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2.xml" ContentType="application/vnd.openxmlformats-officedocument.theme+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7.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8.xml" ContentType="application/vnd.openxmlformats-officedocument.themeOverride+xml"/>
  <Override PartName="/ppt/notesSlides/notesSlide11.xml" ContentType="application/vnd.openxmlformats-officedocument.presentationml.notesSlide+xml"/>
  <Override PartName="/ppt/charts/chart9.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9.xml" ContentType="application/vnd.openxmlformats-officedocument.themeOverride+xml"/>
  <Override PartName="/ppt/drawings/drawing3.xml" ContentType="application/vnd.openxmlformats-officedocument.drawingml.chartshapes+xml"/>
  <Override PartName="/ppt/notesSlides/notesSlide12.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10.xml" ContentType="application/vnd.openxmlformats-officedocument.themeOverride+xml"/>
  <Override PartName="/ppt/drawings/drawing4.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91" r:id="rId2"/>
    <p:sldMasterId id="2147483794" r:id="rId3"/>
  </p:sldMasterIdLst>
  <p:notesMasterIdLst>
    <p:notesMasterId r:id="rId47"/>
  </p:notesMasterIdLst>
  <p:sldIdLst>
    <p:sldId id="590" r:id="rId4"/>
    <p:sldId id="1047" r:id="rId5"/>
    <p:sldId id="1048" r:id="rId6"/>
    <p:sldId id="806" r:id="rId7"/>
    <p:sldId id="790" r:id="rId8"/>
    <p:sldId id="1056" r:id="rId9"/>
    <p:sldId id="1057" r:id="rId10"/>
    <p:sldId id="1055" r:id="rId11"/>
    <p:sldId id="810" r:id="rId12"/>
    <p:sldId id="728" r:id="rId13"/>
    <p:sldId id="813" r:id="rId14"/>
    <p:sldId id="765" r:id="rId15"/>
    <p:sldId id="766" r:id="rId16"/>
    <p:sldId id="767" r:id="rId17"/>
    <p:sldId id="736" r:id="rId18"/>
    <p:sldId id="752" r:id="rId19"/>
    <p:sldId id="753" r:id="rId20"/>
    <p:sldId id="805" r:id="rId21"/>
    <p:sldId id="1052" r:id="rId22"/>
    <p:sldId id="804" r:id="rId23"/>
    <p:sldId id="809" r:id="rId24"/>
    <p:sldId id="808" r:id="rId25"/>
    <p:sldId id="807" r:id="rId26"/>
    <p:sldId id="1050" r:id="rId27"/>
    <p:sldId id="701" r:id="rId28"/>
    <p:sldId id="287" r:id="rId29"/>
    <p:sldId id="720" r:id="rId30"/>
    <p:sldId id="437" r:id="rId31"/>
    <p:sldId id="811" r:id="rId32"/>
    <p:sldId id="788" r:id="rId33"/>
    <p:sldId id="789" r:id="rId34"/>
    <p:sldId id="1049" r:id="rId35"/>
    <p:sldId id="1059" r:id="rId36"/>
    <p:sldId id="1060" r:id="rId37"/>
    <p:sldId id="750" r:id="rId38"/>
    <p:sldId id="751" r:id="rId39"/>
    <p:sldId id="1053" r:id="rId40"/>
    <p:sldId id="1054" r:id="rId41"/>
    <p:sldId id="729" r:id="rId42"/>
    <p:sldId id="1045" r:id="rId43"/>
    <p:sldId id="814" r:id="rId44"/>
    <p:sldId id="797" r:id="rId45"/>
    <p:sldId id="798" r:id="rId46"/>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990000"/>
    <a:srgbClr val="EB8B2D"/>
    <a:srgbClr val="619ED5"/>
    <a:srgbClr val="F894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8" autoAdjust="0"/>
    <p:restoredTop sz="84488" autoAdjust="0"/>
  </p:normalViewPr>
  <p:slideViewPr>
    <p:cSldViewPr snapToGrid="0">
      <p:cViewPr varScale="1">
        <p:scale>
          <a:sx n="70" d="100"/>
          <a:sy n="70" d="100"/>
        </p:scale>
        <p:origin x="111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charts/_rels/chart1.xml.rels><?xml version="1.0" encoding="UTF-8" standalone="yes"?>
<Relationships xmlns="http://schemas.openxmlformats.org/package/2006/relationships"><Relationship Id="rId2" Type="http://schemas.openxmlformats.org/officeDocument/2006/relationships/oleObject" Target="file:///\\nascls\BudgetDevelopment\Ryan\General%20Fund%20Budget%20Book\2022\Final\2022%20General%20Fund%20Revenue%20Graph.xls"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6.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7.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8.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9.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3.xml"/><Relationship Id="rId4" Type="http://schemas.openxmlformats.org/officeDocument/2006/relationships/package" Target="../embeddings/Microsoft_Excel_Worksheet10.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4.xml"/><Relationship Id="rId4"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8986960882647944"/>
          <c:y val="0.25099075297225892"/>
          <c:w val="0.34721176629493011"/>
          <c:h val="0.66488320802005008"/>
        </c:manualLayout>
      </c:layout>
      <c:pieChart>
        <c:varyColors val="1"/>
        <c:ser>
          <c:idx val="0"/>
          <c:order val="0"/>
          <c:explosion val="1"/>
          <c:dPt>
            <c:idx val="0"/>
            <c:bubble3D val="0"/>
            <c:extLst>
              <c:ext xmlns:c16="http://schemas.microsoft.com/office/drawing/2014/chart" uri="{C3380CC4-5D6E-409C-BE32-E72D297353CC}">
                <c16:uniqueId val="{00000000-7417-4B6C-AFE7-0BD553774FB6}"/>
              </c:ext>
            </c:extLst>
          </c:dPt>
          <c:dPt>
            <c:idx val="1"/>
            <c:bubble3D val="0"/>
            <c:extLst>
              <c:ext xmlns:c16="http://schemas.microsoft.com/office/drawing/2014/chart" uri="{C3380CC4-5D6E-409C-BE32-E72D297353CC}">
                <c16:uniqueId val="{00000001-7417-4B6C-AFE7-0BD553774FB6}"/>
              </c:ext>
            </c:extLst>
          </c:dPt>
          <c:dPt>
            <c:idx val="2"/>
            <c:bubble3D val="0"/>
            <c:extLst>
              <c:ext xmlns:c16="http://schemas.microsoft.com/office/drawing/2014/chart" uri="{C3380CC4-5D6E-409C-BE32-E72D297353CC}">
                <c16:uniqueId val="{00000002-7417-4B6C-AFE7-0BD553774FB6}"/>
              </c:ext>
            </c:extLst>
          </c:dPt>
          <c:dPt>
            <c:idx val="3"/>
            <c:bubble3D val="0"/>
            <c:extLst>
              <c:ext xmlns:c16="http://schemas.microsoft.com/office/drawing/2014/chart" uri="{C3380CC4-5D6E-409C-BE32-E72D297353CC}">
                <c16:uniqueId val="{00000003-7417-4B6C-AFE7-0BD553774FB6}"/>
              </c:ext>
            </c:extLst>
          </c:dPt>
          <c:dPt>
            <c:idx val="4"/>
            <c:bubble3D val="0"/>
            <c:extLst>
              <c:ext xmlns:c16="http://schemas.microsoft.com/office/drawing/2014/chart" uri="{C3380CC4-5D6E-409C-BE32-E72D297353CC}">
                <c16:uniqueId val="{00000004-7417-4B6C-AFE7-0BD553774FB6}"/>
              </c:ext>
            </c:extLst>
          </c:dPt>
          <c:dPt>
            <c:idx val="5"/>
            <c:bubble3D val="0"/>
            <c:extLst>
              <c:ext xmlns:c16="http://schemas.microsoft.com/office/drawing/2014/chart" uri="{C3380CC4-5D6E-409C-BE32-E72D297353CC}">
                <c16:uniqueId val="{00000005-7417-4B6C-AFE7-0BD553774FB6}"/>
              </c:ext>
            </c:extLst>
          </c:dPt>
          <c:dPt>
            <c:idx val="6"/>
            <c:bubble3D val="0"/>
            <c:extLst>
              <c:ext xmlns:c16="http://schemas.microsoft.com/office/drawing/2014/chart" uri="{C3380CC4-5D6E-409C-BE32-E72D297353CC}">
                <c16:uniqueId val="{00000006-7417-4B6C-AFE7-0BD553774FB6}"/>
              </c:ext>
            </c:extLst>
          </c:dPt>
          <c:dPt>
            <c:idx val="7"/>
            <c:bubble3D val="0"/>
            <c:extLst>
              <c:ext xmlns:c16="http://schemas.microsoft.com/office/drawing/2014/chart" uri="{C3380CC4-5D6E-409C-BE32-E72D297353CC}">
                <c16:uniqueId val="{00000007-7417-4B6C-AFE7-0BD553774FB6}"/>
              </c:ext>
            </c:extLst>
          </c:dPt>
          <c:dPt>
            <c:idx val="8"/>
            <c:bubble3D val="0"/>
            <c:extLst>
              <c:ext xmlns:c16="http://schemas.microsoft.com/office/drawing/2014/chart" uri="{C3380CC4-5D6E-409C-BE32-E72D297353CC}">
                <c16:uniqueId val="{00000008-7417-4B6C-AFE7-0BD553774FB6}"/>
              </c:ext>
            </c:extLst>
          </c:dPt>
          <c:dPt>
            <c:idx val="9"/>
            <c:bubble3D val="0"/>
            <c:extLst>
              <c:ext xmlns:c16="http://schemas.microsoft.com/office/drawing/2014/chart" uri="{C3380CC4-5D6E-409C-BE32-E72D297353CC}">
                <c16:uniqueId val="{00000009-7417-4B6C-AFE7-0BD553774FB6}"/>
              </c:ext>
            </c:extLst>
          </c:dPt>
          <c:dPt>
            <c:idx val="10"/>
            <c:bubble3D val="0"/>
            <c:extLst>
              <c:ext xmlns:c16="http://schemas.microsoft.com/office/drawing/2014/chart" uri="{C3380CC4-5D6E-409C-BE32-E72D297353CC}">
                <c16:uniqueId val="{0000000A-7417-4B6C-AFE7-0BD553774FB6}"/>
              </c:ext>
            </c:extLst>
          </c:dPt>
          <c:dPt>
            <c:idx val="11"/>
            <c:bubble3D val="0"/>
            <c:spPr>
              <a:solidFill>
                <a:srgbClr val="FF0000"/>
              </a:solidFill>
            </c:spPr>
            <c:extLst>
              <c:ext xmlns:c16="http://schemas.microsoft.com/office/drawing/2014/chart" uri="{C3380CC4-5D6E-409C-BE32-E72D297353CC}">
                <c16:uniqueId val="{0000000C-7417-4B6C-AFE7-0BD553774FB6}"/>
              </c:ext>
            </c:extLst>
          </c:dPt>
          <c:dPt>
            <c:idx val="12"/>
            <c:bubble3D val="0"/>
            <c:extLst>
              <c:ext xmlns:c16="http://schemas.microsoft.com/office/drawing/2014/chart" uri="{C3380CC4-5D6E-409C-BE32-E72D297353CC}">
                <c16:uniqueId val="{0000000D-7417-4B6C-AFE7-0BD553774FB6}"/>
              </c:ext>
            </c:extLst>
          </c:dPt>
          <c:dPt>
            <c:idx val="13"/>
            <c:bubble3D val="0"/>
            <c:extLst>
              <c:ext xmlns:c16="http://schemas.microsoft.com/office/drawing/2014/chart" uri="{C3380CC4-5D6E-409C-BE32-E72D297353CC}">
                <c16:uniqueId val="{0000000E-7417-4B6C-AFE7-0BD553774FB6}"/>
              </c:ext>
            </c:extLst>
          </c:dPt>
          <c:dLbls>
            <c:dLbl>
              <c:idx val="0"/>
              <c:layout>
                <c:manualLayout>
                  <c:x val="4.1929331226961561E-2"/>
                  <c:y val="-1.3875675675675709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7417-4B6C-AFE7-0BD553774FB6}"/>
                </c:ext>
              </c:extLst>
            </c:dLbl>
            <c:dLbl>
              <c:idx val="1"/>
              <c:layout>
                <c:manualLayout>
                  <c:x val="5.4676671932596101E-2"/>
                  <c:y val="-1.2831046431046432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7417-4B6C-AFE7-0BD553774FB6}"/>
                </c:ext>
              </c:extLst>
            </c:dLbl>
            <c:dLbl>
              <c:idx val="2"/>
              <c:layout>
                <c:manualLayout>
                  <c:x val="0.10392827804107425"/>
                  <c:y val="-2.5692307692308982E-3"/>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7417-4B6C-AFE7-0BD553774FB6}"/>
                </c:ext>
              </c:extLst>
            </c:dLbl>
            <c:dLbl>
              <c:idx val="3"/>
              <c:layout>
                <c:manualLayout>
                  <c:x val="-7.2786519220642443E-2"/>
                  <c:y val="-6.9343055555555555E-3"/>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7417-4B6C-AFE7-0BD553774FB6}"/>
                </c:ext>
              </c:extLst>
            </c:dLbl>
            <c:dLbl>
              <c:idx val="4"/>
              <c:layout>
                <c:manualLayout>
                  <c:x val="-3.6113638757240656E-2"/>
                  <c:y val="1.0541926541926414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4-7417-4B6C-AFE7-0BD553774FB6}"/>
                </c:ext>
              </c:extLst>
            </c:dLbl>
            <c:dLbl>
              <c:idx val="5"/>
              <c:layout>
                <c:manualLayout>
                  <c:x val="-6.5469720905739881E-2"/>
                  <c:y val="0.10431124999999999"/>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7417-4B6C-AFE7-0BD553774FB6}"/>
                </c:ext>
              </c:extLst>
            </c:dLbl>
            <c:dLbl>
              <c:idx val="6"/>
              <c:layout>
                <c:manualLayout>
                  <c:x val="-0.11381662702448073"/>
                  <c:y val="7.3349540517961567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6-7417-4B6C-AFE7-0BD553774FB6}"/>
                </c:ext>
              </c:extLst>
            </c:dLbl>
            <c:dLbl>
              <c:idx val="7"/>
              <c:layout>
                <c:manualLayout>
                  <c:x val="-0.11417809373354397"/>
                  <c:y val="1.660611111111111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7417-4B6C-AFE7-0BD553774FB6}"/>
                </c:ext>
              </c:extLst>
            </c:dLbl>
            <c:dLbl>
              <c:idx val="8"/>
              <c:layout>
                <c:manualLayout>
                  <c:x val="-0.14980516061084781"/>
                  <c:y val="-3.8960833333333333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7417-4B6C-AFE7-0BD553774FB6}"/>
                </c:ext>
              </c:extLst>
            </c:dLbl>
            <c:dLbl>
              <c:idx val="9"/>
              <c:layout>
                <c:manualLayout>
                  <c:x val="-1.5303317535545072E-2"/>
                  <c:y val="-2.9786139986139985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7417-4B6C-AFE7-0BD553774FB6}"/>
                </c:ext>
              </c:extLst>
            </c:dLbl>
            <c:dLbl>
              <c:idx val="10"/>
              <c:layout>
                <c:manualLayout>
                  <c:x val="-1.7638546603475514E-2"/>
                  <c:y val="-9.4491388888888889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A-7417-4B6C-AFE7-0BD553774FB6}"/>
                </c:ext>
              </c:extLst>
            </c:dLbl>
            <c:dLbl>
              <c:idx val="11"/>
              <c:layout>
                <c:manualLayout>
                  <c:x val="9.2586835176408588E-2"/>
                  <c:y val="-6.0358194444444457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C-7417-4B6C-AFE7-0BD553774FB6}"/>
                </c:ext>
              </c:extLst>
            </c:dLbl>
            <c:dLbl>
              <c:idx val="12"/>
              <c:layout>
                <c:manualLayout>
                  <c:x val="0.14213237558078912"/>
                  <c:y val="-8.2857477025898102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7417-4B6C-AFE7-0BD553774FB6}"/>
                </c:ext>
              </c:extLst>
            </c:dLbl>
            <c:dLbl>
              <c:idx val="13"/>
              <c:layout>
                <c:manualLayout>
                  <c:x val="0.12027509215376514"/>
                  <c:y val="2.0820928620928589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E-7417-4B6C-AFE7-0BD553774FB6}"/>
                </c:ext>
              </c:extLst>
            </c:dLbl>
            <c:spPr>
              <a:noFill/>
              <a:ln w="25400">
                <a:noFill/>
              </a:ln>
            </c:spPr>
            <c:txPr>
              <a:bodyPr wrap="square" lIns="38100" tIns="19050" rIns="38100" bIns="19050" anchor="ctr">
                <a:spAutoFit/>
              </a:bodyPr>
              <a:lstStyle/>
              <a:p>
                <a:pPr>
                  <a:defRPr sz="1000" b="0"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'chart data'!$A$6:$A$19</c:f>
              <c:strCache>
                <c:ptCount val="14"/>
                <c:pt idx="0">
                  <c:v>Real Estate</c:v>
                </c:pt>
                <c:pt idx="1">
                  <c:v>Earned Income Tax</c:v>
                </c:pt>
                <c:pt idx="2">
                  <c:v>Real Estate Transfer Tax</c:v>
                </c:pt>
                <c:pt idx="3">
                  <c:v>Other Local Revenues</c:v>
                </c:pt>
                <c:pt idx="4">
                  <c:v>Basic Instructional Subsidy</c:v>
                </c:pt>
                <c:pt idx="5">
                  <c:v>Special Education State Reimbursement</c:v>
                </c:pt>
                <c:pt idx="6">
                  <c:v>Transportation State Reimbursement</c:v>
                </c:pt>
                <c:pt idx="7">
                  <c:v>State Property Tax Reduction</c:v>
                </c:pt>
                <c:pt idx="8">
                  <c:v>Social Security Payments</c:v>
                </c:pt>
                <c:pt idx="9">
                  <c:v>Retirement Contributions</c:v>
                </c:pt>
                <c:pt idx="10">
                  <c:v>Other State Revenues</c:v>
                </c:pt>
                <c:pt idx="11">
                  <c:v>Other Sources Revenues</c:v>
                </c:pt>
                <c:pt idx="12">
                  <c:v>Fund Balance</c:v>
                </c:pt>
                <c:pt idx="13">
                  <c:v>Prior Year Encumb.</c:v>
                </c:pt>
              </c:strCache>
            </c:strRef>
          </c:cat>
          <c:val>
            <c:numRef>
              <c:f>'chart data'!$B$6:$B$19</c:f>
              <c:numCache>
                <c:formatCode>"$"#,##0_);\("$"#,##0\)</c:formatCode>
                <c:ptCount val="14"/>
                <c:pt idx="0">
                  <c:v>188952203</c:v>
                </c:pt>
                <c:pt idx="1">
                  <c:v>152087045</c:v>
                </c:pt>
                <c:pt idx="2">
                  <c:v>15000000</c:v>
                </c:pt>
                <c:pt idx="3">
                  <c:v>8532530</c:v>
                </c:pt>
                <c:pt idx="4">
                  <c:v>163260442</c:v>
                </c:pt>
                <c:pt idx="5">
                  <c:v>29510034</c:v>
                </c:pt>
                <c:pt idx="6">
                  <c:v>13130000</c:v>
                </c:pt>
                <c:pt idx="7">
                  <c:v>15578971</c:v>
                </c:pt>
                <c:pt idx="8">
                  <c:v>7359108</c:v>
                </c:pt>
                <c:pt idx="9">
                  <c:v>41723464</c:v>
                </c:pt>
                <c:pt idx="10">
                  <c:v>2282418</c:v>
                </c:pt>
                <c:pt idx="11">
                  <c:v>1335113</c:v>
                </c:pt>
                <c:pt idx="12">
                  <c:v>27001834</c:v>
                </c:pt>
                <c:pt idx="13">
                  <c:v>2500000</c:v>
                </c:pt>
              </c:numCache>
            </c:numRef>
          </c:val>
          <c:extLst>
            <c:ext xmlns:c16="http://schemas.microsoft.com/office/drawing/2014/chart" uri="{C3380CC4-5D6E-409C-BE32-E72D297353CC}">
              <c16:uniqueId val="{0000000F-7417-4B6C-AFE7-0BD553774FB6}"/>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655262322978856"/>
          <c:y val="0.11668848429170817"/>
          <c:w val="0.60688540855469986"/>
          <c:h val="0.83782403712441844"/>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705-46AC-955E-CD4C68FB2B2F}"/>
              </c:ext>
            </c:extLst>
          </c:dPt>
          <c:dPt>
            <c:idx val="1"/>
            <c:bubble3D val="0"/>
            <c:spPr>
              <a:solidFill>
                <a:srgbClr val="00B050"/>
              </a:solidFill>
              <a:ln w="19050">
                <a:solidFill>
                  <a:schemeClr val="lt1"/>
                </a:solidFill>
              </a:ln>
              <a:effectLst/>
            </c:spPr>
            <c:extLst>
              <c:ext xmlns:c16="http://schemas.microsoft.com/office/drawing/2014/chart" uri="{C3380CC4-5D6E-409C-BE32-E72D297353CC}">
                <c16:uniqueId val="{00000003-F705-46AC-955E-CD4C68FB2B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705-46AC-955E-CD4C68FB2B2F}"/>
              </c:ext>
            </c:extLst>
          </c:dPt>
          <c:dPt>
            <c:idx val="3"/>
            <c:bubble3D val="0"/>
            <c:extLst>
              <c:ext xmlns:c16="http://schemas.microsoft.com/office/drawing/2014/chart" uri="{C3380CC4-5D6E-409C-BE32-E72D297353CC}">
                <c16:uniqueId val="{00000006-F705-46AC-955E-CD4C68FB2B2F}"/>
              </c:ext>
            </c:extLst>
          </c:dPt>
          <c:dPt>
            <c:idx val="4"/>
            <c:bubble3D val="0"/>
            <c:explosion val="6"/>
            <c:spPr>
              <a:solidFill>
                <a:srgbClr val="FF0000"/>
              </a:solidFill>
            </c:spPr>
            <c:extLst>
              <c:ext xmlns:c16="http://schemas.microsoft.com/office/drawing/2014/chart" uri="{C3380CC4-5D6E-409C-BE32-E72D297353CC}">
                <c16:uniqueId val="{00000007-F705-46AC-955E-CD4C68FB2B2F}"/>
              </c:ext>
            </c:extLst>
          </c:dPt>
          <c:dLbls>
            <c:dLbl>
              <c:idx val="0"/>
              <c:layout>
                <c:manualLayout>
                  <c:x val="-0.14975303358819286"/>
                  <c:y val="-4.7362766884675878E-5"/>
                </c:manualLayout>
              </c:layout>
              <c:spPr>
                <a:noFill/>
                <a:ln w="25400">
                  <a:noFill/>
                </a:ln>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F705-46AC-955E-CD4C68FB2B2F}"/>
                </c:ext>
              </c:extLst>
            </c:dLbl>
            <c:dLbl>
              <c:idx val="1"/>
              <c:layout>
                <c:manualLayout>
                  <c:x val="0.15551799231617783"/>
                  <c:y val="-3.3080885772044301E-2"/>
                </c:manualLayout>
              </c:layout>
              <c:spPr>
                <a:noFill/>
                <a:ln w="25400">
                  <a:noFill/>
                </a:ln>
              </c:spPr>
              <c:txPr>
                <a:bodyPr rot="0" spcFirstLastPara="1" vertOverflow="ellipsis" vert="horz" wrap="square" lIns="38100" tIns="19050" rIns="38100" bIns="19050" anchor="ctr" anchorCtr="1">
                  <a:spAutoFit/>
                </a:bodyPr>
                <a:lstStyle/>
                <a:p>
                  <a:pPr>
                    <a:defRPr sz="10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3-F705-46AC-955E-CD4C68FB2B2F}"/>
                </c:ext>
              </c:extLst>
            </c:dLbl>
            <c:dLbl>
              <c:idx val="2"/>
              <c:layout>
                <c:manualLayout>
                  <c:x val="-5.6784586709270078E-2"/>
                  <c:y val="5.0842926802248604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F705-46AC-955E-CD4C68FB2B2F}"/>
                </c:ext>
              </c:extLst>
            </c:dLbl>
            <c:dLbl>
              <c:idx val="3"/>
              <c:layout>
                <c:manualLayout>
                  <c:x val="2.8611016014302559E-2"/>
                  <c:y val="-1.3469489246745365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6-F705-46AC-955E-CD4C68FB2B2F}"/>
                </c:ext>
              </c:extLst>
            </c:dLbl>
            <c:dLbl>
              <c:idx val="4"/>
              <c:layout>
                <c:manualLayout>
                  <c:x val="0.14169196241774126"/>
                  <c:y val="3.8468199815485898E-3"/>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F705-46AC-955E-CD4C68FB2B2F}"/>
                </c:ext>
              </c:extLst>
            </c:dLbl>
            <c:spPr>
              <a:noFill/>
              <a:ln w="25400">
                <a:noFill/>
              </a:ln>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showLegendKey val="0"/>
            <c:showVal val="1"/>
            <c:showCatName val="1"/>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 data'!$A$26:$A$30</c:f>
              <c:strCache>
                <c:ptCount val="5"/>
                <c:pt idx="0">
                  <c:v>Local</c:v>
                </c:pt>
                <c:pt idx="1">
                  <c:v>State</c:v>
                </c:pt>
                <c:pt idx="2">
                  <c:v>Other</c:v>
                </c:pt>
                <c:pt idx="3">
                  <c:v>Prior Year Encumbrances</c:v>
                </c:pt>
                <c:pt idx="4">
                  <c:v>Fund Balance</c:v>
                </c:pt>
              </c:strCache>
            </c:strRef>
          </c:cat>
          <c:val>
            <c:numRef>
              <c:f>'chart data'!$B$26:$B$30</c:f>
              <c:numCache>
                <c:formatCode>"$"#,##0_);\("$"#,##0\)</c:formatCode>
                <c:ptCount val="5"/>
                <c:pt idx="0">
                  <c:v>364571778</c:v>
                </c:pt>
                <c:pt idx="1">
                  <c:v>272844437</c:v>
                </c:pt>
                <c:pt idx="2">
                  <c:v>1335113</c:v>
                </c:pt>
                <c:pt idx="3">
                  <c:v>2500000</c:v>
                </c:pt>
                <c:pt idx="4">
                  <c:v>27001834</c:v>
                </c:pt>
              </c:numCache>
            </c:numRef>
          </c:val>
          <c:extLst>
            <c:ext xmlns:c16="http://schemas.microsoft.com/office/drawing/2014/chart" uri="{C3380CC4-5D6E-409C-BE32-E72D297353CC}">
              <c16:uniqueId val="{00000008-F705-46AC-955E-CD4C68FB2B2F}"/>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488465396188568"/>
          <c:y val="0.2562747688243065"/>
          <c:w val="0.43329989969909727"/>
          <c:h val="0.57067371202113604"/>
        </c:manualLayout>
      </c:layout>
      <c:pieChart>
        <c:varyColors val="1"/>
        <c:ser>
          <c:idx val="0"/>
          <c:order val="0"/>
          <c:explosion val="4"/>
          <c:dPt>
            <c:idx val="0"/>
            <c:bubble3D val="0"/>
            <c:extLst>
              <c:ext xmlns:c16="http://schemas.microsoft.com/office/drawing/2014/chart" uri="{C3380CC4-5D6E-409C-BE32-E72D297353CC}">
                <c16:uniqueId val="{00000000-4021-4619-9C11-AF5819A880BC}"/>
              </c:ext>
            </c:extLst>
          </c:dPt>
          <c:dPt>
            <c:idx val="1"/>
            <c:bubble3D val="0"/>
            <c:extLst>
              <c:ext xmlns:c16="http://schemas.microsoft.com/office/drawing/2014/chart" uri="{C3380CC4-5D6E-409C-BE32-E72D297353CC}">
                <c16:uniqueId val="{00000001-4021-4619-9C11-AF5819A880BC}"/>
              </c:ext>
            </c:extLst>
          </c:dPt>
          <c:dPt>
            <c:idx val="2"/>
            <c:bubble3D val="0"/>
            <c:extLst>
              <c:ext xmlns:c16="http://schemas.microsoft.com/office/drawing/2014/chart" uri="{C3380CC4-5D6E-409C-BE32-E72D297353CC}">
                <c16:uniqueId val="{00000002-4021-4619-9C11-AF5819A880BC}"/>
              </c:ext>
            </c:extLst>
          </c:dPt>
          <c:dPt>
            <c:idx val="3"/>
            <c:bubble3D val="0"/>
            <c:extLst>
              <c:ext xmlns:c16="http://schemas.microsoft.com/office/drawing/2014/chart" uri="{C3380CC4-5D6E-409C-BE32-E72D297353CC}">
                <c16:uniqueId val="{00000003-4021-4619-9C11-AF5819A880BC}"/>
              </c:ext>
            </c:extLst>
          </c:dPt>
          <c:dPt>
            <c:idx val="4"/>
            <c:bubble3D val="0"/>
            <c:extLst>
              <c:ext xmlns:c16="http://schemas.microsoft.com/office/drawing/2014/chart" uri="{C3380CC4-5D6E-409C-BE32-E72D297353CC}">
                <c16:uniqueId val="{00000004-4021-4619-9C11-AF5819A880BC}"/>
              </c:ext>
            </c:extLst>
          </c:dPt>
          <c:dPt>
            <c:idx val="5"/>
            <c:bubble3D val="0"/>
            <c:extLst>
              <c:ext xmlns:c16="http://schemas.microsoft.com/office/drawing/2014/chart" uri="{C3380CC4-5D6E-409C-BE32-E72D297353CC}">
                <c16:uniqueId val="{00000005-4021-4619-9C11-AF5819A880BC}"/>
              </c:ext>
            </c:extLst>
          </c:dPt>
          <c:dPt>
            <c:idx val="6"/>
            <c:bubble3D val="0"/>
            <c:extLst>
              <c:ext xmlns:c16="http://schemas.microsoft.com/office/drawing/2014/chart" uri="{C3380CC4-5D6E-409C-BE32-E72D297353CC}">
                <c16:uniqueId val="{00000006-4021-4619-9C11-AF5819A880BC}"/>
              </c:ext>
            </c:extLst>
          </c:dPt>
          <c:dPt>
            <c:idx val="7"/>
            <c:bubble3D val="0"/>
            <c:extLst>
              <c:ext xmlns:c16="http://schemas.microsoft.com/office/drawing/2014/chart" uri="{C3380CC4-5D6E-409C-BE32-E72D297353CC}">
                <c16:uniqueId val="{00000007-4021-4619-9C11-AF5819A880BC}"/>
              </c:ext>
            </c:extLst>
          </c:dPt>
          <c:dPt>
            <c:idx val="8"/>
            <c:bubble3D val="0"/>
            <c:extLst>
              <c:ext xmlns:c16="http://schemas.microsoft.com/office/drawing/2014/chart" uri="{C3380CC4-5D6E-409C-BE32-E72D297353CC}">
                <c16:uniqueId val="{00000008-4021-4619-9C11-AF5819A880BC}"/>
              </c:ext>
            </c:extLst>
          </c:dPt>
          <c:dPt>
            <c:idx val="9"/>
            <c:bubble3D val="0"/>
            <c:extLst>
              <c:ext xmlns:c16="http://schemas.microsoft.com/office/drawing/2014/chart" uri="{C3380CC4-5D6E-409C-BE32-E72D297353CC}">
                <c16:uniqueId val="{00000009-4021-4619-9C11-AF5819A880BC}"/>
              </c:ext>
            </c:extLst>
          </c:dPt>
          <c:dPt>
            <c:idx val="10"/>
            <c:bubble3D val="0"/>
            <c:extLst>
              <c:ext xmlns:c16="http://schemas.microsoft.com/office/drawing/2014/chart" uri="{C3380CC4-5D6E-409C-BE32-E72D297353CC}">
                <c16:uniqueId val="{0000000A-4021-4619-9C11-AF5819A880BC}"/>
              </c:ext>
            </c:extLst>
          </c:dPt>
          <c:dPt>
            <c:idx val="11"/>
            <c:bubble3D val="0"/>
            <c:extLst>
              <c:ext xmlns:c16="http://schemas.microsoft.com/office/drawing/2014/chart" uri="{C3380CC4-5D6E-409C-BE32-E72D297353CC}">
                <c16:uniqueId val="{0000000B-4021-4619-9C11-AF5819A880BC}"/>
              </c:ext>
            </c:extLst>
          </c:dPt>
          <c:dPt>
            <c:idx val="12"/>
            <c:bubble3D val="0"/>
            <c:extLst>
              <c:ext xmlns:c16="http://schemas.microsoft.com/office/drawing/2014/chart" uri="{C3380CC4-5D6E-409C-BE32-E72D297353CC}">
                <c16:uniqueId val="{0000000C-4021-4619-9C11-AF5819A880BC}"/>
              </c:ext>
            </c:extLst>
          </c:dPt>
          <c:dPt>
            <c:idx val="13"/>
            <c:bubble3D val="0"/>
            <c:extLst>
              <c:ext xmlns:c16="http://schemas.microsoft.com/office/drawing/2014/chart" uri="{C3380CC4-5D6E-409C-BE32-E72D297353CC}">
                <c16:uniqueId val="{0000000D-4021-4619-9C11-AF5819A880BC}"/>
              </c:ext>
            </c:extLst>
          </c:dPt>
          <c:dLbls>
            <c:dLbl>
              <c:idx val="0"/>
              <c:layout>
                <c:manualLayout>
                  <c:x val="4.9900473933649292E-3"/>
                  <c:y val="9.3614691614690975E-3"/>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4021-4619-9C11-AF5819A880BC}"/>
                </c:ext>
              </c:extLst>
            </c:dLbl>
            <c:dLbl>
              <c:idx val="1"/>
              <c:layout>
                <c:manualLayout>
                  <c:x val="-1.2414481305950501E-2"/>
                  <c:y val="-7.1963963963963965E-3"/>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021-4619-9C11-AF5819A880BC}"/>
                </c:ext>
              </c:extLst>
            </c:dLbl>
            <c:dLbl>
              <c:idx val="2"/>
              <c:layout>
                <c:manualLayout>
                  <c:x val="-5.2549763033175358E-3"/>
                  <c:y val="1.1538600138600138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4021-4619-9C11-AF5819A880BC}"/>
                </c:ext>
              </c:extLst>
            </c:dLbl>
            <c:dLbl>
              <c:idx val="3"/>
              <c:layout>
                <c:manualLayout>
                  <c:x val="-3.6472669826224331E-2"/>
                  <c:y val="1.2187941787941787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021-4619-9C11-AF5819A880BC}"/>
                </c:ext>
              </c:extLst>
            </c:dLbl>
            <c:dLbl>
              <c:idx val="4"/>
              <c:layout>
                <c:manualLayout>
                  <c:x val="-3.4285360716166405E-2"/>
                  <c:y val="2.9725848925848924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4-4021-4619-9C11-AF5819A880BC}"/>
                </c:ext>
              </c:extLst>
            </c:dLbl>
            <c:dLbl>
              <c:idx val="5"/>
              <c:layout>
                <c:manualLayout>
                  <c:x val="-7.1484781463928379E-2"/>
                  <c:y val="2.9672222222222159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021-4619-9C11-AF5819A880BC}"/>
                </c:ext>
              </c:extLst>
            </c:dLbl>
            <c:dLbl>
              <c:idx val="6"/>
              <c:layout>
                <c:manualLayout>
                  <c:x val="-8.2421695629278563E-2"/>
                  <c:y val="1.9260694444444445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6-4021-4619-9C11-AF5819A880BC}"/>
                </c:ext>
              </c:extLst>
            </c:dLbl>
            <c:dLbl>
              <c:idx val="7"/>
              <c:layout>
                <c:manualLayout>
                  <c:x val="-0.13719694576092681"/>
                  <c:y val="-3.9077361111111111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021-4619-9C11-AF5819A880BC}"/>
                </c:ext>
              </c:extLst>
            </c:dLbl>
            <c:dLbl>
              <c:idx val="8"/>
              <c:layout>
                <c:manualLayout>
                  <c:x val="-5.4418430753027908E-2"/>
                  <c:y val="-6.250583333333333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8-4021-4619-9C11-AF5819A880BC}"/>
                </c:ext>
              </c:extLst>
            </c:dLbl>
            <c:dLbl>
              <c:idx val="9"/>
              <c:layout>
                <c:manualLayout>
                  <c:x val="-4.7740073723012109E-2"/>
                  <c:y val="-8.7341510741510725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021-4619-9C11-AF5819A880BC}"/>
                </c:ext>
              </c:extLst>
            </c:dLbl>
            <c:dLbl>
              <c:idx val="10"/>
              <c:layout>
                <c:manualLayout>
                  <c:x val="-3.4577830437072146E-2"/>
                  <c:y val="-0.1161218295218295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A-4021-4619-9C11-AF5819A880BC}"/>
                </c:ext>
              </c:extLst>
            </c:dLbl>
            <c:dLbl>
              <c:idx val="11"/>
              <c:layout>
                <c:manualLayout>
                  <c:x val="0.10530521327014218"/>
                  <c:y val="-9.1828551628551622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021-4619-9C11-AF5819A880BC}"/>
                </c:ext>
              </c:extLst>
            </c:dLbl>
            <c:dLbl>
              <c:idx val="12"/>
              <c:layout>
                <c:manualLayout>
                  <c:x val="0.16018299104791997"/>
                  <c:y val="-4.6873596673596675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4021-4619-9C11-AF5819A880BC}"/>
                </c:ext>
              </c:extLst>
            </c:dLbl>
            <c:dLbl>
              <c:idx val="13"/>
              <c:layout>
                <c:manualLayout>
                  <c:x val="0.19517809373354397"/>
                  <c:y val="2.3558558558558526E-2"/>
                </c:manualLayout>
              </c:layout>
              <c:spPr>
                <a:noFill/>
                <a:ln w="25400">
                  <a:noFill/>
                </a:ln>
              </c:spPr>
              <c:txPr>
                <a:bodyPr/>
                <a:lstStyle/>
                <a:p>
                  <a:pPr>
                    <a:defRPr sz="1000" b="0" i="0" u="none" strike="noStrike" baseline="0">
                      <a:solidFill>
                        <a:srgbClr val="000000"/>
                      </a:solidFill>
                      <a:latin typeface="Arial"/>
                      <a:ea typeface="Arial"/>
                      <a:cs typeface="Arial"/>
                    </a:defRPr>
                  </a:pPr>
                  <a:endParaRPr lang="en-US"/>
                </a:p>
              </c:txPr>
              <c:dLblPos val="bestFi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4021-4619-9C11-AF5819A880BC}"/>
                </c:ext>
              </c:extLst>
            </c:dLbl>
            <c:spPr>
              <a:noFill/>
              <a:ln w="25400">
                <a:noFill/>
              </a:ln>
            </c:spPr>
            <c:txPr>
              <a:bodyPr wrap="square" lIns="38100" tIns="19050" rIns="38100" bIns="19050" anchor="ctr">
                <a:spAutoFit/>
              </a:bodyPr>
              <a:lstStyle/>
              <a:p>
                <a:pPr>
                  <a:defRPr sz="1000" b="0" i="0" u="none" strike="noStrike" baseline="0">
                    <a:solidFill>
                      <a:srgbClr val="000000"/>
                    </a:solidFill>
                    <a:latin typeface="Arial"/>
                    <a:ea typeface="Arial"/>
                    <a:cs typeface="Arial"/>
                  </a:defRPr>
                </a:pPr>
                <a:endParaRPr lang="en-US"/>
              </a:p>
            </c:txPr>
            <c:showLegendKey val="0"/>
            <c:showVal val="1"/>
            <c:showCatName val="1"/>
            <c:showSerName val="0"/>
            <c:showPercent val="1"/>
            <c:showBubbleSize val="0"/>
            <c:showLeaderLines val="1"/>
            <c:extLst>
              <c:ext xmlns:c15="http://schemas.microsoft.com/office/drawing/2012/chart" uri="{CE6537A1-D6FC-4f65-9D91-7224C49458BB}"/>
            </c:extLst>
          </c:dLbls>
          <c:cat>
            <c:strRef>
              <c:f>'2022 AppMajObj'!$B$8:$B$21</c:f>
              <c:strCache>
                <c:ptCount val="14"/>
                <c:pt idx="0">
                  <c:v>Salaries &amp; Benefits</c:v>
                </c:pt>
                <c:pt idx="1">
                  <c:v>Special Education</c:v>
                </c:pt>
                <c:pt idx="2">
                  <c:v>Debt Service</c:v>
                </c:pt>
                <c:pt idx="3">
                  <c:v>Charter Schools</c:v>
                </c:pt>
                <c:pt idx="4">
                  <c:v>Transportation</c:v>
                </c:pt>
                <c:pt idx="5">
                  <c:v>Utilities</c:v>
                </c:pt>
                <c:pt idx="6">
                  <c:v>Purch. Prof. &amp; Tech. Services</c:v>
                </c:pt>
                <c:pt idx="7">
                  <c:v>Purch. Prop. Services</c:v>
                </c:pt>
                <c:pt idx="8">
                  <c:v>Other Purch. Services</c:v>
                </c:pt>
                <c:pt idx="9">
                  <c:v>Supplies</c:v>
                </c:pt>
                <c:pt idx="10">
                  <c:v>Property</c:v>
                </c:pt>
                <c:pt idx="11">
                  <c:v>Other Objects</c:v>
                </c:pt>
                <c:pt idx="12">
                  <c:v>Other Finan. Uses</c:v>
                </c:pt>
                <c:pt idx="13">
                  <c:v>Prior Year Encumbrances</c:v>
                </c:pt>
              </c:strCache>
            </c:strRef>
          </c:cat>
          <c:val>
            <c:numRef>
              <c:f>'2022 AppMajObj'!$C$8:$C$21</c:f>
              <c:numCache>
                <c:formatCode>"$"#,##0</c:formatCode>
                <c:ptCount val="14"/>
                <c:pt idx="0">
                  <c:v>320678803</c:v>
                </c:pt>
                <c:pt idx="1">
                  <c:v>88817087</c:v>
                </c:pt>
                <c:pt idx="2">
                  <c:v>43613107</c:v>
                </c:pt>
                <c:pt idx="3">
                  <c:v>117331930</c:v>
                </c:pt>
                <c:pt idx="4">
                  <c:v>40450572</c:v>
                </c:pt>
                <c:pt idx="5">
                  <c:v>9937804</c:v>
                </c:pt>
                <c:pt idx="6">
                  <c:v>9669072</c:v>
                </c:pt>
                <c:pt idx="7">
                  <c:v>3082804</c:v>
                </c:pt>
                <c:pt idx="8">
                  <c:v>14138681</c:v>
                </c:pt>
                <c:pt idx="9">
                  <c:v>10981793</c:v>
                </c:pt>
                <c:pt idx="10">
                  <c:v>3302938</c:v>
                </c:pt>
                <c:pt idx="11">
                  <c:v>3169371</c:v>
                </c:pt>
                <c:pt idx="12">
                  <c:v>579200</c:v>
                </c:pt>
                <c:pt idx="13">
                  <c:v>2500000</c:v>
                </c:pt>
              </c:numCache>
            </c:numRef>
          </c:val>
          <c:extLst>
            <c:ext xmlns:c16="http://schemas.microsoft.com/office/drawing/2014/chart" uri="{C3380CC4-5D6E-409C-BE32-E72D297353CC}">
              <c16:uniqueId val="{0000000E-4021-4619-9C11-AF5819A880BC}"/>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9889067930489732"/>
          <c:y val="0.22635370755370757"/>
          <c:w val="0.41825476429287861"/>
          <c:h val="0.55085865257595767"/>
        </c:manualLayout>
      </c:layout>
      <c:pieChart>
        <c:varyColors val="1"/>
        <c:ser>
          <c:idx val="0"/>
          <c:order val="0"/>
          <c:explosion val="4"/>
          <c:dPt>
            <c:idx val="0"/>
            <c:bubble3D val="0"/>
            <c:extLst>
              <c:ext xmlns:c16="http://schemas.microsoft.com/office/drawing/2014/chart" uri="{C3380CC4-5D6E-409C-BE32-E72D297353CC}">
                <c16:uniqueId val="{00000000-CD33-4F12-8C2A-F2EB0ECD3EF5}"/>
              </c:ext>
            </c:extLst>
          </c:dPt>
          <c:dPt>
            <c:idx val="1"/>
            <c:bubble3D val="0"/>
            <c:extLst>
              <c:ext xmlns:c16="http://schemas.microsoft.com/office/drawing/2014/chart" uri="{C3380CC4-5D6E-409C-BE32-E72D297353CC}">
                <c16:uniqueId val="{00000001-CD33-4F12-8C2A-F2EB0ECD3EF5}"/>
              </c:ext>
            </c:extLst>
          </c:dPt>
          <c:dPt>
            <c:idx val="2"/>
            <c:bubble3D val="0"/>
            <c:extLst>
              <c:ext xmlns:c16="http://schemas.microsoft.com/office/drawing/2014/chart" uri="{C3380CC4-5D6E-409C-BE32-E72D297353CC}">
                <c16:uniqueId val="{00000002-CD33-4F12-8C2A-F2EB0ECD3EF5}"/>
              </c:ext>
            </c:extLst>
          </c:dPt>
          <c:dPt>
            <c:idx val="3"/>
            <c:bubble3D val="0"/>
            <c:extLst>
              <c:ext xmlns:c16="http://schemas.microsoft.com/office/drawing/2014/chart" uri="{C3380CC4-5D6E-409C-BE32-E72D297353CC}">
                <c16:uniqueId val="{00000003-CD33-4F12-8C2A-F2EB0ECD3EF5}"/>
              </c:ext>
            </c:extLst>
          </c:dPt>
          <c:dPt>
            <c:idx val="4"/>
            <c:bubble3D val="0"/>
            <c:extLst>
              <c:ext xmlns:c16="http://schemas.microsoft.com/office/drawing/2014/chart" uri="{C3380CC4-5D6E-409C-BE32-E72D297353CC}">
                <c16:uniqueId val="{00000004-CD33-4F12-8C2A-F2EB0ECD3EF5}"/>
              </c:ext>
            </c:extLst>
          </c:dPt>
          <c:dPt>
            <c:idx val="5"/>
            <c:bubble3D val="0"/>
            <c:extLst>
              <c:ext xmlns:c16="http://schemas.microsoft.com/office/drawing/2014/chart" uri="{C3380CC4-5D6E-409C-BE32-E72D297353CC}">
                <c16:uniqueId val="{00000005-CD33-4F12-8C2A-F2EB0ECD3EF5}"/>
              </c:ext>
            </c:extLst>
          </c:dPt>
          <c:dPt>
            <c:idx val="6"/>
            <c:bubble3D val="0"/>
            <c:extLst>
              <c:ext xmlns:c16="http://schemas.microsoft.com/office/drawing/2014/chart" uri="{C3380CC4-5D6E-409C-BE32-E72D297353CC}">
                <c16:uniqueId val="{00000006-CD33-4F12-8C2A-F2EB0ECD3EF5}"/>
              </c:ext>
            </c:extLst>
          </c:dPt>
          <c:dPt>
            <c:idx val="7"/>
            <c:bubble3D val="0"/>
            <c:extLst>
              <c:ext xmlns:c16="http://schemas.microsoft.com/office/drawing/2014/chart" uri="{C3380CC4-5D6E-409C-BE32-E72D297353CC}">
                <c16:uniqueId val="{00000007-CD33-4F12-8C2A-F2EB0ECD3EF5}"/>
              </c:ext>
            </c:extLst>
          </c:dPt>
          <c:dPt>
            <c:idx val="8"/>
            <c:bubble3D val="0"/>
            <c:extLst>
              <c:ext xmlns:c16="http://schemas.microsoft.com/office/drawing/2014/chart" uri="{C3380CC4-5D6E-409C-BE32-E72D297353CC}">
                <c16:uniqueId val="{00000008-CD33-4F12-8C2A-F2EB0ECD3EF5}"/>
              </c:ext>
            </c:extLst>
          </c:dPt>
          <c:dPt>
            <c:idx val="9"/>
            <c:bubble3D val="0"/>
            <c:extLst>
              <c:ext xmlns:c16="http://schemas.microsoft.com/office/drawing/2014/chart" uri="{C3380CC4-5D6E-409C-BE32-E72D297353CC}">
                <c16:uniqueId val="{00000009-CD33-4F12-8C2A-F2EB0ECD3EF5}"/>
              </c:ext>
            </c:extLst>
          </c:dPt>
          <c:dPt>
            <c:idx val="10"/>
            <c:bubble3D val="0"/>
            <c:extLst>
              <c:ext xmlns:c16="http://schemas.microsoft.com/office/drawing/2014/chart" uri="{C3380CC4-5D6E-409C-BE32-E72D297353CC}">
                <c16:uniqueId val="{0000000A-CD33-4F12-8C2A-F2EB0ECD3EF5}"/>
              </c:ext>
            </c:extLst>
          </c:dPt>
          <c:dPt>
            <c:idx val="11"/>
            <c:bubble3D val="0"/>
            <c:extLst>
              <c:ext xmlns:c16="http://schemas.microsoft.com/office/drawing/2014/chart" uri="{C3380CC4-5D6E-409C-BE32-E72D297353CC}">
                <c16:uniqueId val="{0000000B-CD33-4F12-8C2A-F2EB0ECD3EF5}"/>
              </c:ext>
            </c:extLst>
          </c:dPt>
          <c:dPt>
            <c:idx val="12"/>
            <c:bubble3D val="0"/>
            <c:extLst>
              <c:ext xmlns:c16="http://schemas.microsoft.com/office/drawing/2014/chart" uri="{C3380CC4-5D6E-409C-BE32-E72D297353CC}">
                <c16:uniqueId val="{0000000C-CD33-4F12-8C2A-F2EB0ECD3EF5}"/>
              </c:ext>
            </c:extLst>
          </c:dPt>
          <c:dLbls>
            <c:dLbl>
              <c:idx val="0"/>
              <c:layout>
                <c:manualLayout>
                  <c:x val="3.4487414428646557E-2"/>
                  <c:y val="-3.382217602217609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0-CD33-4F12-8C2A-F2EB0ECD3EF5}"/>
                </c:ext>
              </c:extLst>
            </c:dLbl>
            <c:dLbl>
              <c:idx val="1"/>
              <c:layout>
                <c:manualLayout>
                  <c:x val="2.870057925223797E-2"/>
                  <c:y val="2.9000693000693002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CD33-4F12-8C2A-F2EB0ECD3EF5}"/>
                </c:ext>
              </c:extLst>
            </c:dLbl>
            <c:dLbl>
              <c:idx val="2"/>
              <c:layout>
                <c:manualLayout>
                  <c:x val="-2.5011058451816746E-3"/>
                  <c:y val="5.2547638888888887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2-CD33-4F12-8C2A-F2EB0ECD3EF5}"/>
                </c:ext>
              </c:extLst>
            </c:dLbl>
            <c:dLbl>
              <c:idx val="5"/>
              <c:layout>
                <c:manualLayout>
                  <c:x val="-1.9665771458662454E-2"/>
                  <c:y val="-3.2775883575883576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5-CD33-4F12-8C2A-F2EB0ECD3EF5}"/>
                </c:ext>
              </c:extLst>
            </c:dLbl>
            <c:dLbl>
              <c:idx val="8"/>
              <c:layout>
                <c:manualLayout>
                  <c:x val="-2.6701948393891523E-2"/>
                  <c:y val="-4.4301039501039502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8-CD33-4F12-8C2A-F2EB0ECD3EF5}"/>
                </c:ext>
              </c:extLst>
            </c:dLbl>
            <c:dLbl>
              <c:idx val="9"/>
              <c:layout>
                <c:manualLayout>
                  <c:x val="4.0853923117430226E-2"/>
                  <c:y val="-6.0055578655578652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9-CD33-4F12-8C2A-F2EB0ECD3EF5}"/>
                </c:ext>
              </c:extLst>
            </c:dLbl>
            <c:dLbl>
              <c:idx val="10"/>
              <c:layout>
                <c:manualLayout>
                  <c:x val="7.5536176935229016E-2"/>
                  <c:y val="-4.8355786555786553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A-CD33-4F12-8C2A-F2EB0ECD3EF5}"/>
                </c:ext>
              </c:extLst>
            </c:dLbl>
            <c:dLbl>
              <c:idx val="11"/>
              <c:layout>
                <c:manualLayout>
                  <c:x val="0.10024265402843602"/>
                  <c:y val="-2.1502148302148333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B-CD33-4F12-8C2A-F2EB0ECD3EF5}"/>
                </c:ext>
              </c:extLst>
            </c:dLbl>
            <c:dLbl>
              <c:idx val="12"/>
              <c:layout>
                <c:manualLayout>
                  <c:x val="0.15470194839389143"/>
                  <c:y val="3.4968537768537734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C-CD33-4F12-8C2A-F2EB0ECD3EF5}"/>
                </c:ext>
              </c:extLst>
            </c:dLbl>
            <c:spPr>
              <a:noFill/>
              <a:ln w="25400">
                <a:noFill/>
              </a:ln>
            </c:spPr>
            <c:txPr>
              <a:bodyPr wrap="square" lIns="38100" tIns="19050" rIns="38100" bIns="19050" anchor="ctr">
                <a:spAutoFit/>
              </a:bodyPr>
              <a:lstStyle/>
              <a:p>
                <a:pPr>
                  <a:defRPr sz="1000"/>
                </a:pPr>
                <a:endParaRPr lang="en-US"/>
              </a:p>
            </c:txPr>
            <c:showLegendKey val="0"/>
            <c:showVal val="1"/>
            <c:showCatName val="1"/>
            <c:showSerName val="0"/>
            <c:showPercent val="1"/>
            <c:showBubbleSize val="0"/>
            <c:separator>
</c:separator>
            <c:showLeaderLines val="1"/>
            <c:extLst>
              <c:ext xmlns:c15="http://schemas.microsoft.com/office/drawing/2012/chart" uri="{CE6537A1-D6FC-4f65-9D91-7224C49458BB}"/>
            </c:extLst>
          </c:dLbls>
          <c:cat>
            <c:strRef>
              <c:f>'2022 AppMajObj'!$B$8:$B$20</c:f>
              <c:strCache>
                <c:ptCount val="13"/>
                <c:pt idx="0">
                  <c:v>Instruction</c:v>
                </c:pt>
                <c:pt idx="1">
                  <c:v>Instructional Support </c:v>
                </c:pt>
                <c:pt idx="2">
                  <c:v>Support Services - Administration </c:v>
                </c:pt>
                <c:pt idx="3">
                  <c:v>Support Services - Pupil Health</c:v>
                </c:pt>
                <c:pt idx="4">
                  <c:v>Support Services - Business</c:v>
                </c:pt>
                <c:pt idx="5">
                  <c:v>Support Services - Operations &amp; Maintenance</c:v>
                </c:pt>
                <c:pt idx="6">
                  <c:v>Support Services - Transportation</c:v>
                </c:pt>
                <c:pt idx="7">
                  <c:v>Support Services - Central</c:v>
                </c:pt>
                <c:pt idx="8">
                  <c:v>Non-Instructional</c:v>
                </c:pt>
                <c:pt idx="9">
                  <c:v>Facilities</c:v>
                </c:pt>
                <c:pt idx="10">
                  <c:v>Debt Service</c:v>
                </c:pt>
                <c:pt idx="11">
                  <c:v>Other Uses</c:v>
                </c:pt>
                <c:pt idx="12">
                  <c:v>Prior Year Enc.</c:v>
                </c:pt>
              </c:strCache>
            </c:strRef>
          </c:cat>
          <c:val>
            <c:numRef>
              <c:f>'2022 AppMajObj'!$C$8:$C$20</c:f>
              <c:numCache>
                <c:formatCode>"$"#,##0_);\("$"#,##0\)</c:formatCode>
                <c:ptCount val="13"/>
                <c:pt idx="0">
                  <c:v>410199726</c:v>
                </c:pt>
                <c:pt idx="1">
                  <c:v>31322140</c:v>
                </c:pt>
                <c:pt idx="2">
                  <c:v>36975403</c:v>
                </c:pt>
                <c:pt idx="3">
                  <c:v>10553862</c:v>
                </c:pt>
                <c:pt idx="4">
                  <c:v>7134540</c:v>
                </c:pt>
                <c:pt idx="5">
                  <c:v>63413295</c:v>
                </c:pt>
                <c:pt idx="6">
                  <c:v>40881967</c:v>
                </c:pt>
                <c:pt idx="7">
                  <c:v>11499514</c:v>
                </c:pt>
                <c:pt idx="8">
                  <c:v>5147932</c:v>
                </c:pt>
                <c:pt idx="9">
                  <c:v>1432476</c:v>
                </c:pt>
                <c:pt idx="10">
                  <c:v>43613107</c:v>
                </c:pt>
                <c:pt idx="11">
                  <c:v>3579200</c:v>
                </c:pt>
                <c:pt idx="12">
                  <c:v>2500000</c:v>
                </c:pt>
              </c:numCache>
            </c:numRef>
          </c:val>
          <c:extLst>
            <c:ext xmlns:c16="http://schemas.microsoft.com/office/drawing/2014/chart" uri="{C3380CC4-5D6E-409C-BE32-E72D297353CC}">
              <c16:uniqueId val="{0000000D-CD33-4F12-8C2A-F2EB0ECD3EF5}"/>
            </c:ext>
          </c:extLst>
        </c:ser>
        <c:dLbls>
          <c:showLegendKey val="0"/>
          <c:showVal val="0"/>
          <c:showCatName val="0"/>
          <c:showSerName val="0"/>
          <c:showPercent val="0"/>
          <c:showBubbleSize val="0"/>
          <c:showLeaderLines val="1"/>
        </c:dLbls>
        <c:firstSliceAng val="0"/>
      </c:pieChart>
      <c:spPr>
        <a:noFill/>
        <a:ln w="25400">
          <a:noFill/>
        </a:ln>
      </c:spPr>
    </c:plotArea>
    <c:plotVisOnly val="1"/>
    <c:dispBlanksAs val="zero"/>
    <c:showDLblsOverMax val="0"/>
  </c:chart>
  <c:spPr>
    <a:noFill/>
    <a:ln w="9525">
      <a:noFill/>
    </a:ln>
  </c:spPr>
  <c:txPr>
    <a:bodyPr/>
    <a:lstStyle/>
    <a:p>
      <a:pPr>
        <a:defRPr sz="1100" b="0" i="0" u="none" strike="noStrike" baseline="0">
          <a:solidFill>
            <a:srgbClr val="000000"/>
          </a:solidFill>
          <a:latin typeface="Arial"/>
          <a:ea typeface="Arial"/>
          <a:cs typeface="Arial"/>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Cumulative!$G$3</c:f>
              <c:strCache>
                <c:ptCount val="1"/>
                <c:pt idx="0">
                  <c:v>2019</c:v>
                </c:pt>
              </c:strCache>
            </c:strRef>
          </c:tx>
          <c:spPr>
            <a:solidFill>
              <a:schemeClr val="accent1"/>
            </a:solidFill>
            <a:ln>
              <a:solidFill>
                <a:sysClr val="windowText" lastClr="000000"/>
              </a:solidFill>
            </a:ln>
            <a:effectLst/>
          </c:spPr>
          <c:invertIfNegative val="0"/>
          <c:dLbls>
            <c:numFmt formatCode="_(* #,##0_);_(* \(#,##0\);_(* &quot;-&quot;_);_(@_)" sourceLinked="0"/>
            <c:spPr>
              <a:noFill/>
              <a:ln>
                <a:noFill/>
              </a:ln>
              <a:effectLst/>
            </c:spPr>
            <c:txPr>
              <a:bodyPr rot="0" spcFirstLastPara="1" vertOverflow="ellipsis" vert="horz" wrap="square" lIns="38100" tIns="19050" rIns="38100" bIns="19050" anchor="ctr" anchorCtr="0">
                <a:spAutoFit/>
              </a:bodyPr>
              <a:lstStyle/>
              <a:p>
                <a:pPr algn="ctr">
                  <a:defRPr lang="en-US"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Cumulative!$G$4:$G$6</c:f>
              <c:numCache>
                <c:formatCode>_(* #,##0_);_(* \(#,##0\);_(* "-"_);_(@_)</c:formatCode>
                <c:ptCount val="3"/>
                <c:pt idx="0">
                  <c:v>619833104.53999996</c:v>
                </c:pt>
                <c:pt idx="1">
                  <c:v>642670668.10000002</c:v>
                </c:pt>
                <c:pt idx="2">
                  <c:v>88834882</c:v>
                </c:pt>
              </c:numCache>
            </c:numRef>
          </c:val>
          <c:extLst>
            <c:ext xmlns:c16="http://schemas.microsoft.com/office/drawing/2014/chart" uri="{C3380CC4-5D6E-409C-BE32-E72D297353CC}">
              <c16:uniqueId val="{00000000-7BE8-465D-BE99-7FAD0DDA57C5}"/>
            </c:ext>
          </c:extLst>
        </c:ser>
        <c:ser>
          <c:idx val="1"/>
          <c:order val="1"/>
          <c:tx>
            <c:strRef>
              <c:f>Cumulative!$H$3</c:f>
              <c:strCache>
                <c:ptCount val="1"/>
                <c:pt idx="0">
                  <c:v>2020</c:v>
                </c:pt>
              </c:strCache>
            </c:strRef>
          </c:tx>
          <c:spPr>
            <a:solidFill>
              <a:schemeClr val="accent2"/>
            </a:solidFill>
            <a:ln>
              <a:solidFill>
                <a:sysClr val="windowText" lastClr="000000"/>
              </a:solidFill>
            </a:ln>
            <a:effectLst/>
          </c:spPr>
          <c:invertIfNegative val="0"/>
          <c:dLbls>
            <c:dLbl>
              <c:idx val="0"/>
              <c:layout>
                <c:manualLayout>
                  <c:x val="-3.1771967667978433E-3"/>
                  <c:y val="2.641908448095131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5B3-4464-850A-18EAF1213C35}"/>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Cumulative!$H$4:$H$6</c:f>
              <c:numCache>
                <c:formatCode>_(* #,##0_);_(* \(#,##0\);_(* "-"_);_(@_)</c:formatCode>
                <c:ptCount val="3"/>
                <c:pt idx="0">
                  <c:v>622957866.08000004</c:v>
                </c:pt>
                <c:pt idx="1">
                  <c:v>622434372.91999996</c:v>
                </c:pt>
                <c:pt idx="2">
                  <c:v>91701905</c:v>
                </c:pt>
              </c:numCache>
            </c:numRef>
          </c:val>
          <c:extLst>
            <c:ext xmlns:c16="http://schemas.microsoft.com/office/drawing/2014/chart" uri="{C3380CC4-5D6E-409C-BE32-E72D297353CC}">
              <c16:uniqueId val="{00000001-7BE8-465D-BE99-7FAD0DDA57C5}"/>
            </c:ext>
          </c:extLst>
        </c:ser>
        <c:ser>
          <c:idx val="2"/>
          <c:order val="2"/>
          <c:tx>
            <c:strRef>
              <c:f>Cumulative!$I$3</c:f>
              <c:strCache>
                <c:ptCount val="1"/>
                <c:pt idx="0">
                  <c:v>2021 Unaudited</c:v>
                </c:pt>
              </c:strCache>
            </c:strRef>
          </c:tx>
          <c:spPr>
            <a:solidFill>
              <a:schemeClr val="accent3"/>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Cumulative!$I$4:$I$6</c:f>
              <c:numCache>
                <c:formatCode>_(* #,##0_);_(* \(#,##0\);_(* "-"_);_(@_)</c:formatCode>
                <c:ptCount val="3"/>
                <c:pt idx="0">
                  <c:v>633263128</c:v>
                </c:pt>
                <c:pt idx="1">
                  <c:v>638337948</c:v>
                </c:pt>
                <c:pt idx="2">
                  <c:v>86627085</c:v>
                </c:pt>
              </c:numCache>
            </c:numRef>
          </c:val>
          <c:extLst>
            <c:ext xmlns:c16="http://schemas.microsoft.com/office/drawing/2014/chart" uri="{C3380CC4-5D6E-409C-BE32-E72D297353CC}">
              <c16:uniqueId val="{00000002-7BE8-465D-BE99-7FAD0DDA57C5}"/>
            </c:ext>
          </c:extLst>
        </c:ser>
        <c:ser>
          <c:idx val="3"/>
          <c:order val="3"/>
          <c:tx>
            <c:strRef>
              <c:f>Cumulative!$J$3</c:f>
              <c:strCache>
                <c:ptCount val="1"/>
                <c:pt idx="0">
                  <c:v>2022 Projected</c:v>
                </c:pt>
              </c:strCache>
            </c:strRef>
          </c:tx>
          <c:spPr>
            <a:solidFill>
              <a:schemeClr val="accent4"/>
            </a:solidFill>
            <a:ln>
              <a:solidFill>
                <a:sysClr val="windowText" lastClr="000000"/>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Cumulative!$A$4:$A$6</c:f>
              <c:strCache>
                <c:ptCount val="3"/>
                <c:pt idx="0">
                  <c:v>Revenue</c:v>
                </c:pt>
                <c:pt idx="1">
                  <c:v>Expenditures</c:v>
                </c:pt>
                <c:pt idx="2">
                  <c:v>Fund Balance</c:v>
                </c:pt>
              </c:strCache>
            </c:strRef>
          </c:cat>
          <c:val>
            <c:numRef>
              <c:f>Cumulative!$J$4:$J$6</c:f>
              <c:numCache>
                <c:formatCode>_(* #,##0_);_(* \(#,##0\);_(* "-"_);_(@_)</c:formatCode>
                <c:ptCount val="3"/>
                <c:pt idx="0">
                  <c:v>646538673</c:v>
                </c:pt>
                <c:pt idx="1">
                  <c:v>648733023</c:v>
                </c:pt>
                <c:pt idx="2">
                  <c:v>84432735</c:v>
                </c:pt>
              </c:numCache>
            </c:numRef>
          </c:val>
          <c:extLst>
            <c:ext xmlns:c16="http://schemas.microsoft.com/office/drawing/2014/chart" uri="{C3380CC4-5D6E-409C-BE32-E72D297353CC}">
              <c16:uniqueId val="{00000002-22E4-4D3D-ADD5-C80FECCCE40C}"/>
            </c:ext>
          </c:extLst>
        </c:ser>
        <c:dLbls>
          <c:showLegendKey val="0"/>
          <c:showVal val="1"/>
          <c:showCatName val="0"/>
          <c:showSerName val="0"/>
          <c:showPercent val="0"/>
          <c:showBubbleSize val="0"/>
        </c:dLbls>
        <c:gapWidth val="50"/>
        <c:axId val="278118288"/>
        <c:axId val="278118848"/>
      </c:barChart>
      <c:catAx>
        <c:axId val="27811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78118848"/>
        <c:crosses val="autoZero"/>
        <c:auto val="1"/>
        <c:lblAlgn val="ctr"/>
        <c:lblOffset val="100"/>
        <c:noMultiLvlLbl val="0"/>
      </c:catAx>
      <c:valAx>
        <c:axId val="278118848"/>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7811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v>Total Fund Balance</c:v>
          </c:tx>
          <c:spPr>
            <a:solidFill>
              <a:schemeClr val="accent1"/>
            </a:solidFill>
            <a:ln>
              <a:noFill/>
            </a:ln>
            <a:effectLst/>
          </c:spPr>
          <c:invertIfNegative val="0"/>
          <c:cat>
            <c:numLit>
              <c:formatCode>General</c:formatCode>
              <c:ptCount val="4"/>
              <c:pt idx="0">
                <c:v>2021</c:v>
              </c:pt>
              <c:pt idx="1">
                <c:v>2022</c:v>
              </c:pt>
              <c:pt idx="2">
                <c:v>2023</c:v>
              </c:pt>
              <c:pt idx="3">
                <c:v>2024</c:v>
              </c:pt>
            </c:numLit>
          </c:cat>
          <c:val>
            <c:numRef>
              <c:f>('Fund Balance Calculator'!$Z$34,'Fund Balance Calculator'!$AB$34,'Fund Balance Calculator'!$AD$34,'Fund Balance Calculator'!$AE$34,'Fund Balance Calculator'!$AF$34)</c:f>
              <c:numCache>
                <c:formatCode>"$"#,##0_);\("$"#,##0\)</c:formatCode>
                <c:ptCount val="4"/>
                <c:pt idx="0">
                  <c:v>86627083.849999771</c:v>
                </c:pt>
                <c:pt idx="1">
                  <c:v>84281828.349999651</c:v>
                </c:pt>
                <c:pt idx="2">
                  <c:v>79531228.775055632</c:v>
                </c:pt>
                <c:pt idx="3">
                  <c:v>70793729.186658844</c:v>
                </c:pt>
              </c:numCache>
            </c:numRef>
          </c:val>
          <c:extLst>
            <c:ext xmlns:c16="http://schemas.microsoft.com/office/drawing/2014/chart" uri="{C3380CC4-5D6E-409C-BE32-E72D297353CC}">
              <c16:uniqueId val="{00000000-7806-4778-AECF-38BCEBD4FFE5}"/>
            </c:ext>
          </c:extLst>
        </c:ser>
        <c:ser>
          <c:idx val="1"/>
          <c:order val="1"/>
          <c:tx>
            <c:v>Unassigned Fund Balance</c:v>
          </c:tx>
          <c:spPr>
            <a:solidFill>
              <a:schemeClr val="accent2"/>
            </a:solidFill>
            <a:ln>
              <a:noFill/>
            </a:ln>
            <a:effectLst/>
          </c:spPr>
          <c:invertIfNegative val="0"/>
          <c:cat>
            <c:numLit>
              <c:formatCode>General</c:formatCode>
              <c:ptCount val="4"/>
              <c:pt idx="0">
                <c:v>2021</c:v>
              </c:pt>
              <c:pt idx="1">
                <c:v>2022</c:v>
              </c:pt>
              <c:pt idx="2">
                <c:v>2023</c:v>
              </c:pt>
              <c:pt idx="3">
                <c:v>2024</c:v>
              </c:pt>
            </c:numLit>
          </c:cat>
          <c:val>
            <c:numRef>
              <c:f>('Fund Balance Calculator'!$Z$38,'Fund Balance Calculator'!$AB$38,'Fund Balance Calculator'!$AD$38,'Fund Balance Calculator'!$AE$38,'Fund Balance Calculator'!$AF$38)</c:f>
              <c:numCache>
                <c:formatCode>"$"#,##0_);\("$"#,##0\)</c:formatCode>
                <c:ptCount val="4"/>
                <c:pt idx="0">
                  <c:v>55493551.849999771</c:v>
                </c:pt>
                <c:pt idx="1">
                  <c:v>77031228.775055751</c:v>
                </c:pt>
                <c:pt idx="2">
                  <c:v>68293729.186658844</c:v>
                </c:pt>
                <c:pt idx="3">
                  <c:v>55584140.697419629</c:v>
                </c:pt>
              </c:numCache>
            </c:numRef>
          </c:val>
          <c:extLst>
            <c:ext xmlns:c16="http://schemas.microsoft.com/office/drawing/2014/chart" uri="{C3380CC4-5D6E-409C-BE32-E72D297353CC}">
              <c16:uniqueId val="{00000001-7806-4778-AECF-38BCEBD4FFE5}"/>
            </c:ext>
          </c:extLst>
        </c:ser>
        <c:dLbls>
          <c:showLegendKey val="0"/>
          <c:showVal val="0"/>
          <c:showCatName val="0"/>
          <c:showSerName val="0"/>
          <c:showPercent val="0"/>
          <c:showBubbleSize val="0"/>
        </c:dLbls>
        <c:gapWidth val="50"/>
        <c:axId val="397027040"/>
        <c:axId val="397027600"/>
      </c:barChart>
      <c:catAx>
        <c:axId val="39702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97027600"/>
        <c:crosses val="autoZero"/>
        <c:auto val="1"/>
        <c:lblAlgn val="ctr"/>
        <c:lblOffset val="100"/>
        <c:noMultiLvlLbl val="0"/>
      </c:catAx>
      <c:valAx>
        <c:axId val="397027600"/>
        <c:scaling>
          <c:orientation val="minMax"/>
          <c:min val="50000000"/>
        </c:scaling>
        <c:delete val="0"/>
        <c:axPos val="l"/>
        <c:majorGridlines>
          <c:spPr>
            <a:ln w="9525" cap="flat" cmpd="sng" algn="ctr">
              <a:solidFill>
                <a:schemeClr val="tx1">
                  <a:lumMod val="15000"/>
                  <a:lumOff val="85000"/>
                </a:schemeClr>
              </a:solidFill>
              <a:round/>
            </a:ln>
            <a:effectLst/>
          </c:spPr>
        </c:majorGridlines>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970270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Sheet1!$A$2</c:f>
              <c:strCache>
                <c:ptCount val="1"/>
                <c:pt idx="0">
                  <c:v> Revenue </c:v>
                </c:pt>
              </c:strCache>
            </c:strRef>
          </c:tx>
          <c:spPr>
            <a:ln w="28575" cap="rnd">
              <a:solidFill>
                <a:schemeClr val="accent1"/>
              </a:solidFill>
              <a:round/>
            </a:ln>
            <a:effectLst/>
          </c:spPr>
          <c:marker>
            <c:symbol val="none"/>
          </c:marker>
          <c:cat>
            <c:strRef>
              <c:f>Sheet1!$B$1:$J$1</c:f>
              <c:strCache>
                <c:ptCount val="9"/>
                <c:pt idx="0">
                  <c:v>2013</c:v>
                </c:pt>
                <c:pt idx="1">
                  <c:v>2014</c:v>
                </c:pt>
                <c:pt idx="2">
                  <c:v>2015</c:v>
                </c:pt>
                <c:pt idx="3">
                  <c:v>2016</c:v>
                </c:pt>
                <c:pt idx="4">
                  <c:v>2017</c:v>
                </c:pt>
                <c:pt idx="5">
                  <c:v>2018</c:v>
                </c:pt>
                <c:pt idx="6">
                  <c:v>2019</c:v>
                </c:pt>
                <c:pt idx="7">
                  <c:v>2020</c:v>
                </c:pt>
                <c:pt idx="8">
                  <c:v> 2021 </c:v>
                </c:pt>
              </c:strCache>
            </c:strRef>
          </c:cat>
          <c:val>
            <c:numRef>
              <c:f>Sheet1!$B$2:$J$2</c:f>
              <c:numCache>
                <c:formatCode>_(* #,##0.00_);_(* \(#,##0.00\);_(* "-"??_);_(@_)</c:formatCode>
                <c:ptCount val="9"/>
                <c:pt idx="0">
                  <c:v>520224496.54000002</c:v>
                </c:pt>
                <c:pt idx="1">
                  <c:v>539235753.84000003</c:v>
                </c:pt>
                <c:pt idx="2">
                  <c:v>548799451.61000001</c:v>
                </c:pt>
                <c:pt idx="3">
                  <c:v>567208352.73000002</c:v>
                </c:pt>
                <c:pt idx="4">
                  <c:v>588728194.13999999</c:v>
                </c:pt>
                <c:pt idx="5">
                  <c:v>606751232.29999995</c:v>
                </c:pt>
                <c:pt idx="6">
                  <c:v>619833104.53999996</c:v>
                </c:pt>
                <c:pt idx="7">
                  <c:v>622957866.08000004</c:v>
                </c:pt>
                <c:pt idx="8">
                  <c:v>633263128</c:v>
                </c:pt>
              </c:numCache>
            </c:numRef>
          </c:val>
          <c:smooth val="0"/>
          <c:extLst>
            <c:ext xmlns:c16="http://schemas.microsoft.com/office/drawing/2014/chart" uri="{C3380CC4-5D6E-409C-BE32-E72D297353CC}">
              <c16:uniqueId val="{00000000-89A6-4A2E-9D35-2B5E098C1D2D}"/>
            </c:ext>
          </c:extLst>
        </c:ser>
        <c:ser>
          <c:idx val="1"/>
          <c:order val="1"/>
          <c:tx>
            <c:strRef>
              <c:f>Sheet1!$A$3</c:f>
              <c:strCache>
                <c:ptCount val="1"/>
                <c:pt idx="0">
                  <c:v> Expenditures </c:v>
                </c:pt>
              </c:strCache>
            </c:strRef>
          </c:tx>
          <c:spPr>
            <a:ln w="28575" cap="rnd">
              <a:solidFill>
                <a:schemeClr val="accent2"/>
              </a:solidFill>
              <a:round/>
            </a:ln>
            <a:effectLst/>
          </c:spPr>
          <c:marker>
            <c:symbol val="none"/>
          </c:marker>
          <c:cat>
            <c:strRef>
              <c:f>Sheet1!$B$1:$J$1</c:f>
              <c:strCache>
                <c:ptCount val="9"/>
                <c:pt idx="0">
                  <c:v>2013</c:v>
                </c:pt>
                <c:pt idx="1">
                  <c:v>2014</c:v>
                </c:pt>
                <c:pt idx="2">
                  <c:v>2015</c:v>
                </c:pt>
                <c:pt idx="3">
                  <c:v>2016</c:v>
                </c:pt>
                <c:pt idx="4">
                  <c:v>2017</c:v>
                </c:pt>
                <c:pt idx="5">
                  <c:v>2018</c:v>
                </c:pt>
                <c:pt idx="6">
                  <c:v>2019</c:v>
                </c:pt>
                <c:pt idx="7">
                  <c:v>2020</c:v>
                </c:pt>
                <c:pt idx="8">
                  <c:v> 2021 </c:v>
                </c:pt>
              </c:strCache>
            </c:strRef>
          </c:cat>
          <c:val>
            <c:numRef>
              <c:f>Sheet1!$B$3:$J$3</c:f>
              <c:numCache>
                <c:formatCode>_(* #,##0.00_);_(* \(#,##0.00\);_(* "-"??_);_(@_)</c:formatCode>
                <c:ptCount val="9"/>
                <c:pt idx="0">
                  <c:v>495393293.24000001</c:v>
                </c:pt>
                <c:pt idx="1">
                  <c:v>523310072.02999997</c:v>
                </c:pt>
                <c:pt idx="2">
                  <c:v>544780531.58000004</c:v>
                </c:pt>
                <c:pt idx="3">
                  <c:v>567208353.25</c:v>
                </c:pt>
                <c:pt idx="4">
                  <c:v>590418212.19000006</c:v>
                </c:pt>
                <c:pt idx="5">
                  <c:v>623733328.74000001</c:v>
                </c:pt>
                <c:pt idx="6">
                  <c:v>642670668.10000002</c:v>
                </c:pt>
                <c:pt idx="7">
                  <c:v>622434372.91999996</c:v>
                </c:pt>
                <c:pt idx="8">
                  <c:v>638337948</c:v>
                </c:pt>
              </c:numCache>
            </c:numRef>
          </c:val>
          <c:smooth val="0"/>
          <c:extLst>
            <c:ext xmlns:c16="http://schemas.microsoft.com/office/drawing/2014/chart" uri="{C3380CC4-5D6E-409C-BE32-E72D297353CC}">
              <c16:uniqueId val="{00000001-89A6-4A2E-9D35-2B5E098C1D2D}"/>
            </c:ext>
          </c:extLst>
        </c:ser>
        <c:dLbls>
          <c:showLegendKey val="0"/>
          <c:showVal val="0"/>
          <c:showCatName val="0"/>
          <c:showSerName val="0"/>
          <c:showPercent val="0"/>
          <c:showBubbleSize val="0"/>
        </c:dLbls>
        <c:smooth val="0"/>
        <c:axId val="581232208"/>
        <c:axId val="581224664"/>
      </c:lineChart>
      <c:catAx>
        <c:axId val="581232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1224664"/>
        <c:crosses val="autoZero"/>
        <c:auto val="1"/>
        <c:lblAlgn val="ctr"/>
        <c:lblOffset val="100"/>
        <c:noMultiLvlLbl val="0"/>
      </c:catAx>
      <c:valAx>
        <c:axId val="581224664"/>
        <c:scaling>
          <c:orientation val="minMax"/>
          <c:max val="650000000"/>
          <c:min val="450000000"/>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81232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Sheet1!$A$3:$A$11</c:f>
              <c:numCache>
                <c:formatCode>General</c:formatCode>
                <c:ptCount val="9"/>
                <c:pt idx="0">
                  <c:v>2013</c:v>
                </c:pt>
                <c:pt idx="1">
                  <c:v>2014</c:v>
                </c:pt>
                <c:pt idx="2">
                  <c:v>2015</c:v>
                </c:pt>
                <c:pt idx="3">
                  <c:v>2016</c:v>
                </c:pt>
                <c:pt idx="4">
                  <c:v>2017</c:v>
                </c:pt>
                <c:pt idx="5">
                  <c:v>2018</c:v>
                </c:pt>
                <c:pt idx="6">
                  <c:v>2019</c:v>
                </c:pt>
                <c:pt idx="7">
                  <c:v>2020</c:v>
                </c:pt>
                <c:pt idx="8">
                  <c:v>2021</c:v>
                </c:pt>
              </c:numCache>
            </c:numRef>
          </c:cat>
          <c:val>
            <c:numRef>
              <c:f>Sheet1!$B$3:$B$11</c:f>
              <c:numCache>
                <c:formatCode>_(* #,##0.00_);_(* \(#,##0.00\);_(* "-"??_);_(@_)</c:formatCode>
                <c:ptCount val="9"/>
                <c:pt idx="0">
                  <c:v>24831203.300000001</c:v>
                </c:pt>
                <c:pt idx="1">
                  <c:v>15925681.810000001</c:v>
                </c:pt>
                <c:pt idx="2">
                  <c:v>4018920.03</c:v>
                </c:pt>
                <c:pt idx="3">
                  <c:v>-0.52</c:v>
                </c:pt>
                <c:pt idx="4">
                  <c:v>-1690018.05</c:v>
                </c:pt>
                <c:pt idx="5">
                  <c:v>-16982096.050000001</c:v>
                </c:pt>
                <c:pt idx="6">
                  <c:v>-22837563.559999999</c:v>
                </c:pt>
                <c:pt idx="7">
                  <c:v>523493.16</c:v>
                </c:pt>
                <c:pt idx="8">
                  <c:v>5074821</c:v>
                </c:pt>
              </c:numCache>
            </c:numRef>
          </c:val>
          <c:smooth val="0"/>
          <c:extLst>
            <c:ext xmlns:c16="http://schemas.microsoft.com/office/drawing/2014/chart" uri="{C3380CC4-5D6E-409C-BE32-E72D297353CC}">
              <c16:uniqueId val="{00000000-CCF1-4CBD-81A9-A70EF7D5CE59}"/>
            </c:ext>
          </c:extLst>
        </c:ser>
        <c:dLbls>
          <c:showLegendKey val="0"/>
          <c:showVal val="0"/>
          <c:showCatName val="0"/>
          <c:showSerName val="0"/>
          <c:showPercent val="0"/>
          <c:showBubbleSize val="0"/>
        </c:dLbls>
        <c:marker val="1"/>
        <c:smooth val="0"/>
        <c:axId val="684090591"/>
        <c:axId val="684084767"/>
      </c:lineChart>
      <c:catAx>
        <c:axId val="6840905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84084767"/>
        <c:crosses val="autoZero"/>
        <c:auto val="1"/>
        <c:lblAlgn val="ctr"/>
        <c:lblOffset val="100"/>
        <c:noMultiLvlLbl val="0"/>
      </c:catAx>
      <c:valAx>
        <c:axId val="684084767"/>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840905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Sheet1!$C$2</c:f>
              <c:strCache>
                <c:ptCount val="1"/>
                <c:pt idx="0">
                  <c:v>June 2021</c:v>
                </c:pt>
              </c:strCache>
            </c:strRef>
          </c:tx>
          <c:spPr>
            <a:solidFill>
              <a:schemeClr val="tx2"/>
            </a:solidFill>
            <a:ln>
              <a:solidFill>
                <a:srgbClr val="000000"/>
              </a:solidFill>
            </a:ln>
            <a:effectLst/>
          </c:spPr>
          <c:invertIfNegative val="0"/>
          <c:dLbls>
            <c:dLbl>
              <c:idx val="0"/>
              <c:layout>
                <c:manualLayout>
                  <c:x val="4.1666666666666415E-3"/>
                  <c:y val="4.586516237709092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A8-44F8-B8D0-34C597EC9B84}"/>
                </c:ext>
              </c:extLst>
            </c:dLbl>
            <c:dLbl>
              <c:idx val="2"/>
              <c:layout>
                <c:manualLayout>
                  <c:x val="-8.7871828521434824E-4"/>
                  <c:y val="-6.2857445201756619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A8-44F8-B8D0-34C597EC9B84}"/>
                </c:ext>
              </c:extLst>
            </c:dLbl>
            <c:dLbl>
              <c:idx val="3"/>
              <c:layout>
                <c:manualLayout>
                  <c:x val="-1.3887795275591569E-3"/>
                  <c:y val="-3.734890499713892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680555555555559E-2"/>
                      <c:h val="4.8393498766227831E-2"/>
                    </c:manualLayout>
                  </c15:layout>
                </c:ext>
                <c:ext xmlns:c16="http://schemas.microsoft.com/office/drawing/2014/chart" uri="{C3380CC4-5D6E-409C-BE32-E72D297353CC}">
                  <c16:uniqueId val="{00000002-5BA8-44F8-B8D0-34C597EC9B84}"/>
                </c:ext>
              </c:extLst>
            </c:dLbl>
            <c:numFmt formatCode="_(&quot;$&quot;* #,##0.0_);_(&quot;$&quot;* \(#,##0.0\);_(&quot;$&quot;* &quot;-&quot;?_);_(@_)"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Sheet1!$B$3:$B$8</c:f>
              <c:strCache>
                <c:ptCount val="6"/>
                <c:pt idx="0">
                  <c:v>Earned Income</c:v>
                </c:pt>
                <c:pt idx="1">
                  <c:v>Real Estate</c:v>
                </c:pt>
                <c:pt idx="2">
                  <c:v>Real Estate Transfer Tax</c:v>
                </c:pt>
                <c:pt idx="3">
                  <c:v>Basic Ed Subsidy</c:v>
                </c:pt>
                <c:pt idx="4">
                  <c:v>Special Ed Subsidy</c:v>
                </c:pt>
                <c:pt idx="5">
                  <c:v>Retirement Reimb.</c:v>
                </c:pt>
              </c:strCache>
            </c:strRef>
          </c:cat>
          <c:val>
            <c:numRef>
              <c:f>Sheet1!$C$3:$C$8</c:f>
              <c:numCache>
                <c:formatCode>_(* #,##0.00_);_(* \(#,##0.00\);_(* "-"??_);_(@_)</c:formatCode>
                <c:ptCount val="6"/>
                <c:pt idx="0">
                  <c:v>47.5</c:v>
                </c:pt>
                <c:pt idx="1">
                  <c:v>148.80000000000001</c:v>
                </c:pt>
                <c:pt idx="2">
                  <c:v>7.5</c:v>
                </c:pt>
                <c:pt idx="3">
                  <c:v>95.5</c:v>
                </c:pt>
                <c:pt idx="4">
                  <c:v>15.8</c:v>
                </c:pt>
                <c:pt idx="5">
                  <c:v>8.6</c:v>
                </c:pt>
              </c:numCache>
            </c:numRef>
          </c:val>
          <c:extLst>
            <c:ext xmlns:c16="http://schemas.microsoft.com/office/drawing/2014/chart" uri="{C3380CC4-5D6E-409C-BE32-E72D297353CC}">
              <c16:uniqueId val="{00000003-5BA8-44F8-B8D0-34C597EC9B84}"/>
            </c:ext>
          </c:extLst>
        </c:ser>
        <c:ser>
          <c:idx val="1"/>
          <c:order val="1"/>
          <c:tx>
            <c:strRef>
              <c:f>Sheet1!$D$2</c:f>
              <c:strCache>
                <c:ptCount val="1"/>
                <c:pt idx="0">
                  <c:v>June 2022</c:v>
                </c:pt>
              </c:strCache>
            </c:strRef>
          </c:tx>
          <c:spPr>
            <a:solidFill>
              <a:schemeClr val="accent2"/>
            </a:solidFill>
            <a:ln>
              <a:solidFill>
                <a:srgbClr val="000000"/>
              </a:solidFill>
            </a:ln>
            <a:effectLst/>
          </c:spPr>
          <c:invertIfNegative val="0"/>
          <c:dLbls>
            <c:dLbl>
              <c:idx val="0"/>
              <c:layout>
                <c:manualLayout>
                  <c:x val="5.5555555555555558E-3"/>
                  <c:y val="1.0191679613658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A8-44F8-B8D0-34C597EC9B84}"/>
                </c:ext>
              </c:extLst>
            </c:dLbl>
            <c:dLbl>
              <c:idx val="2"/>
              <c:layout>
                <c:manualLayout>
                  <c:x val="1.3888460656269108E-3"/>
                  <c:y val="-2.443494196701282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6F-4C7A-90E4-5A3190454794}"/>
                </c:ext>
              </c:extLst>
            </c:dLbl>
            <c:dLbl>
              <c:idx val="3"/>
              <c:layout>
                <c:manualLayout>
                  <c:x val="2.777777777777676E-3"/>
                  <c:y val="0"/>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7.8743110236220479E-2"/>
                      <c:h val="6.5497958143136817E-2"/>
                    </c:manualLayout>
                  </c15:layout>
                </c:ext>
                <c:ext xmlns:c16="http://schemas.microsoft.com/office/drawing/2014/chart" uri="{C3380CC4-5D6E-409C-BE32-E72D297353CC}">
                  <c16:uniqueId val="{00000001-B56F-4C7A-90E4-5A3190454794}"/>
                </c:ext>
              </c:extLst>
            </c:dLbl>
            <c:numFmt formatCode="_(&quot;$&quot;* #,##0.0_);_(&quot;$&quot;* \(#,##0.0\);_(&quot;$&quot;* &quot;-&quot;?_);_(@_)"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Sheet1!$B$3:$B$8</c:f>
              <c:strCache>
                <c:ptCount val="6"/>
                <c:pt idx="0">
                  <c:v>Earned Income</c:v>
                </c:pt>
                <c:pt idx="1">
                  <c:v>Real Estate</c:v>
                </c:pt>
                <c:pt idx="2">
                  <c:v>Real Estate Transfer Tax</c:v>
                </c:pt>
                <c:pt idx="3">
                  <c:v>Basic Ed Subsidy</c:v>
                </c:pt>
                <c:pt idx="4">
                  <c:v>Special Ed Subsidy</c:v>
                </c:pt>
                <c:pt idx="5">
                  <c:v>Retirement Reimb.</c:v>
                </c:pt>
              </c:strCache>
            </c:strRef>
          </c:cat>
          <c:val>
            <c:numRef>
              <c:f>Sheet1!$D$3:$D$8</c:f>
              <c:numCache>
                <c:formatCode>_(* #,##0.00_);_(* \(#,##0.00\);_(* "-"??_);_(@_)</c:formatCode>
                <c:ptCount val="6"/>
                <c:pt idx="0">
                  <c:v>51.4</c:v>
                </c:pt>
                <c:pt idx="1">
                  <c:v>175.3</c:v>
                </c:pt>
                <c:pt idx="2">
                  <c:v>8.1999999999999993</c:v>
                </c:pt>
                <c:pt idx="3">
                  <c:v>56.6</c:v>
                </c:pt>
                <c:pt idx="4">
                  <c:v>15.8</c:v>
                </c:pt>
                <c:pt idx="5">
                  <c:v>14.1</c:v>
                </c:pt>
              </c:numCache>
            </c:numRef>
          </c:val>
          <c:extLst>
            <c:ext xmlns:c16="http://schemas.microsoft.com/office/drawing/2014/chart" uri="{C3380CC4-5D6E-409C-BE32-E72D297353CC}">
              <c16:uniqueId val="{00000005-5BA8-44F8-B8D0-34C597EC9B84}"/>
            </c:ext>
          </c:extLst>
        </c:ser>
        <c:dLbls>
          <c:dLblPos val="outEnd"/>
          <c:showLegendKey val="0"/>
          <c:showVal val="1"/>
          <c:showCatName val="0"/>
          <c:showSerName val="0"/>
          <c:showPercent val="0"/>
          <c:showBubbleSize val="0"/>
        </c:dLbls>
        <c:gapWidth val="50"/>
        <c:axId val="280918384"/>
        <c:axId val="280918944"/>
      </c:barChart>
      <c:catAx>
        <c:axId val="280918384"/>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280918944"/>
        <c:crosses val="autoZero"/>
        <c:auto val="1"/>
        <c:lblAlgn val="ctr"/>
        <c:lblOffset val="100"/>
        <c:noMultiLvlLbl val="0"/>
      </c:catAx>
      <c:valAx>
        <c:axId val="280918944"/>
        <c:scaling>
          <c:orientation val="minMax"/>
        </c:scaling>
        <c:delete val="0"/>
        <c:axPos val="l"/>
        <c:majorGridlines>
          <c:spPr>
            <a:ln w="9525" cap="flat" cmpd="sng" algn="ctr">
              <a:solidFill>
                <a:srgbClr val="000000"/>
              </a:solidFill>
              <a:round/>
            </a:ln>
            <a:effectLst/>
          </c:spPr>
        </c:majorGridlines>
        <c:numFmt formatCode="_(* #,##0.0_);_(* \(#,##0.0\);_(* &quot;-&quot;?_);_(@_)" sourceLinked="0"/>
        <c:majorTickMark val="none"/>
        <c:minorTickMark val="none"/>
        <c:tickLblPos val="nextTo"/>
        <c:spPr>
          <a:noFill/>
          <a:ln>
            <a:solidFill>
              <a:srgbClr val="000000"/>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28091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latin typeface="Helvetica" panose="020B0604020202020204" pitchFamily="34" charset="0"/>
          <a:cs typeface="Helvetica" panose="020B0604020202020204" pitchFamily="34" charset="0"/>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Sheet1!$C$2</c:f>
              <c:strCache>
                <c:ptCount val="1"/>
                <c:pt idx="0">
                  <c:v>June 2021</c:v>
                </c:pt>
              </c:strCache>
            </c:strRef>
          </c:tx>
          <c:spPr>
            <a:solidFill>
              <a:schemeClr val="tx2"/>
            </a:solidFill>
            <a:ln>
              <a:solidFill>
                <a:srgbClr val="000000"/>
              </a:solidFill>
            </a:ln>
            <a:effectLst/>
          </c:spPr>
          <c:invertIfNegative val="0"/>
          <c:dLbls>
            <c:dLbl>
              <c:idx val="0"/>
              <c:layout>
                <c:manualLayout>
                  <c:x val="4.1666666666666415E-3"/>
                  <c:y val="4.586516237709092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BA8-44F8-B8D0-34C597EC9B84}"/>
                </c:ext>
              </c:extLst>
            </c:dLbl>
            <c:dLbl>
              <c:idx val="1"/>
              <c:layout>
                <c:manualLayout>
                  <c:x val="-1.1619463131398164E-3"/>
                  <c:y val="4.886988393402565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B00-412C-99D4-2C9ED871DB6B}"/>
                </c:ext>
              </c:extLst>
            </c:dLbl>
            <c:dLbl>
              <c:idx val="2"/>
              <c:layout>
                <c:manualLayout>
                  <c:x val="-8.7868758987357388E-4"/>
                  <c:y val="1.814919744683716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BA8-44F8-B8D0-34C597EC9B84}"/>
                </c:ext>
              </c:extLst>
            </c:dLbl>
            <c:dLbl>
              <c:idx val="3"/>
              <c:layout>
                <c:manualLayout>
                  <c:x val="-1.3887795275591569E-3"/>
                  <c:y val="-3.7348904997138929E-3"/>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5.4680555555555559E-2"/>
                      <c:h val="4.8393498766227831E-2"/>
                    </c:manualLayout>
                  </c15:layout>
                </c:ext>
                <c:ext xmlns:c16="http://schemas.microsoft.com/office/drawing/2014/chart" uri="{C3380CC4-5D6E-409C-BE32-E72D297353CC}">
                  <c16:uniqueId val="{00000002-5BA8-44F8-B8D0-34C597EC9B84}"/>
                </c:ext>
              </c:extLst>
            </c:dLbl>
            <c:numFmt formatCode="_(&quot;$&quot;* #,##0.0_);_(&quot;$&quot;* \(#,##0.0\);_(&quot;$&quot;* &quot;-&quot;?_);_(@_)"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Sheet1!$B$3:$B$7</c:f>
              <c:strCache>
                <c:ptCount val="5"/>
                <c:pt idx="0">
                  <c:v>Salaries</c:v>
                </c:pt>
                <c:pt idx="1">
                  <c:v>Benefits</c:v>
                </c:pt>
                <c:pt idx="2">
                  <c:v>Charter Schools</c:v>
                </c:pt>
                <c:pt idx="3">
                  <c:v>Transportation</c:v>
                </c:pt>
                <c:pt idx="4">
                  <c:v>Utilities</c:v>
                </c:pt>
              </c:strCache>
            </c:strRef>
          </c:cat>
          <c:val>
            <c:numRef>
              <c:f>Sheet1!$C$3:$C$7</c:f>
              <c:numCache>
                <c:formatCode>_(* #,##0.00_);_(* \(#,##0.00\);_(* "-"??_);_(@_)</c:formatCode>
                <c:ptCount val="5"/>
                <c:pt idx="0">
                  <c:v>108.6</c:v>
                </c:pt>
                <c:pt idx="1">
                  <c:v>72.5</c:v>
                </c:pt>
                <c:pt idx="2">
                  <c:v>65.099999999999994</c:v>
                </c:pt>
                <c:pt idx="3">
                  <c:v>14.2</c:v>
                </c:pt>
                <c:pt idx="4">
                  <c:v>3.6</c:v>
                </c:pt>
              </c:numCache>
            </c:numRef>
          </c:val>
          <c:extLst>
            <c:ext xmlns:c16="http://schemas.microsoft.com/office/drawing/2014/chart" uri="{C3380CC4-5D6E-409C-BE32-E72D297353CC}">
              <c16:uniqueId val="{00000003-5BA8-44F8-B8D0-34C597EC9B84}"/>
            </c:ext>
          </c:extLst>
        </c:ser>
        <c:ser>
          <c:idx val="1"/>
          <c:order val="1"/>
          <c:tx>
            <c:strRef>
              <c:f>Sheet1!$D$2</c:f>
              <c:strCache>
                <c:ptCount val="1"/>
                <c:pt idx="0">
                  <c:v>June 2022</c:v>
                </c:pt>
              </c:strCache>
            </c:strRef>
          </c:tx>
          <c:spPr>
            <a:solidFill>
              <a:schemeClr val="accent2"/>
            </a:solidFill>
            <a:ln>
              <a:solidFill>
                <a:srgbClr val="000000"/>
              </a:solidFill>
            </a:ln>
            <a:effectLst/>
          </c:spPr>
          <c:invertIfNegative val="0"/>
          <c:dLbls>
            <c:dLbl>
              <c:idx val="0"/>
              <c:layout>
                <c:manualLayout>
                  <c:x val="5.5555555555555558E-3"/>
                  <c:y val="1.01916796136585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BA8-44F8-B8D0-34C597EC9B84}"/>
                </c:ext>
              </c:extLst>
            </c:dLbl>
            <c:dLbl>
              <c:idx val="2"/>
              <c:layout>
                <c:manualLayout>
                  <c:x val="1.388888888888787E-3"/>
                  <c:y val="-1.466096518020778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56F-4C7A-90E4-5A3190454794}"/>
                </c:ext>
              </c:extLst>
            </c:dLbl>
            <c:dLbl>
              <c:idx val="3"/>
              <c:layout>
                <c:manualLayout>
                  <c:x val="-1.8700016294695935E-3"/>
                  <c:y val="1.4660965180207607E-2"/>
                </c:manualLayout>
              </c:layout>
              <c:dLblPos val="outEnd"/>
              <c:showLegendKey val="0"/>
              <c:showVal val="1"/>
              <c:showCatName val="0"/>
              <c:showSerName val="0"/>
              <c:showPercent val="0"/>
              <c:showBubbleSize val="0"/>
              <c:extLst>
                <c:ext xmlns:c15="http://schemas.microsoft.com/office/drawing/2012/chart" uri="{CE6537A1-D6FC-4f65-9D91-7224C49458BB}">
                  <c15:layout>
                    <c:manualLayout>
                      <c:w val="7.8743110236220479E-2"/>
                      <c:h val="6.5497958143136817E-2"/>
                    </c:manualLayout>
                  </c15:layout>
                </c:ext>
                <c:ext xmlns:c16="http://schemas.microsoft.com/office/drawing/2014/chart" uri="{C3380CC4-5D6E-409C-BE32-E72D297353CC}">
                  <c16:uniqueId val="{00000001-B56F-4C7A-90E4-5A3190454794}"/>
                </c:ext>
              </c:extLst>
            </c:dLbl>
            <c:numFmt formatCode="_(&quot;$&quot;* #,##0.0_);_(&quot;$&quot;* \(#,##0.0\);_(&quot;$&quot;* &quot;-&quot;?_);_(@_)" sourceLinked="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Helvetica" panose="020B0604020202020204" pitchFamily="34" charset="0"/>
                    <a:ea typeface="+mn-ea"/>
                    <a:cs typeface="Helvetica"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Sheet1!$B$3:$B$7</c:f>
              <c:strCache>
                <c:ptCount val="5"/>
                <c:pt idx="0">
                  <c:v>Salaries</c:v>
                </c:pt>
                <c:pt idx="1">
                  <c:v>Benefits</c:v>
                </c:pt>
                <c:pt idx="2">
                  <c:v>Charter Schools</c:v>
                </c:pt>
                <c:pt idx="3">
                  <c:v>Transportation</c:v>
                </c:pt>
                <c:pt idx="4">
                  <c:v>Utilities</c:v>
                </c:pt>
              </c:strCache>
            </c:strRef>
          </c:cat>
          <c:val>
            <c:numRef>
              <c:f>Sheet1!$D$3:$D$7</c:f>
              <c:numCache>
                <c:formatCode>_(* #,##0.00_);_(* \(#,##0.00\);_(* "-"??_);_(@_)</c:formatCode>
                <c:ptCount val="5"/>
                <c:pt idx="0">
                  <c:v>114.5</c:v>
                </c:pt>
                <c:pt idx="1">
                  <c:v>71.099999999999994</c:v>
                </c:pt>
                <c:pt idx="2">
                  <c:v>54.5</c:v>
                </c:pt>
                <c:pt idx="3">
                  <c:v>12.5</c:v>
                </c:pt>
                <c:pt idx="4">
                  <c:v>4.5</c:v>
                </c:pt>
              </c:numCache>
            </c:numRef>
          </c:val>
          <c:extLst>
            <c:ext xmlns:c16="http://schemas.microsoft.com/office/drawing/2014/chart" uri="{C3380CC4-5D6E-409C-BE32-E72D297353CC}">
              <c16:uniqueId val="{00000005-5BA8-44F8-B8D0-34C597EC9B84}"/>
            </c:ext>
          </c:extLst>
        </c:ser>
        <c:dLbls>
          <c:dLblPos val="outEnd"/>
          <c:showLegendKey val="0"/>
          <c:showVal val="1"/>
          <c:showCatName val="0"/>
          <c:showSerName val="0"/>
          <c:showPercent val="0"/>
          <c:showBubbleSize val="0"/>
        </c:dLbls>
        <c:gapWidth val="50"/>
        <c:axId val="288629984"/>
        <c:axId val="288630544"/>
      </c:barChart>
      <c:catAx>
        <c:axId val="288629984"/>
        <c:scaling>
          <c:orientation val="minMax"/>
        </c:scaling>
        <c:delete val="0"/>
        <c:axPos val="b"/>
        <c:numFmt formatCode="General" sourceLinked="1"/>
        <c:majorTickMark val="none"/>
        <c:minorTickMark val="none"/>
        <c:tickLblPos val="nextTo"/>
        <c:spPr>
          <a:noFill/>
          <a:ln w="9525"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288630544"/>
        <c:crosses val="autoZero"/>
        <c:auto val="1"/>
        <c:lblAlgn val="ctr"/>
        <c:lblOffset val="100"/>
        <c:noMultiLvlLbl val="0"/>
      </c:catAx>
      <c:valAx>
        <c:axId val="288630544"/>
        <c:scaling>
          <c:orientation val="minMax"/>
        </c:scaling>
        <c:delete val="0"/>
        <c:axPos val="l"/>
        <c:majorGridlines>
          <c:spPr>
            <a:ln w="9525" cap="flat" cmpd="sng" algn="ctr">
              <a:solidFill>
                <a:srgbClr val="000000"/>
              </a:solidFill>
              <a:round/>
            </a:ln>
            <a:effectLst/>
          </c:spPr>
        </c:majorGridlines>
        <c:numFmt formatCode="_(* #,##0.0_);_(* \(#,##0.0\);_(* &quot;-&quot;?_);_(@_)" sourceLinked="0"/>
        <c:majorTickMark val="none"/>
        <c:minorTickMark val="none"/>
        <c:tickLblPos val="nextTo"/>
        <c:spPr>
          <a:noFill/>
          <a:ln>
            <a:solidFill>
              <a:srgbClr val="000000"/>
            </a:solid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crossAx val="28862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Helvetica" panose="020B0604020202020204" pitchFamily="34" charset="0"/>
              <a:ea typeface="+mn-ea"/>
              <a:cs typeface="Helvetica" panose="020B0604020202020204" pitchFamily="34" charset="0"/>
            </a:defRPr>
          </a:pPr>
          <a:endParaRPr lang="en-US"/>
        </a:p>
      </c:txPr>
    </c:legend>
    <c:plotVisOnly val="1"/>
    <c:dispBlanksAs val="gap"/>
    <c:showDLblsOverMax val="0"/>
  </c:chart>
  <c:spPr>
    <a:noFill/>
    <a:ln>
      <a:noFill/>
    </a:ln>
    <a:effectLst/>
  </c:spPr>
  <c:txPr>
    <a:bodyPr/>
    <a:lstStyle/>
    <a:p>
      <a:pPr>
        <a:defRPr>
          <a:latin typeface="Helvetica" panose="020B0604020202020204" pitchFamily="34" charset="0"/>
          <a:cs typeface="Helvetica" panose="020B0604020202020204" pitchFamily="34"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0.71913</cdr:x>
      <cdr:y>0.3295</cdr:y>
    </cdr:from>
    <cdr:to>
      <cdr:x>0.99147</cdr:x>
      <cdr:y>0.42001</cdr:y>
    </cdr:to>
    <cdr:sp macro="" textlink="">
      <cdr:nvSpPr>
        <cdr:cNvPr id="16385" name="Text Box 1"/>
        <cdr:cNvSpPr txBox="1">
          <a:spLocks xmlns:a="http://schemas.openxmlformats.org/drawingml/2006/main" noChangeArrowheads="1"/>
        </cdr:cNvSpPr>
      </cdr:nvSpPr>
      <cdr:spPr bwMode="auto">
        <a:xfrm xmlns:a="http://schemas.openxmlformats.org/drawingml/2006/main">
          <a:off x="8655800" y="2279188"/>
          <a:ext cx="3278051" cy="626068"/>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miter lim="800000"/>
          <a:headEnd/>
          <a:tailEnd/>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marL="0" marR="0" lvl="0" indent="0" algn="l" defTabSz="914400" rtl="0" eaLnBrk="1" fontAlgn="auto" latinLnBrk="0" hangingPunct="1">
            <a:lnSpc>
              <a:spcPct val="100000"/>
            </a:lnSpc>
            <a:spcBef>
              <a:spcPts val="0"/>
            </a:spcBef>
            <a:spcAft>
              <a:spcPts val="0"/>
            </a:spcAft>
            <a:buClrTx/>
            <a:buSzTx/>
            <a:buFontTx/>
            <a:buNone/>
            <a:tabLst/>
            <a:defRPr sz="1000"/>
          </a:pPr>
          <a:r>
            <a:rPr lang="en-US" sz="1400" b="1" i="0" u="none" strike="noStrike" baseline="0" dirty="0">
              <a:solidFill>
                <a:srgbClr val="000000"/>
              </a:solidFill>
              <a:latin typeface="Arial" panose="020B0604020202020204" pitchFamily="34" charset="0"/>
              <a:cs typeface="Arial" panose="020B0604020202020204" pitchFamily="34" charset="0"/>
            </a:rPr>
            <a:t>Total Appropriations    $</a:t>
          </a:r>
          <a:r>
            <a:rPr lang="en-US" sz="1400" b="1" dirty="0">
              <a:solidFill>
                <a:srgbClr val="000000"/>
              </a:solidFill>
              <a:latin typeface="Arial" panose="020B0604020202020204" pitchFamily="34" charset="0"/>
              <a:cs typeface="Arial" panose="020B0604020202020204" pitchFamily="34" charset="0"/>
            </a:rPr>
            <a:t>668,253,162</a:t>
          </a:r>
          <a:endParaRPr lang="en-US" sz="1400" b="1" i="0" u="none" strike="noStrike" baseline="0" dirty="0">
            <a:solidFill>
              <a:srgbClr val="000000"/>
            </a:solidFill>
            <a:latin typeface="Arial" panose="020B0604020202020204" pitchFamily="34" charset="0"/>
            <a:cs typeface="Arial" panose="020B0604020202020204" pitchFamily="34" charset="0"/>
          </a:endParaRPr>
        </a:p>
        <a:p xmlns:a="http://schemas.openxmlformats.org/drawingml/2006/main">
          <a:pPr algn="l" rtl="0">
            <a:defRPr sz="1000"/>
          </a:pPr>
          <a:r>
            <a:rPr lang="en-US" sz="1400" b="1" i="0" u="none" strike="noStrike" baseline="0" dirty="0">
              <a:solidFill>
                <a:srgbClr val="000000"/>
              </a:solidFill>
              <a:latin typeface="Arial" panose="020B0604020202020204" pitchFamily="34" charset="0"/>
              <a:cs typeface="Arial" panose="020B0604020202020204" pitchFamily="34" charset="0"/>
            </a:rPr>
            <a:t>Prior Encumbrances    $    2,500,000</a:t>
          </a:r>
          <a:endParaRPr lang="en-US" sz="1400" dirty="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0.70872</cdr:x>
      <cdr:y>0.28784</cdr:y>
    </cdr:from>
    <cdr:to>
      <cdr:x>0.99078</cdr:x>
      <cdr:y>0.36405</cdr:y>
    </cdr:to>
    <cdr:sp macro="" textlink="">
      <cdr:nvSpPr>
        <cdr:cNvPr id="30723" name="Text Box 3"/>
        <cdr:cNvSpPr txBox="1">
          <a:spLocks xmlns:a="http://schemas.openxmlformats.org/drawingml/2006/main" noChangeArrowheads="1"/>
        </cdr:cNvSpPr>
      </cdr:nvSpPr>
      <cdr:spPr bwMode="auto">
        <a:xfrm xmlns:a="http://schemas.openxmlformats.org/drawingml/2006/main">
          <a:off x="7474681" y="2070691"/>
          <a:ext cx="2974826" cy="548269"/>
        </a:xfrm>
        <a:prstGeom xmlns:a="http://schemas.openxmlformats.org/drawingml/2006/main" prst="rect">
          <a:avLst/>
        </a:prstGeom>
        <a:noFill xmlns:a="http://schemas.openxmlformats.org/drawingml/2006/main"/>
        <a:ln xmlns:a="http://schemas.openxmlformats.org/drawingml/2006/main" w="9525">
          <a:solidFill>
            <a:srgbClr xmlns:mc="http://schemas.openxmlformats.org/markup-compatibility/2006" xmlns:a14="http://schemas.microsoft.com/office/drawing/2010/main" val="000000" mc:Ignorable="a14" a14:legacySpreadsheetColorIndex="64"/>
          </a:solid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dirty="0">
              <a:solidFill>
                <a:srgbClr val="000000"/>
              </a:solidFill>
              <a:latin typeface="Arial"/>
              <a:cs typeface="Arial"/>
            </a:rPr>
            <a:t>Total Appropriations    $668,253,162</a:t>
          </a:r>
        </a:p>
        <a:p xmlns:a="http://schemas.openxmlformats.org/drawingml/2006/main">
          <a:pPr algn="l" rtl="0">
            <a:defRPr sz="1000"/>
          </a:pPr>
          <a:r>
            <a:rPr lang="en-US" sz="1200" b="1" i="0" u="none" strike="noStrike" baseline="0" dirty="0">
              <a:solidFill>
                <a:srgbClr val="000000"/>
              </a:solidFill>
              <a:latin typeface="Arial"/>
              <a:cs typeface="Arial"/>
            </a:rPr>
            <a:t>Prior Encumbrances    $    2,500,000</a:t>
          </a:r>
          <a:endParaRPr lang="en-US" dirty="0"/>
        </a:p>
      </cdr:txBody>
    </cdr:sp>
  </cdr:relSizeAnchor>
</c:userShapes>
</file>

<file path=ppt/drawings/drawing3.xml><?xml version="1.0" encoding="utf-8"?>
<c:userShapes xmlns:c="http://schemas.openxmlformats.org/drawingml/2006/chart">
  <cdr:relSizeAnchor xmlns:cdr="http://schemas.openxmlformats.org/drawingml/2006/chartDrawing">
    <cdr:from>
      <cdr:x>0.39167</cdr:x>
      <cdr:y>0.02932</cdr:y>
    </cdr:from>
    <cdr:to>
      <cdr:x>0.60833</cdr:x>
      <cdr:y>0.08216</cdr:y>
    </cdr:to>
    <cdr:sp macro="" textlink="">
      <cdr:nvSpPr>
        <cdr:cNvPr id="2" name="TextBox 1"/>
        <cdr:cNvSpPr txBox="1"/>
      </cdr:nvSpPr>
      <cdr:spPr>
        <a:xfrm xmlns:a="http://schemas.openxmlformats.org/drawingml/2006/main">
          <a:off x="3581400" y="152400"/>
          <a:ext cx="1981200" cy="2746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a:latin typeface="Helvetica" panose="020B0604020202020204" pitchFamily="34" charset="0"/>
              <a:cs typeface="Helvetica" panose="020B0604020202020204" pitchFamily="34" charset="0"/>
            </a:rPr>
            <a:t>(Values in Millions)</a:t>
          </a:r>
        </a:p>
      </cdr:txBody>
    </cdr:sp>
  </cdr:relSizeAnchor>
</c:userShapes>
</file>

<file path=ppt/drawings/drawing4.xml><?xml version="1.0" encoding="utf-8"?>
<c:userShapes xmlns:c="http://schemas.openxmlformats.org/drawingml/2006/chart">
  <cdr:relSizeAnchor xmlns:cdr="http://schemas.openxmlformats.org/drawingml/2006/chartDrawing">
    <cdr:from>
      <cdr:x>0.39167</cdr:x>
      <cdr:y>0.02932</cdr:y>
    </cdr:from>
    <cdr:to>
      <cdr:x>0.60833</cdr:x>
      <cdr:y>0.08216</cdr:y>
    </cdr:to>
    <cdr:sp macro="" textlink="">
      <cdr:nvSpPr>
        <cdr:cNvPr id="2" name="TextBox 1"/>
        <cdr:cNvSpPr txBox="1"/>
      </cdr:nvSpPr>
      <cdr:spPr>
        <a:xfrm xmlns:a="http://schemas.openxmlformats.org/drawingml/2006/main">
          <a:off x="3581400" y="152400"/>
          <a:ext cx="1981200" cy="2746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dirty="0">
              <a:latin typeface="Helvetica" panose="020B0604020202020204" pitchFamily="34" charset="0"/>
              <a:cs typeface="Helvetica" panose="020B0604020202020204" pitchFamily="34" charset="0"/>
            </a:rPr>
            <a:t>(Values in Millions)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C84887-5E78-4ABE-A06F-DE9249909B0E}" type="datetimeFigureOut">
              <a:rPr lang="en-US" smtClean="0"/>
              <a:t>9/6/2022</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3C7516-2979-4B90-BB61-A2A62DA2ED91}"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1</a:t>
            </a:fld>
            <a:endParaRPr lang="en-US" dirty="0"/>
          </a:p>
        </p:txBody>
      </p:sp>
    </p:spTree>
    <p:extLst>
      <p:ext uri="{BB962C8B-B14F-4D97-AF65-F5344CB8AC3E}">
        <p14:creationId xmlns:p14="http://schemas.microsoft.com/office/powerpoint/2010/main" val="1573283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10</a:t>
            </a:fld>
            <a:endParaRPr lang="en-US" dirty="0"/>
          </a:p>
        </p:txBody>
      </p:sp>
    </p:spTree>
    <p:extLst>
      <p:ext uri="{BB962C8B-B14F-4D97-AF65-F5344CB8AC3E}">
        <p14:creationId xmlns:p14="http://schemas.microsoft.com/office/powerpoint/2010/main" val="906064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11</a:t>
            </a:fld>
            <a:endParaRPr lang="en-US" dirty="0"/>
          </a:p>
        </p:txBody>
      </p:sp>
    </p:spTree>
    <p:extLst>
      <p:ext uri="{BB962C8B-B14F-4D97-AF65-F5344CB8AC3E}">
        <p14:creationId xmlns:p14="http://schemas.microsoft.com/office/powerpoint/2010/main" val="594536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14</a:t>
            </a:fld>
            <a:endParaRPr lang="en-US" dirty="0"/>
          </a:p>
        </p:txBody>
      </p:sp>
    </p:spTree>
    <p:extLst>
      <p:ext uri="{BB962C8B-B14F-4D97-AF65-F5344CB8AC3E}">
        <p14:creationId xmlns:p14="http://schemas.microsoft.com/office/powerpoint/2010/main" val="35690717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25</a:t>
            </a:fld>
            <a:endParaRPr lang="en-US" dirty="0"/>
          </a:p>
        </p:txBody>
      </p:sp>
    </p:spTree>
    <p:extLst>
      <p:ext uri="{BB962C8B-B14F-4D97-AF65-F5344CB8AC3E}">
        <p14:creationId xmlns:p14="http://schemas.microsoft.com/office/powerpoint/2010/main" val="1693023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Feel free to include a photo of your school’s mascot, staff or students.  </a:t>
            </a:r>
          </a:p>
        </p:txBody>
      </p:sp>
      <p:sp>
        <p:nvSpPr>
          <p:cNvPr id="4" name="Slide Number Placeholder 3"/>
          <p:cNvSpPr>
            <a:spLocks noGrp="1"/>
          </p:cNvSpPr>
          <p:nvPr>
            <p:ph type="sldNum" sz="quarter" idx="10"/>
          </p:nvPr>
        </p:nvSpPr>
        <p:spPr/>
        <p:txBody>
          <a:bodyPr/>
          <a:lstStyle/>
          <a:p>
            <a:fld id="{063C7516-2979-4B90-BB61-A2A62DA2ED91}" type="slidenum">
              <a:rPr lang="en-US" smtClean="0"/>
              <a:t>26</a:t>
            </a:fld>
            <a:endParaRPr lang="en-US" dirty="0"/>
          </a:p>
        </p:txBody>
      </p:sp>
    </p:spTree>
    <p:extLst>
      <p:ext uri="{BB962C8B-B14F-4D97-AF65-F5344CB8AC3E}">
        <p14:creationId xmlns:p14="http://schemas.microsoft.com/office/powerpoint/2010/main" val="1664284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key strengths/features of your school. Examples mission/moto, photos </a:t>
            </a:r>
          </a:p>
        </p:txBody>
      </p:sp>
      <p:sp>
        <p:nvSpPr>
          <p:cNvPr id="4" name="Slide Number Placeholder 3"/>
          <p:cNvSpPr>
            <a:spLocks noGrp="1"/>
          </p:cNvSpPr>
          <p:nvPr>
            <p:ph type="sldNum" sz="quarter" idx="10"/>
          </p:nvPr>
        </p:nvSpPr>
        <p:spPr/>
        <p:txBody>
          <a:bodyPr/>
          <a:lstStyle/>
          <a:p>
            <a:fld id="{063C7516-2979-4B90-BB61-A2A62DA2ED91}" type="slidenum">
              <a:rPr lang="en-US" smtClean="0"/>
              <a:t>28</a:t>
            </a:fld>
            <a:endParaRPr lang="en-US" dirty="0"/>
          </a:p>
        </p:txBody>
      </p:sp>
    </p:spTree>
    <p:extLst>
      <p:ext uri="{BB962C8B-B14F-4D97-AF65-F5344CB8AC3E}">
        <p14:creationId xmlns:p14="http://schemas.microsoft.com/office/powerpoint/2010/main" val="1759061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key strengths/features of your school. Examples mission/moto, photos </a:t>
            </a:r>
          </a:p>
        </p:txBody>
      </p:sp>
      <p:sp>
        <p:nvSpPr>
          <p:cNvPr id="4" name="Slide Number Placeholder 3"/>
          <p:cNvSpPr>
            <a:spLocks noGrp="1"/>
          </p:cNvSpPr>
          <p:nvPr>
            <p:ph type="sldNum" sz="quarter" idx="10"/>
          </p:nvPr>
        </p:nvSpPr>
        <p:spPr/>
        <p:txBody>
          <a:bodyPr/>
          <a:lstStyle/>
          <a:p>
            <a:fld id="{063C7516-2979-4B90-BB61-A2A62DA2ED91}" type="slidenum">
              <a:rPr lang="en-US" smtClean="0"/>
              <a:t>29</a:t>
            </a:fld>
            <a:endParaRPr lang="en-US" dirty="0"/>
          </a:p>
        </p:txBody>
      </p:sp>
    </p:spTree>
    <p:extLst>
      <p:ext uri="{BB962C8B-B14F-4D97-AF65-F5344CB8AC3E}">
        <p14:creationId xmlns:p14="http://schemas.microsoft.com/office/powerpoint/2010/main" val="2721486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34</a:t>
            </a:fld>
            <a:endParaRPr lang="en-US" dirty="0"/>
          </a:p>
        </p:txBody>
      </p:sp>
    </p:spTree>
    <p:extLst>
      <p:ext uri="{BB962C8B-B14F-4D97-AF65-F5344CB8AC3E}">
        <p14:creationId xmlns:p14="http://schemas.microsoft.com/office/powerpoint/2010/main" val="297376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63C7516-2979-4B90-BB61-A2A62DA2ED91}" type="slidenum">
              <a:rPr lang="en-US" smtClean="0"/>
              <a:t>35</a:t>
            </a:fld>
            <a:endParaRPr lang="en-US" dirty="0"/>
          </a:p>
        </p:txBody>
      </p:sp>
    </p:spTree>
    <p:extLst>
      <p:ext uri="{BB962C8B-B14F-4D97-AF65-F5344CB8AC3E}">
        <p14:creationId xmlns:p14="http://schemas.microsoft.com/office/powerpoint/2010/main" val="3613677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promising data trends.  </a:t>
            </a:r>
          </a:p>
        </p:txBody>
      </p:sp>
      <p:sp>
        <p:nvSpPr>
          <p:cNvPr id="4" name="Slide Number Placeholder 3"/>
          <p:cNvSpPr>
            <a:spLocks noGrp="1"/>
          </p:cNvSpPr>
          <p:nvPr>
            <p:ph type="sldNum" sz="quarter" idx="10"/>
          </p:nvPr>
        </p:nvSpPr>
        <p:spPr/>
        <p:txBody>
          <a:bodyPr/>
          <a:lstStyle/>
          <a:p>
            <a:fld id="{063C7516-2979-4B90-BB61-A2A62DA2ED91}" type="slidenum">
              <a:rPr lang="en-US" smtClean="0"/>
              <a:t>42</a:t>
            </a:fld>
            <a:endParaRPr lang="en-US" dirty="0"/>
          </a:p>
        </p:txBody>
      </p:sp>
    </p:spTree>
    <p:extLst>
      <p:ext uri="{BB962C8B-B14F-4D97-AF65-F5344CB8AC3E}">
        <p14:creationId xmlns:p14="http://schemas.microsoft.com/office/powerpoint/2010/main" val="18220402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promising data trends.  </a:t>
            </a:r>
          </a:p>
        </p:txBody>
      </p:sp>
      <p:sp>
        <p:nvSpPr>
          <p:cNvPr id="4" name="Slide Number Placeholder 3"/>
          <p:cNvSpPr>
            <a:spLocks noGrp="1"/>
          </p:cNvSpPr>
          <p:nvPr>
            <p:ph type="sldNum" sz="quarter" idx="10"/>
          </p:nvPr>
        </p:nvSpPr>
        <p:spPr/>
        <p:txBody>
          <a:bodyPr/>
          <a:lstStyle/>
          <a:p>
            <a:fld id="{063C7516-2979-4B90-BB61-A2A62DA2ED91}" type="slidenum">
              <a:rPr lang="en-US" smtClean="0"/>
              <a:t>43</a:t>
            </a:fld>
            <a:endParaRPr lang="en-US" dirty="0"/>
          </a:p>
        </p:txBody>
      </p:sp>
    </p:spTree>
    <p:extLst>
      <p:ext uri="{BB962C8B-B14F-4D97-AF65-F5344CB8AC3E}">
        <p14:creationId xmlns:p14="http://schemas.microsoft.com/office/powerpoint/2010/main" val="2527875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AD597D6-32D2-45B1-952E-554CCBDDAF3C}" type="datetime1">
              <a:rPr lang="en-US" smtClean="0"/>
              <a:t>9/6/2022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29CBD7-1D27-48D8-A9BF-B14FA21BEBAE}" type="datetime1">
              <a:rPr lang="en-US" smtClean="0"/>
              <a:t>9/6/2022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338B8D-7F0A-4B62-8A12-D8990C712BC1}" type="datetime1">
              <a:rPr lang="en-US" smtClean="0"/>
              <a:t>9/6/2022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A6359B8-F694-4312-BDEB-2B7EADD0B11B}" type="datetime1">
              <a:rPr lang="en-US" smtClean="0"/>
              <a:t>9/6/2022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1C6E35-30D3-483F-AE30-C8AEFC6FFC4C}" type="datetime1">
              <a:rPr lang="en-US" smtClean="0"/>
              <a:t>9/6/2022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6ABD2A-FC5C-46A9-BB92-9AFEF572517E}" type="datetime1">
              <a:rPr lang="en-US" smtClean="0"/>
              <a:t>9/6/2022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210340-9960-4134-BC24-F7027078C80E}" type="datetime1">
              <a:rPr lang="en-US" smtClean="0"/>
              <a:t>9/6/2022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AC2623A-9E44-4FEC-A807-91023B2C2C57}" type="datetime1">
              <a:rPr lang="en-US" smtClean="0"/>
              <a:t>9/6/2022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ECAAD6-D15B-41E6-804A-D17C27917667}" type="datetime1">
              <a:rPr lang="en-US" smtClean="0"/>
              <a:t>9/6/2022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43CF664-1408-4AC1-AB6F-A62F4CC64393}" type="datetime1">
              <a:rPr lang="en-US" smtClean="0"/>
              <a:t>9/6/2022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C8850F-D946-4DF9-94ED-2DC58D776991}" type="datetime1">
              <a:rPr lang="en-US" smtClean="0"/>
              <a:t>9/6/2022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438008B-BB23-4F4B-8B27-CD97607E1CAA}"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2"/>
            <a:ext cx="2743200" cy="365125"/>
          </a:xfrm>
          <a:prstGeom prst="rect">
            <a:avLst/>
          </a:prstGeom>
        </p:spPr>
        <p:txBody>
          <a:bodyPr/>
          <a:lstStyle/>
          <a:p>
            <a:fld id="{6323893B-3B43-43E0-8EB8-E560C7215C13}" type="datetime1">
              <a:rPr lang="en-US" smtClean="0"/>
              <a:t>9/6/2022</a:t>
            </a:fld>
            <a:endParaRPr lang="en-US" dirty="0"/>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2"/>
            <a:ext cx="2743200" cy="365125"/>
          </a:xfrm>
          <a:prstGeom prst="rect">
            <a:avLst/>
          </a:prstGeom>
        </p:spPr>
        <p:txBody>
          <a:bodyPr/>
          <a:lstStyle/>
          <a:p>
            <a:fld id="{12B8092D-E778-844D-A4C1-CA5CF5E756D8}" type="slidenum">
              <a:rPr lang="en-US" smtClean="0"/>
              <a:t>‹#›</a:t>
            </a:fld>
            <a:endParaRPr lang="en-US" dirty="0"/>
          </a:p>
        </p:txBody>
      </p:sp>
    </p:spTree>
    <p:extLst>
      <p:ext uri="{BB962C8B-B14F-4D97-AF65-F5344CB8AC3E}">
        <p14:creationId xmlns:p14="http://schemas.microsoft.com/office/powerpoint/2010/main" val="2902425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6161" y="2725570"/>
            <a:ext cx="3579679" cy="1406861"/>
          </a:xfrm>
          <a:prstGeom prst="rect">
            <a:avLst/>
          </a:prstGeom>
          <a:noFill/>
          <a:ln>
            <a:noFill/>
          </a:ln>
        </p:spPr>
      </p:pic>
    </p:spTree>
    <p:extLst>
      <p:ext uri="{BB962C8B-B14F-4D97-AF65-F5344CB8AC3E}">
        <p14:creationId xmlns:p14="http://schemas.microsoft.com/office/powerpoint/2010/main" val="1196202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3080" name="Rectangle 8"/>
          <p:cNvSpPr>
            <a:spLocks noGrp="1" noChangeArrowheads="1"/>
          </p:cNvSpPr>
          <p:nvPr userDrawn="1">
            <p:ph type="ctrTitle" hasCustomPrompt="1"/>
          </p:nvPr>
        </p:nvSpPr>
        <p:spPr>
          <a:xfrm>
            <a:off x="230124" y="2386584"/>
            <a:ext cx="11731752" cy="1077218"/>
          </a:xfrm>
          <a:prstGeom prst="rect">
            <a:avLst/>
          </a:prstGeom>
        </p:spPr>
        <p:txBody>
          <a:bodyPr vert="horz" wrap="square" lIns="91440" tIns="45720" rIns="91440" bIns="45720" anchor="ctr" anchorCtr="0">
            <a:noAutofit/>
          </a:bodyPr>
          <a:lstStyle>
            <a:lvl1pPr algn="ctr">
              <a:lnSpc>
                <a:spcPct val="100000"/>
              </a:lnSpc>
              <a:spcBef>
                <a:spcPts val="0"/>
              </a:spcBef>
              <a:defRPr sz="3200" b="0" cap="none" baseline="0">
                <a:solidFill>
                  <a:schemeClr val="bg1"/>
                </a:solidFill>
                <a:latin typeface="+mj-lt"/>
              </a:defRPr>
            </a:lvl1pPr>
          </a:lstStyle>
          <a:p>
            <a:r>
              <a:rPr lang="en-US" dirty="0"/>
              <a:t>Click to Insert Title</a:t>
            </a:r>
          </a:p>
        </p:txBody>
      </p:sp>
      <p:sp>
        <p:nvSpPr>
          <p:cNvPr id="3081" name="Rectangle 9"/>
          <p:cNvSpPr>
            <a:spLocks noGrp="1" noChangeArrowheads="1"/>
          </p:cNvSpPr>
          <p:nvPr userDrawn="1">
            <p:ph type="subTitle" idx="1" hasCustomPrompt="1"/>
          </p:nvPr>
        </p:nvSpPr>
        <p:spPr>
          <a:xfrm>
            <a:off x="230124" y="3466018"/>
            <a:ext cx="11731752" cy="584775"/>
          </a:xfrm>
          <a:prstGeom prst="rect">
            <a:avLst/>
          </a:prstGeom>
        </p:spPr>
        <p:txBody>
          <a:bodyPr vert="horz" wrap="square" lIns="91440" tIns="45720" rIns="91440" bIns="45720" anchor="ctr" anchorCtr="0">
            <a:noAutofit/>
          </a:bodyPr>
          <a:lstStyle>
            <a:lvl1pPr marL="0" indent="0" algn="ctr">
              <a:lnSpc>
                <a:spcPct val="100000"/>
              </a:lnSpc>
              <a:spcBef>
                <a:spcPts val="0"/>
              </a:spcBef>
              <a:buFont typeface="Wingdings" pitchFamily="2" charset="2"/>
              <a:buNone/>
              <a:defRPr sz="1600" cap="none" baseline="0">
                <a:solidFill>
                  <a:schemeClr val="accent4"/>
                </a:solidFill>
                <a:latin typeface="+mn-lt"/>
                <a:cs typeface="Arial" pitchFamily="34" charset="0"/>
              </a:defRPr>
            </a:lvl1pPr>
          </a:lstStyle>
          <a:p>
            <a:r>
              <a:rPr lang="en-US" dirty="0"/>
              <a:t>Click to Insert Subtitle</a:t>
            </a:r>
          </a:p>
        </p:txBody>
      </p:sp>
      <p:pic>
        <p:nvPicPr>
          <p:cNvPr id="5" name="Picture 4"/>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spTree>
    <p:extLst>
      <p:ext uri="{BB962C8B-B14F-4D97-AF65-F5344CB8AC3E}">
        <p14:creationId xmlns:p14="http://schemas.microsoft.com/office/powerpoint/2010/main" val="120429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18" name="Rectangle 17"/>
          <p:cNvSpPr/>
          <p:nvPr userDrawn="1"/>
        </p:nvSpPr>
        <p:spPr>
          <a:xfrm>
            <a:off x="0" y="0"/>
            <a:ext cx="12192000" cy="685800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sp>
        <p:nvSpPr>
          <p:cNvPr id="8" name="Rectangle 8"/>
          <p:cNvSpPr>
            <a:spLocks noGrp="1" noChangeArrowheads="1"/>
          </p:cNvSpPr>
          <p:nvPr userDrawn="1">
            <p:ph type="ctrTitle" hasCustomPrompt="1"/>
          </p:nvPr>
        </p:nvSpPr>
        <p:spPr>
          <a:xfrm>
            <a:off x="230124" y="2660905"/>
            <a:ext cx="11731752" cy="954107"/>
          </a:xfrm>
          <a:prstGeom prst="rect">
            <a:avLst/>
          </a:prstGeom>
        </p:spPr>
        <p:txBody>
          <a:bodyPr vert="horz" wrap="square" lIns="91440" tIns="45720" rIns="91440" bIns="45720" anchor="ctr" anchorCtr="0">
            <a:noAutofit/>
          </a:bodyPr>
          <a:lstStyle>
            <a:lvl1pPr>
              <a:lnSpc>
                <a:spcPct val="100000"/>
              </a:lnSpc>
              <a:spcBef>
                <a:spcPts val="0"/>
              </a:spcBef>
              <a:defRPr sz="28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30124" y="3612322"/>
            <a:ext cx="11731752" cy="584775"/>
          </a:xfrm>
          <a:prstGeom prst="rect">
            <a:avLst/>
          </a:prstGeom>
        </p:spPr>
        <p:txBody>
          <a:bodyPr vert="horz" wrap="square" lIns="91440" tIns="45720" rIns="91440" bIns="45720" anchor="ctr" anchorCtr="0">
            <a:noAutofit/>
          </a:bodyPr>
          <a:lstStyle>
            <a:lvl1pPr marL="0" indent="0">
              <a:lnSpc>
                <a:spcPct val="100000"/>
              </a:lnSpc>
              <a:spcBef>
                <a:spcPts val="0"/>
              </a:spcBef>
              <a:buFont typeface="Wingdings" pitchFamily="2" charset="2"/>
              <a:buNone/>
              <a:defRPr sz="1600" b="1" cap="none" baseline="0">
                <a:solidFill>
                  <a:schemeClr val="bg1"/>
                </a:solidFill>
                <a:latin typeface="+mn-lt"/>
                <a:cs typeface="Arial" pitchFamily="34" charset="0"/>
              </a:defRPr>
            </a:lvl1pPr>
          </a:lstStyle>
          <a:p>
            <a:r>
              <a:rPr lang="en-US" dirty="0"/>
              <a:t>Click to Insert Subtitle</a:t>
            </a:r>
          </a:p>
        </p:txBody>
      </p:sp>
      <p:sp>
        <p:nvSpPr>
          <p:cNvPr id="6"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bg1"/>
                </a:solidFill>
                <a:latin typeface="+mn-lt"/>
              </a:defRPr>
            </a:lvl1pPr>
          </a:lstStyle>
          <a:p>
            <a:pPr>
              <a:defRPr/>
            </a:pPr>
            <a:fld id="{3A857C0F-B001-40B5-9A01-32CB6570D7AB}" type="slidenum">
              <a:rPr lang="en-US" smtClean="0">
                <a:solidFill>
                  <a:srgbClr val="FFFFFF"/>
                </a:solidFill>
              </a:rPr>
              <a:pPr>
                <a:defRPr/>
              </a:pPr>
              <a:t>‹#›</a:t>
            </a:fld>
            <a:endParaRPr lang="en-US" dirty="0">
              <a:solidFill>
                <a:srgbClr val="FFFFFF"/>
              </a:solidFill>
            </a:endParaRPr>
          </a:p>
        </p:txBody>
      </p:sp>
    </p:spTree>
    <p:extLst>
      <p:ext uri="{BB962C8B-B14F-4D97-AF65-F5344CB8AC3E}">
        <p14:creationId xmlns:p14="http://schemas.microsoft.com/office/powerpoint/2010/main" val="8780691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ption 2: Section Divider">
    <p:spTree>
      <p:nvGrpSpPr>
        <p:cNvPr id="1" name=""/>
        <p:cNvGrpSpPr/>
        <p:nvPr/>
      </p:nvGrpSpPr>
      <p:grpSpPr>
        <a:xfrm>
          <a:off x="0" y="0"/>
          <a:ext cx="0" cy="0"/>
          <a:chOff x="0" y="0"/>
          <a:chExt cx="0" cy="0"/>
        </a:xfrm>
      </p:grpSpPr>
      <p:sp>
        <p:nvSpPr>
          <p:cNvPr id="18" name="Rectangle 17"/>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sp>
        <p:nvSpPr>
          <p:cNvPr id="8" name="Rectangle 8"/>
          <p:cNvSpPr>
            <a:spLocks noGrp="1" noChangeArrowheads="1"/>
          </p:cNvSpPr>
          <p:nvPr userDrawn="1">
            <p:ph type="ctrTitle" hasCustomPrompt="1"/>
          </p:nvPr>
        </p:nvSpPr>
        <p:spPr>
          <a:xfrm>
            <a:off x="230124" y="2660905"/>
            <a:ext cx="11731752" cy="954107"/>
          </a:xfrm>
          <a:prstGeom prst="rect">
            <a:avLst/>
          </a:prstGeom>
        </p:spPr>
        <p:txBody>
          <a:bodyPr vert="horz" wrap="square" lIns="91440" tIns="45720" rIns="91440" bIns="45720" anchor="ctr" anchorCtr="0">
            <a:noAutofit/>
          </a:bodyPr>
          <a:lstStyle>
            <a:lvl1pPr>
              <a:lnSpc>
                <a:spcPct val="100000"/>
              </a:lnSpc>
              <a:spcBef>
                <a:spcPts val="0"/>
              </a:spcBef>
              <a:defRPr sz="28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30124" y="3612322"/>
            <a:ext cx="11731752" cy="584775"/>
          </a:xfrm>
          <a:prstGeom prst="rect">
            <a:avLst/>
          </a:prstGeom>
        </p:spPr>
        <p:txBody>
          <a:bodyPr vert="horz" wrap="square" lIns="91440" tIns="45720" rIns="91440" bIns="45720" anchor="ctr" anchorCtr="0">
            <a:noAutofit/>
          </a:bodyPr>
          <a:lstStyle>
            <a:lvl1pPr marL="0" indent="0">
              <a:lnSpc>
                <a:spcPct val="100000"/>
              </a:lnSpc>
              <a:spcBef>
                <a:spcPts val="0"/>
              </a:spcBef>
              <a:buFont typeface="Wingdings" pitchFamily="2" charset="2"/>
              <a:buNone/>
              <a:defRPr sz="1600" b="1" cap="none" baseline="0">
                <a:solidFill>
                  <a:schemeClr val="tx1"/>
                </a:solidFill>
                <a:latin typeface="+mn-lt"/>
                <a:cs typeface="Arial" pitchFamily="34" charset="0"/>
              </a:defRPr>
            </a:lvl1pPr>
          </a:lstStyle>
          <a:p>
            <a:r>
              <a:rPr lang="en-US" dirty="0"/>
              <a:t>Click to Insert Subtitle</a:t>
            </a:r>
          </a:p>
        </p:txBody>
      </p:sp>
      <p:sp>
        <p:nvSpPr>
          <p:cNvPr id="6"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Tree>
    <p:extLst>
      <p:ext uri="{BB962C8B-B14F-4D97-AF65-F5344CB8AC3E}">
        <p14:creationId xmlns:p14="http://schemas.microsoft.com/office/powerpoint/2010/main" val="423042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ption 1: 1-Title &amp; Content">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11731752"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708918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ption 1: 1-Title &amp; Content (1)">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11731752"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25304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ption 1: 1-Title &amp; Content (2)">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563624"/>
            <a:ext cx="11731752"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049354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Option 1: 1-Title &amp; Content (3)">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11731752"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052872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ption 1: 1-Title &amp; Content (4)">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057400"/>
            <a:ext cx="11731752" cy="371246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9960112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ption 2: 1-Title &amp; Content">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11731752"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8157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ption 2: 1-Title &amp; Content (1)">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11731752"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9813500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tion 2: 1-Title &amp; Content (2)">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563624"/>
            <a:ext cx="11731752"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4366670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ption 2: 1-Title &amp; Content (3)">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11731752"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41260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ption 2: 1-Title &amp; Content (4)">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057400"/>
            <a:ext cx="11731752" cy="371246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076340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tion 3: 1-Title &amp; Content">
    <p:spTree>
      <p:nvGrpSpPr>
        <p:cNvPr id="1" name=""/>
        <p:cNvGrpSpPr/>
        <p:nvPr/>
      </p:nvGrpSpPr>
      <p:grpSpPr>
        <a:xfrm>
          <a:off x="0" y="0"/>
          <a:ext cx="0" cy="0"/>
          <a:chOff x="0" y="0"/>
          <a:chExt cx="0" cy="0"/>
        </a:xfrm>
      </p:grpSpPr>
      <p:grpSp>
        <p:nvGrpSpPr>
          <p:cNvPr id="2" name="Group 1"/>
          <p:cNvGrpSpPr/>
          <p:nvPr userDrawn="1"/>
        </p:nvGrpSpPr>
        <p:grpSpPr>
          <a:xfrm>
            <a:off x="0" y="978408"/>
            <a:ext cx="12192000" cy="5879592"/>
            <a:chOff x="0" y="978408"/>
            <a:chExt cx="12192000" cy="5879592"/>
          </a:xfrm>
        </p:grpSpPr>
        <p:sp>
          <p:nvSpPr>
            <p:cNvPr id="9" name="Rectangle 8"/>
            <p:cNvSpPr/>
            <p:nvPr userDrawn="1"/>
          </p:nvSpPr>
          <p:spPr>
            <a:xfrm>
              <a:off x="0" y="978408"/>
              <a:ext cx="12192000" cy="587959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5" name="Picture 14"/>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userDrawn="1">
            <p:ph idx="1"/>
          </p:nvPr>
        </p:nvSpPr>
        <p:spPr>
          <a:xfrm>
            <a:off x="230124" y="1207008"/>
            <a:ext cx="11731752" cy="456285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userDrawn="1">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0" name="Rectangle 6"/>
          <p:cNvSpPr>
            <a:spLocks noGrp="1" noChangeArrowheads="1"/>
          </p:cNvSpPr>
          <p:nvPr userDrawn="1">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2" name="Footer Placeholder 9"/>
          <p:cNvSpPr>
            <a:spLocks noGrp="1"/>
          </p:cNvSpPr>
          <p:nvPr userDrawn="1">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9575811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Option 3: 1-Title &amp; Content (1)">
    <p:spTree>
      <p:nvGrpSpPr>
        <p:cNvPr id="1" name=""/>
        <p:cNvGrpSpPr/>
        <p:nvPr/>
      </p:nvGrpSpPr>
      <p:grpSpPr>
        <a:xfrm>
          <a:off x="0" y="0"/>
          <a:ext cx="0" cy="0"/>
          <a:chOff x="0" y="0"/>
          <a:chExt cx="0" cy="0"/>
        </a:xfrm>
      </p:grpSpPr>
      <p:grpSp>
        <p:nvGrpSpPr>
          <p:cNvPr id="14" name="Group 13"/>
          <p:cNvGrpSpPr/>
          <p:nvPr userDrawn="1"/>
        </p:nvGrpSpPr>
        <p:grpSpPr>
          <a:xfrm>
            <a:off x="0" y="1316736"/>
            <a:ext cx="12192000" cy="5541264"/>
            <a:chOff x="0" y="1316736"/>
            <a:chExt cx="12192000" cy="5541264"/>
          </a:xfrm>
        </p:grpSpPr>
        <p:sp>
          <p:nvSpPr>
            <p:cNvPr id="17" name="Rectangle 16"/>
            <p:cNvSpPr/>
            <p:nvPr userDrawn="1"/>
          </p:nvSpPr>
          <p:spPr>
            <a:xfrm>
              <a:off x="0" y="1316736"/>
              <a:ext cx="12192000" cy="554126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545336"/>
            <a:ext cx="11731752" cy="422452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59388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Option 3: 1-Title &amp; Content (2)">
    <p:spTree>
      <p:nvGrpSpPr>
        <p:cNvPr id="1" name=""/>
        <p:cNvGrpSpPr/>
        <p:nvPr/>
      </p:nvGrpSpPr>
      <p:grpSpPr>
        <a:xfrm>
          <a:off x="0" y="0"/>
          <a:ext cx="0" cy="0"/>
          <a:chOff x="0" y="0"/>
          <a:chExt cx="0" cy="0"/>
        </a:xfrm>
      </p:grpSpPr>
      <p:grpSp>
        <p:nvGrpSpPr>
          <p:cNvPr id="14" name="Group 13"/>
          <p:cNvGrpSpPr/>
          <p:nvPr userDrawn="1"/>
        </p:nvGrpSpPr>
        <p:grpSpPr>
          <a:xfrm>
            <a:off x="0" y="1563624"/>
            <a:ext cx="12192000" cy="5294376"/>
            <a:chOff x="0" y="1563624"/>
            <a:chExt cx="12192000" cy="5294376"/>
          </a:xfrm>
        </p:grpSpPr>
        <p:sp>
          <p:nvSpPr>
            <p:cNvPr id="17" name="Rectangle 16"/>
            <p:cNvSpPr/>
            <p:nvPr userDrawn="1"/>
          </p:nvSpPr>
          <p:spPr>
            <a:xfrm>
              <a:off x="0" y="1563624"/>
              <a:ext cx="12192000" cy="529437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792224"/>
            <a:ext cx="11731752" cy="397764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791592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ption 3: 1-Title &amp; Content (3)">
    <p:spTree>
      <p:nvGrpSpPr>
        <p:cNvPr id="1" name=""/>
        <p:cNvGrpSpPr/>
        <p:nvPr/>
      </p:nvGrpSpPr>
      <p:grpSpPr>
        <a:xfrm>
          <a:off x="0" y="0"/>
          <a:ext cx="0" cy="0"/>
          <a:chOff x="0" y="0"/>
          <a:chExt cx="0" cy="0"/>
        </a:xfrm>
      </p:grpSpPr>
      <p:grpSp>
        <p:nvGrpSpPr>
          <p:cNvPr id="17" name="Group 16"/>
          <p:cNvGrpSpPr/>
          <p:nvPr userDrawn="1"/>
        </p:nvGrpSpPr>
        <p:grpSpPr>
          <a:xfrm>
            <a:off x="0" y="1810512"/>
            <a:ext cx="12192000" cy="5047488"/>
            <a:chOff x="0" y="1810512"/>
            <a:chExt cx="12192000" cy="5047488"/>
          </a:xfrm>
        </p:grpSpPr>
        <p:sp>
          <p:nvSpPr>
            <p:cNvPr id="18" name="Rectangle 17"/>
            <p:cNvSpPr/>
            <p:nvPr userDrawn="1"/>
          </p:nvSpPr>
          <p:spPr>
            <a:xfrm>
              <a:off x="0" y="1810512"/>
              <a:ext cx="12192000" cy="504748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039112"/>
            <a:ext cx="11731752" cy="373075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4"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4899652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ption 3: 1-Title &amp; Content (4)">
    <p:spTree>
      <p:nvGrpSpPr>
        <p:cNvPr id="1" name=""/>
        <p:cNvGrpSpPr/>
        <p:nvPr/>
      </p:nvGrpSpPr>
      <p:grpSpPr>
        <a:xfrm>
          <a:off x="0" y="0"/>
          <a:ext cx="0" cy="0"/>
          <a:chOff x="0" y="0"/>
          <a:chExt cx="0" cy="0"/>
        </a:xfrm>
      </p:grpSpPr>
      <p:grpSp>
        <p:nvGrpSpPr>
          <p:cNvPr id="17" name="Group 16"/>
          <p:cNvGrpSpPr/>
          <p:nvPr userDrawn="1"/>
        </p:nvGrpSpPr>
        <p:grpSpPr>
          <a:xfrm>
            <a:off x="0" y="2057400"/>
            <a:ext cx="12192000" cy="4800600"/>
            <a:chOff x="0" y="2057400"/>
            <a:chExt cx="12192000" cy="4800600"/>
          </a:xfrm>
        </p:grpSpPr>
        <p:sp>
          <p:nvSpPr>
            <p:cNvPr id="18" name="Rectangle 17"/>
            <p:cNvSpPr/>
            <p:nvPr userDrawn="1"/>
          </p:nvSpPr>
          <p:spPr>
            <a:xfrm>
              <a:off x="0" y="2057400"/>
              <a:ext cx="12192000" cy="4800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86000"/>
            <a:ext cx="11731752" cy="348386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2763022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ption 1: 1-Title &amp; 2-Content">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5751576"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4" name="Content Placeholder 3"/>
          <p:cNvSpPr>
            <a:spLocks noGrp="1"/>
          </p:cNvSpPr>
          <p:nvPr>
            <p:ph sz="quarter" idx="15"/>
          </p:nvPr>
        </p:nvSpPr>
        <p:spPr>
          <a:xfrm>
            <a:off x="6210300" y="978408"/>
            <a:ext cx="5751576" cy="479145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522364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ption 1: 1-Title &amp; 2-Content (1)">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5751576"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316736"/>
            <a:ext cx="5751576" cy="445312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8036816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ption 1: 1-Title &amp; 2-Content (2)">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563624"/>
            <a:ext cx="5751576"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563624"/>
            <a:ext cx="5751576" cy="420624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920084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ption 1: 1-Title &amp; 2-Content (3)">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5751576"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4" name="Content Placeholder 3"/>
          <p:cNvSpPr>
            <a:spLocks noGrp="1"/>
          </p:cNvSpPr>
          <p:nvPr>
            <p:ph sz="quarter" idx="16"/>
          </p:nvPr>
        </p:nvSpPr>
        <p:spPr>
          <a:xfrm>
            <a:off x="6210300" y="1810512"/>
            <a:ext cx="5751576" cy="395935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6308143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ption 1: 1-Title &amp; 2-Content (4)">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057400"/>
            <a:ext cx="5751576" cy="371246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4" name="Content Placeholder 3"/>
          <p:cNvSpPr>
            <a:spLocks noGrp="1"/>
          </p:cNvSpPr>
          <p:nvPr>
            <p:ph sz="quarter" idx="16"/>
          </p:nvPr>
        </p:nvSpPr>
        <p:spPr>
          <a:xfrm>
            <a:off x="6210300" y="2057400"/>
            <a:ext cx="5751576" cy="3712464"/>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1416564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ption 2: 1-Title &amp; 2-Content">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5751576"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4" name="Content Placeholder 3"/>
          <p:cNvSpPr>
            <a:spLocks noGrp="1"/>
          </p:cNvSpPr>
          <p:nvPr>
            <p:ph sz="quarter" idx="15"/>
          </p:nvPr>
        </p:nvSpPr>
        <p:spPr>
          <a:xfrm>
            <a:off x="6210300" y="978408"/>
            <a:ext cx="5751576" cy="479145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2987008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ption 2: 1-Title &amp; 2-Content (1)">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5751576"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316736"/>
            <a:ext cx="5751576" cy="445312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86120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Option 2: 1-Title &amp; 2-Content (2)">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563624"/>
            <a:ext cx="5751576"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563624"/>
            <a:ext cx="5751576" cy="420624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4882071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ption 2: 1-Title &amp; 2-Content (3)">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5751576"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4" name="Content Placeholder 3"/>
          <p:cNvSpPr>
            <a:spLocks noGrp="1"/>
          </p:cNvSpPr>
          <p:nvPr>
            <p:ph sz="quarter" idx="16"/>
          </p:nvPr>
        </p:nvSpPr>
        <p:spPr>
          <a:xfrm>
            <a:off x="6210300" y="1810512"/>
            <a:ext cx="5751576" cy="395935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058696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tion21: 1-Title &amp; 2-Content (4)">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a:solidFill>
            <a:schemeClr val="accent2"/>
          </a:solidFill>
        </p:grpSpPr>
        <p:sp>
          <p:nvSpPr>
            <p:cNvPr id="11" name="Rectangle 10"/>
            <p:cNvSpPr/>
            <p:nvPr userDrawn="1"/>
          </p:nvSpPr>
          <p:spPr>
            <a:xfrm>
              <a:off x="0" y="0"/>
              <a:ext cx="12192000" cy="68580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a:grpFill/>
          </p:spPr>
        </p:pic>
      </p:gr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
        <p:nvSpPr>
          <p:cNvPr id="14" name="Rectangle 8"/>
          <p:cNvSpPr>
            <a:spLocks noGrp="1" noChangeArrowheads="1"/>
          </p:cNvSpPr>
          <p:nvPr>
            <p:ph type="ctrTitle" hasCustomPrompt="1"/>
          </p:nvPr>
        </p:nvSpPr>
        <p:spPr>
          <a:xfrm>
            <a:off x="230124" y="2660905"/>
            <a:ext cx="11731752" cy="954107"/>
          </a:xfrm>
          <a:prstGeom prst="rect">
            <a:avLst/>
          </a:prstGeom>
        </p:spPr>
        <p:txBody>
          <a:bodyPr vert="horz" wrap="square" lIns="91440" tIns="45720" rIns="91440" bIns="45720" anchor="ctr" anchorCtr="0">
            <a:noAutofit/>
          </a:bodyPr>
          <a:lstStyle>
            <a:lvl1pPr>
              <a:lnSpc>
                <a:spcPct val="100000"/>
              </a:lnSpc>
              <a:spcBef>
                <a:spcPts val="0"/>
              </a:spcBef>
              <a:defRPr sz="3600" b="0" cap="none" baseline="0">
                <a:solidFill>
                  <a:schemeClr val="bg1"/>
                </a:solidFill>
                <a:latin typeface="Arial" charset="0"/>
                <a:ea typeface="Arial" charset="0"/>
                <a:cs typeface="Arial" charset="0"/>
              </a:defRPr>
            </a:lvl1pPr>
          </a:lstStyle>
          <a:p>
            <a:r>
              <a:rPr lang="en-US" dirty="0"/>
              <a:t>Click to Insert Title</a:t>
            </a:r>
          </a:p>
        </p:txBody>
      </p:sp>
    </p:spTree>
    <p:extLst>
      <p:ext uri="{BB962C8B-B14F-4D97-AF65-F5344CB8AC3E}">
        <p14:creationId xmlns:p14="http://schemas.microsoft.com/office/powerpoint/2010/main" val="5820216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tion 3: 1-Title &amp; 2-Content">
    <p:spTree>
      <p:nvGrpSpPr>
        <p:cNvPr id="1" name=""/>
        <p:cNvGrpSpPr/>
        <p:nvPr/>
      </p:nvGrpSpPr>
      <p:grpSpPr>
        <a:xfrm>
          <a:off x="0" y="0"/>
          <a:ext cx="0" cy="0"/>
          <a:chOff x="0" y="0"/>
          <a:chExt cx="0" cy="0"/>
        </a:xfrm>
      </p:grpSpPr>
      <p:grpSp>
        <p:nvGrpSpPr>
          <p:cNvPr id="16" name="Group 15"/>
          <p:cNvGrpSpPr/>
          <p:nvPr userDrawn="1"/>
        </p:nvGrpSpPr>
        <p:grpSpPr>
          <a:xfrm>
            <a:off x="0" y="978408"/>
            <a:ext cx="12192000" cy="5879592"/>
            <a:chOff x="0" y="978408"/>
            <a:chExt cx="12192000" cy="5879592"/>
          </a:xfrm>
        </p:grpSpPr>
        <p:sp>
          <p:nvSpPr>
            <p:cNvPr id="17" name="Rectangle 16"/>
            <p:cNvSpPr/>
            <p:nvPr userDrawn="1"/>
          </p:nvSpPr>
          <p:spPr>
            <a:xfrm>
              <a:off x="0" y="978408"/>
              <a:ext cx="12192000" cy="587959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207008"/>
            <a:ext cx="5751576" cy="456285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4" name="Content Placeholder 3"/>
          <p:cNvSpPr>
            <a:spLocks noGrp="1"/>
          </p:cNvSpPr>
          <p:nvPr>
            <p:ph sz="quarter" idx="15"/>
          </p:nvPr>
        </p:nvSpPr>
        <p:spPr>
          <a:xfrm>
            <a:off x="6210300" y="1207008"/>
            <a:ext cx="5751576" cy="4562856"/>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5"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067138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ption 3: 1-Title &amp; 2-Content (1)">
    <p:spTree>
      <p:nvGrpSpPr>
        <p:cNvPr id="1" name=""/>
        <p:cNvGrpSpPr/>
        <p:nvPr/>
      </p:nvGrpSpPr>
      <p:grpSpPr>
        <a:xfrm>
          <a:off x="0" y="0"/>
          <a:ext cx="0" cy="0"/>
          <a:chOff x="0" y="0"/>
          <a:chExt cx="0" cy="0"/>
        </a:xfrm>
      </p:grpSpPr>
      <p:grpSp>
        <p:nvGrpSpPr>
          <p:cNvPr id="19" name="Group 18"/>
          <p:cNvGrpSpPr/>
          <p:nvPr userDrawn="1"/>
        </p:nvGrpSpPr>
        <p:grpSpPr>
          <a:xfrm>
            <a:off x="0" y="1316736"/>
            <a:ext cx="12192000" cy="5541264"/>
            <a:chOff x="0" y="1316736"/>
            <a:chExt cx="12192000" cy="5541264"/>
          </a:xfrm>
        </p:grpSpPr>
        <p:sp>
          <p:nvSpPr>
            <p:cNvPr id="20" name="Rectangle 19"/>
            <p:cNvSpPr/>
            <p:nvPr userDrawn="1"/>
          </p:nvSpPr>
          <p:spPr>
            <a:xfrm>
              <a:off x="0" y="1316736"/>
              <a:ext cx="12192000" cy="554126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545336"/>
            <a:ext cx="5751576" cy="422452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4" name="Content Placeholder 3"/>
          <p:cNvSpPr>
            <a:spLocks noGrp="1"/>
          </p:cNvSpPr>
          <p:nvPr>
            <p:ph sz="quarter" idx="16"/>
          </p:nvPr>
        </p:nvSpPr>
        <p:spPr>
          <a:xfrm>
            <a:off x="6210300" y="1545336"/>
            <a:ext cx="5751576" cy="4224528"/>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3047213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ption 3: 1-Title &amp; 2-Content (2)">
    <p:spTree>
      <p:nvGrpSpPr>
        <p:cNvPr id="1" name=""/>
        <p:cNvGrpSpPr/>
        <p:nvPr/>
      </p:nvGrpSpPr>
      <p:grpSpPr>
        <a:xfrm>
          <a:off x="0" y="0"/>
          <a:ext cx="0" cy="0"/>
          <a:chOff x="0" y="0"/>
          <a:chExt cx="0" cy="0"/>
        </a:xfrm>
      </p:grpSpPr>
      <p:grpSp>
        <p:nvGrpSpPr>
          <p:cNvPr id="19" name="Group 18"/>
          <p:cNvGrpSpPr/>
          <p:nvPr userDrawn="1"/>
        </p:nvGrpSpPr>
        <p:grpSpPr>
          <a:xfrm>
            <a:off x="0" y="1563624"/>
            <a:ext cx="12192000" cy="5294376"/>
            <a:chOff x="0" y="1563624"/>
            <a:chExt cx="12192000" cy="5294376"/>
          </a:xfrm>
        </p:grpSpPr>
        <p:sp>
          <p:nvSpPr>
            <p:cNvPr id="20" name="Rectangle 19"/>
            <p:cNvSpPr/>
            <p:nvPr userDrawn="1"/>
          </p:nvSpPr>
          <p:spPr>
            <a:xfrm>
              <a:off x="0" y="1563624"/>
              <a:ext cx="12192000" cy="529437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792224"/>
            <a:ext cx="5751576" cy="397764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4" name="Content Placeholder 3"/>
          <p:cNvSpPr>
            <a:spLocks noGrp="1"/>
          </p:cNvSpPr>
          <p:nvPr>
            <p:ph sz="quarter" idx="16"/>
          </p:nvPr>
        </p:nvSpPr>
        <p:spPr>
          <a:xfrm>
            <a:off x="6210300" y="1792224"/>
            <a:ext cx="5751576" cy="3977640"/>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2303022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ption 3: 1-Title &amp; 2-Content (3)">
    <p:spTree>
      <p:nvGrpSpPr>
        <p:cNvPr id="1" name=""/>
        <p:cNvGrpSpPr/>
        <p:nvPr/>
      </p:nvGrpSpPr>
      <p:grpSpPr>
        <a:xfrm>
          <a:off x="0" y="0"/>
          <a:ext cx="0" cy="0"/>
          <a:chOff x="0" y="0"/>
          <a:chExt cx="0" cy="0"/>
        </a:xfrm>
      </p:grpSpPr>
      <p:grpSp>
        <p:nvGrpSpPr>
          <p:cNvPr id="19" name="Group 18"/>
          <p:cNvGrpSpPr/>
          <p:nvPr userDrawn="1"/>
        </p:nvGrpSpPr>
        <p:grpSpPr>
          <a:xfrm>
            <a:off x="0" y="1810512"/>
            <a:ext cx="12192000" cy="5047488"/>
            <a:chOff x="0" y="1810512"/>
            <a:chExt cx="12192000" cy="5047488"/>
          </a:xfrm>
        </p:grpSpPr>
        <p:sp>
          <p:nvSpPr>
            <p:cNvPr id="20" name="Rectangle 19"/>
            <p:cNvSpPr/>
            <p:nvPr userDrawn="1"/>
          </p:nvSpPr>
          <p:spPr>
            <a:xfrm>
              <a:off x="0" y="1810512"/>
              <a:ext cx="12192000" cy="504748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039112"/>
            <a:ext cx="5751576" cy="373075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4" name="Content Placeholder 3"/>
          <p:cNvSpPr>
            <a:spLocks noGrp="1"/>
          </p:cNvSpPr>
          <p:nvPr>
            <p:ph sz="quarter" idx="16"/>
          </p:nvPr>
        </p:nvSpPr>
        <p:spPr>
          <a:xfrm>
            <a:off x="6210300" y="2039112"/>
            <a:ext cx="5751576" cy="3730752"/>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8563024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ption 3: 1-Title &amp; 2-Content (4)">
    <p:spTree>
      <p:nvGrpSpPr>
        <p:cNvPr id="1" name=""/>
        <p:cNvGrpSpPr/>
        <p:nvPr/>
      </p:nvGrpSpPr>
      <p:grpSpPr>
        <a:xfrm>
          <a:off x="0" y="0"/>
          <a:ext cx="0" cy="0"/>
          <a:chOff x="0" y="0"/>
          <a:chExt cx="0" cy="0"/>
        </a:xfrm>
      </p:grpSpPr>
      <p:grpSp>
        <p:nvGrpSpPr>
          <p:cNvPr id="19" name="Group 18"/>
          <p:cNvGrpSpPr/>
          <p:nvPr userDrawn="1"/>
        </p:nvGrpSpPr>
        <p:grpSpPr>
          <a:xfrm>
            <a:off x="0" y="2057400"/>
            <a:ext cx="12192000" cy="4800600"/>
            <a:chOff x="0" y="2057400"/>
            <a:chExt cx="12192000" cy="4800600"/>
          </a:xfrm>
        </p:grpSpPr>
        <p:sp>
          <p:nvSpPr>
            <p:cNvPr id="20" name="Rectangle 19"/>
            <p:cNvSpPr/>
            <p:nvPr userDrawn="1"/>
          </p:nvSpPr>
          <p:spPr>
            <a:xfrm>
              <a:off x="0" y="2057400"/>
              <a:ext cx="12192000" cy="4800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86000"/>
            <a:ext cx="5751576" cy="348386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4" name="Content Placeholder 3"/>
          <p:cNvSpPr>
            <a:spLocks noGrp="1"/>
          </p:cNvSpPr>
          <p:nvPr>
            <p:ph sz="quarter" idx="16"/>
          </p:nvPr>
        </p:nvSpPr>
        <p:spPr>
          <a:xfrm>
            <a:off x="6210300" y="2286000"/>
            <a:ext cx="5751576" cy="3483864"/>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433351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Option 1: 1-Title">
    <p:spTree>
      <p:nvGrpSpPr>
        <p:cNvPr id="1" name=""/>
        <p:cNvGrpSpPr/>
        <p:nvPr/>
      </p:nvGrpSpPr>
      <p:grpSpPr>
        <a:xfrm>
          <a:off x="0" y="0"/>
          <a:ext cx="0" cy="0"/>
          <a:chOff x="0" y="0"/>
          <a:chExt cx="0" cy="0"/>
        </a:xfrm>
      </p:grpSpPr>
      <p:grpSp>
        <p:nvGrpSpPr>
          <p:cNvPr id="5" name="Group 4"/>
          <p:cNvGrpSpPr/>
          <p:nvPr userDrawn="1"/>
        </p:nvGrpSpPr>
        <p:grpSpPr>
          <a:xfrm>
            <a:off x="0" y="6400800"/>
            <a:ext cx="12192000" cy="457200"/>
            <a:chOff x="0" y="6400800"/>
            <a:chExt cx="12192000" cy="457200"/>
          </a:xfrm>
        </p:grpSpPr>
        <p:sp>
          <p:nvSpPr>
            <p:cNvPr id="8" name="Rectangle 7"/>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9" name="Picture 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880720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Option 1: 1-Title (1)">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498202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Option 1: 1-Title (2)">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498022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Option 1: 1-Title (3)">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6583974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ption 1: 1-Title (4)">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5241189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ption 2: 1-Title">
    <p:spTree>
      <p:nvGrpSpPr>
        <p:cNvPr id="1" name=""/>
        <p:cNvGrpSpPr/>
        <p:nvPr/>
      </p:nvGrpSpPr>
      <p:grpSpPr>
        <a:xfrm>
          <a:off x="0" y="0"/>
          <a:ext cx="0" cy="0"/>
          <a:chOff x="0" y="0"/>
          <a:chExt cx="0" cy="0"/>
        </a:xfrm>
      </p:grpSpPr>
      <p:grpSp>
        <p:nvGrpSpPr>
          <p:cNvPr id="5" name="Group 4"/>
          <p:cNvGrpSpPr/>
          <p:nvPr userDrawn="1"/>
        </p:nvGrpSpPr>
        <p:grpSpPr>
          <a:xfrm>
            <a:off x="0" y="0"/>
            <a:ext cx="12192000" cy="6858000"/>
            <a:chOff x="0" y="0"/>
            <a:chExt cx="12192000" cy="6858000"/>
          </a:xfrm>
        </p:grpSpPr>
        <p:sp>
          <p:nvSpPr>
            <p:cNvPr id="8" name="Rectangle 7"/>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9" name="Picture 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5850944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Option 2: 1-Title (1)">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9598837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Option 2: 1-Title (2)">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22252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Option 2: 1-Title (3)">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241250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Option 2: 1-Title (4)">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116057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Option 3: 1-Title">
    <p:spTree>
      <p:nvGrpSpPr>
        <p:cNvPr id="1" name=""/>
        <p:cNvGrpSpPr/>
        <p:nvPr/>
      </p:nvGrpSpPr>
      <p:grpSpPr>
        <a:xfrm>
          <a:off x="0" y="0"/>
          <a:ext cx="0" cy="0"/>
          <a:chOff x="0" y="0"/>
          <a:chExt cx="0" cy="0"/>
        </a:xfrm>
      </p:grpSpPr>
      <p:grpSp>
        <p:nvGrpSpPr>
          <p:cNvPr id="10" name="Group 9"/>
          <p:cNvGrpSpPr/>
          <p:nvPr userDrawn="1"/>
        </p:nvGrpSpPr>
        <p:grpSpPr>
          <a:xfrm>
            <a:off x="0" y="978408"/>
            <a:ext cx="12192000" cy="5879592"/>
            <a:chOff x="0" y="978408"/>
            <a:chExt cx="12192000" cy="5879592"/>
          </a:xfrm>
        </p:grpSpPr>
        <p:sp>
          <p:nvSpPr>
            <p:cNvPr id="16" name="Rectangle 15"/>
            <p:cNvSpPr/>
            <p:nvPr userDrawn="1"/>
          </p:nvSpPr>
          <p:spPr>
            <a:xfrm>
              <a:off x="0" y="978408"/>
              <a:ext cx="12192000" cy="587959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7" name="Picture 16"/>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761716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Option 3: 1-Title (1)">
    <p:spTree>
      <p:nvGrpSpPr>
        <p:cNvPr id="1" name=""/>
        <p:cNvGrpSpPr/>
        <p:nvPr/>
      </p:nvGrpSpPr>
      <p:grpSpPr>
        <a:xfrm>
          <a:off x="0" y="0"/>
          <a:ext cx="0" cy="0"/>
          <a:chOff x="0" y="0"/>
          <a:chExt cx="0" cy="0"/>
        </a:xfrm>
      </p:grpSpPr>
      <p:grpSp>
        <p:nvGrpSpPr>
          <p:cNvPr id="11" name="Group 10"/>
          <p:cNvGrpSpPr/>
          <p:nvPr userDrawn="1"/>
        </p:nvGrpSpPr>
        <p:grpSpPr>
          <a:xfrm>
            <a:off x="0" y="1316736"/>
            <a:ext cx="12192000" cy="5541264"/>
            <a:chOff x="0" y="1316736"/>
            <a:chExt cx="12192000" cy="5541264"/>
          </a:xfrm>
        </p:grpSpPr>
        <p:sp>
          <p:nvSpPr>
            <p:cNvPr id="18" name="Rectangle 17"/>
            <p:cNvSpPr/>
            <p:nvPr userDrawn="1"/>
          </p:nvSpPr>
          <p:spPr>
            <a:xfrm>
              <a:off x="0" y="1316736"/>
              <a:ext cx="12192000" cy="554126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2792862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Option 3: 1-Title (2)">
    <p:spTree>
      <p:nvGrpSpPr>
        <p:cNvPr id="1" name=""/>
        <p:cNvGrpSpPr/>
        <p:nvPr/>
      </p:nvGrpSpPr>
      <p:grpSpPr>
        <a:xfrm>
          <a:off x="0" y="0"/>
          <a:ext cx="0" cy="0"/>
          <a:chOff x="0" y="0"/>
          <a:chExt cx="0" cy="0"/>
        </a:xfrm>
      </p:grpSpPr>
      <p:grpSp>
        <p:nvGrpSpPr>
          <p:cNvPr id="11" name="Group 10"/>
          <p:cNvGrpSpPr/>
          <p:nvPr userDrawn="1"/>
        </p:nvGrpSpPr>
        <p:grpSpPr>
          <a:xfrm>
            <a:off x="0" y="1563624"/>
            <a:ext cx="12192000" cy="5294376"/>
            <a:chOff x="0" y="1563624"/>
            <a:chExt cx="12192000" cy="5294376"/>
          </a:xfrm>
        </p:grpSpPr>
        <p:sp>
          <p:nvSpPr>
            <p:cNvPr id="18" name="Rectangle 17"/>
            <p:cNvSpPr/>
            <p:nvPr userDrawn="1"/>
          </p:nvSpPr>
          <p:spPr>
            <a:xfrm>
              <a:off x="0" y="1563624"/>
              <a:ext cx="12192000" cy="529437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878848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Option 3: 1-Title (3)">
    <p:spTree>
      <p:nvGrpSpPr>
        <p:cNvPr id="1" name=""/>
        <p:cNvGrpSpPr/>
        <p:nvPr/>
      </p:nvGrpSpPr>
      <p:grpSpPr>
        <a:xfrm>
          <a:off x="0" y="0"/>
          <a:ext cx="0" cy="0"/>
          <a:chOff x="0" y="0"/>
          <a:chExt cx="0" cy="0"/>
        </a:xfrm>
      </p:grpSpPr>
      <p:grpSp>
        <p:nvGrpSpPr>
          <p:cNvPr id="11" name="Group 10"/>
          <p:cNvGrpSpPr/>
          <p:nvPr userDrawn="1"/>
        </p:nvGrpSpPr>
        <p:grpSpPr>
          <a:xfrm>
            <a:off x="0" y="1810512"/>
            <a:ext cx="12192000" cy="5047488"/>
            <a:chOff x="0" y="1810512"/>
            <a:chExt cx="12192000" cy="5047488"/>
          </a:xfrm>
        </p:grpSpPr>
        <p:sp>
          <p:nvSpPr>
            <p:cNvPr id="18" name="Rectangle 17"/>
            <p:cNvSpPr/>
            <p:nvPr userDrawn="1"/>
          </p:nvSpPr>
          <p:spPr>
            <a:xfrm>
              <a:off x="0" y="1810512"/>
              <a:ext cx="12192000" cy="504748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2565247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Option 3: 1-Title (4)">
    <p:spTree>
      <p:nvGrpSpPr>
        <p:cNvPr id="1" name=""/>
        <p:cNvGrpSpPr/>
        <p:nvPr/>
      </p:nvGrpSpPr>
      <p:grpSpPr>
        <a:xfrm>
          <a:off x="0" y="0"/>
          <a:ext cx="0" cy="0"/>
          <a:chOff x="0" y="0"/>
          <a:chExt cx="0" cy="0"/>
        </a:xfrm>
      </p:grpSpPr>
      <p:grpSp>
        <p:nvGrpSpPr>
          <p:cNvPr id="11" name="Group 10"/>
          <p:cNvGrpSpPr/>
          <p:nvPr userDrawn="1"/>
        </p:nvGrpSpPr>
        <p:grpSpPr>
          <a:xfrm>
            <a:off x="0" y="2057400"/>
            <a:ext cx="12192000" cy="4800600"/>
            <a:chOff x="0" y="2057400"/>
            <a:chExt cx="12192000" cy="4800600"/>
          </a:xfrm>
        </p:grpSpPr>
        <p:sp>
          <p:nvSpPr>
            <p:cNvPr id="13" name="Rectangle 12"/>
            <p:cNvSpPr/>
            <p:nvPr userDrawn="1"/>
          </p:nvSpPr>
          <p:spPr>
            <a:xfrm>
              <a:off x="0" y="2057400"/>
              <a:ext cx="12192000" cy="4800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5706462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Option 1: 2-Title &amp; Content">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11731752"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3856375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ption 1: 2-Title &amp; Content (1)">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11731752"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03492265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ption 1: 2-Title &amp; Content (2)">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993392"/>
            <a:ext cx="11731752"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492306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Option 1: 2-Title &amp; Content (3)">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240280"/>
            <a:ext cx="11731752"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5139040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Option 1: 2-Title &amp; Content (4)">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11731752"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43938559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Option 2: 2-Title &amp; Content">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11731752"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8168756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ption 2: 2-Title &amp; Content (1)">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11731752"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88350256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Option 2: 2-Title &amp; Content (2)">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993392"/>
            <a:ext cx="11731752"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5258940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Option 2: 2-Title &amp; Content (3)">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240280"/>
            <a:ext cx="11731752"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9676689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ption 2: 2-Title &amp; Content (4)">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11731752"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08335965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Option 3: 2-Title &amp; Content">
    <p:spTree>
      <p:nvGrpSpPr>
        <p:cNvPr id="1" name=""/>
        <p:cNvGrpSpPr/>
        <p:nvPr/>
      </p:nvGrpSpPr>
      <p:grpSpPr>
        <a:xfrm>
          <a:off x="0" y="0"/>
          <a:ext cx="0" cy="0"/>
          <a:chOff x="0" y="0"/>
          <a:chExt cx="0" cy="0"/>
        </a:xfrm>
      </p:grpSpPr>
      <p:grpSp>
        <p:nvGrpSpPr>
          <p:cNvPr id="2" name="Group 1"/>
          <p:cNvGrpSpPr/>
          <p:nvPr userDrawn="1"/>
        </p:nvGrpSpPr>
        <p:grpSpPr>
          <a:xfrm>
            <a:off x="0" y="1408176"/>
            <a:ext cx="12192000" cy="5449824"/>
            <a:chOff x="0" y="1408176"/>
            <a:chExt cx="12192000" cy="5449824"/>
          </a:xfrm>
        </p:grpSpPr>
        <p:sp>
          <p:nvSpPr>
            <p:cNvPr id="11" name="Rectangle 10"/>
            <p:cNvSpPr/>
            <p:nvPr userDrawn="1"/>
          </p:nvSpPr>
          <p:spPr>
            <a:xfrm>
              <a:off x="0" y="1408176"/>
              <a:ext cx="12192000" cy="544982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6" name="Picture 15"/>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userDrawn="1">
            <p:ph idx="1"/>
          </p:nvPr>
        </p:nvSpPr>
        <p:spPr>
          <a:xfrm>
            <a:off x="230124" y="1636776"/>
            <a:ext cx="11731752" cy="413308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userDrawn="1">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0" name="Rectangle 6"/>
          <p:cNvSpPr>
            <a:spLocks noGrp="1" noChangeArrowheads="1"/>
          </p:cNvSpPr>
          <p:nvPr userDrawn="1">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5" name="Footer Placeholder 9"/>
          <p:cNvSpPr>
            <a:spLocks noGrp="1"/>
          </p:cNvSpPr>
          <p:nvPr userDrawn="1">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872447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ption 3: 2-Title &amp; Content (1)">
    <p:spTree>
      <p:nvGrpSpPr>
        <p:cNvPr id="1" name=""/>
        <p:cNvGrpSpPr/>
        <p:nvPr/>
      </p:nvGrpSpPr>
      <p:grpSpPr>
        <a:xfrm>
          <a:off x="0" y="0"/>
          <a:ext cx="0" cy="0"/>
          <a:chOff x="0" y="0"/>
          <a:chExt cx="0" cy="0"/>
        </a:xfrm>
      </p:grpSpPr>
      <p:grpSp>
        <p:nvGrpSpPr>
          <p:cNvPr id="17" name="Group 16"/>
          <p:cNvGrpSpPr/>
          <p:nvPr userDrawn="1"/>
        </p:nvGrpSpPr>
        <p:grpSpPr>
          <a:xfrm>
            <a:off x="0" y="1746504"/>
            <a:ext cx="12192000" cy="5111496"/>
            <a:chOff x="0" y="1746504"/>
            <a:chExt cx="12192000" cy="5111496"/>
          </a:xfrm>
        </p:grpSpPr>
        <p:sp>
          <p:nvSpPr>
            <p:cNvPr id="18" name="Rectangle 17"/>
            <p:cNvSpPr/>
            <p:nvPr userDrawn="1"/>
          </p:nvSpPr>
          <p:spPr>
            <a:xfrm>
              <a:off x="0" y="1746504"/>
              <a:ext cx="12192000" cy="511149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975104"/>
            <a:ext cx="11731752" cy="379476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11675785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Option 3: 2-Title &amp; Content (2)">
    <p:spTree>
      <p:nvGrpSpPr>
        <p:cNvPr id="1" name=""/>
        <p:cNvGrpSpPr/>
        <p:nvPr/>
      </p:nvGrpSpPr>
      <p:grpSpPr>
        <a:xfrm>
          <a:off x="0" y="0"/>
          <a:ext cx="0" cy="0"/>
          <a:chOff x="0" y="0"/>
          <a:chExt cx="0" cy="0"/>
        </a:xfrm>
      </p:grpSpPr>
      <p:grpSp>
        <p:nvGrpSpPr>
          <p:cNvPr id="17" name="Group 16"/>
          <p:cNvGrpSpPr/>
          <p:nvPr userDrawn="1"/>
        </p:nvGrpSpPr>
        <p:grpSpPr>
          <a:xfrm>
            <a:off x="0" y="1993392"/>
            <a:ext cx="12192000" cy="4864608"/>
            <a:chOff x="0" y="1993392"/>
            <a:chExt cx="12192000" cy="4864608"/>
          </a:xfrm>
        </p:grpSpPr>
        <p:sp>
          <p:nvSpPr>
            <p:cNvPr id="18" name="Rectangle 17"/>
            <p:cNvSpPr/>
            <p:nvPr userDrawn="1"/>
          </p:nvSpPr>
          <p:spPr>
            <a:xfrm>
              <a:off x="0" y="1993392"/>
              <a:ext cx="12192000" cy="486460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21992"/>
            <a:ext cx="11731752" cy="354787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16919443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Option 3: 2-Title &amp; Content (3)">
    <p:spTree>
      <p:nvGrpSpPr>
        <p:cNvPr id="1" name=""/>
        <p:cNvGrpSpPr/>
        <p:nvPr/>
      </p:nvGrpSpPr>
      <p:grpSpPr>
        <a:xfrm>
          <a:off x="0" y="0"/>
          <a:ext cx="0" cy="0"/>
          <a:chOff x="0" y="0"/>
          <a:chExt cx="0" cy="0"/>
        </a:xfrm>
      </p:grpSpPr>
      <p:grpSp>
        <p:nvGrpSpPr>
          <p:cNvPr id="17" name="Group 16"/>
          <p:cNvGrpSpPr/>
          <p:nvPr userDrawn="1"/>
        </p:nvGrpSpPr>
        <p:grpSpPr>
          <a:xfrm>
            <a:off x="0" y="2240280"/>
            <a:ext cx="12192000" cy="4617720"/>
            <a:chOff x="0" y="2240280"/>
            <a:chExt cx="12192000" cy="4617720"/>
          </a:xfrm>
        </p:grpSpPr>
        <p:sp>
          <p:nvSpPr>
            <p:cNvPr id="18" name="Rectangle 17"/>
            <p:cNvSpPr/>
            <p:nvPr userDrawn="1"/>
          </p:nvSpPr>
          <p:spPr>
            <a:xfrm>
              <a:off x="0" y="2240280"/>
              <a:ext cx="12192000" cy="461772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468880"/>
            <a:ext cx="11731752" cy="330098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7963921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Option 3: 2-Title &amp; Content (4)">
    <p:spTree>
      <p:nvGrpSpPr>
        <p:cNvPr id="1" name=""/>
        <p:cNvGrpSpPr/>
        <p:nvPr/>
      </p:nvGrpSpPr>
      <p:grpSpPr>
        <a:xfrm>
          <a:off x="0" y="0"/>
          <a:ext cx="0" cy="0"/>
          <a:chOff x="0" y="0"/>
          <a:chExt cx="0" cy="0"/>
        </a:xfrm>
      </p:grpSpPr>
      <p:grpSp>
        <p:nvGrpSpPr>
          <p:cNvPr id="17" name="Group 16"/>
          <p:cNvGrpSpPr/>
          <p:nvPr userDrawn="1"/>
        </p:nvGrpSpPr>
        <p:grpSpPr>
          <a:xfrm>
            <a:off x="0" y="2487168"/>
            <a:ext cx="12192000" cy="4370832"/>
            <a:chOff x="0" y="2487168"/>
            <a:chExt cx="12192000" cy="4370832"/>
          </a:xfrm>
        </p:grpSpPr>
        <p:sp>
          <p:nvSpPr>
            <p:cNvPr id="18" name="Rectangle 17"/>
            <p:cNvSpPr/>
            <p:nvPr userDrawn="1"/>
          </p:nvSpPr>
          <p:spPr>
            <a:xfrm>
              <a:off x="0" y="2487168"/>
              <a:ext cx="12192000" cy="437083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715768"/>
            <a:ext cx="11731752" cy="305409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479151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tion 1: 2-Title &amp; 2-Content">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5751576"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4" name="Content Placeholder 3"/>
          <p:cNvSpPr>
            <a:spLocks noGrp="1"/>
          </p:cNvSpPr>
          <p:nvPr>
            <p:ph sz="quarter" idx="15"/>
          </p:nvPr>
        </p:nvSpPr>
        <p:spPr>
          <a:xfrm>
            <a:off x="6210300" y="1408176"/>
            <a:ext cx="5751576" cy="436168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8217116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tion 1: 2-Title &amp; 2-Content (1)">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2" name="Rectangle 11"/>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5751576"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746504"/>
            <a:ext cx="5751576" cy="402336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8346705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Option 1: 2-Title &amp; 2-Content (2)">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993392"/>
            <a:ext cx="5751576"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993392"/>
            <a:ext cx="5751576" cy="377647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3513645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ption 1: 2-Title &amp; 2-Content (3)">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2" name="Rectangle 11"/>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2240280"/>
            <a:ext cx="5751576"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5" name="Content Placeholder 4"/>
          <p:cNvSpPr>
            <a:spLocks noGrp="1"/>
          </p:cNvSpPr>
          <p:nvPr>
            <p:ph sz="quarter" idx="16"/>
          </p:nvPr>
        </p:nvSpPr>
        <p:spPr>
          <a:xfrm>
            <a:off x="230124" y="2240280"/>
            <a:ext cx="5751576" cy="3529584"/>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27147445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Option 1: 2-Title &amp; 2-Content (4)">
    <p:spTree>
      <p:nvGrpSpPr>
        <p:cNvPr id="1" name=""/>
        <p:cNvGrpSpPr/>
        <p:nvPr/>
      </p:nvGrpSpPr>
      <p:grpSpPr>
        <a:xfrm>
          <a:off x="0" y="0"/>
          <a:ext cx="0" cy="0"/>
          <a:chOff x="0" y="0"/>
          <a:chExt cx="0" cy="0"/>
        </a:xfrm>
      </p:grpSpPr>
      <p:grpSp>
        <p:nvGrpSpPr>
          <p:cNvPr id="10" name="Group 9"/>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5751576"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5" name="Content Placeholder 4"/>
          <p:cNvSpPr>
            <a:spLocks noGrp="1"/>
          </p:cNvSpPr>
          <p:nvPr>
            <p:ph sz="quarter" idx="16"/>
          </p:nvPr>
        </p:nvSpPr>
        <p:spPr>
          <a:xfrm>
            <a:off x="6210300" y="2487168"/>
            <a:ext cx="5751576" cy="328269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0749930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Option 2: 2-Title &amp; 2-Content">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5751576"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4" name="Content Placeholder 3"/>
          <p:cNvSpPr>
            <a:spLocks noGrp="1"/>
          </p:cNvSpPr>
          <p:nvPr>
            <p:ph sz="quarter" idx="15"/>
          </p:nvPr>
        </p:nvSpPr>
        <p:spPr>
          <a:xfrm>
            <a:off x="6210300" y="1408176"/>
            <a:ext cx="5751576" cy="436168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31588494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Option 2: 2-Title &amp; 2-Content (1)">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2" name="Rectangle 11"/>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5751576"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746504"/>
            <a:ext cx="5751576" cy="402336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95965582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Option 2: 2-Title &amp; 2-Content (2)">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993392"/>
            <a:ext cx="5751576"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993392"/>
            <a:ext cx="5751576" cy="377647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8517343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ption 2: 2-Title &amp; 2-Content (3)">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2" name="Rectangle 11"/>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2240280"/>
            <a:ext cx="5751576"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5" name="Content Placeholder 4"/>
          <p:cNvSpPr>
            <a:spLocks noGrp="1"/>
          </p:cNvSpPr>
          <p:nvPr>
            <p:ph sz="quarter" idx="16"/>
          </p:nvPr>
        </p:nvSpPr>
        <p:spPr>
          <a:xfrm>
            <a:off x="230124" y="2240280"/>
            <a:ext cx="5751576" cy="3529584"/>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4058648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Option 2: 2-Title &amp; 2-Content (4)">
    <p:spTree>
      <p:nvGrpSpPr>
        <p:cNvPr id="1" name=""/>
        <p:cNvGrpSpPr/>
        <p:nvPr/>
      </p:nvGrpSpPr>
      <p:grpSpPr>
        <a:xfrm>
          <a:off x="0" y="0"/>
          <a:ext cx="0" cy="0"/>
          <a:chOff x="0" y="0"/>
          <a:chExt cx="0" cy="0"/>
        </a:xfrm>
      </p:grpSpPr>
      <p:grpSp>
        <p:nvGrpSpPr>
          <p:cNvPr id="10" name="Group 9"/>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5751576"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5" name="Content Placeholder 4"/>
          <p:cNvSpPr>
            <a:spLocks noGrp="1"/>
          </p:cNvSpPr>
          <p:nvPr>
            <p:ph sz="quarter" idx="16"/>
          </p:nvPr>
        </p:nvSpPr>
        <p:spPr>
          <a:xfrm>
            <a:off x="6210300" y="2487168"/>
            <a:ext cx="5751576" cy="328269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7501297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Option 3: 2-Title &amp; 2-Content">
    <p:spTree>
      <p:nvGrpSpPr>
        <p:cNvPr id="1" name=""/>
        <p:cNvGrpSpPr/>
        <p:nvPr/>
      </p:nvGrpSpPr>
      <p:grpSpPr>
        <a:xfrm>
          <a:off x="0" y="0"/>
          <a:ext cx="0" cy="0"/>
          <a:chOff x="0" y="0"/>
          <a:chExt cx="0" cy="0"/>
        </a:xfrm>
      </p:grpSpPr>
      <p:grpSp>
        <p:nvGrpSpPr>
          <p:cNvPr id="16" name="Group 15"/>
          <p:cNvGrpSpPr/>
          <p:nvPr userDrawn="1"/>
        </p:nvGrpSpPr>
        <p:grpSpPr>
          <a:xfrm>
            <a:off x="0" y="1408176"/>
            <a:ext cx="12192000" cy="5449824"/>
            <a:chOff x="0" y="1408176"/>
            <a:chExt cx="12192000" cy="5449824"/>
          </a:xfrm>
        </p:grpSpPr>
        <p:sp>
          <p:nvSpPr>
            <p:cNvPr id="17" name="Rectangle 16"/>
            <p:cNvSpPr/>
            <p:nvPr userDrawn="1"/>
          </p:nvSpPr>
          <p:spPr>
            <a:xfrm>
              <a:off x="0" y="1408176"/>
              <a:ext cx="12192000" cy="544982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636776"/>
            <a:ext cx="5751576" cy="413308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4" name="Content Placeholder 3"/>
          <p:cNvSpPr>
            <a:spLocks noGrp="1"/>
          </p:cNvSpPr>
          <p:nvPr>
            <p:ph sz="quarter" idx="15"/>
          </p:nvPr>
        </p:nvSpPr>
        <p:spPr>
          <a:xfrm>
            <a:off x="6210300" y="1636776"/>
            <a:ext cx="5751576" cy="4133088"/>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5"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171598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Option 3: 2-Title &amp; 2-Content (1)">
    <p:spTree>
      <p:nvGrpSpPr>
        <p:cNvPr id="1" name=""/>
        <p:cNvGrpSpPr/>
        <p:nvPr/>
      </p:nvGrpSpPr>
      <p:grpSpPr>
        <a:xfrm>
          <a:off x="0" y="0"/>
          <a:ext cx="0" cy="0"/>
          <a:chOff x="0" y="0"/>
          <a:chExt cx="0" cy="0"/>
        </a:xfrm>
      </p:grpSpPr>
      <p:grpSp>
        <p:nvGrpSpPr>
          <p:cNvPr id="19" name="Group 18"/>
          <p:cNvGrpSpPr/>
          <p:nvPr userDrawn="1"/>
        </p:nvGrpSpPr>
        <p:grpSpPr>
          <a:xfrm>
            <a:off x="0" y="1746504"/>
            <a:ext cx="12192000" cy="5111496"/>
            <a:chOff x="0" y="1746504"/>
            <a:chExt cx="12192000" cy="5111496"/>
          </a:xfrm>
        </p:grpSpPr>
        <p:sp>
          <p:nvSpPr>
            <p:cNvPr id="20" name="Rectangle 19"/>
            <p:cNvSpPr/>
            <p:nvPr userDrawn="1"/>
          </p:nvSpPr>
          <p:spPr>
            <a:xfrm>
              <a:off x="0" y="1746504"/>
              <a:ext cx="12192000" cy="511149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975104"/>
            <a:ext cx="5751576" cy="379476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4" name="Content Placeholder 3"/>
          <p:cNvSpPr>
            <a:spLocks noGrp="1"/>
          </p:cNvSpPr>
          <p:nvPr>
            <p:ph sz="quarter" idx="16"/>
          </p:nvPr>
        </p:nvSpPr>
        <p:spPr>
          <a:xfrm>
            <a:off x="6210300" y="1975104"/>
            <a:ext cx="5751576" cy="3794760"/>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9689419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Option 3: 2-Title &amp; 2-Content (2)">
    <p:spTree>
      <p:nvGrpSpPr>
        <p:cNvPr id="1" name=""/>
        <p:cNvGrpSpPr/>
        <p:nvPr/>
      </p:nvGrpSpPr>
      <p:grpSpPr>
        <a:xfrm>
          <a:off x="0" y="0"/>
          <a:ext cx="0" cy="0"/>
          <a:chOff x="0" y="0"/>
          <a:chExt cx="0" cy="0"/>
        </a:xfrm>
      </p:grpSpPr>
      <p:grpSp>
        <p:nvGrpSpPr>
          <p:cNvPr id="19" name="Group 18"/>
          <p:cNvGrpSpPr/>
          <p:nvPr userDrawn="1"/>
        </p:nvGrpSpPr>
        <p:grpSpPr>
          <a:xfrm>
            <a:off x="0" y="1993392"/>
            <a:ext cx="12192000" cy="4864608"/>
            <a:chOff x="0" y="1993392"/>
            <a:chExt cx="12192000" cy="4864608"/>
          </a:xfrm>
        </p:grpSpPr>
        <p:sp>
          <p:nvSpPr>
            <p:cNvPr id="20" name="Rectangle 19"/>
            <p:cNvSpPr/>
            <p:nvPr userDrawn="1"/>
          </p:nvSpPr>
          <p:spPr>
            <a:xfrm>
              <a:off x="0" y="1993392"/>
              <a:ext cx="12192000" cy="486460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21992"/>
            <a:ext cx="5751576" cy="354787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4" name="Content Placeholder 3"/>
          <p:cNvSpPr>
            <a:spLocks noGrp="1"/>
          </p:cNvSpPr>
          <p:nvPr>
            <p:ph sz="quarter" idx="16"/>
          </p:nvPr>
        </p:nvSpPr>
        <p:spPr>
          <a:xfrm>
            <a:off x="6210300" y="2221992"/>
            <a:ext cx="5751576" cy="3547872"/>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023200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Option 3: 2-Title &amp; 2-Content (3)">
    <p:spTree>
      <p:nvGrpSpPr>
        <p:cNvPr id="1" name=""/>
        <p:cNvGrpSpPr/>
        <p:nvPr/>
      </p:nvGrpSpPr>
      <p:grpSpPr>
        <a:xfrm>
          <a:off x="0" y="0"/>
          <a:ext cx="0" cy="0"/>
          <a:chOff x="0" y="0"/>
          <a:chExt cx="0" cy="0"/>
        </a:xfrm>
      </p:grpSpPr>
      <p:grpSp>
        <p:nvGrpSpPr>
          <p:cNvPr id="19" name="Group 18"/>
          <p:cNvGrpSpPr/>
          <p:nvPr userDrawn="1"/>
        </p:nvGrpSpPr>
        <p:grpSpPr>
          <a:xfrm>
            <a:off x="0" y="2240280"/>
            <a:ext cx="12192000" cy="4617720"/>
            <a:chOff x="0" y="2240280"/>
            <a:chExt cx="12192000" cy="4617720"/>
          </a:xfrm>
        </p:grpSpPr>
        <p:sp>
          <p:nvSpPr>
            <p:cNvPr id="20" name="Rectangle 19"/>
            <p:cNvSpPr/>
            <p:nvPr userDrawn="1"/>
          </p:nvSpPr>
          <p:spPr>
            <a:xfrm>
              <a:off x="0" y="2240280"/>
              <a:ext cx="12192000" cy="461772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468880"/>
            <a:ext cx="5751576" cy="330098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5" name="Content Placeholder 4"/>
          <p:cNvSpPr>
            <a:spLocks noGrp="1"/>
          </p:cNvSpPr>
          <p:nvPr>
            <p:ph sz="quarter" idx="16"/>
          </p:nvPr>
        </p:nvSpPr>
        <p:spPr>
          <a:xfrm>
            <a:off x="6210300" y="2468880"/>
            <a:ext cx="5751576" cy="3300984"/>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68583416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Option 3: 2-Title &amp; 2-Content (4)">
    <p:spTree>
      <p:nvGrpSpPr>
        <p:cNvPr id="1" name=""/>
        <p:cNvGrpSpPr/>
        <p:nvPr/>
      </p:nvGrpSpPr>
      <p:grpSpPr>
        <a:xfrm>
          <a:off x="0" y="0"/>
          <a:ext cx="0" cy="0"/>
          <a:chOff x="0" y="0"/>
          <a:chExt cx="0" cy="0"/>
        </a:xfrm>
      </p:grpSpPr>
      <p:grpSp>
        <p:nvGrpSpPr>
          <p:cNvPr id="19" name="Group 18"/>
          <p:cNvGrpSpPr/>
          <p:nvPr userDrawn="1"/>
        </p:nvGrpSpPr>
        <p:grpSpPr>
          <a:xfrm>
            <a:off x="0" y="2487168"/>
            <a:ext cx="12192000" cy="4370832"/>
            <a:chOff x="0" y="2487168"/>
            <a:chExt cx="12192000" cy="4370832"/>
          </a:xfrm>
        </p:grpSpPr>
        <p:sp>
          <p:nvSpPr>
            <p:cNvPr id="20" name="Rectangle 19"/>
            <p:cNvSpPr/>
            <p:nvPr userDrawn="1"/>
          </p:nvSpPr>
          <p:spPr>
            <a:xfrm>
              <a:off x="0" y="2487168"/>
              <a:ext cx="12192000" cy="437083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715768"/>
            <a:ext cx="5751576" cy="305409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5" name="Content Placeholder 4"/>
          <p:cNvSpPr>
            <a:spLocks noGrp="1"/>
          </p:cNvSpPr>
          <p:nvPr>
            <p:ph sz="quarter" idx="16"/>
          </p:nvPr>
        </p:nvSpPr>
        <p:spPr>
          <a:xfrm>
            <a:off x="6210300" y="2715768"/>
            <a:ext cx="5751576" cy="3054096"/>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085535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Option 1: 2-Title">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0" name="Picture 9"/>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5"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473048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Option 1: 2-Title (1)">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5556484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Option 1: 2-Title (2)">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5182843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Option 1: 2-Title (3)">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75880929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Option 1: 2-Title (4)">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77071825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Option 2: 2-Title">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0" name="Picture 9"/>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5"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19376303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Option 2: 2-Title (1)">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7101696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Option 2: 2-Title (2)">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408119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Option 2: 2-Title (3)">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33344855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Option 2: 2-Title (4)">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56024560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Option 3: 2-Title">
    <p:spTree>
      <p:nvGrpSpPr>
        <p:cNvPr id="1" name=""/>
        <p:cNvGrpSpPr/>
        <p:nvPr/>
      </p:nvGrpSpPr>
      <p:grpSpPr>
        <a:xfrm>
          <a:off x="0" y="0"/>
          <a:ext cx="0" cy="0"/>
          <a:chOff x="0" y="0"/>
          <a:chExt cx="0" cy="0"/>
        </a:xfrm>
      </p:grpSpPr>
      <p:grpSp>
        <p:nvGrpSpPr>
          <p:cNvPr id="12" name="Group 11"/>
          <p:cNvGrpSpPr/>
          <p:nvPr userDrawn="1"/>
        </p:nvGrpSpPr>
        <p:grpSpPr>
          <a:xfrm>
            <a:off x="0" y="1408176"/>
            <a:ext cx="12192000" cy="5449824"/>
            <a:chOff x="0" y="1408176"/>
            <a:chExt cx="12192000" cy="5449824"/>
          </a:xfrm>
        </p:grpSpPr>
        <p:sp>
          <p:nvSpPr>
            <p:cNvPr id="13" name="Rectangle 12"/>
            <p:cNvSpPr/>
            <p:nvPr userDrawn="1"/>
          </p:nvSpPr>
          <p:spPr>
            <a:xfrm>
              <a:off x="0" y="1408176"/>
              <a:ext cx="12192000" cy="544982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4" name="Picture 13"/>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96031791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Option 3: 2-Title (1)">
    <p:spTree>
      <p:nvGrpSpPr>
        <p:cNvPr id="1" name=""/>
        <p:cNvGrpSpPr/>
        <p:nvPr/>
      </p:nvGrpSpPr>
      <p:grpSpPr>
        <a:xfrm>
          <a:off x="0" y="0"/>
          <a:ext cx="0" cy="0"/>
          <a:chOff x="0" y="0"/>
          <a:chExt cx="0" cy="0"/>
        </a:xfrm>
      </p:grpSpPr>
      <p:grpSp>
        <p:nvGrpSpPr>
          <p:cNvPr id="14" name="Group 13"/>
          <p:cNvGrpSpPr/>
          <p:nvPr userDrawn="1"/>
        </p:nvGrpSpPr>
        <p:grpSpPr>
          <a:xfrm>
            <a:off x="0" y="1746504"/>
            <a:ext cx="12192000" cy="5111496"/>
            <a:chOff x="0" y="1746504"/>
            <a:chExt cx="12192000" cy="5111496"/>
          </a:xfrm>
        </p:grpSpPr>
        <p:sp>
          <p:nvSpPr>
            <p:cNvPr id="15" name="Rectangle 14"/>
            <p:cNvSpPr/>
            <p:nvPr userDrawn="1"/>
          </p:nvSpPr>
          <p:spPr>
            <a:xfrm>
              <a:off x="0" y="1746504"/>
              <a:ext cx="12192000" cy="511149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40862651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Option 3: 2-Title (2)">
    <p:spTree>
      <p:nvGrpSpPr>
        <p:cNvPr id="1" name=""/>
        <p:cNvGrpSpPr/>
        <p:nvPr/>
      </p:nvGrpSpPr>
      <p:grpSpPr>
        <a:xfrm>
          <a:off x="0" y="0"/>
          <a:ext cx="0" cy="0"/>
          <a:chOff x="0" y="0"/>
          <a:chExt cx="0" cy="0"/>
        </a:xfrm>
      </p:grpSpPr>
      <p:grpSp>
        <p:nvGrpSpPr>
          <p:cNvPr id="14" name="Group 13"/>
          <p:cNvGrpSpPr/>
          <p:nvPr userDrawn="1"/>
        </p:nvGrpSpPr>
        <p:grpSpPr>
          <a:xfrm>
            <a:off x="0" y="1993392"/>
            <a:ext cx="12192000" cy="4864608"/>
            <a:chOff x="0" y="1993392"/>
            <a:chExt cx="12192000" cy="4864608"/>
          </a:xfrm>
        </p:grpSpPr>
        <p:sp>
          <p:nvSpPr>
            <p:cNvPr id="17" name="Rectangle 16"/>
            <p:cNvSpPr/>
            <p:nvPr userDrawn="1"/>
          </p:nvSpPr>
          <p:spPr>
            <a:xfrm>
              <a:off x="0" y="1993392"/>
              <a:ext cx="12192000" cy="486460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2"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04346551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Option 3: 2-Title (3)">
    <p:spTree>
      <p:nvGrpSpPr>
        <p:cNvPr id="1" name=""/>
        <p:cNvGrpSpPr/>
        <p:nvPr/>
      </p:nvGrpSpPr>
      <p:grpSpPr>
        <a:xfrm>
          <a:off x="0" y="0"/>
          <a:ext cx="0" cy="0"/>
          <a:chOff x="0" y="0"/>
          <a:chExt cx="0" cy="0"/>
        </a:xfrm>
      </p:grpSpPr>
      <p:grpSp>
        <p:nvGrpSpPr>
          <p:cNvPr id="14" name="Group 13"/>
          <p:cNvGrpSpPr/>
          <p:nvPr userDrawn="1"/>
        </p:nvGrpSpPr>
        <p:grpSpPr>
          <a:xfrm>
            <a:off x="0" y="2240280"/>
            <a:ext cx="12192000" cy="4617720"/>
            <a:chOff x="0" y="2240280"/>
            <a:chExt cx="12192000" cy="4617720"/>
          </a:xfrm>
        </p:grpSpPr>
        <p:sp>
          <p:nvSpPr>
            <p:cNvPr id="17" name="Rectangle 16"/>
            <p:cNvSpPr/>
            <p:nvPr userDrawn="1"/>
          </p:nvSpPr>
          <p:spPr>
            <a:xfrm>
              <a:off x="0" y="2240280"/>
              <a:ext cx="12192000" cy="461772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181842442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Option 3: 2-Title (4)">
    <p:spTree>
      <p:nvGrpSpPr>
        <p:cNvPr id="1" name=""/>
        <p:cNvGrpSpPr/>
        <p:nvPr/>
      </p:nvGrpSpPr>
      <p:grpSpPr>
        <a:xfrm>
          <a:off x="0" y="0"/>
          <a:ext cx="0" cy="0"/>
          <a:chOff x="0" y="0"/>
          <a:chExt cx="0" cy="0"/>
        </a:xfrm>
      </p:grpSpPr>
      <p:grpSp>
        <p:nvGrpSpPr>
          <p:cNvPr id="14" name="Group 13"/>
          <p:cNvGrpSpPr/>
          <p:nvPr userDrawn="1"/>
        </p:nvGrpSpPr>
        <p:grpSpPr>
          <a:xfrm>
            <a:off x="0" y="2487168"/>
            <a:ext cx="12192000" cy="4370832"/>
            <a:chOff x="0" y="2487168"/>
            <a:chExt cx="12192000" cy="4370832"/>
          </a:xfrm>
        </p:grpSpPr>
        <p:sp>
          <p:nvSpPr>
            <p:cNvPr id="17" name="Rectangle 16"/>
            <p:cNvSpPr/>
            <p:nvPr userDrawn="1"/>
          </p:nvSpPr>
          <p:spPr>
            <a:xfrm>
              <a:off x="0" y="2487168"/>
              <a:ext cx="12192000" cy="437083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2412052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Option 1: Blank">
    <p:spTree>
      <p:nvGrpSpPr>
        <p:cNvPr id="1" name=""/>
        <p:cNvGrpSpPr/>
        <p:nvPr/>
      </p:nvGrpSpPr>
      <p:grpSpPr>
        <a:xfrm>
          <a:off x="0" y="0"/>
          <a:ext cx="0" cy="0"/>
          <a:chOff x="0" y="0"/>
          <a:chExt cx="0" cy="0"/>
        </a:xfrm>
      </p:grpSpPr>
      <p:grpSp>
        <p:nvGrpSpPr>
          <p:cNvPr id="3" name="Group 2"/>
          <p:cNvGrpSpPr/>
          <p:nvPr userDrawn="1"/>
        </p:nvGrpSpPr>
        <p:grpSpPr>
          <a:xfrm>
            <a:off x="0" y="6400800"/>
            <a:ext cx="12192000" cy="457200"/>
            <a:chOff x="0" y="6400800"/>
            <a:chExt cx="12192000" cy="457200"/>
          </a:xfrm>
        </p:grpSpPr>
        <p:sp>
          <p:nvSpPr>
            <p:cNvPr id="5" name="Rectangle 4"/>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endParaRPr>
            </a:p>
          </p:txBody>
        </p:sp>
        <p:pic>
          <p:nvPicPr>
            <p:cNvPr id="6" name="Picture 5"/>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4"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Tree>
    <p:extLst>
      <p:ext uri="{BB962C8B-B14F-4D97-AF65-F5344CB8AC3E}">
        <p14:creationId xmlns:p14="http://schemas.microsoft.com/office/powerpoint/2010/main" val="27020016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Option 2: Blank">
    <p:spTree>
      <p:nvGrpSpPr>
        <p:cNvPr id="1" name=""/>
        <p:cNvGrpSpPr/>
        <p:nvPr/>
      </p:nvGrpSpPr>
      <p:grpSpPr>
        <a:xfrm>
          <a:off x="0" y="0"/>
          <a:ext cx="0" cy="0"/>
          <a:chOff x="0" y="0"/>
          <a:chExt cx="0" cy="0"/>
        </a:xfrm>
      </p:grpSpPr>
      <p:grpSp>
        <p:nvGrpSpPr>
          <p:cNvPr id="2" name="Group 1"/>
          <p:cNvGrpSpPr/>
          <p:nvPr userDrawn="1"/>
        </p:nvGrpSpPr>
        <p:grpSpPr>
          <a:xfrm>
            <a:off x="0" y="0"/>
            <a:ext cx="12192000" cy="6858000"/>
            <a:chOff x="0" y="0"/>
            <a:chExt cx="12192000" cy="6858000"/>
          </a:xfrm>
        </p:grpSpPr>
        <p:sp>
          <p:nvSpPr>
            <p:cNvPr id="3" name="Rectangle 2"/>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5" name="Picture 4"/>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4"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Tree>
    <p:extLst>
      <p:ext uri="{BB962C8B-B14F-4D97-AF65-F5344CB8AC3E}">
        <p14:creationId xmlns:p14="http://schemas.microsoft.com/office/powerpoint/2010/main" val="8639962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Option 3: Blank">
    <p:spTree>
      <p:nvGrpSpPr>
        <p:cNvPr id="1" name=""/>
        <p:cNvGrpSpPr/>
        <p:nvPr/>
      </p:nvGrpSpPr>
      <p:grpSpPr>
        <a:xfrm>
          <a:off x="0" y="0"/>
          <a:ext cx="0" cy="0"/>
          <a:chOff x="0" y="0"/>
          <a:chExt cx="0" cy="0"/>
        </a:xfrm>
      </p:grpSpPr>
      <p:grpSp>
        <p:nvGrpSpPr>
          <p:cNvPr id="12" name="Group 11"/>
          <p:cNvGrpSpPr/>
          <p:nvPr userDrawn="1"/>
        </p:nvGrpSpPr>
        <p:grpSpPr>
          <a:xfrm>
            <a:off x="0" y="914400"/>
            <a:ext cx="12192000" cy="5943600"/>
            <a:chOff x="0" y="914400"/>
            <a:chExt cx="12192000" cy="5943600"/>
          </a:xfrm>
        </p:grpSpPr>
        <p:sp>
          <p:nvSpPr>
            <p:cNvPr id="13" name="Rectangle 12"/>
            <p:cNvSpPr/>
            <p:nvPr userDrawn="1"/>
          </p:nvSpPr>
          <p:spPr>
            <a:xfrm>
              <a:off x="0" y="914400"/>
              <a:ext cx="12192000" cy="5943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404545"/>
                </a:solidFill>
              </a:endParaRPr>
            </a:p>
          </p:txBody>
        </p:sp>
        <p:pic>
          <p:nvPicPr>
            <p:cNvPr id="14" name="Picture 13"/>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solidFill>
                  <a:srgbClr val="404545"/>
                </a:solidFill>
              </a:rPr>
              <a:pPr>
                <a:defRPr/>
              </a:pPr>
              <a:t>‹#›</a:t>
            </a:fld>
            <a:endParaRPr lang="en-US" dirty="0">
              <a:solidFill>
                <a:srgbClr val="404545"/>
              </a:solidFill>
            </a:endParaRPr>
          </a:p>
        </p:txBody>
      </p:sp>
    </p:spTree>
    <p:extLst>
      <p:ext uri="{BB962C8B-B14F-4D97-AF65-F5344CB8AC3E}">
        <p14:creationId xmlns:p14="http://schemas.microsoft.com/office/powerpoint/2010/main" val="6385994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10_Section Slide 2">
    <p:bg>
      <p:bgPr>
        <a:pattFill prst="ltDnDiag">
          <a:fgClr>
            <a:schemeClr val="bg1"/>
          </a:fgClr>
          <a:bgClr>
            <a:schemeClr val="accent6">
              <a:lumMod val="20000"/>
              <a:lumOff val="80000"/>
            </a:schemeClr>
          </a:bgClr>
        </a:pattFill>
        <a:effectLst/>
      </p:bgPr>
    </p:bg>
    <p:spTree>
      <p:nvGrpSpPr>
        <p:cNvPr id="1" name=""/>
        <p:cNvGrpSpPr/>
        <p:nvPr/>
      </p:nvGrpSpPr>
      <p:grpSpPr>
        <a:xfrm>
          <a:off x="0" y="0"/>
          <a:ext cx="0" cy="0"/>
          <a:chOff x="0" y="0"/>
          <a:chExt cx="0" cy="0"/>
        </a:xfrm>
      </p:grpSpPr>
      <p:sp>
        <p:nvSpPr>
          <p:cNvPr id="19" name="Rectangle 8"/>
          <p:cNvSpPr>
            <a:spLocks noGrp="1" noChangeArrowheads="1"/>
          </p:cNvSpPr>
          <p:nvPr>
            <p:ph type="ctrTitle"/>
          </p:nvPr>
        </p:nvSpPr>
        <p:spPr>
          <a:xfrm>
            <a:off x="449801" y="1628496"/>
            <a:ext cx="11265408" cy="522288"/>
          </a:xfrm>
          <a:prstGeom prst="rect">
            <a:avLst/>
          </a:prstGeom>
        </p:spPr>
        <p:txBody>
          <a:bodyPr anchor="b"/>
          <a:lstStyle>
            <a:lvl1pPr>
              <a:lnSpc>
                <a:spcPts val="3000"/>
              </a:lnSpc>
              <a:defRPr sz="2800" b="1" cap="all" baseline="0">
                <a:solidFill>
                  <a:schemeClr val="tx1"/>
                </a:solidFill>
              </a:defRPr>
            </a:lvl1pPr>
          </a:lstStyle>
          <a:p>
            <a:r>
              <a:rPr lang="en-US" dirty="0"/>
              <a:t>Click to edit Master title style</a:t>
            </a:r>
          </a:p>
        </p:txBody>
      </p:sp>
      <p:sp>
        <p:nvSpPr>
          <p:cNvPr id="20" name="Rectangle 9"/>
          <p:cNvSpPr>
            <a:spLocks noGrp="1" noChangeArrowheads="1"/>
          </p:cNvSpPr>
          <p:nvPr>
            <p:ph type="subTitle" idx="1"/>
          </p:nvPr>
        </p:nvSpPr>
        <p:spPr>
          <a:xfrm>
            <a:off x="449803" y="2169937"/>
            <a:ext cx="11265408" cy="482600"/>
          </a:xfrm>
          <a:prstGeom prst="rect">
            <a:avLst/>
          </a:prstGeom>
        </p:spPr>
        <p:txBody>
          <a:bodyPr anchor="t"/>
          <a:lstStyle>
            <a:lvl1pPr marL="0" indent="0">
              <a:lnSpc>
                <a:spcPts val="1500"/>
              </a:lnSpc>
              <a:spcBef>
                <a:spcPts val="0"/>
              </a:spcBef>
              <a:buFont typeface="Wingdings" pitchFamily="2" charset="2"/>
              <a:buNone/>
              <a:defRPr sz="1600" cap="all" baseline="0">
                <a:latin typeface="Arial" pitchFamily="34" charset="0"/>
                <a:cs typeface="Arial" pitchFamily="34" charset="0"/>
              </a:defRPr>
            </a:lvl1pPr>
          </a:lstStyle>
          <a:p>
            <a:r>
              <a:rPr lang="en-US" dirty="0"/>
              <a:t>Click to edit Master subtitle style</a:t>
            </a:r>
          </a:p>
        </p:txBody>
      </p:sp>
      <p:sp>
        <p:nvSpPr>
          <p:cNvPr id="10" name="Footer Placeholder 2"/>
          <p:cNvSpPr>
            <a:spLocks noGrp="1"/>
          </p:cNvSpPr>
          <p:nvPr>
            <p:ph type="ftr" sz="quarter" idx="3"/>
          </p:nvPr>
        </p:nvSpPr>
        <p:spPr>
          <a:xfrm>
            <a:off x="451104" y="6510528"/>
            <a:ext cx="5120640" cy="182880"/>
          </a:xfrm>
          <a:prstGeom prst="rect">
            <a:avLst/>
          </a:prstGeom>
        </p:spPr>
        <p:txBody>
          <a:bodyPr vert="horz" lIns="91440" tIns="45720" rIns="91440" bIns="45720" rtlCol="0" anchor="ctr"/>
          <a:lstStyle>
            <a:lvl1pPr algn="l">
              <a:defRPr sz="600">
                <a:solidFill>
                  <a:schemeClr val="tx1"/>
                </a:solidFill>
                <a:latin typeface="+mn-lt"/>
              </a:defRPr>
            </a:lvl1pPr>
          </a:lstStyle>
          <a:p>
            <a:endParaRPr lang="en-US" dirty="0">
              <a:solidFill>
                <a:srgbClr val="404545"/>
              </a:solidFill>
            </a:endParaRPr>
          </a:p>
        </p:txBody>
      </p:sp>
    </p:spTree>
    <p:extLst>
      <p:ext uri="{BB962C8B-B14F-4D97-AF65-F5344CB8AC3E}">
        <p14:creationId xmlns:p14="http://schemas.microsoft.com/office/powerpoint/2010/main" val="3850863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6"/>
          <p:cNvSpPr>
            <a:spLocks noGrp="1" noChangeArrowheads="1"/>
          </p:cNvSpPr>
          <p:nvPr>
            <p:ph type="sldNum" sz="quarter" idx="10"/>
          </p:nvPr>
        </p:nvSpPr>
        <p:spPr>
          <a:xfrm>
            <a:off x="5796129" y="6447147"/>
            <a:ext cx="2844800" cy="476250"/>
          </a:xfrm>
          <a:ln/>
        </p:spPr>
        <p:txBody>
          <a:bodyPr/>
          <a:lstStyle>
            <a:lvl1pPr algn="r">
              <a:defRPr sz="1000">
                <a:solidFill>
                  <a:schemeClr val="bg1"/>
                </a:solidFill>
                <a:latin typeface="+mn-lt"/>
              </a:defRPr>
            </a:lvl1pPr>
          </a:lstStyle>
          <a:p>
            <a:pPr>
              <a:defRPr/>
            </a:pPr>
            <a:fld id="{89F67566-1DA4-4633-A16A-6B2A60314D4D}" type="slidenum">
              <a:rPr lang="en-US" smtClean="0">
                <a:solidFill>
                  <a:srgbClr val="FFFFFF"/>
                </a:solidFill>
              </a:rPr>
              <a:pPr>
                <a:defRPr/>
              </a:pPr>
              <a:t>‹#›</a:t>
            </a:fld>
            <a:endParaRPr lang="en-US" dirty="0">
              <a:solidFill>
                <a:srgbClr val="FFFFFF"/>
              </a:solidFill>
            </a:endParaRPr>
          </a:p>
        </p:txBody>
      </p:sp>
      <p:sp>
        <p:nvSpPr>
          <p:cNvPr id="7" name="Title 1"/>
          <p:cNvSpPr>
            <a:spLocks noGrp="1"/>
          </p:cNvSpPr>
          <p:nvPr>
            <p:ph type="title"/>
          </p:nvPr>
        </p:nvSpPr>
        <p:spPr>
          <a:xfrm>
            <a:off x="449801" y="304153"/>
            <a:ext cx="11172816" cy="582612"/>
          </a:xfrm>
          <a:prstGeom prst="rect">
            <a:avLst/>
          </a:prstGeom>
        </p:spPr>
        <p:txBody>
          <a:bodyPr anchor="t"/>
          <a:lstStyle>
            <a:lvl1pPr>
              <a:defRPr b="1" cap="all" baseline="0">
                <a:solidFill>
                  <a:schemeClr val="tx1"/>
                </a:solidFill>
              </a:defRPr>
            </a:lvl1pPr>
          </a:lstStyle>
          <a:p>
            <a:r>
              <a:rPr lang="en-US" dirty="0"/>
              <a:t>Click to edit Master title style</a:t>
            </a:r>
          </a:p>
        </p:txBody>
      </p:sp>
      <p:sp>
        <p:nvSpPr>
          <p:cNvPr id="8" name="Footer Placeholder 2"/>
          <p:cNvSpPr>
            <a:spLocks noGrp="1"/>
          </p:cNvSpPr>
          <p:nvPr>
            <p:ph type="ftr" sz="quarter" idx="3"/>
          </p:nvPr>
        </p:nvSpPr>
        <p:spPr>
          <a:xfrm>
            <a:off x="451104" y="6510528"/>
            <a:ext cx="5120640" cy="182880"/>
          </a:xfrm>
          <a:prstGeom prst="rect">
            <a:avLst/>
          </a:prstGeom>
        </p:spPr>
        <p:txBody>
          <a:bodyPr vert="horz" lIns="91440" tIns="45720" rIns="91440" bIns="45720" rtlCol="0" anchor="ctr"/>
          <a:lstStyle>
            <a:lvl1pPr algn="l">
              <a:defRPr sz="600">
                <a:solidFill>
                  <a:schemeClr val="bg1"/>
                </a:solidFill>
                <a:latin typeface="+mn-lt"/>
              </a:defRPr>
            </a:lvl1pPr>
          </a:lstStyle>
          <a:p>
            <a:endParaRPr lang="en-US" dirty="0">
              <a:solidFill>
                <a:srgbClr val="FFFFFF"/>
              </a:solidFill>
            </a:endParaRPr>
          </a:p>
        </p:txBody>
      </p:sp>
    </p:spTree>
    <p:extLst>
      <p:ext uri="{BB962C8B-B14F-4D97-AF65-F5344CB8AC3E}">
        <p14:creationId xmlns:p14="http://schemas.microsoft.com/office/powerpoint/2010/main" val="73175450"/>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06161" y="2725570"/>
            <a:ext cx="3579679" cy="1406861"/>
          </a:xfrm>
          <a:prstGeom prst="rect">
            <a:avLst/>
          </a:prstGeom>
          <a:noFill/>
          <a:ln>
            <a:noFill/>
          </a:ln>
        </p:spPr>
      </p:pic>
    </p:spTree>
    <p:extLst>
      <p:ext uri="{BB962C8B-B14F-4D97-AF65-F5344CB8AC3E}">
        <p14:creationId xmlns:p14="http://schemas.microsoft.com/office/powerpoint/2010/main" val="102141095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3080" name="Rectangle 8"/>
          <p:cNvSpPr>
            <a:spLocks noGrp="1" noChangeArrowheads="1"/>
          </p:cNvSpPr>
          <p:nvPr userDrawn="1">
            <p:ph type="ctrTitle" hasCustomPrompt="1"/>
          </p:nvPr>
        </p:nvSpPr>
        <p:spPr>
          <a:xfrm>
            <a:off x="230124" y="2386584"/>
            <a:ext cx="11731752" cy="1077218"/>
          </a:xfrm>
          <a:prstGeom prst="rect">
            <a:avLst/>
          </a:prstGeom>
        </p:spPr>
        <p:txBody>
          <a:bodyPr vert="horz" wrap="square" lIns="91440" tIns="45720" rIns="91440" bIns="45720" anchor="ctr" anchorCtr="0">
            <a:noAutofit/>
          </a:bodyPr>
          <a:lstStyle>
            <a:lvl1pPr algn="ctr">
              <a:lnSpc>
                <a:spcPct val="100000"/>
              </a:lnSpc>
              <a:spcBef>
                <a:spcPts val="0"/>
              </a:spcBef>
              <a:defRPr sz="3200" b="0" cap="none" baseline="0">
                <a:solidFill>
                  <a:schemeClr val="bg1"/>
                </a:solidFill>
                <a:latin typeface="+mj-lt"/>
              </a:defRPr>
            </a:lvl1pPr>
          </a:lstStyle>
          <a:p>
            <a:r>
              <a:rPr lang="en-US" dirty="0"/>
              <a:t>Click to Insert Title</a:t>
            </a:r>
          </a:p>
        </p:txBody>
      </p:sp>
      <p:sp>
        <p:nvSpPr>
          <p:cNvPr id="3081" name="Rectangle 9"/>
          <p:cNvSpPr>
            <a:spLocks noGrp="1" noChangeArrowheads="1"/>
          </p:cNvSpPr>
          <p:nvPr userDrawn="1">
            <p:ph type="subTitle" idx="1" hasCustomPrompt="1"/>
          </p:nvPr>
        </p:nvSpPr>
        <p:spPr>
          <a:xfrm>
            <a:off x="230124" y="3466018"/>
            <a:ext cx="11731752" cy="584775"/>
          </a:xfrm>
          <a:prstGeom prst="rect">
            <a:avLst/>
          </a:prstGeom>
        </p:spPr>
        <p:txBody>
          <a:bodyPr vert="horz" wrap="square" lIns="91440" tIns="45720" rIns="91440" bIns="45720" anchor="ctr" anchorCtr="0">
            <a:noAutofit/>
          </a:bodyPr>
          <a:lstStyle>
            <a:lvl1pPr marL="0" indent="0" algn="ctr">
              <a:lnSpc>
                <a:spcPct val="100000"/>
              </a:lnSpc>
              <a:spcBef>
                <a:spcPts val="0"/>
              </a:spcBef>
              <a:buFont typeface="Wingdings" pitchFamily="2" charset="2"/>
              <a:buNone/>
              <a:defRPr sz="1600" cap="none" baseline="0">
                <a:solidFill>
                  <a:schemeClr val="accent4"/>
                </a:solidFill>
                <a:latin typeface="+mn-lt"/>
                <a:cs typeface="Arial" pitchFamily="34" charset="0"/>
              </a:defRPr>
            </a:lvl1pPr>
          </a:lstStyle>
          <a:p>
            <a:r>
              <a:rPr lang="en-US" dirty="0"/>
              <a:t>Click to Insert Subtitle</a:t>
            </a:r>
          </a:p>
        </p:txBody>
      </p:sp>
      <p:pic>
        <p:nvPicPr>
          <p:cNvPr id="5" name="Picture 4"/>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spTree>
    <p:extLst>
      <p:ext uri="{BB962C8B-B14F-4D97-AF65-F5344CB8AC3E}">
        <p14:creationId xmlns:p14="http://schemas.microsoft.com/office/powerpoint/2010/main" val="21629464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18" name="Rectangle 17"/>
          <p:cNvSpPr/>
          <p:nvPr userDrawn="1"/>
        </p:nvSpPr>
        <p:spPr>
          <a:xfrm>
            <a:off x="0" y="0"/>
            <a:ext cx="12192000" cy="6858000"/>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sp>
        <p:nvSpPr>
          <p:cNvPr id="8" name="Rectangle 8"/>
          <p:cNvSpPr>
            <a:spLocks noGrp="1" noChangeArrowheads="1"/>
          </p:cNvSpPr>
          <p:nvPr userDrawn="1">
            <p:ph type="ctrTitle" hasCustomPrompt="1"/>
          </p:nvPr>
        </p:nvSpPr>
        <p:spPr>
          <a:xfrm>
            <a:off x="230124" y="2660905"/>
            <a:ext cx="11731752" cy="954107"/>
          </a:xfrm>
          <a:prstGeom prst="rect">
            <a:avLst/>
          </a:prstGeom>
        </p:spPr>
        <p:txBody>
          <a:bodyPr vert="horz" wrap="square" lIns="91440" tIns="45720" rIns="91440" bIns="45720" anchor="ctr" anchorCtr="0">
            <a:noAutofit/>
          </a:bodyPr>
          <a:lstStyle>
            <a:lvl1pPr>
              <a:lnSpc>
                <a:spcPct val="100000"/>
              </a:lnSpc>
              <a:spcBef>
                <a:spcPts val="0"/>
              </a:spcBef>
              <a:defRPr sz="2800" b="0" cap="none" baseline="0">
                <a:solidFill>
                  <a:schemeClr val="bg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30124" y="3612322"/>
            <a:ext cx="11731752" cy="584775"/>
          </a:xfrm>
          <a:prstGeom prst="rect">
            <a:avLst/>
          </a:prstGeom>
        </p:spPr>
        <p:txBody>
          <a:bodyPr vert="horz" wrap="square" lIns="91440" tIns="45720" rIns="91440" bIns="45720" anchor="ctr" anchorCtr="0">
            <a:noAutofit/>
          </a:bodyPr>
          <a:lstStyle>
            <a:lvl1pPr marL="0" indent="0">
              <a:lnSpc>
                <a:spcPct val="100000"/>
              </a:lnSpc>
              <a:spcBef>
                <a:spcPts val="0"/>
              </a:spcBef>
              <a:buFont typeface="Wingdings" pitchFamily="2" charset="2"/>
              <a:buNone/>
              <a:defRPr sz="1600" b="1" cap="none" baseline="0">
                <a:solidFill>
                  <a:schemeClr val="bg1"/>
                </a:solidFill>
                <a:latin typeface="+mn-lt"/>
                <a:cs typeface="Arial" pitchFamily="34" charset="0"/>
              </a:defRPr>
            </a:lvl1pPr>
          </a:lstStyle>
          <a:p>
            <a:r>
              <a:rPr lang="en-US" dirty="0"/>
              <a:t>Click to Insert Subtitle</a:t>
            </a:r>
          </a:p>
        </p:txBody>
      </p:sp>
      <p:sp>
        <p:nvSpPr>
          <p:cNvPr id="6"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bg1"/>
                </a:solidFill>
                <a:latin typeface="+mn-lt"/>
              </a:defRPr>
            </a:lvl1pPr>
          </a:lstStyle>
          <a:p>
            <a:pPr>
              <a:defRPr/>
            </a:pPr>
            <a:fld id="{3A857C0F-B001-40B5-9A01-32CB6570D7AB}" type="slidenum">
              <a:rPr lang="en-US" smtClean="0"/>
              <a:pPr>
                <a:defRPr/>
              </a:pPr>
              <a:t>‹#›</a:t>
            </a:fld>
            <a:endParaRPr lang="en-US" dirty="0"/>
          </a:p>
        </p:txBody>
      </p:sp>
    </p:spTree>
    <p:extLst>
      <p:ext uri="{BB962C8B-B14F-4D97-AF65-F5344CB8AC3E}">
        <p14:creationId xmlns:p14="http://schemas.microsoft.com/office/powerpoint/2010/main" val="135143629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Option 2: Section Divider">
    <p:spTree>
      <p:nvGrpSpPr>
        <p:cNvPr id="1" name=""/>
        <p:cNvGrpSpPr/>
        <p:nvPr/>
      </p:nvGrpSpPr>
      <p:grpSpPr>
        <a:xfrm>
          <a:off x="0" y="0"/>
          <a:ext cx="0" cy="0"/>
          <a:chOff x="0" y="0"/>
          <a:chExt cx="0" cy="0"/>
        </a:xfrm>
      </p:grpSpPr>
      <p:sp>
        <p:nvSpPr>
          <p:cNvPr id="18" name="Rectangle 17"/>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sp>
        <p:nvSpPr>
          <p:cNvPr id="8" name="Rectangle 8"/>
          <p:cNvSpPr>
            <a:spLocks noGrp="1" noChangeArrowheads="1"/>
          </p:cNvSpPr>
          <p:nvPr userDrawn="1">
            <p:ph type="ctrTitle" hasCustomPrompt="1"/>
          </p:nvPr>
        </p:nvSpPr>
        <p:spPr>
          <a:xfrm>
            <a:off x="230124" y="2660905"/>
            <a:ext cx="11731752" cy="954107"/>
          </a:xfrm>
          <a:prstGeom prst="rect">
            <a:avLst/>
          </a:prstGeom>
        </p:spPr>
        <p:txBody>
          <a:bodyPr vert="horz" wrap="square" lIns="91440" tIns="45720" rIns="91440" bIns="45720" anchor="ctr" anchorCtr="0">
            <a:noAutofit/>
          </a:bodyPr>
          <a:lstStyle>
            <a:lvl1pPr>
              <a:lnSpc>
                <a:spcPct val="100000"/>
              </a:lnSpc>
              <a:spcBef>
                <a:spcPts val="0"/>
              </a:spcBef>
              <a:defRPr sz="2800" b="0" cap="none" baseline="0">
                <a:solidFill>
                  <a:schemeClr val="tx1"/>
                </a:solidFill>
                <a:latin typeface="+mj-lt"/>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30124" y="3612322"/>
            <a:ext cx="11731752" cy="584775"/>
          </a:xfrm>
          <a:prstGeom prst="rect">
            <a:avLst/>
          </a:prstGeom>
        </p:spPr>
        <p:txBody>
          <a:bodyPr vert="horz" wrap="square" lIns="91440" tIns="45720" rIns="91440" bIns="45720" anchor="ctr" anchorCtr="0">
            <a:noAutofit/>
          </a:bodyPr>
          <a:lstStyle>
            <a:lvl1pPr marL="0" indent="0">
              <a:lnSpc>
                <a:spcPct val="100000"/>
              </a:lnSpc>
              <a:spcBef>
                <a:spcPts val="0"/>
              </a:spcBef>
              <a:buFont typeface="Wingdings" pitchFamily="2" charset="2"/>
              <a:buNone/>
              <a:defRPr sz="1600" b="1" cap="none" baseline="0">
                <a:solidFill>
                  <a:schemeClr val="tx1"/>
                </a:solidFill>
                <a:latin typeface="+mn-lt"/>
                <a:cs typeface="Arial" pitchFamily="34" charset="0"/>
              </a:defRPr>
            </a:lvl1pPr>
          </a:lstStyle>
          <a:p>
            <a:r>
              <a:rPr lang="en-US" dirty="0"/>
              <a:t>Click to Insert Subtitle</a:t>
            </a:r>
          </a:p>
        </p:txBody>
      </p:sp>
      <p:sp>
        <p:nvSpPr>
          <p:cNvPr id="6"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Tree>
    <p:extLst>
      <p:ext uri="{BB962C8B-B14F-4D97-AF65-F5344CB8AC3E}">
        <p14:creationId xmlns:p14="http://schemas.microsoft.com/office/powerpoint/2010/main" val="226279236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Option 1: 1-Title &amp; Content">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11731752"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92714110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Option 1: 1-Title &amp; Content (1)">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11731752"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93573763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Option 1: 1-Title &amp; Content (2)">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563624"/>
            <a:ext cx="11731752"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43898887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Option 1: 1-Title &amp; Content (3)">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11731752"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48460969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Option 1: 1-Title &amp; Content (4)">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057400"/>
            <a:ext cx="11731752" cy="371246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416782420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Option 2: 1-Title &amp; Content">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11731752"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583638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Option 2: 1-Title &amp; Content (1)">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11731752"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24646630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Option 2: 1-Title &amp; Content (2)">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563624"/>
            <a:ext cx="11731752"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4069136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Option 2: 1-Title &amp; Content (3)">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11731752"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47504109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Option 2: 1-Title &amp; Content (4)">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057400"/>
            <a:ext cx="11731752" cy="371246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9599693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Option 3: 1-Title &amp; Content">
    <p:spTree>
      <p:nvGrpSpPr>
        <p:cNvPr id="1" name=""/>
        <p:cNvGrpSpPr/>
        <p:nvPr/>
      </p:nvGrpSpPr>
      <p:grpSpPr>
        <a:xfrm>
          <a:off x="0" y="0"/>
          <a:ext cx="0" cy="0"/>
          <a:chOff x="0" y="0"/>
          <a:chExt cx="0" cy="0"/>
        </a:xfrm>
      </p:grpSpPr>
      <p:grpSp>
        <p:nvGrpSpPr>
          <p:cNvPr id="2" name="Group 1"/>
          <p:cNvGrpSpPr/>
          <p:nvPr userDrawn="1"/>
        </p:nvGrpSpPr>
        <p:grpSpPr>
          <a:xfrm>
            <a:off x="0" y="978408"/>
            <a:ext cx="12192000" cy="5879592"/>
            <a:chOff x="0" y="978408"/>
            <a:chExt cx="12192000" cy="5879592"/>
          </a:xfrm>
        </p:grpSpPr>
        <p:sp>
          <p:nvSpPr>
            <p:cNvPr id="9" name="Rectangle 8"/>
            <p:cNvSpPr/>
            <p:nvPr userDrawn="1"/>
          </p:nvSpPr>
          <p:spPr>
            <a:xfrm>
              <a:off x="0" y="978408"/>
              <a:ext cx="12192000" cy="587959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5" name="Picture 14"/>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userDrawn="1">
            <p:ph idx="1"/>
          </p:nvPr>
        </p:nvSpPr>
        <p:spPr>
          <a:xfrm>
            <a:off x="230124" y="1207008"/>
            <a:ext cx="11731752" cy="456285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userDrawn="1">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0" name="Rectangle 6"/>
          <p:cNvSpPr>
            <a:spLocks noGrp="1" noChangeArrowheads="1"/>
          </p:cNvSpPr>
          <p:nvPr userDrawn="1">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2" name="Footer Placeholder 9"/>
          <p:cNvSpPr>
            <a:spLocks noGrp="1"/>
          </p:cNvSpPr>
          <p:nvPr userDrawn="1">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44594306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Option 3: 1-Title &amp; Content (1)">
    <p:spTree>
      <p:nvGrpSpPr>
        <p:cNvPr id="1" name=""/>
        <p:cNvGrpSpPr/>
        <p:nvPr/>
      </p:nvGrpSpPr>
      <p:grpSpPr>
        <a:xfrm>
          <a:off x="0" y="0"/>
          <a:ext cx="0" cy="0"/>
          <a:chOff x="0" y="0"/>
          <a:chExt cx="0" cy="0"/>
        </a:xfrm>
      </p:grpSpPr>
      <p:grpSp>
        <p:nvGrpSpPr>
          <p:cNvPr id="14" name="Group 13"/>
          <p:cNvGrpSpPr/>
          <p:nvPr userDrawn="1"/>
        </p:nvGrpSpPr>
        <p:grpSpPr>
          <a:xfrm>
            <a:off x="0" y="1316736"/>
            <a:ext cx="12192000" cy="5541264"/>
            <a:chOff x="0" y="1316736"/>
            <a:chExt cx="12192000" cy="5541264"/>
          </a:xfrm>
        </p:grpSpPr>
        <p:sp>
          <p:nvSpPr>
            <p:cNvPr id="17" name="Rectangle 16"/>
            <p:cNvSpPr/>
            <p:nvPr userDrawn="1"/>
          </p:nvSpPr>
          <p:spPr>
            <a:xfrm>
              <a:off x="0" y="1316736"/>
              <a:ext cx="12192000" cy="554126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545336"/>
            <a:ext cx="11731752" cy="422452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062395918"/>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Option 3: 1-Title &amp; Content (2)">
    <p:spTree>
      <p:nvGrpSpPr>
        <p:cNvPr id="1" name=""/>
        <p:cNvGrpSpPr/>
        <p:nvPr/>
      </p:nvGrpSpPr>
      <p:grpSpPr>
        <a:xfrm>
          <a:off x="0" y="0"/>
          <a:ext cx="0" cy="0"/>
          <a:chOff x="0" y="0"/>
          <a:chExt cx="0" cy="0"/>
        </a:xfrm>
      </p:grpSpPr>
      <p:grpSp>
        <p:nvGrpSpPr>
          <p:cNvPr id="14" name="Group 13"/>
          <p:cNvGrpSpPr/>
          <p:nvPr userDrawn="1"/>
        </p:nvGrpSpPr>
        <p:grpSpPr>
          <a:xfrm>
            <a:off x="0" y="1563624"/>
            <a:ext cx="12192000" cy="5294376"/>
            <a:chOff x="0" y="1563624"/>
            <a:chExt cx="12192000" cy="5294376"/>
          </a:xfrm>
        </p:grpSpPr>
        <p:sp>
          <p:nvSpPr>
            <p:cNvPr id="17" name="Rectangle 16"/>
            <p:cNvSpPr/>
            <p:nvPr userDrawn="1"/>
          </p:nvSpPr>
          <p:spPr>
            <a:xfrm>
              <a:off x="0" y="1563624"/>
              <a:ext cx="12192000" cy="529437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792224"/>
            <a:ext cx="11731752" cy="397764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42161452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Option 3: 1-Title &amp; Content (3)">
    <p:spTree>
      <p:nvGrpSpPr>
        <p:cNvPr id="1" name=""/>
        <p:cNvGrpSpPr/>
        <p:nvPr/>
      </p:nvGrpSpPr>
      <p:grpSpPr>
        <a:xfrm>
          <a:off x="0" y="0"/>
          <a:ext cx="0" cy="0"/>
          <a:chOff x="0" y="0"/>
          <a:chExt cx="0" cy="0"/>
        </a:xfrm>
      </p:grpSpPr>
      <p:grpSp>
        <p:nvGrpSpPr>
          <p:cNvPr id="17" name="Group 16"/>
          <p:cNvGrpSpPr/>
          <p:nvPr userDrawn="1"/>
        </p:nvGrpSpPr>
        <p:grpSpPr>
          <a:xfrm>
            <a:off x="0" y="1810512"/>
            <a:ext cx="12192000" cy="5047488"/>
            <a:chOff x="0" y="1810512"/>
            <a:chExt cx="12192000" cy="5047488"/>
          </a:xfrm>
        </p:grpSpPr>
        <p:sp>
          <p:nvSpPr>
            <p:cNvPr id="18" name="Rectangle 17"/>
            <p:cNvSpPr/>
            <p:nvPr userDrawn="1"/>
          </p:nvSpPr>
          <p:spPr>
            <a:xfrm>
              <a:off x="0" y="1810512"/>
              <a:ext cx="12192000" cy="504748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039112"/>
            <a:ext cx="11731752" cy="373075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4"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87396083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Option 3: 1-Title &amp; Content (4)">
    <p:spTree>
      <p:nvGrpSpPr>
        <p:cNvPr id="1" name=""/>
        <p:cNvGrpSpPr/>
        <p:nvPr/>
      </p:nvGrpSpPr>
      <p:grpSpPr>
        <a:xfrm>
          <a:off x="0" y="0"/>
          <a:ext cx="0" cy="0"/>
          <a:chOff x="0" y="0"/>
          <a:chExt cx="0" cy="0"/>
        </a:xfrm>
      </p:grpSpPr>
      <p:grpSp>
        <p:nvGrpSpPr>
          <p:cNvPr id="17" name="Group 16"/>
          <p:cNvGrpSpPr/>
          <p:nvPr userDrawn="1"/>
        </p:nvGrpSpPr>
        <p:grpSpPr>
          <a:xfrm>
            <a:off x="0" y="2057400"/>
            <a:ext cx="12192000" cy="4800600"/>
            <a:chOff x="0" y="2057400"/>
            <a:chExt cx="12192000" cy="4800600"/>
          </a:xfrm>
        </p:grpSpPr>
        <p:sp>
          <p:nvSpPr>
            <p:cNvPr id="18" name="Rectangle 17"/>
            <p:cNvSpPr/>
            <p:nvPr userDrawn="1"/>
          </p:nvSpPr>
          <p:spPr>
            <a:xfrm>
              <a:off x="0" y="2057400"/>
              <a:ext cx="12192000" cy="4800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86000"/>
            <a:ext cx="11731752" cy="348386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58542182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Option 1: 1-Title &amp; 2-Content">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5751576"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4" name="Content Placeholder 3"/>
          <p:cNvSpPr>
            <a:spLocks noGrp="1"/>
          </p:cNvSpPr>
          <p:nvPr>
            <p:ph sz="quarter" idx="15"/>
          </p:nvPr>
        </p:nvSpPr>
        <p:spPr>
          <a:xfrm>
            <a:off x="6210300" y="978408"/>
            <a:ext cx="5751576" cy="479145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338641198"/>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Option 1: 1-Title &amp; 2-Content (1)">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5751576"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316736"/>
            <a:ext cx="5751576" cy="445312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3105497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Option 1: 1-Title &amp; 2-Content (2)">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563624"/>
            <a:ext cx="5751576"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563624"/>
            <a:ext cx="5751576" cy="420624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07296452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Option 1: 1-Title &amp; 2-Content (3)">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5751576"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4" name="Content Placeholder 3"/>
          <p:cNvSpPr>
            <a:spLocks noGrp="1"/>
          </p:cNvSpPr>
          <p:nvPr>
            <p:ph sz="quarter" idx="16"/>
          </p:nvPr>
        </p:nvSpPr>
        <p:spPr>
          <a:xfrm>
            <a:off x="6210300" y="1810512"/>
            <a:ext cx="5751576" cy="395935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44917726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Option 1: 1-Title &amp; 2-Content (4)">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057400"/>
            <a:ext cx="5751576" cy="371246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4" name="Content Placeholder 3"/>
          <p:cNvSpPr>
            <a:spLocks noGrp="1"/>
          </p:cNvSpPr>
          <p:nvPr>
            <p:ph sz="quarter" idx="16"/>
          </p:nvPr>
        </p:nvSpPr>
        <p:spPr>
          <a:xfrm>
            <a:off x="6210300" y="2057400"/>
            <a:ext cx="5751576" cy="3712464"/>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130280149"/>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Option 2: 1-Title &amp; 2-Content">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978408"/>
            <a:ext cx="5751576" cy="479145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4" name="Content Placeholder 3"/>
          <p:cNvSpPr>
            <a:spLocks noGrp="1"/>
          </p:cNvSpPr>
          <p:nvPr>
            <p:ph sz="quarter" idx="15"/>
          </p:nvPr>
        </p:nvSpPr>
        <p:spPr>
          <a:xfrm>
            <a:off x="6210300" y="978408"/>
            <a:ext cx="5751576" cy="479145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32327199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Option 2: 1-Title &amp; 2-Content (1)">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316736"/>
            <a:ext cx="5751576" cy="445312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316736"/>
            <a:ext cx="5751576" cy="445312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02598841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Option 2: 1-Title &amp; 2-Content (2)">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563624"/>
            <a:ext cx="5751576" cy="420624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563624"/>
            <a:ext cx="5751576" cy="420624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55117984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Option 2: 1-Title &amp; 2-Content (3)">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810512"/>
            <a:ext cx="5751576" cy="395935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4" name="Content Placeholder 3"/>
          <p:cNvSpPr>
            <a:spLocks noGrp="1"/>
          </p:cNvSpPr>
          <p:nvPr>
            <p:ph sz="quarter" idx="16"/>
          </p:nvPr>
        </p:nvSpPr>
        <p:spPr>
          <a:xfrm>
            <a:off x="6210300" y="1810512"/>
            <a:ext cx="5751576" cy="395935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38630887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Option21: 1-Title &amp; 2-Content (4)">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a:solidFill>
            <a:schemeClr val="accent2"/>
          </a:solidFill>
        </p:grpSpPr>
        <p:sp>
          <p:nvSpPr>
            <p:cNvPr id="11" name="Rectangle 10"/>
            <p:cNvSpPr/>
            <p:nvPr userDrawn="1"/>
          </p:nvSpPr>
          <p:spPr>
            <a:xfrm>
              <a:off x="0" y="0"/>
              <a:ext cx="12192000" cy="68580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a:grpFill/>
          </p:spPr>
        </p:pic>
      </p:gr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
        <p:nvSpPr>
          <p:cNvPr id="14" name="Rectangle 8"/>
          <p:cNvSpPr>
            <a:spLocks noGrp="1" noChangeArrowheads="1"/>
          </p:cNvSpPr>
          <p:nvPr>
            <p:ph type="ctrTitle" hasCustomPrompt="1"/>
          </p:nvPr>
        </p:nvSpPr>
        <p:spPr>
          <a:xfrm>
            <a:off x="230124" y="2660905"/>
            <a:ext cx="11731752" cy="954107"/>
          </a:xfrm>
          <a:prstGeom prst="rect">
            <a:avLst/>
          </a:prstGeom>
        </p:spPr>
        <p:txBody>
          <a:bodyPr vert="horz" wrap="square" lIns="91440" tIns="45720" rIns="91440" bIns="45720" anchor="ctr" anchorCtr="0">
            <a:noAutofit/>
          </a:bodyPr>
          <a:lstStyle>
            <a:lvl1pPr>
              <a:lnSpc>
                <a:spcPct val="100000"/>
              </a:lnSpc>
              <a:spcBef>
                <a:spcPts val="0"/>
              </a:spcBef>
              <a:defRPr sz="3600" b="0" cap="none" baseline="0">
                <a:solidFill>
                  <a:schemeClr val="bg1"/>
                </a:solidFill>
                <a:latin typeface="Arial" charset="0"/>
                <a:ea typeface="Arial" charset="0"/>
                <a:cs typeface="Arial" charset="0"/>
              </a:defRPr>
            </a:lvl1pPr>
          </a:lstStyle>
          <a:p>
            <a:r>
              <a:rPr lang="en-US" dirty="0"/>
              <a:t>Click to Insert Title</a:t>
            </a:r>
          </a:p>
        </p:txBody>
      </p:sp>
    </p:spTree>
    <p:extLst>
      <p:ext uri="{BB962C8B-B14F-4D97-AF65-F5344CB8AC3E}">
        <p14:creationId xmlns:p14="http://schemas.microsoft.com/office/powerpoint/2010/main" val="112623983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Option 3: 1-Title &amp; 2-Content">
    <p:spTree>
      <p:nvGrpSpPr>
        <p:cNvPr id="1" name=""/>
        <p:cNvGrpSpPr/>
        <p:nvPr/>
      </p:nvGrpSpPr>
      <p:grpSpPr>
        <a:xfrm>
          <a:off x="0" y="0"/>
          <a:ext cx="0" cy="0"/>
          <a:chOff x="0" y="0"/>
          <a:chExt cx="0" cy="0"/>
        </a:xfrm>
      </p:grpSpPr>
      <p:grpSp>
        <p:nvGrpSpPr>
          <p:cNvPr id="16" name="Group 15"/>
          <p:cNvGrpSpPr/>
          <p:nvPr userDrawn="1"/>
        </p:nvGrpSpPr>
        <p:grpSpPr>
          <a:xfrm>
            <a:off x="0" y="978408"/>
            <a:ext cx="12192000" cy="5879592"/>
            <a:chOff x="0" y="978408"/>
            <a:chExt cx="12192000" cy="5879592"/>
          </a:xfrm>
        </p:grpSpPr>
        <p:sp>
          <p:nvSpPr>
            <p:cNvPr id="17" name="Rectangle 16"/>
            <p:cNvSpPr/>
            <p:nvPr userDrawn="1"/>
          </p:nvSpPr>
          <p:spPr>
            <a:xfrm>
              <a:off x="0" y="978408"/>
              <a:ext cx="12192000" cy="587959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207008"/>
            <a:ext cx="5751576" cy="456285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4" name="Content Placeholder 3"/>
          <p:cNvSpPr>
            <a:spLocks noGrp="1"/>
          </p:cNvSpPr>
          <p:nvPr>
            <p:ph sz="quarter" idx="15"/>
          </p:nvPr>
        </p:nvSpPr>
        <p:spPr>
          <a:xfrm>
            <a:off x="6210300" y="1207008"/>
            <a:ext cx="5751576" cy="4562856"/>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5"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66100071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Option 3: 1-Title &amp; 2-Content (1)">
    <p:spTree>
      <p:nvGrpSpPr>
        <p:cNvPr id="1" name=""/>
        <p:cNvGrpSpPr/>
        <p:nvPr/>
      </p:nvGrpSpPr>
      <p:grpSpPr>
        <a:xfrm>
          <a:off x="0" y="0"/>
          <a:ext cx="0" cy="0"/>
          <a:chOff x="0" y="0"/>
          <a:chExt cx="0" cy="0"/>
        </a:xfrm>
      </p:grpSpPr>
      <p:grpSp>
        <p:nvGrpSpPr>
          <p:cNvPr id="19" name="Group 18"/>
          <p:cNvGrpSpPr/>
          <p:nvPr userDrawn="1"/>
        </p:nvGrpSpPr>
        <p:grpSpPr>
          <a:xfrm>
            <a:off x="0" y="1316736"/>
            <a:ext cx="12192000" cy="5541264"/>
            <a:chOff x="0" y="1316736"/>
            <a:chExt cx="12192000" cy="5541264"/>
          </a:xfrm>
        </p:grpSpPr>
        <p:sp>
          <p:nvSpPr>
            <p:cNvPr id="20" name="Rectangle 19"/>
            <p:cNvSpPr/>
            <p:nvPr userDrawn="1"/>
          </p:nvSpPr>
          <p:spPr>
            <a:xfrm>
              <a:off x="0" y="1316736"/>
              <a:ext cx="12192000" cy="554126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545336"/>
            <a:ext cx="5751576" cy="422452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4" name="Content Placeholder 3"/>
          <p:cNvSpPr>
            <a:spLocks noGrp="1"/>
          </p:cNvSpPr>
          <p:nvPr>
            <p:ph sz="quarter" idx="16"/>
          </p:nvPr>
        </p:nvSpPr>
        <p:spPr>
          <a:xfrm>
            <a:off x="6210300" y="1545336"/>
            <a:ext cx="5751576" cy="4224528"/>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66160416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Option 3: 1-Title &amp; 2-Content (2)">
    <p:spTree>
      <p:nvGrpSpPr>
        <p:cNvPr id="1" name=""/>
        <p:cNvGrpSpPr/>
        <p:nvPr/>
      </p:nvGrpSpPr>
      <p:grpSpPr>
        <a:xfrm>
          <a:off x="0" y="0"/>
          <a:ext cx="0" cy="0"/>
          <a:chOff x="0" y="0"/>
          <a:chExt cx="0" cy="0"/>
        </a:xfrm>
      </p:grpSpPr>
      <p:grpSp>
        <p:nvGrpSpPr>
          <p:cNvPr id="19" name="Group 18"/>
          <p:cNvGrpSpPr/>
          <p:nvPr userDrawn="1"/>
        </p:nvGrpSpPr>
        <p:grpSpPr>
          <a:xfrm>
            <a:off x="0" y="1563624"/>
            <a:ext cx="12192000" cy="5294376"/>
            <a:chOff x="0" y="1563624"/>
            <a:chExt cx="12192000" cy="5294376"/>
          </a:xfrm>
        </p:grpSpPr>
        <p:sp>
          <p:nvSpPr>
            <p:cNvPr id="20" name="Rectangle 19"/>
            <p:cNvSpPr/>
            <p:nvPr userDrawn="1"/>
          </p:nvSpPr>
          <p:spPr>
            <a:xfrm>
              <a:off x="0" y="1563624"/>
              <a:ext cx="12192000" cy="529437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792224"/>
            <a:ext cx="5751576" cy="397764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4" name="Content Placeholder 3"/>
          <p:cNvSpPr>
            <a:spLocks noGrp="1"/>
          </p:cNvSpPr>
          <p:nvPr>
            <p:ph sz="quarter" idx="16"/>
          </p:nvPr>
        </p:nvSpPr>
        <p:spPr>
          <a:xfrm>
            <a:off x="6210300" y="1792224"/>
            <a:ext cx="5751576" cy="3977640"/>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51859413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Option 3: 1-Title &amp; 2-Content (3)">
    <p:spTree>
      <p:nvGrpSpPr>
        <p:cNvPr id="1" name=""/>
        <p:cNvGrpSpPr/>
        <p:nvPr/>
      </p:nvGrpSpPr>
      <p:grpSpPr>
        <a:xfrm>
          <a:off x="0" y="0"/>
          <a:ext cx="0" cy="0"/>
          <a:chOff x="0" y="0"/>
          <a:chExt cx="0" cy="0"/>
        </a:xfrm>
      </p:grpSpPr>
      <p:grpSp>
        <p:nvGrpSpPr>
          <p:cNvPr id="19" name="Group 18"/>
          <p:cNvGrpSpPr/>
          <p:nvPr userDrawn="1"/>
        </p:nvGrpSpPr>
        <p:grpSpPr>
          <a:xfrm>
            <a:off x="0" y="1810512"/>
            <a:ext cx="12192000" cy="5047488"/>
            <a:chOff x="0" y="1810512"/>
            <a:chExt cx="12192000" cy="5047488"/>
          </a:xfrm>
        </p:grpSpPr>
        <p:sp>
          <p:nvSpPr>
            <p:cNvPr id="20" name="Rectangle 19"/>
            <p:cNvSpPr/>
            <p:nvPr userDrawn="1"/>
          </p:nvSpPr>
          <p:spPr>
            <a:xfrm>
              <a:off x="0" y="1810512"/>
              <a:ext cx="12192000" cy="504748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039112"/>
            <a:ext cx="5751576" cy="373075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4" name="Content Placeholder 3"/>
          <p:cNvSpPr>
            <a:spLocks noGrp="1"/>
          </p:cNvSpPr>
          <p:nvPr>
            <p:ph sz="quarter" idx="16"/>
          </p:nvPr>
        </p:nvSpPr>
        <p:spPr>
          <a:xfrm>
            <a:off x="6210300" y="2039112"/>
            <a:ext cx="5751576" cy="3730752"/>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75798046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Option 3: 1-Title &amp; 2-Content (4)">
    <p:spTree>
      <p:nvGrpSpPr>
        <p:cNvPr id="1" name=""/>
        <p:cNvGrpSpPr/>
        <p:nvPr/>
      </p:nvGrpSpPr>
      <p:grpSpPr>
        <a:xfrm>
          <a:off x="0" y="0"/>
          <a:ext cx="0" cy="0"/>
          <a:chOff x="0" y="0"/>
          <a:chExt cx="0" cy="0"/>
        </a:xfrm>
      </p:grpSpPr>
      <p:grpSp>
        <p:nvGrpSpPr>
          <p:cNvPr id="19" name="Group 18"/>
          <p:cNvGrpSpPr/>
          <p:nvPr userDrawn="1"/>
        </p:nvGrpSpPr>
        <p:grpSpPr>
          <a:xfrm>
            <a:off x="0" y="2057400"/>
            <a:ext cx="12192000" cy="4800600"/>
            <a:chOff x="0" y="2057400"/>
            <a:chExt cx="12192000" cy="4800600"/>
          </a:xfrm>
        </p:grpSpPr>
        <p:sp>
          <p:nvSpPr>
            <p:cNvPr id="20" name="Rectangle 19"/>
            <p:cNvSpPr/>
            <p:nvPr userDrawn="1"/>
          </p:nvSpPr>
          <p:spPr>
            <a:xfrm>
              <a:off x="0" y="2057400"/>
              <a:ext cx="12192000" cy="4800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86000"/>
            <a:ext cx="5751576" cy="348386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4" name="Content Placeholder 3"/>
          <p:cNvSpPr>
            <a:spLocks noGrp="1"/>
          </p:cNvSpPr>
          <p:nvPr>
            <p:ph sz="quarter" idx="16"/>
          </p:nvPr>
        </p:nvSpPr>
        <p:spPr>
          <a:xfrm>
            <a:off x="6210300" y="2286000"/>
            <a:ext cx="5751576" cy="3483864"/>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20114425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Option 1: 1-Title">
    <p:spTree>
      <p:nvGrpSpPr>
        <p:cNvPr id="1" name=""/>
        <p:cNvGrpSpPr/>
        <p:nvPr/>
      </p:nvGrpSpPr>
      <p:grpSpPr>
        <a:xfrm>
          <a:off x="0" y="0"/>
          <a:ext cx="0" cy="0"/>
          <a:chOff x="0" y="0"/>
          <a:chExt cx="0" cy="0"/>
        </a:xfrm>
      </p:grpSpPr>
      <p:grpSp>
        <p:nvGrpSpPr>
          <p:cNvPr id="5" name="Group 4"/>
          <p:cNvGrpSpPr/>
          <p:nvPr userDrawn="1"/>
        </p:nvGrpSpPr>
        <p:grpSpPr>
          <a:xfrm>
            <a:off x="0" y="6400800"/>
            <a:ext cx="12192000" cy="457200"/>
            <a:chOff x="0" y="6400800"/>
            <a:chExt cx="12192000" cy="457200"/>
          </a:xfrm>
        </p:grpSpPr>
        <p:sp>
          <p:nvSpPr>
            <p:cNvPr id="8" name="Rectangle 7"/>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9" name="Picture 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06443989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Option 1: 1-Title (1)">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1346666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Option 1: 1-Title (2)">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294066859"/>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tion 1: 1-Title (3)">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4284628434"/>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tion 1: 1-Title (4)">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759342265"/>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Option 2: 1-Title">
    <p:spTree>
      <p:nvGrpSpPr>
        <p:cNvPr id="1" name=""/>
        <p:cNvGrpSpPr/>
        <p:nvPr/>
      </p:nvGrpSpPr>
      <p:grpSpPr>
        <a:xfrm>
          <a:off x="0" y="0"/>
          <a:ext cx="0" cy="0"/>
          <a:chOff x="0" y="0"/>
          <a:chExt cx="0" cy="0"/>
        </a:xfrm>
      </p:grpSpPr>
      <p:grpSp>
        <p:nvGrpSpPr>
          <p:cNvPr id="5" name="Group 4"/>
          <p:cNvGrpSpPr/>
          <p:nvPr userDrawn="1"/>
        </p:nvGrpSpPr>
        <p:grpSpPr>
          <a:xfrm>
            <a:off x="0" y="0"/>
            <a:ext cx="12192000" cy="6858000"/>
            <a:chOff x="0" y="0"/>
            <a:chExt cx="12192000" cy="6858000"/>
          </a:xfrm>
        </p:grpSpPr>
        <p:sp>
          <p:nvSpPr>
            <p:cNvPr id="8" name="Rectangle 7"/>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9" name="Picture 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573050541"/>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Option 2: 1-Title (1)">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79773823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Option 2: 1-Title (2)">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23900872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Option 2: 1-Title (3)">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86111807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Option 2: 1-Title (4)">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39149800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Option 3: 1-Title">
    <p:spTree>
      <p:nvGrpSpPr>
        <p:cNvPr id="1" name=""/>
        <p:cNvGrpSpPr/>
        <p:nvPr/>
      </p:nvGrpSpPr>
      <p:grpSpPr>
        <a:xfrm>
          <a:off x="0" y="0"/>
          <a:ext cx="0" cy="0"/>
          <a:chOff x="0" y="0"/>
          <a:chExt cx="0" cy="0"/>
        </a:xfrm>
      </p:grpSpPr>
      <p:grpSp>
        <p:nvGrpSpPr>
          <p:cNvPr id="10" name="Group 9"/>
          <p:cNvGrpSpPr/>
          <p:nvPr userDrawn="1"/>
        </p:nvGrpSpPr>
        <p:grpSpPr>
          <a:xfrm>
            <a:off x="0" y="978408"/>
            <a:ext cx="12192000" cy="5879592"/>
            <a:chOff x="0" y="978408"/>
            <a:chExt cx="12192000" cy="5879592"/>
          </a:xfrm>
        </p:grpSpPr>
        <p:sp>
          <p:nvSpPr>
            <p:cNvPr id="16" name="Rectangle 15"/>
            <p:cNvSpPr/>
            <p:nvPr userDrawn="1"/>
          </p:nvSpPr>
          <p:spPr>
            <a:xfrm>
              <a:off x="0" y="978408"/>
              <a:ext cx="12192000" cy="587959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7" name="Picture 16"/>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59748966"/>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Option 3: 1-Title (1)">
    <p:spTree>
      <p:nvGrpSpPr>
        <p:cNvPr id="1" name=""/>
        <p:cNvGrpSpPr/>
        <p:nvPr/>
      </p:nvGrpSpPr>
      <p:grpSpPr>
        <a:xfrm>
          <a:off x="0" y="0"/>
          <a:ext cx="0" cy="0"/>
          <a:chOff x="0" y="0"/>
          <a:chExt cx="0" cy="0"/>
        </a:xfrm>
      </p:grpSpPr>
      <p:grpSp>
        <p:nvGrpSpPr>
          <p:cNvPr id="11" name="Group 10"/>
          <p:cNvGrpSpPr/>
          <p:nvPr userDrawn="1"/>
        </p:nvGrpSpPr>
        <p:grpSpPr>
          <a:xfrm>
            <a:off x="0" y="1316736"/>
            <a:ext cx="12192000" cy="5541264"/>
            <a:chOff x="0" y="1316736"/>
            <a:chExt cx="12192000" cy="5541264"/>
          </a:xfrm>
        </p:grpSpPr>
        <p:sp>
          <p:nvSpPr>
            <p:cNvPr id="18" name="Rectangle 17"/>
            <p:cNvSpPr/>
            <p:nvPr userDrawn="1"/>
          </p:nvSpPr>
          <p:spPr>
            <a:xfrm>
              <a:off x="0" y="1316736"/>
              <a:ext cx="12192000" cy="554126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51820"/>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621882298"/>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Option 3: 1-Title (2)">
    <p:spTree>
      <p:nvGrpSpPr>
        <p:cNvPr id="1" name=""/>
        <p:cNvGrpSpPr/>
        <p:nvPr/>
      </p:nvGrpSpPr>
      <p:grpSpPr>
        <a:xfrm>
          <a:off x="0" y="0"/>
          <a:ext cx="0" cy="0"/>
          <a:chOff x="0" y="0"/>
          <a:chExt cx="0" cy="0"/>
        </a:xfrm>
      </p:grpSpPr>
      <p:grpSp>
        <p:nvGrpSpPr>
          <p:cNvPr id="11" name="Group 10"/>
          <p:cNvGrpSpPr/>
          <p:nvPr userDrawn="1"/>
        </p:nvGrpSpPr>
        <p:grpSpPr>
          <a:xfrm>
            <a:off x="0" y="1563624"/>
            <a:ext cx="12192000" cy="5294376"/>
            <a:chOff x="0" y="1563624"/>
            <a:chExt cx="12192000" cy="5294376"/>
          </a:xfrm>
        </p:grpSpPr>
        <p:sp>
          <p:nvSpPr>
            <p:cNvPr id="18" name="Rectangle 17"/>
            <p:cNvSpPr/>
            <p:nvPr userDrawn="1"/>
          </p:nvSpPr>
          <p:spPr>
            <a:xfrm>
              <a:off x="0" y="1563624"/>
              <a:ext cx="12192000" cy="529437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85102173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Option 3: 1-Title (3)">
    <p:spTree>
      <p:nvGrpSpPr>
        <p:cNvPr id="1" name=""/>
        <p:cNvGrpSpPr/>
        <p:nvPr/>
      </p:nvGrpSpPr>
      <p:grpSpPr>
        <a:xfrm>
          <a:off x="0" y="0"/>
          <a:ext cx="0" cy="0"/>
          <a:chOff x="0" y="0"/>
          <a:chExt cx="0" cy="0"/>
        </a:xfrm>
      </p:grpSpPr>
      <p:grpSp>
        <p:nvGrpSpPr>
          <p:cNvPr id="11" name="Group 10"/>
          <p:cNvGrpSpPr/>
          <p:nvPr userDrawn="1"/>
        </p:nvGrpSpPr>
        <p:grpSpPr>
          <a:xfrm>
            <a:off x="0" y="1810512"/>
            <a:ext cx="12192000" cy="5047488"/>
            <a:chOff x="0" y="1810512"/>
            <a:chExt cx="12192000" cy="5047488"/>
          </a:xfrm>
        </p:grpSpPr>
        <p:sp>
          <p:nvSpPr>
            <p:cNvPr id="18" name="Rectangle 17"/>
            <p:cNvSpPr/>
            <p:nvPr userDrawn="1"/>
          </p:nvSpPr>
          <p:spPr>
            <a:xfrm>
              <a:off x="0" y="1810512"/>
              <a:ext cx="12192000" cy="504748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9"/>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24769868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Option 3: 1-Title (4)">
    <p:spTree>
      <p:nvGrpSpPr>
        <p:cNvPr id="1" name=""/>
        <p:cNvGrpSpPr/>
        <p:nvPr/>
      </p:nvGrpSpPr>
      <p:grpSpPr>
        <a:xfrm>
          <a:off x="0" y="0"/>
          <a:ext cx="0" cy="0"/>
          <a:chOff x="0" y="0"/>
          <a:chExt cx="0" cy="0"/>
        </a:xfrm>
      </p:grpSpPr>
      <p:grpSp>
        <p:nvGrpSpPr>
          <p:cNvPr id="11" name="Group 10"/>
          <p:cNvGrpSpPr/>
          <p:nvPr userDrawn="1"/>
        </p:nvGrpSpPr>
        <p:grpSpPr>
          <a:xfrm>
            <a:off x="0" y="2057400"/>
            <a:ext cx="12192000" cy="4800600"/>
            <a:chOff x="0" y="2057400"/>
            <a:chExt cx="12192000" cy="4800600"/>
          </a:xfrm>
        </p:grpSpPr>
        <p:sp>
          <p:nvSpPr>
            <p:cNvPr id="13" name="Rectangle 12"/>
            <p:cNvSpPr/>
            <p:nvPr userDrawn="1"/>
          </p:nvSpPr>
          <p:spPr>
            <a:xfrm>
              <a:off x="0" y="2057400"/>
              <a:ext cx="12192000" cy="4800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0"/>
            <a:ext cx="11731752" cy="523220"/>
          </a:xfrm>
          <a:prstGeom prst="rect">
            <a:avLst/>
          </a:prstGeom>
        </p:spPr>
        <p:txBody>
          <a:bodyPr anchor="t" anchorCtr="0">
            <a:noAutofit/>
          </a:bodyPr>
          <a:lstStyle>
            <a:lvl1pPr>
              <a:defRPr b="0" i="0" cap="none" baseline="0">
                <a:solidFill>
                  <a:schemeClr val="accent2"/>
                </a:solidFill>
              </a:defRPr>
            </a:lvl1pPr>
          </a:lstStyle>
          <a:p>
            <a:r>
              <a:rPr lang="en-US" dirty="0"/>
              <a:t>Click to Insert 1-Line Title</a:t>
            </a:r>
          </a:p>
        </p:txBody>
      </p:sp>
      <p:sp>
        <p:nvSpPr>
          <p:cNvPr id="12" name="Text Placeholder 11"/>
          <p:cNvSpPr>
            <a:spLocks noGrp="1"/>
          </p:cNvSpPr>
          <p:nvPr>
            <p:ph type="body" sz="quarter" idx="15" hasCustomPrompt="1"/>
          </p:nvPr>
        </p:nvSpPr>
        <p:spPr>
          <a:xfrm>
            <a:off x="230124" y="749808"/>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9"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92502952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Option 1: 2-Title &amp; Content">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0" name="Rectangle 9"/>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11731752"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35968232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ption 1: 2-Title &amp; Content (1)">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11731752"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86847704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Option 1: 2-Title &amp; Content (2)">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993392"/>
            <a:ext cx="11731752"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003834746"/>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ption 1: 2-Title &amp; Content (3)">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240280"/>
            <a:ext cx="11731752"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08569961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Option 1: 2-Title &amp; Content (4)">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11731752"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559473084"/>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Option 2: 2-Title &amp; Content">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0" name="Rectangle 9"/>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11731752"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7" name="Slide Number Placeholder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4233570923"/>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Option 2: 2-Title &amp; Content (1)">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11731752"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59669711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Option 2: 2-Title &amp; Content (2)">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993392"/>
            <a:ext cx="11731752"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615858584"/>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Option 2: 2-Title &amp; Content (3)">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240280"/>
            <a:ext cx="11731752"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63572506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Option 2: 2-Title &amp; Content (4)">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11731752"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1512159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Option 3: 2-Title &amp; Content">
    <p:spTree>
      <p:nvGrpSpPr>
        <p:cNvPr id="1" name=""/>
        <p:cNvGrpSpPr/>
        <p:nvPr/>
      </p:nvGrpSpPr>
      <p:grpSpPr>
        <a:xfrm>
          <a:off x="0" y="0"/>
          <a:ext cx="0" cy="0"/>
          <a:chOff x="0" y="0"/>
          <a:chExt cx="0" cy="0"/>
        </a:xfrm>
      </p:grpSpPr>
      <p:grpSp>
        <p:nvGrpSpPr>
          <p:cNvPr id="2" name="Group 1"/>
          <p:cNvGrpSpPr/>
          <p:nvPr userDrawn="1"/>
        </p:nvGrpSpPr>
        <p:grpSpPr>
          <a:xfrm>
            <a:off x="0" y="1408176"/>
            <a:ext cx="12192000" cy="5449824"/>
            <a:chOff x="0" y="1408176"/>
            <a:chExt cx="12192000" cy="5449824"/>
          </a:xfrm>
        </p:grpSpPr>
        <p:sp>
          <p:nvSpPr>
            <p:cNvPr id="11" name="Rectangle 10"/>
            <p:cNvSpPr/>
            <p:nvPr userDrawn="1"/>
          </p:nvSpPr>
          <p:spPr>
            <a:xfrm>
              <a:off x="0" y="1408176"/>
              <a:ext cx="12192000" cy="544982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6" name="Picture 15"/>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userDrawn="1">
            <p:ph idx="1"/>
          </p:nvPr>
        </p:nvSpPr>
        <p:spPr>
          <a:xfrm>
            <a:off x="230124" y="1636776"/>
            <a:ext cx="11731752" cy="413308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userDrawn="1">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0" name="Rectangle 6"/>
          <p:cNvSpPr>
            <a:spLocks noGrp="1" noChangeArrowheads="1"/>
          </p:cNvSpPr>
          <p:nvPr userDrawn="1">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5" name="Footer Placeholder 9"/>
          <p:cNvSpPr>
            <a:spLocks noGrp="1"/>
          </p:cNvSpPr>
          <p:nvPr userDrawn="1">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519936274"/>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Option 3: 2-Title &amp; Content (1)">
    <p:spTree>
      <p:nvGrpSpPr>
        <p:cNvPr id="1" name=""/>
        <p:cNvGrpSpPr/>
        <p:nvPr/>
      </p:nvGrpSpPr>
      <p:grpSpPr>
        <a:xfrm>
          <a:off x="0" y="0"/>
          <a:ext cx="0" cy="0"/>
          <a:chOff x="0" y="0"/>
          <a:chExt cx="0" cy="0"/>
        </a:xfrm>
      </p:grpSpPr>
      <p:grpSp>
        <p:nvGrpSpPr>
          <p:cNvPr id="17" name="Group 16"/>
          <p:cNvGrpSpPr/>
          <p:nvPr userDrawn="1"/>
        </p:nvGrpSpPr>
        <p:grpSpPr>
          <a:xfrm>
            <a:off x="0" y="1746504"/>
            <a:ext cx="12192000" cy="5111496"/>
            <a:chOff x="0" y="1746504"/>
            <a:chExt cx="12192000" cy="5111496"/>
          </a:xfrm>
        </p:grpSpPr>
        <p:sp>
          <p:nvSpPr>
            <p:cNvPr id="18" name="Rectangle 17"/>
            <p:cNvSpPr/>
            <p:nvPr userDrawn="1"/>
          </p:nvSpPr>
          <p:spPr>
            <a:xfrm>
              <a:off x="0" y="1746504"/>
              <a:ext cx="12192000" cy="511149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975104"/>
            <a:ext cx="11731752" cy="379476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889400304"/>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Option 3: 2-Title &amp; Content (2)">
    <p:spTree>
      <p:nvGrpSpPr>
        <p:cNvPr id="1" name=""/>
        <p:cNvGrpSpPr/>
        <p:nvPr/>
      </p:nvGrpSpPr>
      <p:grpSpPr>
        <a:xfrm>
          <a:off x="0" y="0"/>
          <a:ext cx="0" cy="0"/>
          <a:chOff x="0" y="0"/>
          <a:chExt cx="0" cy="0"/>
        </a:xfrm>
      </p:grpSpPr>
      <p:grpSp>
        <p:nvGrpSpPr>
          <p:cNvPr id="17" name="Group 16"/>
          <p:cNvGrpSpPr/>
          <p:nvPr userDrawn="1"/>
        </p:nvGrpSpPr>
        <p:grpSpPr>
          <a:xfrm>
            <a:off x="0" y="1993392"/>
            <a:ext cx="12192000" cy="4864608"/>
            <a:chOff x="0" y="1993392"/>
            <a:chExt cx="12192000" cy="4864608"/>
          </a:xfrm>
        </p:grpSpPr>
        <p:sp>
          <p:nvSpPr>
            <p:cNvPr id="18" name="Rectangle 17"/>
            <p:cNvSpPr/>
            <p:nvPr userDrawn="1"/>
          </p:nvSpPr>
          <p:spPr>
            <a:xfrm>
              <a:off x="0" y="1993392"/>
              <a:ext cx="12192000" cy="486460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21992"/>
            <a:ext cx="11731752" cy="354787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90829834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Option 3: 2-Title &amp; Content (3)">
    <p:spTree>
      <p:nvGrpSpPr>
        <p:cNvPr id="1" name=""/>
        <p:cNvGrpSpPr/>
        <p:nvPr/>
      </p:nvGrpSpPr>
      <p:grpSpPr>
        <a:xfrm>
          <a:off x="0" y="0"/>
          <a:ext cx="0" cy="0"/>
          <a:chOff x="0" y="0"/>
          <a:chExt cx="0" cy="0"/>
        </a:xfrm>
      </p:grpSpPr>
      <p:grpSp>
        <p:nvGrpSpPr>
          <p:cNvPr id="17" name="Group 16"/>
          <p:cNvGrpSpPr/>
          <p:nvPr userDrawn="1"/>
        </p:nvGrpSpPr>
        <p:grpSpPr>
          <a:xfrm>
            <a:off x="0" y="2240280"/>
            <a:ext cx="12192000" cy="4617720"/>
            <a:chOff x="0" y="2240280"/>
            <a:chExt cx="12192000" cy="4617720"/>
          </a:xfrm>
        </p:grpSpPr>
        <p:sp>
          <p:nvSpPr>
            <p:cNvPr id="18" name="Rectangle 17"/>
            <p:cNvSpPr/>
            <p:nvPr userDrawn="1"/>
          </p:nvSpPr>
          <p:spPr>
            <a:xfrm>
              <a:off x="0" y="2240280"/>
              <a:ext cx="12192000" cy="461772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468880"/>
            <a:ext cx="11731752" cy="330098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080184388"/>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Option 3: 2-Title &amp; Content (4)">
    <p:spTree>
      <p:nvGrpSpPr>
        <p:cNvPr id="1" name=""/>
        <p:cNvGrpSpPr/>
        <p:nvPr/>
      </p:nvGrpSpPr>
      <p:grpSpPr>
        <a:xfrm>
          <a:off x="0" y="0"/>
          <a:ext cx="0" cy="0"/>
          <a:chOff x="0" y="0"/>
          <a:chExt cx="0" cy="0"/>
        </a:xfrm>
      </p:grpSpPr>
      <p:grpSp>
        <p:nvGrpSpPr>
          <p:cNvPr id="17" name="Group 16"/>
          <p:cNvGrpSpPr/>
          <p:nvPr userDrawn="1"/>
        </p:nvGrpSpPr>
        <p:grpSpPr>
          <a:xfrm>
            <a:off x="0" y="2487168"/>
            <a:ext cx="12192000" cy="4370832"/>
            <a:chOff x="0" y="2487168"/>
            <a:chExt cx="12192000" cy="4370832"/>
          </a:xfrm>
        </p:grpSpPr>
        <p:sp>
          <p:nvSpPr>
            <p:cNvPr id="18" name="Rectangle 17"/>
            <p:cNvSpPr/>
            <p:nvPr userDrawn="1"/>
          </p:nvSpPr>
          <p:spPr>
            <a:xfrm>
              <a:off x="0" y="2487168"/>
              <a:ext cx="12192000" cy="437083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9" name="Picture 18"/>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715768"/>
            <a:ext cx="11731752" cy="305409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6"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454298338"/>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Option 1: 2-Title &amp; 2-Content">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5751576"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4" name="Content Placeholder 3"/>
          <p:cNvSpPr>
            <a:spLocks noGrp="1"/>
          </p:cNvSpPr>
          <p:nvPr>
            <p:ph sz="quarter" idx="15"/>
          </p:nvPr>
        </p:nvSpPr>
        <p:spPr>
          <a:xfrm>
            <a:off x="6210300" y="1408176"/>
            <a:ext cx="5751576" cy="436168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27655791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Option 1: 2-Title &amp; 2-Content (1)">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2" name="Rectangle 11"/>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5751576"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746504"/>
            <a:ext cx="5751576" cy="402336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42093029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Option 1: 2-Title &amp; 2-Content (2)">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993392"/>
            <a:ext cx="5751576"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993392"/>
            <a:ext cx="5751576" cy="377647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42053758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Option 1: 2-Title &amp; 2-Content (3)">
    <p:spTree>
      <p:nvGrpSpPr>
        <p:cNvPr id="1" name=""/>
        <p:cNvGrpSpPr/>
        <p:nvPr/>
      </p:nvGrpSpPr>
      <p:grpSpPr>
        <a:xfrm>
          <a:off x="0" y="0"/>
          <a:ext cx="0" cy="0"/>
          <a:chOff x="0" y="0"/>
          <a:chExt cx="0" cy="0"/>
        </a:xfrm>
      </p:grpSpPr>
      <p:grpSp>
        <p:nvGrpSpPr>
          <p:cNvPr id="9" name="Group 8"/>
          <p:cNvGrpSpPr/>
          <p:nvPr userDrawn="1"/>
        </p:nvGrpSpPr>
        <p:grpSpPr>
          <a:xfrm>
            <a:off x="0" y="6400800"/>
            <a:ext cx="12192000" cy="457200"/>
            <a:chOff x="0" y="6400800"/>
            <a:chExt cx="12192000" cy="457200"/>
          </a:xfrm>
        </p:grpSpPr>
        <p:sp>
          <p:nvSpPr>
            <p:cNvPr id="12" name="Rectangle 11"/>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2240280"/>
            <a:ext cx="5751576"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5" name="Content Placeholder 4"/>
          <p:cNvSpPr>
            <a:spLocks noGrp="1"/>
          </p:cNvSpPr>
          <p:nvPr>
            <p:ph sz="quarter" idx="16"/>
          </p:nvPr>
        </p:nvSpPr>
        <p:spPr>
          <a:xfrm>
            <a:off x="230124" y="2240280"/>
            <a:ext cx="5751576" cy="3529584"/>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624777613"/>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Option 1: 2-Title &amp; 2-Content (4)">
    <p:spTree>
      <p:nvGrpSpPr>
        <p:cNvPr id="1" name=""/>
        <p:cNvGrpSpPr/>
        <p:nvPr/>
      </p:nvGrpSpPr>
      <p:grpSpPr>
        <a:xfrm>
          <a:off x="0" y="0"/>
          <a:ext cx="0" cy="0"/>
          <a:chOff x="0" y="0"/>
          <a:chExt cx="0" cy="0"/>
        </a:xfrm>
      </p:grpSpPr>
      <p:grpSp>
        <p:nvGrpSpPr>
          <p:cNvPr id="10" name="Group 9"/>
          <p:cNvGrpSpPr/>
          <p:nvPr userDrawn="1"/>
        </p:nvGrpSpPr>
        <p:grpSpPr>
          <a:xfrm>
            <a:off x="0" y="6400800"/>
            <a:ext cx="12192000" cy="457200"/>
            <a:chOff x="0" y="6400800"/>
            <a:chExt cx="12192000" cy="457200"/>
          </a:xfrm>
        </p:grpSpPr>
        <p:sp>
          <p:nvSpPr>
            <p:cNvPr id="11" name="Rectangle 10"/>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5751576"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5" name="Content Placeholder 4"/>
          <p:cNvSpPr>
            <a:spLocks noGrp="1"/>
          </p:cNvSpPr>
          <p:nvPr>
            <p:ph sz="quarter" idx="16"/>
          </p:nvPr>
        </p:nvSpPr>
        <p:spPr>
          <a:xfrm>
            <a:off x="6210300" y="2487168"/>
            <a:ext cx="5751576" cy="328269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96545409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Option 2: 2-Title &amp; 2-Content">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408176"/>
            <a:ext cx="5751576" cy="4361688"/>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4" name="Content Placeholder 3"/>
          <p:cNvSpPr>
            <a:spLocks noGrp="1"/>
          </p:cNvSpPr>
          <p:nvPr>
            <p:ph sz="quarter" idx="15"/>
          </p:nvPr>
        </p:nvSpPr>
        <p:spPr>
          <a:xfrm>
            <a:off x="6210300" y="1408176"/>
            <a:ext cx="5751576" cy="4361688"/>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98532073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Option 2: 2-Title &amp; 2-Content (1)">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2" name="Rectangle 11"/>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1746504"/>
            <a:ext cx="5751576" cy="4023360"/>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4" name="Content Placeholder 3"/>
          <p:cNvSpPr>
            <a:spLocks noGrp="1"/>
          </p:cNvSpPr>
          <p:nvPr>
            <p:ph sz="quarter" idx="16"/>
          </p:nvPr>
        </p:nvSpPr>
        <p:spPr>
          <a:xfrm>
            <a:off x="6210300" y="1746504"/>
            <a:ext cx="5751576" cy="4023360"/>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46397212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Option 2: 2-Title &amp; 2-Content (2)">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1993392"/>
            <a:ext cx="5751576" cy="3776472"/>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4" name="Content Placeholder 3"/>
          <p:cNvSpPr>
            <a:spLocks noGrp="1"/>
          </p:cNvSpPr>
          <p:nvPr>
            <p:ph sz="quarter" idx="16"/>
          </p:nvPr>
        </p:nvSpPr>
        <p:spPr>
          <a:xfrm>
            <a:off x="230124" y="1993392"/>
            <a:ext cx="5751576" cy="3776472"/>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742176974"/>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Option 2: 2-Title &amp; 2-Content (3)">
    <p:spTree>
      <p:nvGrpSpPr>
        <p:cNvPr id="1" name=""/>
        <p:cNvGrpSpPr/>
        <p:nvPr/>
      </p:nvGrpSpPr>
      <p:grpSpPr>
        <a:xfrm>
          <a:off x="0" y="0"/>
          <a:ext cx="0" cy="0"/>
          <a:chOff x="0" y="0"/>
          <a:chExt cx="0" cy="0"/>
        </a:xfrm>
      </p:grpSpPr>
      <p:grpSp>
        <p:nvGrpSpPr>
          <p:cNvPr id="9" name="Group 8"/>
          <p:cNvGrpSpPr/>
          <p:nvPr userDrawn="1"/>
        </p:nvGrpSpPr>
        <p:grpSpPr>
          <a:xfrm>
            <a:off x="0" y="0"/>
            <a:ext cx="12192000" cy="6858000"/>
            <a:chOff x="0" y="0"/>
            <a:chExt cx="12192000" cy="6858000"/>
          </a:xfrm>
        </p:grpSpPr>
        <p:sp>
          <p:nvSpPr>
            <p:cNvPr id="12" name="Rectangle 11"/>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6210300" y="2240280"/>
            <a:ext cx="5751576" cy="3529584"/>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5" name="Content Placeholder 4"/>
          <p:cNvSpPr>
            <a:spLocks noGrp="1"/>
          </p:cNvSpPr>
          <p:nvPr>
            <p:ph sz="quarter" idx="16"/>
          </p:nvPr>
        </p:nvSpPr>
        <p:spPr>
          <a:xfrm>
            <a:off x="230124" y="2240280"/>
            <a:ext cx="5751576" cy="3529584"/>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625014804"/>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Option 2: 2-Title &amp; 2-Content (4)">
    <p:spTree>
      <p:nvGrpSpPr>
        <p:cNvPr id="1" name=""/>
        <p:cNvGrpSpPr/>
        <p:nvPr/>
      </p:nvGrpSpPr>
      <p:grpSpPr>
        <a:xfrm>
          <a:off x="0" y="0"/>
          <a:ext cx="0" cy="0"/>
          <a:chOff x="0" y="0"/>
          <a:chExt cx="0" cy="0"/>
        </a:xfrm>
      </p:grpSpPr>
      <p:grpSp>
        <p:nvGrpSpPr>
          <p:cNvPr id="10" name="Group 9"/>
          <p:cNvGrpSpPr/>
          <p:nvPr userDrawn="1"/>
        </p:nvGrpSpPr>
        <p:grpSpPr>
          <a:xfrm>
            <a:off x="0" y="0"/>
            <a:ext cx="12192000" cy="6858000"/>
            <a:chOff x="0" y="0"/>
            <a:chExt cx="12192000" cy="6858000"/>
          </a:xfrm>
        </p:grpSpPr>
        <p:sp>
          <p:nvSpPr>
            <p:cNvPr id="11" name="Rectangle 10"/>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3" name="Picture 12"/>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3" name="Content Placeholder 2"/>
          <p:cNvSpPr>
            <a:spLocks noGrp="1"/>
          </p:cNvSpPr>
          <p:nvPr>
            <p:ph idx="1"/>
          </p:nvPr>
        </p:nvSpPr>
        <p:spPr>
          <a:xfrm>
            <a:off x="230124" y="2487168"/>
            <a:ext cx="5751576" cy="3282696"/>
          </a:xfrm>
          <a:prstGeom prst="rect">
            <a:avLst/>
          </a:prstGeom>
        </p:spPr>
        <p:txBody>
          <a:bodyPr/>
          <a:lstStyle>
            <a:lvl1pPr>
              <a:buClrTx/>
              <a:defRPr sz="2000"/>
            </a:lvl1pPr>
            <a:lvl2pPr>
              <a:buClrTx/>
              <a:defRPr sz="1800"/>
            </a:lvl2pPr>
            <a:lvl3pPr>
              <a:buClrTx/>
              <a:defRPr sz="1600"/>
            </a:lvl3pPr>
            <a:lvl4pPr>
              <a:buClrTx/>
              <a:defRPr sz="1400"/>
            </a:lvl4pPr>
            <a:lvl5pPr>
              <a:buClrTx/>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5" name="Content Placeholder 4"/>
          <p:cNvSpPr>
            <a:spLocks noGrp="1"/>
          </p:cNvSpPr>
          <p:nvPr>
            <p:ph sz="quarter" idx="16"/>
          </p:nvPr>
        </p:nvSpPr>
        <p:spPr>
          <a:xfrm>
            <a:off x="6210300" y="2487168"/>
            <a:ext cx="5751576" cy="3282696"/>
          </a:xfrm>
          <a:prstGeom prst="rect">
            <a:avLst/>
          </a:prstGeom>
        </p:spPr>
        <p:txBody>
          <a:bodyPr/>
          <a:lstStyle>
            <a:lvl1pPr>
              <a:buClrTx/>
              <a:defRPr/>
            </a:lvl1pPr>
            <a:lvl2pPr>
              <a:buClrTx/>
              <a:defRPr/>
            </a:lvl2pPr>
            <a:lvl3pPr>
              <a:buClrTx/>
              <a:defRPr/>
            </a:lvl3pPr>
            <a:lvl4pPr>
              <a:buClrTx/>
              <a:defRPr/>
            </a:lvl4pPr>
            <a:lvl5pPr>
              <a:buClrTx/>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9"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22374825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Option 3: 2-Title &amp; 2-Content">
    <p:spTree>
      <p:nvGrpSpPr>
        <p:cNvPr id="1" name=""/>
        <p:cNvGrpSpPr/>
        <p:nvPr/>
      </p:nvGrpSpPr>
      <p:grpSpPr>
        <a:xfrm>
          <a:off x="0" y="0"/>
          <a:ext cx="0" cy="0"/>
          <a:chOff x="0" y="0"/>
          <a:chExt cx="0" cy="0"/>
        </a:xfrm>
      </p:grpSpPr>
      <p:grpSp>
        <p:nvGrpSpPr>
          <p:cNvPr id="16" name="Group 15"/>
          <p:cNvGrpSpPr/>
          <p:nvPr userDrawn="1"/>
        </p:nvGrpSpPr>
        <p:grpSpPr>
          <a:xfrm>
            <a:off x="0" y="1408176"/>
            <a:ext cx="12192000" cy="5449824"/>
            <a:chOff x="0" y="1408176"/>
            <a:chExt cx="12192000" cy="5449824"/>
          </a:xfrm>
        </p:grpSpPr>
        <p:sp>
          <p:nvSpPr>
            <p:cNvPr id="17" name="Rectangle 16"/>
            <p:cNvSpPr/>
            <p:nvPr userDrawn="1"/>
          </p:nvSpPr>
          <p:spPr>
            <a:xfrm>
              <a:off x="0" y="1408176"/>
              <a:ext cx="12192000" cy="544982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636776"/>
            <a:ext cx="5751576" cy="4133088"/>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4" name="Content Placeholder 3"/>
          <p:cNvSpPr>
            <a:spLocks noGrp="1"/>
          </p:cNvSpPr>
          <p:nvPr>
            <p:ph sz="quarter" idx="15"/>
          </p:nvPr>
        </p:nvSpPr>
        <p:spPr>
          <a:xfrm>
            <a:off x="6210300" y="1636776"/>
            <a:ext cx="5751576" cy="4133088"/>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5"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583122636"/>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Option 3: 2-Title &amp; 2-Content (1)">
    <p:spTree>
      <p:nvGrpSpPr>
        <p:cNvPr id="1" name=""/>
        <p:cNvGrpSpPr/>
        <p:nvPr/>
      </p:nvGrpSpPr>
      <p:grpSpPr>
        <a:xfrm>
          <a:off x="0" y="0"/>
          <a:ext cx="0" cy="0"/>
          <a:chOff x="0" y="0"/>
          <a:chExt cx="0" cy="0"/>
        </a:xfrm>
      </p:grpSpPr>
      <p:grpSp>
        <p:nvGrpSpPr>
          <p:cNvPr id="19" name="Group 18"/>
          <p:cNvGrpSpPr/>
          <p:nvPr userDrawn="1"/>
        </p:nvGrpSpPr>
        <p:grpSpPr>
          <a:xfrm>
            <a:off x="0" y="1746504"/>
            <a:ext cx="12192000" cy="5111496"/>
            <a:chOff x="0" y="1746504"/>
            <a:chExt cx="12192000" cy="5111496"/>
          </a:xfrm>
        </p:grpSpPr>
        <p:sp>
          <p:nvSpPr>
            <p:cNvPr id="20" name="Rectangle 19"/>
            <p:cNvSpPr/>
            <p:nvPr userDrawn="1"/>
          </p:nvSpPr>
          <p:spPr>
            <a:xfrm>
              <a:off x="0" y="1746504"/>
              <a:ext cx="12192000" cy="511149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1975104"/>
            <a:ext cx="5751576" cy="3794760"/>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4" name="Content Placeholder 3"/>
          <p:cNvSpPr>
            <a:spLocks noGrp="1"/>
          </p:cNvSpPr>
          <p:nvPr>
            <p:ph sz="quarter" idx="16"/>
          </p:nvPr>
        </p:nvSpPr>
        <p:spPr>
          <a:xfrm>
            <a:off x="6210300" y="1975104"/>
            <a:ext cx="5751576" cy="3794760"/>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741032651"/>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Option 3: 2-Title &amp; 2-Content (2)">
    <p:spTree>
      <p:nvGrpSpPr>
        <p:cNvPr id="1" name=""/>
        <p:cNvGrpSpPr/>
        <p:nvPr/>
      </p:nvGrpSpPr>
      <p:grpSpPr>
        <a:xfrm>
          <a:off x="0" y="0"/>
          <a:ext cx="0" cy="0"/>
          <a:chOff x="0" y="0"/>
          <a:chExt cx="0" cy="0"/>
        </a:xfrm>
      </p:grpSpPr>
      <p:grpSp>
        <p:nvGrpSpPr>
          <p:cNvPr id="19" name="Group 18"/>
          <p:cNvGrpSpPr/>
          <p:nvPr userDrawn="1"/>
        </p:nvGrpSpPr>
        <p:grpSpPr>
          <a:xfrm>
            <a:off x="0" y="1993392"/>
            <a:ext cx="12192000" cy="4864608"/>
            <a:chOff x="0" y="1993392"/>
            <a:chExt cx="12192000" cy="4864608"/>
          </a:xfrm>
        </p:grpSpPr>
        <p:sp>
          <p:nvSpPr>
            <p:cNvPr id="20" name="Rectangle 19"/>
            <p:cNvSpPr/>
            <p:nvPr userDrawn="1"/>
          </p:nvSpPr>
          <p:spPr>
            <a:xfrm>
              <a:off x="0" y="1993392"/>
              <a:ext cx="12192000" cy="486460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221992"/>
            <a:ext cx="5751576" cy="3547872"/>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4" name="Content Placeholder 3"/>
          <p:cNvSpPr>
            <a:spLocks noGrp="1"/>
          </p:cNvSpPr>
          <p:nvPr>
            <p:ph sz="quarter" idx="16"/>
          </p:nvPr>
        </p:nvSpPr>
        <p:spPr>
          <a:xfrm>
            <a:off x="6210300" y="2221992"/>
            <a:ext cx="5751576" cy="3547872"/>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189772107"/>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Option 3: 2-Title &amp; 2-Content (3)">
    <p:spTree>
      <p:nvGrpSpPr>
        <p:cNvPr id="1" name=""/>
        <p:cNvGrpSpPr/>
        <p:nvPr/>
      </p:nvGrpSpPr>
      <p:grpSpPr>
        <a:xfrm>
          <a:off x="0" y="0"/>
          <a:ext cx="0" cy="0"/>
          <a:chOff x="0" y="0"/>
          <a:chExt cx="0" cy="0"/>
        </a:xfrm>
      </p:grpSpPr>
      <p:grpSp>
        <p:nvGrpSpPr>
          <p:cNvPr id="19" name="Group 18"/>
          <p:cNvGrpSpPr/>
          <p:nvPr userDrawn="1"/>
        </p:nvGrpSpPr>
        <p:grpSpPr>
          <a:xfrm>
            <a:off x="0" y="2240280"/>
            <a:ext cx="12192000" cy="4617720"/>
            <a:chOff x="0" y="2240280"/>
            <a:chExt cx="12192000" cy="4617720"/>
          </a:xfrm>
        </p:grpSpPr>
        <p:sp>
          <p:nvSpPr>
            <p:cNvPr id="20" name="Rectangle 19"/>
            <p:cNvSpPr/>
            <p:nvPr userDrawn="1"/>
          </p:nvSpPr>
          <p:spPr>
            <a:xfrm>
              <a:off x="0" y="2240280"/>
              <a:ext cx="12192000" cy="461772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468880"/>
            <a:ext cx="5751576" cy="3300984"/>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5" name="Content Placeholder 4"/>
          <p:cNvSpPr>
            <a:spLocks noGrp="1"/>
          </p:cNvSpPr>
          <p:nvPr>
            <p:ph sz="quarter" idx="16"/>
          </p:nvPr>
        </p:nvSpPr>
        <p:spPr>
          <a:xfrm>
            <a:off x="6210300" y="2468880"/>
            <a:ext cx="5751576" cy="3300984"/>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55063924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Option 3: 2-Title &amp; 2-Content (4)">
    <p:spTree>
      <p:nvGrpSpPr>
        <p:cNvPr id="1" name=""/>
        <p:cNvGrpSpPr/>
        <p:nvPr/>
      </p:nvGrpSpPr>
      <p:grpSpPr>
        <a:xfrm>
          <a:off x="0" y="0"/>
          <a:ext cx="0" cy="0"/>
          <a:chOff x="0" y="0"/>
          <a:chExt cx="0" cy="0"/>
        </a:xfrm>
      </p:grpSpPr>
      <p:grpSp>
        <p:nvGrpSpPr>
          <p:cNvPr id="19" name="Group 18"/>
          <p:cNvGrpSpPr/>
          <p:nvPr userDrawn="1"/>
        </p:nvGrpSpPr>
        <p:grpSpPr>
          <a:xfrm>
            <a:off x="0" y="2487168"/>
            <a:ext cx="12192000" cy="4370832"/>
            <a:chOff x="0" y="2487168"/>
            <a:chExt cx="12192000" cy="4370832"/>
          </a:xfrm>
        </p:grpSpPr>
        <p:sp>
          <p:nvSpPr>
            <p:cNvPr id="20" name="Rectangle 19"/>
            <p:cNvSpPr/>
            <p:nvPr userDrawn="1"/>
          </p:nvSpPr>
          <p:spPr>
            <a:xfrm>
              <a:off x="0" y="2487168"/>
              <a:ext cx="12192000" cy="437083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21" name="Picture 2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3" name="Content Placeholder 2"/>
          <p:cNvSpPr>
            <a:spLocks noGrp="1"/>
          </p:cNvSpPr>
          <p:nvPr>
            <p:ph idx="1"/>
          </p:nvPr>
        </p:nvSpPr>
        <p:spPr>
          <a:xfrm>
            <a:off x="230124" y="2715768"/>
            <a:ext cx="5751576" cy="3054096"/>
          </a:xfrm>
          <a:prstGeom prst="rect">
            <a:avLst/>
          </a:prstGeom>
        </p:spPr>
        <p:txBody>
          <a:bodyPr/>
          <a:lstStyle>
            <a:lvl1pPr>
              <a:buClrTx/>
              <a:defRPr sz="2000">
                <a:solidFill>
                  <a:schemeClr val="tx1"/>
                </a:solidFill>
              </a:defRPr>
            </a:lvl1pPr>
            <a:lvl2pPr>
              <a:buClrTx/>
              <a:defRPr sz="1800">
                <a:solidFill>
                  <a:schemeClr val="tx1"/>
                </a:solidFill>
              </a:defRPr>
            </a:lvl2pPr>
            <a:lvl3pPr>
              <a:buClrTx/>
              <a:defRPr sz="1600">
                <a:solidFill>
                  <a:schemeClr val="tx1"/>
                </a:solidFill>
              </a:defRPr>
            </a:lvl3pPr>
            <a:lvl4pPr>
              <a:buClrTx/>
              <a:defRPr sz="1400">
                <a:solidFill>
                  <a:schemeClr val="tx1"/>
                </a:solidFill>
              </a:defRPr>
            </a:lvl4pPr>
            <a:lvl5pPr>
              <a:buClrTx/>
              <a:defRPr sz="120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5" name="Content Placeholder 4"/>
          <p:cNvSpPr>
            <a:spLocks noGrp="1"/>
          </p:cNvSpPr>
          <p:nvPr>
            <p:ph sz="quarter" idx="16"/>
          </p:nvPr>
        </p:nvSpPr>
        <p:spPr>
          <a:xfrm>
            <a:off x="6210300" y="2715768"/>
            <a:ext cx="5751576" cy="3054096"/>
          </a:xfrm>
          <a:prstGeom prst="rect">
            <a:avLst/>
          </a:prstGeom>
        </p:spPr>
        <p:txBody>
          <a:bodyPr/>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56390917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Option 1: 2-Title">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0" name="Picture 9"/>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5"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58124474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Option 1: 2-Title (1)">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599524001"/>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Option 1: 2-Title (2)">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786032642"/>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Option 1: 2-Title (3)">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051746307"/>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Option 1: 2-Title (4)">
    <p:spTree>
      <p:nvGrpSpPr>
        <p:cNvPr id="1" name=""/>
        <p:cNvGrpSpPr/>
        <p:nvPr/>
      </p:nvGrpSpPr>
      <p:grpSpPr>
        <a:xfrm>
          <a:off x="0" y="0"/>
          <a:ext cx="0" cy="0"/>
          <a:chOff x="0" y="0"/>
          <a:chExt cx="0" cy="0"/>
        </a:xfrm>
      </p:grpSpPr>
      <p:grpSp>
        <p:nvGrpSpPr>
          <p:cNvPr id="7" name="Group 6"/>
          <p:cNvGrpSpPr/>
          <p:nvPr userDrawn="1"/>
        </p:nvGrpSpPr>
        <p:grpSpPr>
          <a:xfrm>
            <a:off x="0" y="6400800"/>
            <a:ext cx="12192000" cy="457200"/>
            <a:chOff x="0" y="6400800"/>
            <a:chExt cx="12192000" cy="457200"/>
          </a:xfrm>
        </p:grpSpPr>
        <p:sp>
          <p:nvSpPr>
            <p:cNvPr id="9" name="Rectangle 8"/>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22834893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Option 2: 2-Title">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0" name="Picture 9"/>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5"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8"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72252826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Option 2: 2-Title (1)">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lvl1pPr>
          </a:lstStyle>
          <a:p>
            <a:pPr lvl="0"/>
            <a:r>
              <a:rPr lang="en-US" dirty="0"/>
              <a:t>Click to insert 1-line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259030796"/>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Option 2: 2-Title (2)">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lvl1pPr>
          </a:lstStyle>
          <a:p>
            <a:pPr lvl="0"/>
            <a:r>
              <a:rPr lang="en-US" dirty="0"/>
              <a:t>Click to insert 2-line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310940431"/>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Option 2: 2-Title (3)">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2" name="Picture 11"/>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lvl1pPr>
          </a:lstStyle>
          <a:p>
            <a:pPr lvl="0"/>
            <a:r>
              <a:rPr lang="en-US" dirty="0"/>
              <a:t>Click to insert 3-line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231152011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Option 2: 2-Title (4)">
    <p:spTree>
      <p:nvGrpSpPr>
        <p:cNvPr id="1" name=""/>
        <p:cNvGrpSpPr/>
        <p:nvPr/>
      </p:nvGrpSpPr>
      <p:grpSpPr>
        <a:xfrm>
          <a:off x="0" y="0"/>
          <a:ext cx="0" cy="0"/>
          <a:chOff x="0" y="0"/>
          <a:chExt cx="0" cy="0"/>
        </a:xfrm>
      </p:grpSpPr>
      <p:grpSp>
        <p:nvGrpSpPr>
          <p:cNvPr id="7" name="Group 6"/>
          <p:cNvGrpSpPr/>
          <p:nvPr userDrawn="1"/>
        </p:nvGrpSpPr>
        <p:grpSpPr>
          <a:xfrm>
            <a:off x="0" y="0"/>
            <a:ext cx="12192000" cy="6858000"/>
            <a:chOff x="0" y="0"/>
            <a:chExt cx="12192000" cy="6858000"/>
          </a:xfrm>
        </p:grpSpPr>
        <p:sp>
          <p:nvSpPr>
            <p:cNvPr id="9" name="Rectangle 8"/>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1" name="Picture 10"/>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lvl1pPr>
          </a:lstStyle>
          <a:p>
            <a:pPr lvl="0"/>
            <a:r>
              <a:rPr lang="en-US" dirty="0"/>
              <a:t>Click to insert 4-line callout/subtitle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813410449"/>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Option 3: 2-Title">
    <p:spTree>
      <p:nvGrpSpPr>
        <p:cNvPr id="1" name=""/>
        <p:cNvGrpSpPr/>
        <p:nvPr/>
      </p:nvGrpSpPr>
      <p:grpSpPr>
        <a:xfrm>
          <a:off x="0" y="0"/>
          <a:ext cx="0" cy="0"/>
          <a:chOff x="0" y="0"/>
          <a:chExt cx="0" cy="0"/>
        </a:xfrm>
      </p:grpSpPr>
      <p:grpSp>
        <p:nvGrpSpPr>
          <p:cNvPr id="12" name="Group 11"/>
          <p:cNvGrpSpPr/>
          <p:nvPr userDrawn="1"/>
        </p:nvGrpSpPr>
        <p:grpSpPr>
          <a:xfrm>
            <a:off x="0" y="1408176"/>
            <a:ext cx="12192000" cy="5449824"/>
            <a:chOff x="0" y="1408176"/>
            <a:chExt cx="12192000" cy="5449824"/>
          </a:xfrm>
        </p:grpSpPr>
        <p:sp>
          <p:nvSpPr>
            <p:cNvPr id="13" name="Rectangle 12"/>
            <p:cNvSpPr/>
            <p:nvPr userDrawn="1"/>
          </p:nvSpPr>
          <p:spPr>
            <a:xfrm>
              <a:off x="0" y="1408176"/>
              <a:ext cx="12192000" cy="544982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4" name="Picture 13"/>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8"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270387969"/>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Option 3: 2-Title (1)">
    <p:spTree>
      <p:nvGrpSpPr>
        <p:cNvPr id="1" name=""/>
        <p:cNvGrpSpPr/>
        <p:nvPr/>
      </p:nvGrpSpPr>
      <p:grpSpPr>
        <a:xfrm>
          <a:off x="0" y="0"/>
          <a:ext cx="0" cy="0"/>
          <a:chOff x="0" y="0"/>
          <a:chExt cx="0" cy="0"/>
        </a:xfrm>
      </p:grpSpPr>
      <p:grpSp>
        <p:nvGrpSpPr>
          <p:cNvPr id="14" name="Group 13"/>
          <p:cNvGrpSpPr/>
          <p:nvPr userDrawn="1"/>
        </p:nvGrpSpPr>
        <p:grpSpPr>
          <a:xfrm>
            <a:off x="0" y="1746504"/>
            <a:ext cx="12192000" cy="5111496"/>
            <a:chOff x="0" y="1746504"/>
            <a:chExt cx="12192000" cy="5111496"/>
          </a:xfrm>
        </p:grpSpPr>
        <p:sp>
          <p:nvSpPr>
            <p:cNvPr id="15" name="Rectangle 14"/>
            <p:cNvSpPr/>
            <p:nvPr userDrawn="1"/>
          </p:nvSpPr>
          <p:spPr>
            <a:xfrm>
              <a:off x="0" y="1746504"/>
              <a:ext cx="12192000" cy="511149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userDrawn="1">
            <p:ph type="body" sz="quarter" idx="15" hasCustomPrompt="1"/>
          </p:nvPr>
        </p:nvSpPr>
        <p:spPr>
          <a:xfrm>
            <a:off x="230124" y="1182707"/>
            <a:ext cx="11731752" cy="338554"/>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1-line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444017078"/>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Option 3: 2-Title (2)">
    <p:spTree>
      <p:nvGrpSpPr>
        <p:cNvPr id="1" name=""/>
        <p:cNvGrpSpPr/>
        <p:nvPr/>
      </p:nvGrpSpPr>
      <p:grpSpPr>
        <a:xfrm>
          <a:off x="0" y="0"/>
          <a:ext cx="0" cy="0"/>
          <a:chOff x="0" y="0"/>
          <a:chExt cx="0" cy="0"/>
        </a:xfrm>
      </p:grpSpPr>
      <p:grpSp>
        <p:nvGrpSpPr>
          <p:cNvPr id="14" name="Group 13"/>
          <p:cNvGrpSpPr/>
          <p:nvPr userDrawn="1"/>
        </p:nvGrpSpPr>
        <p:grpSpPr>
          <a:xfrm>
            <a:off x="0" y="1993392"/>
            <a:ext cx="12192000" cy="4864608"/>
            <a:chOff x="0" y="1993392"/>
            <a:chExt cx="12192000" cy="4864608"/>
          </a:xfrm>
        </p:grpSpPr>
        <p:sp>
          <p:nvSpPr>
            <p:cNvPr id="17" name="Rectangle 16"/>
            <p:cNvSpPr/>
            <p:nvPr userDrawn="1"/>
          </p:nvSpPr>
          <p:spPr>
            <a:xfrm>
              <a:off x="0" y="1993392"/>
              <a:ext cx="12192000" cy="4864608"/>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3" name="Text Placeholder 11"/>
          <p:cNvSpPr>
            <a:spLocks noGrp="1"/>
          </p:cNvSpPr>
          <p:nvPr>
            <p:ph type="body" sz="quarter" idx="15" hasCustomPrompt="1"/>
          </p:nvPr>
        </p:nvSpPr>
        <p:spPr>
          <a:xfrm>
            <a:off x="230124" y="1179577"/>
            <a:ext cx="11731752" cy="584775"/>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2-line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2"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06348991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Option 3: 2-Title (3)">
    <p:spTree>
      <p:nvGrpSpPr>
        <p:cNvPr id="1" name=""/>
        <p:cNvGrpSpPr/>
        <p:nvPr/>
      </p:nvGrpSpPr>
      <p:grpSpPr>
        <a:xfrm>
          <a:off x="0" y="0"/>
          <a:ext cx="0" cy="0"/>
          <a:chOff x="0" y="0"/>
          <a:chExt cx="0" cy="0"/>
        </a:xfrm>
      </p:grpSpPr>
      <p:grpSp>
        <p:nvGrpSpPr>
          <p:cNvPr id="14" name="Group 13"/>
          <p:cNvGrpSpPr/>
          <p:nvPr userDrawn="1"/>
        </p:nvGrpSpPr>
        <p:grpSpPr>
          <a:xfrm>
            <a:off x="0" y="2240280"/>
            <a:ext cx="12192000" cy="4617720"/>
            <a:chOff x="0" y="2240280"/>
            <a:chExt cx="12192000" cy="4617720"/>
          </a:xfrm>
        </p:grpSpPr>
        <p:sp>
          <p:nvSpPr>
            <p:cNvPr id="17" name="Rectangle 16"/>
            <p:cNvSpPr/>
            <p:nvPr userDrawn="1"/>
          </p:nvSpPr>
          <p:spPr>
            <a:xfrm>
              <a:off x="0" y="2240280"/>
              <a:ext cx="12192000" cy="461772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1" name="Text Placeholder 11"/>
          <p:cNvSpPr>
            <a:spLocks noGrp="1"/>
          </p:cNvSpPr>
          <p:nvPr>
            <p:ph type="body" sz="quarter" idx="15" hasCustomPrompt="1"/>
          </p:nvPr>
        </p:nvSpPr>
        <p:spPr>
          <a:xfrm>
            <a:off x="230124" y="1179577"/>
            <a:ext cx="11731752" cy="830997"/>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3-line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152170972"/>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Option 3: 2-Title (4)">
    <p:spTree>
      <p:nvGrpSpPr>
        <p:cNvPr id="1" name=""/>
        <p:cNvGrpSpPr/>
        <p:nvPr/>
      </p:nvGrpSpPr>
      <p:grpSpPr>
        <a:xfrm>
          <a:off x="0" y="0"/>
          <a:ext cx="0" cy="0"/>
          <a:chOff x="0" y="0"/>
          <a:chExt cx="0" cy="0"/>
        </a:xfrm>
      </p:grpSpPr>
      <p:grpSp>
        <p:nvGrpSpPr>
          <p:cNvPr id="14" name="Group 13"/>
          <p:cNvGrpSpPr/>
          <p:nvPr userDrawn="1"/>
        </p:nvGrpSpPr>
        <p:grpSpPr>
          <a:xfrm>
            <a:off x="0" y="2487168"/>
            <a:ext cx="12192000" cy="4370832"/>
            <a:chOff x="0" y="2487168"/>
            <a:chExt cx="12192000" cy="4370832"/>
          </a:xfrm>
        </p:grpSpPr>
        <p:sp>
          <p:nvSpPr>
            <p:cNvPr id="17" name="Rectangle 16"/>
            <p:cNvSpPr/>
            <p:nvPr userDrawn="1"/>
          </p:nvSpPr>
          <p:spPr>
            <a:xfrm>
              <a:off x="0" y="2487168"/>
              <a:ext cx="12192000" cy="4370832"/>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8" name="Picture 17"/>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Title 1"/>
          <p:cNvSpPr>
            <a:spLocks noGrp="1"/>
          </p:cNvSpPr>
          <p:nvPr>
            <p:ph type="title" hasCustomPrompt="1"/>
          </p:nvPr>
        </p:nvSpPr>
        <p:spPr>
          <a:xfrm>
            <a:off x="230124" y="228601"/>
            <a:ext cx="11731752" cy="954107"/>
          </a:xfrm>
          <a:prstGeom prst="rect">
            <a:avLst/>
          </a:prstGeom>
        </p:spPr>
        <p:txBody>
          <a:bodyPr anchor="t" anchorCtr="0">
            <a:noAutofit/>
          </a:bodyPr>
          <a:lstStyle>
            <a:lvl1pPr>
              <a:defRPr b="0" i="0" cap="none" baseline="0">
                <a:solidFill>
                  <a:schemeClr val="accent2"/>
                </a:solidFill>
              </a:defRPr>
            </a:lvl1pPr>
          </a:lstStyle>
          <a:p>
            <a:r>
              <a:rPr lang="en-US" dirty="0"/>
              <a:t>Click to Insert 2-Line Title</a:t>
            </a:r>
          </a:p>
        </p:txBody>
      </p:sp>
      <p:sp>
        <p:nvSpPr>
          <p:cNvPr id="12" name="Text Placeholder 11"/>
          <p:cNvSpPr>
            <a:spLocks noGrp="1"/>
          </p:cNvSpPr>
          <p:nvPr>
            <p:ph type="body" sz="quarter" idx="15" hasCustomPrompt="1"/>
          </p:nvPr>
        </p:nvSpPr>
        <p:spPr>
          <a:xfrm>
            <a:off x="230124" y="1179576"/>
            <a:ext cx="11731752" cy="1077218"/>
          </a:xfrm>
          <a:prstGeom prst="rect">
            <a:avLst/>
          </a:prstGeom>
        </p:spPr>
        <p:txBody>
          <a:bodyPr anchor="t" anchorCtr="0">
            <a:noAutofit/>
          </a:bodyPr>
          <a:lstStyle>
            <a:lvl1pPr marL="0" indent="0">
              <a:spcBef>
                <a:spcPts val="0"/>
              </a:spcBef>
              <a:buNone/>
              <a:defRPr sz="1600">
                <a:solidFill>
                  <a:schemeClr val="tx1"/>
                </a:solidFill>
              </a:defRPr>
            </a:lvl1pPr>
          </a:lstStyle>
          <a:p>
            <a:pPr lvl="0"/>
            <a:r>
              <a:rPr lang="en-US" dirty="0"/>
              <a:t>Click to insert 4-line callout/subtitle</a:t>
            </a:r>
          </a:p>
        </p:txBody>
      </p:sp>
      <p:sp>
        <p:nvSpPr>
          <p:cNvPr id="10"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3" name="Footer Placeholder 9"/>
          <p:cNvSpPr>
            <a:spLocks noGrp="1"/>
          </p:cNvSpPr>
          <p:nvPr>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317176555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blank" preserve="1">
  <p:cSld name="Option 1: Blank">
    <p:spTree>
      <p:nvGrpSpPr>
        <p:cNvPr id="1" name=""/>
        <p:cNvGrpSpPr/>
        <p:nvPr/>
      </p:nvGrpSpPr>
      <p:grpSpPr>
        <a:xfrm>
          <a:off x="0" y="0"/>
          <a:ext cx="0" cy="0"/>
          <a:chOff x="0" y="0"/>
          <a:chExt cx="0" cy="0"/>
        </a:xfrm>
      </p:grpSpPr>
      <p:grpSp>
        <p:nvGrpSpPr>
          <p:cNvPr id="3" name="Group 2"/>
          <p:cNvGrpSpPr/>
          <p:nvPr userDrawn="1"/>
        </p:nvGrpSpPr>
        <p:grpSpPr>
          <a:xfrm>
            <a:off x="0" y="6400800"/>
            <a:ext cx="12192000" cy="457200"/>
            <a:chOff x="0" y="6400800"/>
            <a:chExt cx="12192000" cy="457200"/>
          </a:xfrm>
        </p:grpSpPr>
        <p:sp>
          <p:nvSpPr>
            <p:cNvPr id="5" name="Rectangle 4"/>
            <p:cNvSpPr/>
            <p:nvPr userDrawn="1"/>
          </p:nvSpPr>
          <p:spPr>
            <a:xfrm>
              <a:off x="0" y="6400800"/>
              <a:ext cx="12192000" cy="457200"/>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charset="0"/>
              </a:endParaRPr>
            </a:p>
          </p:txBody>
        </p:sp>
        <p:pic>
          <p:nvPicPr>
            <p:cNvPr id="6" name="Picture 5"/>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4"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Tree>
    <p:extLst>
      <p:ext uri="{BB962C8B-B14F-4D97-AF65-F5344CB8AC3E}">
        <p14:creationId xmlns:p14="http://schemas.microsoft.com/office/powerpoint/2010/main" val="1434306057"/>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blank" preserve="1">
  <p:cSld name="Option 2: Blank">
    <p:spTree>
      <p:nvGrpSpPr>
        <p:cNvPr id="1" name=""/>
        <p:cNvGrpSpPr/>
        <p:nvPr/>
      </p:nvGrpSpPr>
      <p:grpSpPr>
        <a:xfrm>
          <a:off x="0" y="0"/>
          <a:ext cx="0" cy="0"/>
          <a:chOff x="0" y="0"/>
          <a:chExt cx="0" cy="0"/>
        </a:xfrm>
      </p:grpSpPr>
      <p:grpSp>
        <p:nvGrpSpPr>
          <p:cNvPr id="2" name="Group 1"/>
          <p:cNvGrpSpPr/>
          <p:nvPr userDrawn="1"/>
        </p:nvGrpSpPr>
        <p:grpSpPr>
          <a:xfrm>
            <a:off x="0" y="0"/>
            <a:ext cx="12192000" cy="6858000"/>
            <a:chOff x="0" y="0"/>
            <a:chExt cx="12192000" cy="6858000"/>
          </a:xfrm>
        </p:grpSpPr>
        <p:sp>
          <p:nvSpPr>
            <p:cNvPr id="3" name="Rectangle 2"/>
            <p:cNvSpPr/>
            <p:nvPr userDrawn="1"/>
          </p:nvSpPr>
          <p:spPr>
            <a:xfrm>
              <a:off x="0" y="0"/>
              <a:ext cx="12192000" cy="68580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5" name="Picture 4"/>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4150"/>
              <a:ext cx="1028700" cy="190500"/>
            </a:xfrm>
            <a:prstGeom prst="rect">
              <a:avLst/>
            </a:prstGeom>
          </p:spPr>
        </p:pic>
      </p:grpSp>
      <p:sp>
        <p:nvSpPr>
          <p:cNvPr id="4"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Tree>
    <p:extLst>
      <p:ext uri="{BB962C8B-B14F-4D97-AF65-F5344CB8AC3E}">
        <p14:creationId xmlns:p14="http://schemas.microsoft.com/office/powerpoint/2010/main" val="3768004476"/>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Option 3: Blank">
    <p:spTree>
      <p:nvGrpSpPr>
        <p:cNvPr id="1" name=""/>
        <p:cNvGrpSpPr/>
        <p:nvPr/>
      </p:nvGrpSpPr>
      <p:grpSpPr>
        <a:xfrm>
          <a:off x="0" y="0"/>
          <a:ext cx="0" cy="0"/>
          <a:chOff x="0" y="0"/>
          <a:chExt cx="0" cy="0"/>
        </a:xfrm>
      </p:grpSpPr>
      <p:grpSp>
        <p:nvGrpSpPr>
          <p:cNvPr id="12" name="Group 11"/>
          <p:cNvGrpSpPr/>
          <p:nvPr userDrawn="1"/>
        </p:nvGrpSpPr>
        <p:grpSpPr>
          <a:xfrm>
            <a:off x="0" y="914400"/>
            <a:ext cx="12192000" cy="5943600"/>
            <a:chOff x="0" y="914400"/>
            <a:chExt cx="12192000" cy="5943600"/>
          </a:xfrm>
        </p:grpSpPr>
        <p:sp>
          <p:nvSpPr>
            <p:cNvPr id="13" name="Rectangle 12"/>
            <p:cNvSpPr/>
            <p:nvPr userDrawn="1"/>
          </p:nvSpPr>
          <p:spPr>
            <a:xfrm>
              <a:off x="0" y="914400"/>
              <a:ext cx="12192000" cy="5943600"/>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14" name="Picture 13"/>
            <p:cNvPicPr>
              <a:picLocks noChangeAspect="1"/>
            </p:cNvPicPr>
            <p:nvPr userDrawn="1"/>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0933176" y="6537960"/>
              <a:ext cx="1028700" cy="190500"/>
            </a:xfrm>
            <a:prstGeom prst="rect">
              <a:avLst/>
            </a:prstGeom>
          </p:spPr>
        </p:pic>
      </p:grpSp>
      <p:sp>
        <p:nvSpPr>
          <p:cNvPr id="6" name="Rectangle 6"/>
          <p:cNvSpPr>
            <a:spLocks noGrp="1" noChangeArrowheads="1"/>
          </p:cNvSpPr>
          <p:nvPr>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Tree>
    <p:extLst>
      <p:ext uri="{BB962C8B-B14F-4D97-AF65-F5344CB8AC3E}">
        <p14:creationId xmlns:p14="http://schemas.microsoft.com/office/powerpoint/2010/main" val="67861785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userDrawn="1">
  <p:cSld name="10_Section Slide 2">
    <p:bg>
      <p:bgPr>
        <a:pattFill prst="ltDnDiag">
          <a:fgClr>
            <a:schemeClr val="bg1"/>
          </a:fgClr>
          <a:bgClr>
            <a:schemeClr val="accent6">
              <a:lumMod val="20000"/>
              <a:lumOff val="80000"/>
            </a:schemeClr>
          </a:bgClr>
        </a:pattFill>
        <a:effectLst/>
      </p:bgPr>
    </p:bg>
    <p:spTree>
      <p:nvGrpSpPr>
        <p:cNvPr id="1" name=""/>
        <p:cNvGrpSpPr/>
        <p:nvPr/>
      </p:nvGrpSpPr>
      <p:grpSpPr>
        <a:xfrm>
          <a:off x="0" y="0"/>
          <a:ext cx="0" cy="0"/>
          <a:chOff x="0" y="0"/>
          <a:chExt cx="0" cy="0"/>
        </a:xfrm>
      </p:grpSpPr>
      <p:sp>
        <p:nvSpPr>
          <p:cNvPr id="19" name="Rectangle 8"/>
          <p:cNvSpPr>
            <a:spLocks noGrp="1" noChangeArrowheads="1"/>
          </p:cNvSpPr>
          <p:nvPr>
            <p:ph type="ctrTitle"/>
          </p:nvPr>
        </p:nvSpPr>
        <p:spPr>
          <a:xfrm>
            <a:off x="449801" y="1628496"/>
            <a:ext cx="11265408" cy="522288"/>
          </a:xfrm>
          <a:prstGeom prst="rect">
            <a:avLst/>
          </a:prstGeom>
        </p:spPr>
        <p:txBody>
          <a:bodyPr anchor="b"/>
          <a:lstStyle>
            <a:lvl1pPr>
              <a:lnSpc>
                <a:spcPts val="3000"/>
              </a:lnSpc>
              <a:defRPr sz="2800" b="1" cap="all" baseline="0">
                <a:solidFill>
                  <a:schemeClr val="tx1"/>
                </a:solidFill>
              </a:defRPr>
            </a:lvl1pPr>
          </a:lstStyle>
          <a:p>
            <a:r>
              <a:rPr lang="en-US" dirty="0"/>
              <a:t>Click to edit Master title style</a:t>
            </a:r>
          </a:p>
        </p:txBody>
      </p:sp>
      <p:sp>
        <p:nvSpPr>
          <p:cNvPr id="20" name="Rectangle 9"/>
          <p:cNvSpPr>
            <a:spLocks noGrp="1" noChangeArrowheads="1"/>
          </p:cNvSpPr>
          <p:nvPr>
            <p:ph type="subTitle" idx="1"/>
          </p:nvPr>
        </p:nvSpPr>
        <p:spPr>
          <a:xfrm>
            <a:off x="449803" y="2169937"/>
            <a:ext cx="11265408" cy="482600"/>
          </a:xfrm>
          <a:prstGeom prst="rect">
            <a:avLst/>
          </a:prstGeom>
        </p:spPr>
        <p:txBody>
          <a:bodyPr anchor="t"/>
          <a:lstStyle>
            <a:lvl1pPr marL="0" indent="0">
              <a:lnSpc>
                <a:spcPts val="1500"/>
              </a:lnSpc>
              <a:spcBef>
                <a:spcPts val="0"/>
              </a:spcBef>
              <a:buFont typeface="Wingdings" pitchFamily="2" charset="2"/>
              <a:buNone/>
              <a:defRPr sz="1600" cap="all" baseline="0">
                <a:latin typeface="Arial" pitchFamily="34" charset="0"/>
                <a:cs typeface="Arial" pitchFamily="34" charset="0"/>
              </a:defRPr>
            </a:lvl1pPr>
          </a:lstStyle>
          <a:p>
            <a:r>
              <a:rPr lang="en-US" dirty="0"/>
              <a:t>Click to edit Master subtitle style</a:t>
            </a:r>
          </a:p>
        </p:txBody>
      </p:sp>
      <p:sp>
        <p:nvSpPr>
          <p:cNvPr id="10" name="Footer Placeholder 2"/>
          <p:cNvSpPr>
            <a:spLocks noGrp="1"/>
          </p:cNvSpPr>
          <p:nvPr>
            <p:ph type="ftr" sz="quarter" idx="3"/>
          </p:nvPr>
        </p:nvSpPr>
        <p:spPr>
          <a:xfrm>
            <a:off x="451104" y="6510528"/>
            <a:ext cx="5120640" cy="182880"/>
          </a:xfrm>
          <a:prstGeom prst="rect">
            <a:avLst/>
          </a:prstGeom>
        </p:spPr>
        <p:txBody>
          <a:bodyPr vert="horz" lIns="91440" tIns="45720" rIns="91440" bIns="45720" rtlCol="0" anchor="ctr"/>
          <a:lstStyle>
            <a:lvl1pPr algn="l">
              <a:defRPr sz="600">
                <a:solidFill>
                  <a:schemeClr val="tx1"/>
                </a:solidFill>
                <a:latin typeface="+mn-lt"/>
              </a:defRPr>
            </a:lvl1pPr>
          </a:lstStyle>
          <a:p>
            <a:endParaRPr lang="en-US" dirty="0"/>
          </a:p>
        </p:txBody>
      </p:sp>
    </p:spTree>
    <p:extLst>
      <p:ext uri="{BB962C8B-B14F-4D97-AF65-F5344CB8AC3E}">
        <p14:creationId xmlns:p14="http://schemas.microsoft.com/office/powerpoint/2010/main" val="4227871157"/>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0" name="Rectangle 6"/>
          <p:cNvSpPr>
            <a:spLocks noGrp="1" noChangeArrowheads="1"/>
          </p:cNvSpPr>
          <p:nvPr>
            <p:ph type="sldNum" sz="quarter" idx="10"/>
          </p:nvPr>
        </p:nvSpPr>
        <p:spPr>
          <a:xfrm>
            <a:off x="5796129" y="6447147"/>
            <a:ext cx="2844800" cy="476250"/>
          </a:xfrm>
          <a:ln/>
        </p:spPr>
        <p:txBody>
          <a:bodyPr/>
          <a:lstStyle>
            <a:lvl1pPr algn="r">
              <a:defRPr sz="1000">
                <a:solidFill>
                  <a:schemeClr val="bg1"/>
                </a:solidFill>
                <a:latin typeface="+mn-lt"/>
              </a:defRPr>
            </a:lvl1pPr>
          </a:lstStyle>
          <a:p>
            <a:pPr>
              <a:defRPr/>
            </a:pPr>
            <a:fld id="{89F67566-1DA4-4633-A16A-6B2A60314D4D}" type="slidenum">
              <a:rPr lang="en-US" smtClean="0"/>
              <a:pPr>
                <a:defRPr/>
              </a:pPr>
              <a:t>‹#›</a:t>
            </a:fld>
            <a:endParaRPr lang="en-US" dirty="0"/>
          </a:p>
        </p:txBody>
      </p:sp>
      <p:sp>
        <p:nvSpPr>
          <p:cNvPr id="7" name="Title 1"/>
          <p:cNvSpPr>
            <a:spLocks noGrp="1"/>
          </p:cNvSpPr>
          <p:nvPr>
            <p:ph type="title"/>
          </p:nvPr>
        </p:nvSpPr>
        <p:spPr>
          <a:xfrm>
            <a:off x="449801" y="304153"/>
            <a:ext cx="11172816" cy="582612"/>
          </a:xfrm>
          <a:prstGeom prst="rect">
            <a:avLst/>
          </a:prstGeom>
        </p:spPr>
        <p:txBody>
          <a:bodyPr anchor="t"/>
          <a:lstStyle>
            <a:lvl1pPr>
              <a:defRPr b="1" cap="all" baseline="0">
                <a:solidFill>
                  <a:schemeClr val="tx1"/>
                </a:solidFill>
              </a:defRPr>
            </a:lvl1pPr>
          </a:lstStyle>
          <a:p>
            <a:r>
              <a:rPr lang="en-US" dirty="0"/>
              <a:t>Click to edit Master title style</a:t>
            </a:r>
          </a:p>
        </p:txBody>
      </p:sp>
      <p:sp>
        <p:nvSpPr>
          <p:cNvPr id="8" name="Footer Placeholder 2"/>
          <p:cNvSpPr>
            <a:spLocks noGrp="1"/>
          </p:cNvSpPr>
          <p:nvPr>
            <p:ph type="ftr" sz="quarter" idx="3"/>
          </p:nvPr>
        </p:nvSpPr>
        <p:spPr>
          <a:xfrm>
            <a:off x="451104" y="6510528"/>
            <a:ext cx="5120640" cy="182880"/>
          </a:xfrm>
          <a:prstGeom prst="rect">
            <a:avLst/>
          </a:prstGeom>
        </p:spPr>
        <p:txBody>
          <a:bodyPr vert="horz" lIns="91440" tIns="45720" rIns="91440" bIns="45720" rtlCol="0" anchor="ctr"/>
          <a:lstStyle>
            <a:lvl1pPr algn="l">
              <a:defRPr sz="600">
                <a:solidFill>
                  <a:schemeClr val="bg1"/>
                </a:solidFill>
                <a:latin typeface="+mn-lt"/>
              </a:defRPr>
            </a:lvl1pPr>
          </a:lstStyle>
          <a:p>
            <a:endParaRPr lang="en-US" dirty="0"/>
          </a:p>
        </p:txBody>
      </p:sp>
    </p:spTree>
    <p:extLst>
      <p:ext uri="{BB962C8B-B14F-4D97-AF65-F5344CB8AC3E}">
        <p14:creationId xmlns:p14="http://schemas.microsoft.com/office/powerpoint/2010/main" val="1083582078"/>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88825" cy="6856214"/>
          </a:xfrm>
          <a:prstGeom prst="rect">
            <a:avLst/>
          </a:prstGeom>
        </p:spPr>
      </p:pic>
      <p:sp>
        <p:nvSpPr>
          <p:cNvPr id="2" name="Title 1"/>
          <p:cNvSpPr>
            <a:spLocks noGrp="1"/>
          </p:cNvSpPr>
          <p:nvPr>
            <p:ph type="title"/>
          </p:nvPr>
        </p:nvSpPr>
        <p:spPr>
          <a:xfrm>
            <a:off x="685802" y="609602"/>
            <a:ext cx="10131425" cy="1456267"/>
          </a:xfrm>
          <a:prstGeom prst="rect">
            <a:avLst/>
          </a:prstGeom>
        </p:spPr>
        <p:txBody>
          <a:bodyPr/>
          <a:lstStyle>
            <a:lvl1pPr>
              <a:defRPr b="1">
                <a:solidFill>
                  <a:srgbClr val="FFC000"/>
                </a:solidFill>
              </a:defRPr>
            </a:lvl1pPr>
          </a:lstStyle>
          <a:p>
            <a:r>
              <a:rPr lang="en-US" dirty="0"/>
              <a:t>Click to edit Master title style</a:t>
            </a:r>
          </a:p>
        </p:txBody>
      </p:sp>
      <p:sp>
        <p:nvSpPr>
          <p:cNvPr id="3" name="Content Placeholder 2"/>
          <p:cNvSpPr>
            <a:spLocks noGrp="1"/>
          </p:cNvSpPr>
          <p:nvPr>
            <p:ph idx="1"/>
          </p:nvPr>
        </p:nvSpPr>
        <p:spPr>
          <a:xfrm>
            <a:off x="685802" y="2142069"/>
            <a:ext cx="10131425" cy="3649133"/>
          </a:xfrm>
          <a:prstGeom prst="rect">
            <a:avLst/>
          </a:prstGeom>
        </p:spPr>
        <p:txBody>
          <a:bodyPr anchor="ctr"/>
          <a:lstStyle>
            <a:lvl1pPr>
              <a:defRPr sz="2100"/>
            </a:lvl1pPr>
            <a:lvl2pPr>
              <a:defRPr sz="1800"/>
            </a:lvl2pPr>
            <a:lvl3pPr>
              <a:defRPr sz="1500"/>
            </a:lvl3pPr>
            <a:lvl4pPr>
              <a:defRPr sz="1350"/>
            </a:lvl4pPr>
            <a:lvl5pP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8589660" y="5870577"/>
            <a:ext cx="1600200" cy="377825"/>
          </a:xfrm>
          <a:prstGeom prst="rect">
            <a:avLst/>
          </a:prstGeom>
        </p:spPr>
        <p:txBody>
          <a:bodyPr/>
          <a:lstStyle/>
          <a:p>
            <a:fld id="{ED75824A-2083-4063-916C-140CB56E5686}" type="datetime1">
              <a:rPr lang="en-US" smtClean="0">
                <a:solidFill>
                  <a:prstClr val="white"/>
                </a:solidFill>
              </a:rPr>
              <a:t>9/6/2022</a:t>
            </a:fld>
            <a:endParaRPr lang="en-US" dirty="0">
              <a:solidFill>
                <a:prstClr val="white"/>
              </a:solidFill>
            </a:endParaRPr>
          </a:p>
        </p:txBody>
      </p:sp>
      <p:sp>
        <p:nvSpPr>
          <p:cNvPr id="5" name="Footer Placeholder 4"/>
          <p:cNvSpPr>
            <a:spLocks noGrp="1"/>
          </p:cNvSpPr>
          <p:nvPr>
            <p:ph type="ftr" sz="quarter" idx="11"/>
          </p:nvPr>
        </p:nvSpPr>
        <p:spPr/>
        <p:txBody>
          <a:bodyPr/>
          <a:lstStyle/>
          <a:p>
            <a:endParaRPr lang="en-US" dirty="0">
              <a:solidFill>
                <a:prstClr val="white"/>
              </a:solidFill>
            </a:endParaRPr>
          </a:p>
        </p:txBody>
      </p:sp>
      <p:sp>
        <p:nvSpPr>
          <p:cNvPr id="6" name="Slide Number Placeholder 5"/>
          <p:cNvSpPr>
            <a:spLocks noGrp="1"/>
          </p:cNvSpPr>
          <p:nvPr>
            <p:ph type="sldNum" sz="quarter" idx="12"/>
          </p:nvPr>
        </p:nvSpPr>
        <p:spPr/>
        <p:txBody>
          <a:bodyPr/>
          <a:lstStyle/>
          <a:p>
            <a:fld id="{FF85AF41-0447-4717-A5D7-BBAB9130528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19246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8.xml"/><Relationship Id="rId21" Type="http://schemas.openxmlformats.org/officeDocument/2006/relationships/slideLayout" Target="../slideLayouts/slideLayout33.xml"/><Relationship Id="rId42" Type="http://schemas.openxmlformats.org/officeDocument/2006/relationships/slideLayout" Target="../slideLayouts/slideLayout54.xml"/><Relationship Id="rId47" Type="http://schemas.openxmlformats.org/officeDocument/2006/relationships/slideLayout" Target="../slideLayouts/slideLayout59.xml"/><Relationship Id="rId63" Type="http://schemas.openxmlformats.org/officeDocument/2006/relationships/slideLayout" Target="../slideLayouts/slideLayout75.xml"/><Relationship Id="rId68" Type="http://schemas.openxmlformats.org/officeDocument/2006/relationships/slideLayout" Target="../slideLayouts/slideLayout80.xml"/><Relationship Id="rId84" Type="http://schemas.openxmlformats.org/officeDocument/2006/relationships/slideLayout" Target="../slideLayouts/slideLayout96.xml"/><Relationship Id="rId89" Type="http://schemas.openxmlformats.org/officeDocument/2006/relationships/slideLayout" Target="../slideLayouts/slideLayout101.xml"/><Relationship Id="rId16" Type="http://schemas.openxmlformats.org/officeDocument/2006/relationships/slideLayout" Target="../slideLayouts/slideLayout28.xml"/><Relationship Id="rId11" Type="http://schemas.openxmlformats.org/officeDocument/2006/relationships/slideLayout" Target="../slideLayouts/slideLayout23.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53" Type="http://schemas.openxmlformats.org/officeDocument/2006/relationships/slideLayout" Target="../slideLayouts/slideLayout65.xml"/><Relationship Id="rId58" Type="http://schemas.openxmlformats.org/officeDocument/2006/relationships/slideLayout" Target="../slideLayouts/slideLayout70.xml"/><Relationship Id="rId74" Type="http://schemas.openxmlformats.org/officeDocument/2006/relationships/slideLayout" Target="../slideLayouts/slideLayout86.xml"/><Relationship Id="rId79" Type="http://schemas.openxmlformats.org/officeDocument/2006/relationships/slideLayout" Target="../slideLayouts/slideLayout91.xml"/><Relationship Id="rId5" Type="http://schemas.openxmlformats.org/officeDocument/2006/relationships/slideLayout" Target="../slideLayouts/slideLayout17.xml"/><Relationship Id="rId90" Type="http://schemas.openxmlformats.org/officeDocument/2006/relationships/slideLayout" Target="../slideLayouts/slideLayout102.xml"/><Relationship Id="rId95" Type="http://schemas.openxmlformats.org/officeDocument/2006/relationships/slideLayout" Target="../slideLayouts/slideLayout107.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43" Type="http://schemas.openxmlformats.org/officeDocument/2006/relationships/slideLayout" Target="../slideLayouts/slideLayout55.xml"/><Relationship Id="rId48" Type="http://schemas.openxmlformats.org/officeDocument/2006/relationships/slideLayout" Target="../slideLayouts/slideLayout60.xml"/><Relationship Id="rId64" Type="http://schemas.openxmlformats.org/officeDocument/2006/relationships/slideLayout" Target="../slideLayouts/slideLayout76.xml"/><Relationship Id="rId69" Type="http://schemas.openxmlformats.org/officeDocument/2006/relationships/slideLayout" Target="../slideLayouts/slideLayout81.xml"/><Relationship Id="rId80" Type="http://schemas.openxmlformats.org/officeDocument/2006/relationships/slideLayout" Target="../slideLayouts/slideLayout92.xml"/><Relationship Id="rId85" Type="http://schemas.openxmlformats.org/officeDocument/2006/relationships/slideLayout" Target="../slideLayouts/slideLayout97.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59" Type="http://schemas.openxmlformats.org/officeDocument/2006/relationships/slideLayout" Target="../slideLayouts/slideLayout71.xml"/><Relationship Id="rId67" Type="http://schemas.openxmlformats.org/officeDocument/2006/relationships/slideLayout" Target="../slideLayouts/slideLayout79.xml"/><Relationship Id="rId20" Type="http://schemas.openxmlformats.org/officeDocument/2006/relationships/slideLayout" Target="../slideLayouts/slideLayout32.xml"/><Relationship Id="rId41" Type="http://schemas.openxmlformats.org/officeDocument/2006/relationships/slideLayout" Target="../slideLayouts/slideLayout53.xml"/><Relationship Id="rId54" Type="http://schemas.openxmlformats.org/officeDocument/2006/relationships/slideLayout" Target="../slideLayouts/slideLayout66.xml"/><Relationship Id="rId62" Type="http://schemas.openxmlformats.org/officeDocument/2006/relationships/slideLayout" Target="../slideLayouts/slideLayout74.xml"/><Relationship Id="rId70" Type="http://schemas.openxmlformats.org/officeDocument/2006/relationships/slideLayout" Target="../slideLayouts/slideLayout82.xml"/><Relationship Id="rId75" Type="http://schemas.openxmlformats.org/officeDocument/2006/relationships/slideLayout" Target="../slideLayouts/slideLayout87.xml"/><Relationship Id="rId83" Type="http://schemas.openxmlformats.org/officeDocument/2006/relationships/slideLayout" Target="../slideLayouts/slideLayout95.xml"/><Relationship Id="rId88" Type="http://schemas.openxmlformats.org/officeDocument/2006/relationships/slideLayout" Target="../slideLayouts/slideLayout100.xml"/><Relationship Id="rId91" Type="http://schemas.openxmlformats.org/officeDocument/2006/relationships/slideLayout" Target="../slideLayouts/slideLayout103.xml"/><Relationship Id="rId96" Type="http://schemas.openxmlformats.org/officeDocument/2006/relationships/slideLayout" Target="../slideLayouts/slideLayout10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49" Type="http://schemas.openxmlformats.org/officeDocument/2006/relationships/slideLayout" Target="../slideLayouts/slideLayout61.xml"/><Relationship Id="rId57" Type="http://schemas.openxmlformats.org/officeDocument/2006/relationships/slideLayout" Target="../slideLayouts/slideLayout69.xml"/><Relationship Id="rId10" Type="http://schemas.openxmlformats.org/officeDocument/2006/relationships/slideLayout" Target="../slideLayouts/slideLayout22.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52" Type="http://schemas.openxmlformats.org/officeDocument/2006/relationships/slideLayout" Target="../slideLayouts/slideLayout64.xml"/><Relationship Id="rId60" Type="http://schemas.openxmlformats.org/officeDocument/2006/relationships/slideLayout" Target="../slideLayouts/slideLayout72.xml"/><Relationship Id="rId65" Type="http://schemas.openxmlformats.org/officeDocument/2006/relationships/slideLayout" Target="../slideLayouts/slideLayout77.xml"/><Relationship Id="rId73" Type="http://schemas.openxmlformats.org/officeDocument/2006/relationships/slideLayout" Target="../slideLayouts/slideLayout85.xml"/><Relationship Id="rId78" Type="http://schemas.openxmlformats.org/officeDocument/2006/relationships/slideLayout" Target="../slideLayouts/slideLayout90.xml"/><Relationship Id="rId81" Type="http://schemas.openxmlformats.org/officeDocument/2006/relationships/slideLayout" Target="../slideLayouts/slideLayout93.xml"/><Relationship Id="rId86" Type="http://schemas.openxmlformats.org/officeDocument/2006/relationships/slideLayout" Target="../slideLayouts/slideLayout98.xml"/><Relationship Id="rId94" Type="http://schemas.openxmlformats.org/officeDocument/2006/relationships/slideLayout" Target="../slideLayouts/slideLayout106.xml"/><Relationship Id="rId99" Type="http://schemas.openxmlformats.org/officeDocument/2006/relationships/slideLayout" Target="../slideLayouts/slideLayout11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9" Type="http://schemas.openxmlformats.org/officeDocument/2006/relationships/slideLayout" Target="../slideLayouts/slideLayout51.xml"/><Relationship Id="rId34" Type="http://schemas.openxmlformats.org/officeDocument/2006/relationships/slideLayout" Target="../slideLayouts/slideLayout46.xml"/><Relationship Id="rId50" Type="http://schemas.openxmlformats.org/officeDocument/2006/relationships/slideLayout" Target="../slideLayouts/slideLayout62.xml"/><Relationship Id="rId55" Type="http://schemas.openxmlformats.org/officeDocument/2006/relationships/slideLayout" Target="../slideLayouts/slideLayout67.xml"/><Relationship Id="rId76" Type="http://schemas.openxmlformats.org/officeDocument/2006/relationships/slideLayout" Target="../slideLayouts/slideLayout88.xml"/><Relationship Id="rId97" Type="http://schemas.openxmlformats.org/officeDocument/2006/relationships/slideLayout" Target="../slideLayouts/slideLayout109.xml"/><Relationship Id="rId7" Type="http://schemas.openxmlformats.org/officeDocument/2006/relationships/slideLayout" Target="../slideLayouts/slideLayout19.xml"/><Relationship Id="rId71" Type="http://schemas.openxmlformats.org/officeDocument/2006/relationships/slideLayout" Target="../slideLayouts/slideLayout83.xml"/><Relationship Id="rId92" Type="http://schemas.openxmlformats.org/officeDocument/2006/relationships/slideLayout" Target="../slideLayouts/slideLayout104.xml"/><Relationship Id="rId2" Type="http://schemas.openxmlformats.org/officeDocument/2006/relationships/slideLayout" Target="../slideLayouts/slideLayout14.xml"/><Relationship Id="rId29" Type="http://schemas.openxmlformats.org/officeDocument/2006/relationships/slideLayout" Target="../slideLayouts/slideLayout41.xml"/><Relationship Id="rId24" Type="http://schemas.openxmlformats.org/officeDocument/2006/relationships/slideLayout" Target="../slideLayouts/slideLayout36.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66" Type="http://schemas.openxmlformats.org/officeDocument/2006/relationships/slideLayout" Target="../slideLayouts/slideLayout78.xml"/><Relationship Id="rId87" Type="http://schemas.openxmlformats.org/officeDocument/2006/relationships/slideLayout" Target="../slideLayouts/slideLayout99.xml"/><Relationship Id="rId61" Type="http://schemas.openxmlformats.org/officeDocument/2006/relationships/slideLayout" Target="../slideLayouts/slideLayout73.xml"/><Relationship Id="rId82" Type="http://schemas.openxmlformats.org/officeDocument/2006/relationships/slideLayout" Target="../slideLayouts/slideLayout94.xml"/><Relationship Id="rId19" Type="http://schemas.openxmlformats.org/officeDocument/2006/relationships/slideLayout" Target="../slideLayouts/slideLayout31.xml"/><Relationship Id="rId14" Type="http://schemas.openxmlformats.org/officeDocument/2006/relationships/slideLayout" Target="../slideLayouts/slideLayout26.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56" Type="http://schemas.openxmlformats.org/officeDocument/2006/relationships/slideLayout" Target="../slideLayouts/slideLayout68.xml"/><Relationship Id="rId77" Type="http://schemas.openxmlformats.org/officeDocument/2006/relationships/slideLayout" Target="../slideLayouts/slideLayout89.xml"/><Relationship Id="rId100" Type="http://schemas.openxmlformats.org/officeDocument/2006/relationships/theme" Target="../theme/theme2.xml"/><Relationship Id="rId8" Type="http://schemas.openxmlformats.org/officeDocument/2006/relationships/slideLayout" Target="../slideLayouts/slideLayout20.xml"/><Relationship Id="rId51" Type="http://schemas.openxmlformats.org/officeDocument/2006/relationships/slideLayout" Target="../slideLayouts/slideLayout63.xml"/><Relationship Id="rId72" Type="http://schemas.openxmlformats.org/officeDocument/2006/relationships/slideLayout" Target="../slideLayouts/slideLayout84.xml"/><Relationship Id="rId93" Type="http://schemas.openxmlformats.org/officeDocument/2006/relationships/slideLayout" Target="../slideLayouts/slideLayout105.xml"/><Relationship Id="rId98" Type="http://schemas.openxmlformats.org/officeDocument/2006/relationships/slideLayout" Target="../slideLayouts/slideLayout110.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137.xml"/><Relationship Id="rId21" Type="http://schemas.openxmlformats.org/officeDocument/2006/relationships/slideLayout" Target="../slideLayouts/slideLayout132.xml"/><Relationship Id="rId42" Type="http://schemas.openxmlformats.org/officeDocument/2006/relationships/slideLayout" Target="../slideLayouts/slideLayout153.xml"/><Relationship Id="rId47" Type="http://schemas.openxmlformats.org/officeDocument/2006/relationships/slideLayout" Target="../slideLayouts/slideLayout158.xml"/><Relationship Id="rId63" Type="http://schemas.openxmlformats.org/officeDocument/2006/relationships/slideLayout" Target="../slideLayouts/slideLayout174.xml"/><Relationship Id="rId68" Type="http://schemas.openxmlformats.org/officeDocument/2006/relationships/slideLayout" Target="../slideLayouts/slideLayout179.xml"/><Relationship Id="rId84" Type="http://schemas.openxmlformats.org/officeDocument/2006/relationships/slideLayout" Target="../slideLayouts/slideLayout195.xml"/><Relationship Id="rId89" Type="http://schemas.openxmlformats.org/officeDocument/2006/relationships/slideLayout" Target="../slideLayouts/slideLayout200.xml"/><Relationship Id="rId16" Type="http://schemas.openxmlformats.org/officeDocument/2006/relationships/slideLayout" Target="../slideLayouts/slideLayout127.xml"/><Relationship Id="rId11" Type="http://schemas.openxmlformats.org/officeDocument/2006/relationships/slideLayout" Target="../slideLayouts/slideLayout122.xml"/><Relationship Id="rId32" Type="http://schemas.openxmlformats.org/officeDocument/2006/relationships/slideLayout" Target="../slideLayouts/slideLayout143.xml"/><Relationship Id="rId37" Type="http://schemas.openxmlformats.org/officeDocument/2006/relationships/slideLayout" Target="../slideLayouts/slideLayout148.xml"/><Relationship Id="rId53" Type="http://schemas.openxmlformats.org/officeDocument/2006/relationships/slideLayout" Target="../slideLayouts/slideLayout164.xml"/><Relationship Id="rId58" Type="http://schemas.openxmlformats.org/officeDocument/2006/relationships/slideLayout" Target="../slideLayouts/slideLayout169.xml"/><Relationship Id="rId74" Type="http://schemas.openxmlformats.org/officeDocument/2006/relationships/slideLayout" Target="../slideLayouts/slideLayout185.xml"/><Relationship Id="rId79" Type="http://schemas.openxmlformats.org/officeDocument/2006/relationships/slideLayout" Target="../slideLayouts/slideLayout190.xml"/><Relationship Id="rId5" Type="http://schemas.openxmlformats.org/officeDocument/2006/relationships/slideLayout" Target="../slideLayouts/slideLayout116.xml"/><Relationship Id="rId90" Type="http://schemas.openxmlformats.org/officeDocument/2006/relationships/slideLayout" Target="../slideLayouts/slideLayout201.xml"/><Relationship Id="rId95" Type="http://schemas.openxmlformats.org/officeDocument/2006/relationships/slideLayout" Target="../slideLayouts/slideLayout206.xml"/><Relationship Id="rId22" Type="http://schemas.openxmlformats.org/officeDocument/2006/relationships/slideLayout" Target="../slideLayouts/slideLayout133.xml"/><Relationship Id="rId27" Type="http://schemas.openxmlformats.org/officeDocument/2006/relationships/slideLayout" Target="../slideLayouts/slideLayout138.xml"/><Relationship Id="rId43" Type="http://schemas.openxmlformats.org/officeDocument/2006/relationships/slideLayout" Target="../slideLayouts/slideLayout154.xml"/><Relationship Id="rId48" Type="http://schemas.openxmlformats.org/officeDocument/2006/relationships/slideLayout" Target="../slideLayouts/slideLayout159.xml"/><Relationship Id="rId64" Type="http://schemas.openxmlformats.org/officeDocument/2006/relationships/slideLayout" Target="../slideLayouts/slideLayout175.xml"/><Relationship Id="rId69" Type="http://schemas.openxmlformats.org/officeDocument/2006/relationships/slideLayout" Target="../slideLayouts/slideLayout180.xml"/><Relationship Id="rId80" Type="http://schemas.openxmlformats.org/officeDocument/2006/relationships/slideLayout" Target="../slideLayouts/slideLayout191.xml"/><Relationship Id="rId85" Type="http://schemas.openxmlformats.org/officeDocument/2006/relationships/slideLayout" Target="../slideLayouts/slideLayout196.xml"/><Relationship Id="rId12" Type="http://schemas.openxmlformats.org/officeDocument/2006/relationships/slideLayout" Target="../slideLayouts/slideLayout123.xml"/><Relationship Id="rId17" Type="http://schemas.openxmlformats.org/officeDocument/2006/relationships/slideLayout" Target="../slideLayouts/slideLayout128.xml"/><Relationship Id="rId25" Type="http://schemas.openxmlformats.org/officeDocument/2006/relationships/slideLayout" Target="../slideLayouts/slideLayout136.xml"/><Relationship Id="rId33" Type="http://schemas.openxmlformats.org/officeDocument/2006/relationships/slideLayout" Target="../slideLayouts/slideLayout144.xml"/><Relationship Id="rId38" Type="http://schemas.openxmlformats.org/officeDocument/2006/relationships/slideLayout" Target="../slideLayouts/slideLayout149.xml"/><Relationship Id="rId46" Type="http://schemas.openxmlformats.org/officeDocument/2006/relationships/slideLayout" Target="../slideLayouts/slideLayout157.xml"/><Relationship Id="rId59" Type="http://schemas.openxmlformats.org/officeDocument/2006/relationships/slideLayout" Target="../slideLayouts/slideLayout170.xml"/><Relationship Id="rId67" Type="http://schemas.openxmlformats.org/officeDocument/2006/relationships/slideLayout" Target="../slideLayouts/slideLayout178.xml"/><Relationship Id="rId20" Type="http://schemas.openxmlformats.org/officeDocument/2006/relationships/slideLayout" Target="../slideLayouts/slideLayout131.xml"/><Relationship Id="rId41" Type="http://schemas.openxmlformats.org/officeDocument/2006/relationships/slideLayout" Target="../slideLayouts/slideLayout152.xml"/><Relationship Id="rId54" Type="http://schemas.openxmlformats.org/officeDocument/2006/relationships/slideLayout" Target="../slideLayouts/slideLayout165.xml"/><Relationship Id="rId62" Type="http://schemas.openxmlformats.org/officeDocument/2006/relationships/slideLayout" Target="../slideLayouts/slideLayout173.xml"/><Relationship Id="rId70" Type="http://schemas.openxmlformats.org/officeDocument/2006/relationships/slideLayout" Target="../slideLayouts/slideLayout181.xml"/><Relationship Id="rId75" Type="http://schemas.openxmlformats.org/officeDocument/2006/relationships/slideLayout" Target="../slideLayouts/slideLayout186.xml"/><Relationship Id="rId83" Type="http://schemas.openxmlformats.org/officeDocument/2006/relationships/slideLayout" Target="../slideLayouts/slideLayout194.xml"/><Relationship Id="rId88" Type="http://schemas.openxmlformats.org/officeDocument/2006/relationships/slideLayout" Target="../slideLayouts/slideLayout199.xml"/><Relationship Id="rId91" Type="http://schemas.openxmlformats.org/officeDocument/2006/relationships/slideLayout" Target="../slideLayouts/slideLayout202.xml"/><Relationship Id="rId96" Type="http://schemas.openxmlformats.org/officeDocument/2006/relationships/slideLayout" Target="../slideLayouts/slideLayout207.xml"/><Relationship Id="rId1" Type="http://schemas.openxmlformats.org/officeDocument/2006/relationships/slideLayout" Target="../slideLayouts/slideLayout112.xml"/><Relationship Id="rId6" Type="http://schemas.openxmlformats.org/officeDocument/2006/relationships/slideLayout" Target="../slideLayouts/slideLayout117.xml"/><Relationship Id="rId15" Type="http://schemas.openxmlformats.org/officeDocument/2006/relationships/slideLayout" Target="../slideLayouts/slideLayout126.xml"/><Relationship Id="rId23" Type="http://schemas.openxmlformats.org/officeDocument/2006/relationships/slideLayout" Target="../slideLayouts/slideLayout134.xml"/><Relationship Id="rId28" Type="http://schemas.openxmlformats.org/officeDocument/2006/relationships/slideLayout" Target="../slideLayouts/slideLayout139.xml"/><Relationship Id="rId36" Type="http://schemas.openxmlformats.org/officeDocument/2006/relationships/slideLayout" Target="../slideLayouts/slideLayout147.xml"/><Relationship Id="rId49" Type="http://schemas.openxmlformats.org/officeDocument/2006/relationships/slideLayout" Target="../slideLayouts/slideLayout160.xml"/><Relationship Id="rId57" Type="http://schemas.openxmlformats.org/officeDocument/2006/relationships/slideLayout" Target="../slideLayouts/slideLayout168.xml"/><Relationship Id="rId10" Type="http://schemas.openxmlformats.org/officeDocument/2006/relationships/slideLayout" Target="../slideLayouts/slideLayout121.xml"/><Relationship Id="rId31" Type="http://schemas.openxmlformats.org/officeDocument/2006/relationships/slideLayout" Target="../slideLayouts/slideLayout142.xml"/><Relationship Id="rId44" Type="http://schemas.openxmlformats.org/officeDocument/2006/relationships/slideLayout" Target="../slideLayouts/slideLayout155.xml"/><Relationship Id="rId52" Type="http://schemas.openxmlformats.org/officeDocument/2006/relationships/slideLayout" Target="../slideLayouts/slideLayout163.xml"/><Relationship Id="rId60" Type="http://schemas.openxmlformats.org/officeDocument/2006/relationships/slideLayout" Target="../slideLayouts/slideLayout171.xml"/><Relationship Id="rId65" Type="http://schemas.openxmlformats.org/officeDocument/2006/relationships/slideLayout" Target="../slideLayouts/slideLayout176.xml"/><Relationship Id="rId73" Type="http://schemas.openxmlformats.org/officeDocument/2006/relationships/slideLayout" Target="../slideLayouts/slideLayout184.xml"/><Relationship Id="rId78" Type="http://schemas.openxmlformats.org/officeDocument/2006/relationships/slideLayout" Target="../slideLayouts/slideLayout189.xml"/><Relationship Id="rId81" Type="http://schemas.openxmlformats.org/officeDocument/2006/relationships/slideLayout" Target="../slideLayouts/slideLayout192.xml"/><Relationship Id="rId86" Type="http://schemas.openxmlformats.org/officeDocument/2006/relationships/slideLayout" Target="../slideLayouts/slideLayout197.xml"/><Relationship Id="rId94" Type="http://schemas.openxmlformats.org/officeDocument/2006/relationships/slideLayout" Target="../slideLayouts/slideLayout205.xml"/><Relationship Id="rId99" Type="http://schemas.openxmlformats.org/officeDocument/2006/relationships/slideLayout" Target="../slideLayouts/slideLayout210.xml"/><Relationship Id="rId101" Type="http://schemas.openxmlformats.org/officeDocument/2006/relationships/theme" Target="../theme/theme3.xml"/><Relationship Id="rId4" Type="http://schemas.openxmlformats.org/officeDocument/2006/relationships/slideLayout" Target="../slideLayouts/slideLayout115.xml"/><Relationship Id="rId9" Type="http://schemas.openxmlformats.org/officeDocument/2006/relationships/slideLayout" Target="../slideLayouts/slideLayout120.xml"/><Relationship Id="rId13" Type="http://schemas.openxmlformats.org/officeDocument/2006/relationships/slideLayout" Target="../slideLayouts/slideLayout124.xml"/><Relationship Id="rId18" Type="http://schemas.openxmlformats.org/officeDocument/2006/relationships/slideLayout" Target="../slideLayouts/slideLayout129.xml"/><Relationship Id="rId39" Type="http://schemas.openxmlformats.org/officeDocument/2006/relationships/slideLayout" Target="../slideLayouts/slideLayout150.xml"/><Relationship Id="rId34" Type="http://schemas.openxmlformats.org/officeDocument/2006/relationships/slideLayout" Target="../slideLayouts/slideLayout145.xml"/><Relationship Id="rId50" Type="http://schemas.openxmlformats.org/officeDocument/2006/relationships/slideLayout" Target="../slideLayouts/slideLayout161.xml"/><Relationship Id="rId55" Type="http://schemas.openxmlformats.org/officeDocument/2006/relationships/slideLayout" Target="../slideLayouts/slideLayout166.xml"/><Relationship Id="rId76" Type="http://schemas.openxmlformats.org/officeDocument/2006/relationships/slideLayout" Target="../slideLayouts/slideLayout187.xml"/><Relationship Id="rId97" Type="http://schemas.openxmlformats.org/officeDocument/2006/relationships/slideLayout" Target="../slideLayouts/slideLayout208.xml"/><Relationship Id="rId7" Type="http://schemas.openxmlformats.org/officeDocument/2006/relationships/slideLayout" Target="../slideLayouts/slideLayout118.xml"/><Relationship Id="rId71" Type="http://schemas.openxmlformats.org/officeDocument/2006/relationships/slideLayout" Target="../slideLayouts/slideLayout182.xml"/><Relationship Id="rId92" Type="http://schemas.openxmlformats.org/officeDocument/2006/relationships/slideLayout" Target="../slideLayouts/slideLayout203.xml"/><Relationship Id="rId2" Type="http://schemas.openxmlformats.org/officeDocument/2006/relationships/slideLayout" Target="../slideLayouts/slideLayout113.xml"/><Relationship Id="rId29" Type="http://schemas.openxmlformats.org/officeDocument/2006/relationships/slideLayout" Target="../slideLayouts/slideLayout140.xml"/><Relationship Id="rId24" Type="http://schemas.openxmlformats.org/officeDocument/2006/relationships/slideLayout" Target="../slideLayouts/slideLayout135.xml"/><Relationship Id="rId40" Type="http://schemas.openxmlformats.org/officeDocument/2006/relationships/slideLayout" Target="../slideLayouts/slideLayout151.xml"/><Relationship Id="rId45" Type="http://schemas.openxmlformats.org/officeDocument/2006/relationships/slideLayout" Target="../slideLayouts/slideLayout156.xml"/><Relationship Id="rId66" Type="http://schemas.openxmlformats.org/officeDocument/2006/relationships/slideLayout" Target="../slideLayouts/slideLayout177.xml"/><Relationship Id="rId87" Type="http://schemas.openxmlformats.org/officeDocument/2006/relationships/slideLayout" Target="../slideLayouts/slideLayout198.xml"/><Relationship Id="rId61" Type="http://schemas.openxmlformats.org/officeDocument/2006/relationships/slideLayout" Target="../slideLayouts/slideLayout172.xml"/><Relationship Id="rId82" Type="http://schemas.openxmlformats.org/officeDocument/2006/relationships/slideLayout" Target="../slideLayouts/slideLayout193.xml"/><Relationship Id="rId19" Type="http://schemas.openxmlformats.org/officeDocument/2006/relationships/slideLayout" Target="../slideLayouts/slideLayout130.xml"/><Relationship Id="rId14" Type="http://schemas.openxmlformats.org/officeDocument/2006/relationships/slideLayout" Target="../slideLayouts/slideLayout125.xml"/><Relationship Id="rId30" Type="http://schemas.openxmlformats.org/officeDocument/2006/relationships/slideLayout" Target="../slideLayouts/slideLayout141.xml"/><Relationship Id="rId35" Type="http://schemas.openxmlformats.org/officeDocument/2006/relationships/slideLayout" Target="../slideLayouts/slideLayout146.xml"/><Relationship Id="rId56" Type="http://schemas.openxmlformats.org/officeDocument/2006/relationships/slideLayout" Target="../slideLayouts/slideLayout167.xml"/><Relationship Id="rId77" Type="http://schemas.openxmlformats.org/officeDocument/2006/relationships/slideLayout" Target="../slideLayouts/slideLayout188.xml"/><Relationship Id="rId100" Type="http://schemas.openxmlformats.org/officeDocument/2006/relationships/slideLayout" Target="../slideLayouts/slideLayout211.xml"/><Relationship Id="rId8" Type="http://schemas.openxmlformats.org/officeDocument/2006/relationships/slideLayout" Target="../slideLayouts/slideLayout119.xml"/><Relationship Id="rId51" Type="http://schemas.openxmlformats.org/officeDocument/2006/relationships/slideLayout" Target="../slideLayouts/slideLayout162.xml"/><Relationship Id="rId72" Type="http://schemas.openxmlformats.org/officeDocument/2006/relationships/slideLayout" Target="../slideLayouts/slideLayout183.xml"/><Relationship Id="rId93" Type="http://schemas.openxmlformats.org/officeDocument/2006/relationships/slideLayout" Target="../slideLayouts/slideLayout204.xml"/><Relationship Id="rId98" Type="http://schemas.openxmlformats.org/officeDocument/2006/relationships/slideLayout" Target="../slideLayouts/slideLayout209.xml"/><Relationship Id="rId3" Type="http://schemas.openxmlformats.org/officeDocument/2006/relationships/slideLayout" Target="../slideLayouts/slideLayout1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50B5CB-AC95-42CC-8E54-0E473D812615}" type="datetime1">
              <a:rPr lang="en-US" smtClean="0"/>
              <a:t>9/6/2022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12188954" cy="6858000"/>
          </a:xfrm>
          <a:prstGeom prst="rect">
            <a:avLst/>
          </a:prstGeom>
        </p:spPr>
      </p:pic>
    </p:spTree>
    <p:extLst>
      <p:ext uri="{BB962C8B-B14F-4D97-AF65-F5344CB8AC3E}">
        <p14:creationId xmlns:p14="http://schemas.microsoft.com/office/powerpoint/2010/main" val="154839726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6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6"/>
          <p:cNvSpPr>
            <a:spLocks noGrp="1" noChangeArrowheads="1"/>
          </p:cNvSpPr>
          <p:nvPr userDrawn="1">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fontAlgn="base">
              <a:spcBef>
                <a:spcPct val="0"/>
              </a:spcBef>
              <a:spcAft>
                <a:spcPct val="0"/>
              </a:spcAft>
              <a:defRPr/>
            </a:pPr>
            <a:fld id="{3A857C0F-B001-40B5-9A01-32CB6570D7AB}" type="slidenum">
              <a:rPr lang="en-US" smtClean="0">
                <a:solidFill>
                  <a:srgbClr val="404545"/>
                </a:solidFill>
                <a:cs typeface="Arial" charset="0"/>
              </a:rPr>
              <a:pPr fontAlgn="base">
                <a:spcBef>
                  <a:spcPct val="0"/>
                </a:spcBef>
                <a:spcAft>
                  <a:spcPct val="0"/>
                </a:spcAft>
                <a:defRPr/>
              </a:pPr>
              <a:t>‹#›</a:t>
            </a:fld>
            <a:endParaRPr lang="en-US" dirty="0">
              <a:solidFill>
                <a:srgbClr val="404545"/>
              </a:solidFill>
              <a:cs typeface="Arial" charset="0"/>
            </a:endParaRPr>
          </a:p>
        </p:txBody>
      </p:sp>
      <p:sp>
        <p:nvSpPr>
          <p:cNvPr id="10" name="Footer Placeholder 9"/>
          <p:cNvSpPr>
            <a:spLocks noGrp="1"/>
          </p:cNvSpPr>
          <p:nvPr userDrawn="1">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pPr fontAlgn="base">
              <a:spcBef>
                <a:spcPct val="0"/>
              </a:spcBef>
              <a:spcAft>
                <a:spcPct val="0"/>
              </a:spcAft>
            </a:pPr>
            <a:endParaRPr lang="en-US" dirty="0">
              <a:solidFill>
                <a:srgbClr val="404545"/>
              </a:solidFill>
              <a:cs typeface="Arial" charset="0"/>
            </a:endParaRPr>
          </a:p>
        </p:txBody>
      </p:sp>
    </p:spTree>
    <p:extLst>
      <p:ext uri="{BB962C8B-B14F-4D97-AF65-F5344CB8AC3E}">
        <p14:creationId xmlns:p14="http://schemas.microsoft.com/office/powerpoint/2010/main" val="117817855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 id="2147483729" r:id="rId38"/>
    <p:sldLayoutId id="2147483730" r:id="rId39"/>
    <p:sldLayoutId id="2147483731" r:id="rId40"/>
    <p:sldLayoutId id="2147483732" r:id="rId41"/>
    <p:sldLayoutId id="2147483733" r:id="rId42"/>
    <p:sldLayoutId id="2147483734" r:id="rId43"/>
    <p:sldLayoutId id="2147483735" r:id="rId44"/>
    <p:sldLayoutId id="2147483736" r:id="rId45"/>
    <p:sldLayoutId id="2147483737" r:id="rId46"/>
    <p:sldLayoutId id="2147483738" r:id="rId47"/>
    <p:sldLayoutId id="2147483739" r:id="rId48"/>
    <p:sldLayoutId id="2147483740" r:id="rId49"/>
    <p:sldLayoutId id="2147483741" r:id="rId50"/>
    <p:sldLayoutId id="2147483742" r:id="rId51"/>
    <p:sldLayoutId id="2147483743" r:id="rId52"/>
    <p:sldLayoutId id="2147483744" r:id="rId53"/>
    <p:sldLayoutId id="2147483745" r:id="rId54"/>
    <p:sldLayoutId id="2147483746" r:id="rId55"/>
    <p:sldLayoutId id="2147483747" r:id="rId56"/>
    <p:sldLayoutId id="2147483748" r:id="rId57"/>
    <p:sldLayoutId id="2147483749" r:id="rId58"/>
    <p:sldLayoutId id="2147483750" r:id="rId59"/>
    <p:sldLayoutId id="2147483751" r:id="rId60"/>
    <p:sldLayoutId id="2147483752" r:id="rId61"/>
    <p:sldLayoutId id="2147483753" r:id="rId62"/>
    <p:sldLayoutId id="2147483754" r:id="rId63"/>
    <p:sldLayoutId id="2147483755" r:id="rId64"/>
    <p:sldLayoutId id="2147483756" r:id="rId65"/>
    <p:sldLayoutId id="2147483757" r:id="rId66"/>
    <p:sldLayoutId id="2147483758" r:id="rId67"/>
    <p:sldLayoutId id="2147483759" r:id="rId68"/>
    <p:sldLayoutId id="2147483760" r:id="rId69"/>
    <p:sldLayoutId id="2147483761" r:id="rId70"/>
    <p:sldLayoutId id="2147483762" r:id="rId71"/>
    <p:sldLayoutId id="2147483763" r:id="rId72"/>
    <p:sldLayoutId id="2147483764" r:id="rId73"/>
    <p:sldLayoutId id="2147483765" r:id="rId74"/>
    <p:sldLayoutId id="2147483766" r:id="rId75"/>
    <p:sldLayoutId id="2147483767" r:id="rId76"/>
    <p:sldLayoutId id="2147483768" r:id="rId77"/>
    <p:sldLayoutId id="2147483769" r:id="rId78"/>
    <p:sldLayoutId id="2147483770" r:id="rId79"/>
    <p:sldLayoutId id="2147483771" r:id="rId80"/>
    <p:sldLayoutId id="2147483772" r:id="rId81"/>
    <p:sldLayoutId id="2147483773" r:id="rId82"/>
    <p:sldLayoutId id="2147483774" r:id="rId83"/>
    <p:sldLayoutId id="2147483775" r:id="rId84"/>
    <p:sldLayoutId id="2147483776" r:id="rId85"/>
    <p:sldLayoutId id="2147483777" r:id="rId86"/>
    <p:sldLayoutId id="2147483778" r:id="rId87"/>
    <p:sldLayoutId id="2147483779" r:id="rId88"/>
    <p:sldLayoutId id="2147483780" r:id="rId89"/>
    <p:sldLayoutId id="2147483781" r:id="rId90"/>
    <p:sldLayoutId id="2147483782" r:id="rId91"/>
    <p:sldLayoutId id="2147483783" r:id="rId92"/>
    <p:sldLayoutId id="2147483784" r:id="rId93"/>
    <p:sldLayoutId id="2147483785" r:id="rId94"/>
    <p:sldLayoutId id="2147483786" r:id="rId95"/>
    <p:sldLayoutId id="2147483787" r:id="rId96"/>
    <p:sldLayoutId id="2147483788" r:id="rId97"/>
    <p:sldLayoutId id="2147483789" r:id="rId98"/>
    <p:sldLayoutId id="2147483791" r:id="rId99"/>
  </p:sldLayoutIdLst>
  <p:hf hdr="0" ftr="0" dt="0"/>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Rectangle 6"/>
          <p:cNvSpPr>
            <a:spLocks noGrp="1" noChangeArrowheads="1"/>
          </p:cNvSpPr>
          <p:nvPr userDrawn="1">
            <p:ph type="sldNum" sz="quarter" idx="4"/>
          </p:nvPr>
        </p:nvSpPr>
        <p:spPr bwMode="auto">
          <a:xfrm>
            <a:off x="230124" y="6521678"/>
            <a:ext cx="457200" cy="21544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noAutofit/>
          </a:bodyPr>
          <a:lstStyle>
            <a:lvl1pPr algn="l">
              <a:defRPr sz="800">
                <a:solidFill>
                  <a:schemeClr val="tx1"/>
                </a:solidFill>
                <a:latin typeface="+mn-lt"/>
              </a:defRPr>
            </a:lvl1pPr>
          </a:lstStyle>
          <a:p>
            <a:pPr>
              <a:defRPr/>
            </a:pPr>
            <a:fld id="{3A857C0F-B001-40B5-9A01-32CB6570D7AB}" type="slidenum">
              <a:rPr lang="en-US" smtClean="0"/>
              <a:pPr>
                <a:defRPr/>
              </a:pPr>
              <a:t>‹#›</a:t>
            </a:fld>
            <a:endParaRPr lang="en-US" dirty="0"/>
          </a:p>
        </p:txBody>
      </p:sp>
      <p:sp>
        <p:nvSpPr>
          <p:cNvPr id="10" name="Footer Placeholder 9"/>
          <p:cNvSpPr>
            <a:spLocks noGrp="1"/>
          </p:cNvSpPr>
          <p:nvPr userDrawn="1">
            <p:ph type="ftr" sz="quarter" idx="3"/>
          </p:nvPr>
        </p:nvSpPr>
        <p:spPr>
          <a:xfrm>
            <a:off x="230124" y="5861304"/>
            <a:ext cx="11731752" cy="329184"/>
          </a:xfrm>
          <a:prstGeom prst="rect">
            <a:avLst/>
          </a:prstGeom>
        </p:spPr>
        <p:txBody>
          <a:bodyPr vert="horz" lIns="91440" tIns="0" rIns="91440" bIns="0" rtlCol="0" anchor="b" anchorCtr="0"/>
          <a:lstStyle>
            <a:lvl1pPr algn="l">
              <a:lnSpc>
                <a:spcPct val="90000"/>
              </a:lnSpc>
              <a:defRPr sz="800">
                <a:solidFill>
                  <a:schemeClr val="tx1"/>
                </a:solidFill>
                <a:latin typeface="+mn-lt"/>
              </a:defRPr>
            </a:lvl1pPr>
          </a:lstStyle>
          <a:p>
            <a:endParaRPr lang="en-US" dirty="0"/>
          </a:p>
        </p:txBody>
      </p:sp>
    </p:spTree>
    <p:extLst>
      <p:ext uri="{BB962C8B-B14F-4D97-AF65-F5344CB8AC3E}">
        <p14:creationId xmlns:p14="http://schemas.microsoft.com/office/powerpoint/2010/main" val="1497133350"/>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 id="2147483807" r:id="rId13"/>
    <p:sldLayoutId id="2147483808" r:id="rId14"/>
    <p:sldLayoutId id="2147483809" r:id="rId15"/>
    <p:sldLayoutId id="2147483810" r:id="rId16"/>
    <p:sldLayoutId id="2147483811" r:id="rId17"/>
    <p:sldLayoutId id="2147483812" r:id="rId18"/>
    <p:sldLayoutId id="2147483813" r:id="rId19"/>
    <p:sldLayoutId id="2147483814" r:id="rId20"/>
    <p:sldLayoutId id="2147483815" r:id="rId21"/>
    <p:sldLayoutId id="2147483816" r:id="rId22"/>
    <p:sldLayoutId id="2147483817" r:id="rId23"/>
    <p:sldLayoutId id="2147483818" r:id="rId24"/>
    <p:sldLayoutId id="2147483819" r:id="rId25"/>
    <p:sldLayoutId id="2147483820" r:id="rId26"/>
    <p:sldLayoutId id="2147483821" r:id="rId27"/>
    <p:sldLayoutId id="2147483822" r:id="rId28"/>
    <p:sldLayoutId id="2147483823" r:id="rId29"/>
    <p:sldLayoutId id="2147483824" r:id="rId30"/>
    <p:sldLayoutId id="2147483825" r:id="rId31"/>
    <p:sldLayoutId id="2147483826" r:id="rId32"/>
    <p:sldLayoutId id="2147483827" r:id="rId33"/>
    <p:sldLayoutId id="2147483828" r:id="rId34"/>
    <p:sldLayoutId id="2147483829" r:id="rId35"/>
    <p:sldLayoutId id="2147483830" r:id="rId36"/>
    <p:sldLayoutId id="2147483831" r:id="rId37"/>
    <p:sldLayoutId id="2147483832" r:id="rId38"/>
    <p:sldLayoutId id="2147483833" r:id="rId39"/>
    <p:sldLayoutId id="2147483834" r:id="rId40"/>
    <p:sldLayoutId id="2147483835" r:id="rId41"/>
    <p:sldLayoutId id="2147483836" r:id="rId42"/>
    <p:sldLayoutId id="2147483837" r:id="rId43"/>
    <p:sldLayoutId id="2147483838" r:id="rId44"/>
    <p:sldLayoutId id="2147483839" r:id="rId45"/>
    <p:sldLayoutId id="2147483840" r:id="rId46"/>
    <p:sldLayoutId id="2147483841" r:id="rId47"/>
    <p:sldLayoutId id="2147483842" r:id="rId48"/>
    <p:sldLayoutId id="2147483843" r:id="rId49"/>
    <p:sldLayoutId id="2147483844" r:id="rId50"/>
    <p:sldLayoutId id="2147483845" r:id="rId51"/>
    <p:sldLayoutId id="2147483846" r:id="rId52"/>
    <p:sldLayoutId id="2147483847" r:id="rId53"/>
    <p:sldLayoutId id="2147483848" r:id="rId54"/>
    <p:sldLayoutId id="2147483849" r:id="rId55"/>
    <p:sldLayoutId id="2147483850" r:id="rId56"/>
    <p:sldLayoutId id="2147483851" r:id="rId57"/>
    <p:sldLayoutId id="2147483852" r:id="rId58"/>
    <p:sldLayoutId id="2147483853" r:id="rId59"/>
    <p:sldLayoutId id="2147483854" r:id="rId60"/>
    <p:sldLayoutId id="2147483855" r:id="rId61"/>
    <p:sldLayoutId id="2147483856" r:id="rId62"/>
    <p:sldLayoutId id="2147483857" r:id="rId63"/>
    <p:sldLayoutId id="2147483858" r:id="rId64"/>
    <p:sldLayoutId id="2147483859" r:id="rId65"/>
    <p:sldLayoutId id="2147483860" r:id="rId66"/>
    <p:sldLayoutId id="2147483861" r:id="rId67"/>
    <p:sldLayoutId id="2147483862" r:id="rId68"/>
    <p:sldLayoutId id="2147483863" r:id="rId69"/>
    <p:sldLayoutId id="2147483864" r:id="rId70"/>
    <p:sldLayoutId id="2147483865" r:id="rId71"/>
    <p:sldLayoutId id="2147483866" r:id="rId72"/>
    <p:sldLayoutId id="2147483867" r:id="rId73"/>
    <p:sldLayoutId id="2147483868" r:id="rId74"/>
    <p:sldLayoutId id="2147483869" r:id="rId75"/>
    <p:sldLayoutId id="2147483870" r:id="rId76"/>
    <p:sldLayoutId id="2147483871" r:id="rId77"/>
    <p:sldLayoutId id="2147483872" r:id="rId78"/>
    <p:sldLayoutId id="2147483873" r:id="rId79"/>
    <p:sldLayoutId id="2147483874" r:id="rId80"/>
    <p:sldLayoutId id="2147483875" r:id="rId81"/>
    <p:sldLayoutId id="2147483876" r:id="rId82"/>
    <p:sldLayoutId id="2147483877" r:id="rId83"/>
    <p:sldLayoutId id="2147483878" r:id="rId84"/>
    <p:sldLayoutId id="2147483879" r:id="rId85"/>
    <p:sldLayoutId id="2147483880" r:id="rId86"/>
    <p:sldLayoutId id="2147483881" r:id="rId87"/>
    <p:sldLayoutId id="2147483882" r:id="rId88"/>
    <p:sldLayoutId id="2147483883" r:id="rId89"/>
    <p:sldLayoutId id="2147483884" r:id="rId90"/>
    <p:sldLayoutId id="2147483885" r:id="rId91"/>
    <p:sldLayoutId id="2147483886" r:id="rId92"/>
    <p:sldLayoutId id="2147483887" r:id="rId93"/>
    <p:sldLayoutId id="2147483888" r:id="rId94"/>
    <p:sldLayoutId id="2147483889" r:id="rId95"/>
    <p:sldLayoutId id="2147483890" r:id="rId96"/>
    <p:sldLayoutId id="2147483891" r:id="rId97"/>
    <p:sldLayoutId id="2147483892" r:id="rId98"/>
    <p:sldLayoutId id="2147483893" r:id="rId99"/>
    <p:sldLayoutId id="2147483894" r:id="rId100"/>
  </p:sldLayoutIdLst>
  <p:hf hdr="0" ftr="0" dt="0"/>
  <p:txStyles>
    <p:titleStyle>
      <a:lvl1pPr algn="l" rtl="0" eaLnBrk="0" fontAlgn="base" hangingPunct="0">
        <a:spcBef>
          <a:spcPct val="0"/>
        </a:spcBef>
        <a:spcAft>
          <a:spcPct val="0"/>
        </a:spcAft>
        <a:defRPr sz="2800">
          <a:solidFill>
            <a:schemeClr val="tx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package" Target="../embeddings/Microsoft_Excel_Worksheet.xlsx"/><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package" Target="../embeddings/Microsoft_Excel_Worksheet1.xlsx"/><Relationship Id="rId1" Type="http://schemas.openxmlformats.org/officeDocument/2006/relationships/slideLayout" Target="../slideLayouts/slideLayout4.xml"/><Relationship Id="rId5" Type="http://schemas.openxmlformats.org/officeDocument/2006/relationships/image" Target="../media/image12.emf"/><Relationship Id="rId4" Type="http://schemas.openxmlformats.org/officeDocument/2006/relationships/package" Target="../embeddings/Microsoft_Excel_Worksheet2.xlsx"/></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7" y="177553"/>
            <a:ext cx="12188954" cy="6979385"/>
          </a:xfrm>
          <a:prstGeom prst="rect">
            <a:avLst/>
          </a:prstGeom>
        </p:spPr>
      </p:pic>
      <p:sp>
        <p:nvSpPr>
          <p:cNvPr id="3" name="TextBox 2"/>
          <p:cNvSpPr txBox="1"/>
          <p:nvPr/>
        </p:nvSpPr>
        <p:spPr>
          <a:xfrm>
            <a:off x="7887" y="11444"/>
            <a:ext cx="9757549" cy="830997"/>
          </a:xfrm>
          <a:prstGeom prst="rect">
            <a:avLst/>
          </a:prstGeom>
          <a:noFill/>
        </p:spPr>
        <p:txBody>
          <a:bodyPr wrap="square" rtlCol="0">
            <a:spAutoFit/>
          </a:bodyPr>
          <a:lstStyle/>
          <a:p>
            <a:r>
              <a:rPr lang="en-US" sz="4800" dirty="0">
                <a:latin typeface="Helvetica" panose="020B0604020202020204" pitchFamily="34" charset="0"/>
                <a:cs typeface="Helvetica" panose="020B0604020202020204" pitchFamily="34" charset="0"/>
              </a:rPr>
              <a:t>District Budget Overview</a:t>
            </a:r>
          </a:p>
        </p:txBody>
      </p:sp>
      <p:sp>
        <p:nvSpPr>
          <p:cNvPr id="2" name="Slide Number Placeholder 1">
            <a:extLst>
              <a:ext uri="{FF2B5EF4-FFF2-40B4-BE49-F238E27FC236}">
                <a16:creationId xmlns:a16="http://schemas.microsoft.com/office/drawing/2014/main" id="{3A79FF71-3B71-47FD-9E80-CEE5C98749B1}"/>
              </a:ext>
            </a:extLst>
          </p:cNvPr>
          <p:cNvSpPr>
            <a:spLocks noGrp="1"/>
          </p:cNvSpPr>
          <p:nvPr>
            <p:ph type="sldNum" sz="quarter" idx="12"/>
          </p:nvPr>
        </p:nvSpPr>
        <p:spPr>
          <a:xfrm>
            <a:off x="8646111" y="7866011"/>
            <a:ext cx="2743200" cy="365125"/>
          </a:xfrm>
        </p:spPr>
        <p:txBody>
          <a:bodyPr/>
          <a:lstStyle/>
          <a:p>
            <a:fld id="{4438008B-BB23-4F4B-8B27-CD97607E1CAA}" type="slidenum">
              <a:rPr lang="en-US" smtClean="0"/>
              <a:t>1</a:t>
            </a:fld>
            <a:endParaRPr lang="en-US" dirty="0"/>
          </a:p>
        </p:txBody>
      </p:sp>
    </p:spTree>
    <p:extLst>
      <p:ext uri="{BB962C8B-B14F-4D97-AF65-F5344CB8AC3E}">
        <p14:creationId xmlns:p14="http://schemas.microsoft.com/office/powerpoint/2010/main" val="1943267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Agenda</a:t>
            </a:r>
          </a:p>
        </p:txBody>
      </p:sp>
      <p:sp>
        <p:nvSpPr>
          <p:cNvPr id="3" name="Content Placeholder 2"/>
          <p:cNvSpPr>
            <a:spLocks noGrp="1"/>
          </p:cNvSpPr>
          <p:nvPr>
            <p:ph idx="1"/>
          </p:nvPr>
        </p:nvSpPr>
        <p:spPr>
          <a:xfrm>
            <a:off x="838200" y="1414464"/>
            <a:ext cx="10515600" cy="4855707"/>
          </a:xfrm>
        </p:spPr>
        <p:txBody>
          <a:bodyPr>
            <a:normAutofit/>
          </a:bodyPr>
          <a:lstStyle/>
          <a:p>
            <a:r>
              <a:rPr lang="en-US" sz="3600" dirty="0">
                <a:latin typeface="Arial" panose="020B0604020202020204" pitchFamily="34" charset="0"/>
                <a:cs typeface="Arial" panose="020B0604020202020204" pitchFamily="34" charset="0"/>
              </a:rPr>
              <a:t>Overview of District Funds</a:t>
            </a:r>
          </a:p>
          <a:p>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Review of 2022 General Fund Budget</a:t>
            </a:r>
          </a:p>
          <a:p>
            <a:endParaRPr lang="en-US"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Review of District Financial Outlook</a:t>
            </a:r>
          </a:p>
          <a:p>
            <a:endParaRPr lang="en-US" sz="3600" dirty="0">
              <a:latin typeface="Arial" panose="020B0604020202020204" pitchFamily="34" charset="0"/>
              <a:cs typeface="Arial" panose="020B0604020202020204" pitchFamily="34" charset="0"/>
            </a:endParaRPr>
          </a:p>
          <a:p>
            <a:pPr marL="0" indent="0">
              <a:buNone/>
            </a:pPr>
            <a:endParaRPr lang="en-US" sz="36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2</a:t>
            </a:fld>
            <a:endParaRPr lang="en-US" dirty="0"/>
          </a:p>
        </p:txBody>
      </p:sp>
    </p:spTree>
    <p:extLst>
      <p:ext uri="{BB962C8B-B14F-4D97-AF65-F5344CB8AC3E}">
        <p14:creationId xmlns:p14="http://schemas.microsoft.com/office/powerpoint/2010/main" val="22463174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E59F-87EA-443F-9376-B7FE51136985}"/>
              </a:ext>
            </a:extLst>
          </p:cNvPr>
          <p:cNvSpPr>
            <a:spLocks noGrp="1"/>
          </p:cNvSpPr>
          <p:nvPr>
            <p:ph type="ctrTitle"/>
          </p:nvPr>
        </p:nvSpPr>
        <p:spPr/>
        <p:txBody>
          <a:bodyPr>
            <a:normAutofit/>
          </a:bodyPr>
          <a:lstStyle/>
          <a:p>
            <a:r>
              <a:rPr lang="en-US" sz="4400" dirty="0">
                <a:latin typeface="Arial" panose="020B0604020202020204" pitchFamily="34" charset="0"/>
                <a:cs typeface="Arial" panose="020B0604020202020204" pitchFamily="34" charset="0"/>
              </a:rPr>
              <a:t>Overview of District Funds</a:t>
            </a:r>
          </a:p>
        </p:txBody>
      </p:sp>
      <p:sp>
        <p:nvSpPr>
          <p:cNvPr id="4" name="Slide Number Placeholder 3">
            <a:extLst>
              <a:ext uri="{FF2B5EF4-FFF2-40B4-BE49-F238E27FC236}">
                <a16:creationId xmlns:a16="http://schemas.microsoft.com/office/drawing/2014/main" id="{45E2E403-5A1A-44E0-8F1C-FF41F2A8F013}"/>
              </a:ext>
            </a:extLst>
          </p:cNvPr>
          <p:cNvSpPr>
            <a:spLocks noGrp="1"/>
          </p:cNvSpPr>
          <p:nvPr>
            <p:ph type="sldNum" sz="quarter" idx="12"/>
          </p:nvPr>
        </p:nvSpPr>
        <p:spPr/>
        <p:txBody>
          <a:bodyPr/>
          <a:lstStyle/>
          <a:p>
            <a:fld id="{4438008B-BB23-4F4B-8B27-CD97607E1CAA}" type="slidenum">
              <a:rPr lang="en-US" smtClean="0"/>
              <a:t>3</a:t>
            </a:fld>
            <a:endParaRPr lang="en-US" dirty="0"/>
          </a:p>
        </p:txBody>
      </p:sp>
    </p:spTree>
    <p:extLst>
      <p:ext uri="{BB962C8B-B14F-4D97-AF65-F5344CB8AC3E}">
        <p14:creationId xmlns:p14="http://schemas.microsoft.com/office/powerpoint/2010/main" val="1718987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Overview of District Funds</a:t>
            </a:r>
          </a:p>
        </p:txBody>
      </p:sp>
      <p:graphicFrame>
        <p:nvGraphicFramePr>
          <p:cNvPr id="5" name="Table 5">
            <a:extLst>
              <a:ext uri="{FF2B5EF4-FFF2-40B4-BE49-F238E27FC236}">
                <a16:creationId xmlns:a16="http://schemas.microsoft.com/office/drawing/2014/main" id="{320A0805-5D6E-4296-B2B0-66615A577C67}"/>
              </a:ext>
            </a:extLst>
          </p:cNvPr>
          <p:cNvGraphicFramePr>
            <a:graphicFrameLocks noGrp="1"/>
          </p:cNvGraphicFramePr>
          <p:nvPr>
            <p:ph idx="1"/>
            <p:extLst>
              <p:ext uri="{D42A27DB-BD31-4B8C-83A1-F6EECF244321}">
                <p14:modId xmlns:p14="http://schemas.microsoft.com/office/powerpoint/2010/main" val="4203900579"/>
              </p:ext>
            </p:extLst>
          </p:nvPr>
        </p:nvGraphicFramePr>
        <p:xfrm>
          <a:off x="838200" y="1825625"/>
          <a:ext cx="10515600" cy="366268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3143042591"/>
                    </a:ext>
                  </a:extLst>
                </a:gridCol>
                <a:gridCol w="1752600">
                  <a:extLst>
                    <a:ext uri="{9D8B030D-6E8A-4147-A177-3AD203B41FA5}">
                      <a16:colId xmlns:a16="http://schemas.microsoft.com/office/drawing/2014/main" val="3512629928"/>
                    </a:ext>
                  </a:extLst>
                </a:gridCol>
                <a:gridCol w="1752600">
                  <a:extLst>
                    <a:ext uri="{9D8B030D-6E8A-4147-A177-3AD203B41FA5}">
                      <a16:colId xmlns:a16="http://schemas.microsoft.com/office/drawing/2014/main" val="4113881039"/>
                    </a:ext>
                  </a:extLst>
                </a:gridCol>
                <a:gridCol w="1752600">
                  <a:extLst>
                    <a:ext uri="{9D8B030D-6E8A-4147-A177-3AD203B41FA5}">
                      <a16:colId xmlns:a16="http://schemas.microsoft.com/office/drawing/2014/main" val="3584663656"/>
                    </a:ext>
                  </a:extLst>
                </a:gridCol>
                <a:gridCol w="1752600">
                  <a:extLst>
                    <a:ext uri="{9D8B030D-6E8A-4147-A177-3AD203B41FA5}">
                      <a16:colId xmlns:a16="http://schemas.microsoft.com/office/drawing/2014/main" val="1760469861"/>
                    </a:ext>
                  </a:extLst>
                </a:gridCol>
                <a:gridCol w="1752600">
                  <a:extLst>
                    <a:ext uri="{9D8B030D-6E8A-4147-A177-3AD203B41FA5}">
                      <a16:colId xmlns:a16="http://schemas.microsoft.com/office/drawing/2014/main" val="3550511867"/>
                    </a:ext>
                  </a:extLst>
                </a:gridCol>
              </a:tblGrid>
              <a:tr h="370840">
                <a:tc gridSpan="6">
                  <a:txBody>
                    <a:bodyPr/>
                    <a:lstStyle/>
                    <a:p>
                      <a:pPr algn="ctr"/>
                      <a:r>
                        <a:rPr lang="en-US" dirty="0">
                          <a:latin typeface="Arial" panose="020B0604020202020204" pitchFamily="34" charset="0"/>
                          <a:cs typeface="Arial" panose="020B0604020202020204" pitchFamily="34" charset="0"/>
                        </a:rPr>
                        <a:t>District Fund Structure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373351456"/>
                  </a:ext>
                </a:extLst>
              </a:tr>
              <a:tr h="370840">
                <a:tc>
                  <a:txBody>
                    <a:bodyPr/>
                    <a:lstStyle/>
                    <a:p>
                      <a:pPr algn="ctr"/>
                      <a:r>
                        <a:rPr lang="en-US" b="1" dirty="0">
                          <a:latin typeface="Arial" panose="020B0604020202020204" pitchFamily="34" charset="0"/>
                          <a:cs typeface="Arial" panose="020B0604020202020204" pitchFamily="34" charset="0"/>
                        </a:rPr>
                        <a:t>General Fund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Arial" panose="020B0604020202020204" pitchFamily="34" charset="0"/>
                          <a:cs typeface="Arial" panose="020B0604020202020204" pitchFamily="34" charset="0"/>
                        </a:rPr>
                        <a:t>Supplemental Funds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Arial" panose="020B0604020202020204" pitchFamily="34" charset="0"/>
                          <a:cs typeface="Arial" panose="020B0604020202020204" pitchFamily="34" charset="0"/>
                        </a:rPr>
                        <a:t>Enterprise Fund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Arial" panose="020B0604020202020204" pitchFamily="34" charset="0"/>
                          <a:cs typeface="Arial" panose="020B0604020202020204" pitchFamily="34" charset="0"/>
                        </a:rPr>
                        <a:t>Internal Service Funds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b="1" dirty="0">
                          <a:latin typeface="Arial" panose="020B0604020202020204" pitchFamily="34" charset="0"/>
                          <a:cs typeface="Arial" panose="020B0604020202020204" pitchFamily="34" charset="0"/>
                        </a:rPr>
                        <a:t>Debt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b="1" dirty="0">
                          <a:latin typeface="Arial" panose="020B0604020202020204" pitchFamily="34" charset="0"/>
                          <a:cs typeface="Arial" panose="020B0604020202020204" pitchFamily="34" charset="0"/>
                        </a:rPr>
                        <a:t>Capital Projects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622332"/>
                  </a:ext>
                </a:extLst>
              </a:tr>
              <a:tr h="370840">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General Operating Fund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Site-Based Budgets</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Core Special Education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Title 1</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Title 2</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ESSER Funds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IDEA Funds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Foundation Grants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State Grants</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Federal Programs</a:t>
                      </a:r>
                    </a:p>
                    <a:p>
                      <a:pPr marL="285750" indent="-285750">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Food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General Liability </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Self-Insurance Healthcare</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Workers’ Compensation</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Unemployment Compensation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Debt Service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Capital Improvement Fund</a:t>
                      </a:r>
                    </a:p>
                    <a:p>
                      <a:pPr marL="285750" indent="-285750">
                        <a:buFont typeface="Arial" panose="020B0604020202020204" pitchFamily="34" charset="0"/>
                        <a:buChar char="•"/>
                      </a:pPr>
                      <a:r>
                        <a:rPr lang="en-US" sz="1400" dirty="0">
                          <a:latin typeface="Arial" panose="020B0604020202020204" pitchFamily="34" charset="0"/>
                          <a:cs typeface="Arial" panose="020B0604020202020204" pitchFamily="34" charset="0"/>
                        </a:rPr>
                        <a:t>Capital Reserve Fund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5915791"/>
                  </a:ext>
                </a:extLst>
              </a:tr>
            </a:tbl>
          </a:graphicData>
        </a:graphic>
      </p:graphicFrame>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4</a:t>
            </a:fld>
            <a:endParaRPr lang="en-US" dirty="0"/>
          </a:p>
        </p:txBody>
      </p:sp>
    </p:spTree>
    <p:extLst>
      <p:ext uri="{BB962C8B-B14F-4D97-AF65-F5344CB8AC3E}">
        <p14:creationId xmlns:p14="http://schemas.microsoft.com/office/powerpoint/2010/main" val="3128655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General Fund</a:t>
            </a:r>
          </a:p>
        </p:txBody>
      </p:sp>
      <p:sp>
        <p:nvSpPr>
          <p:cNvPr id="3" name="Content Placeholder 2"/>
          <p:cNvSpPr>
            <a:spLocks noGrp="1"/>
          </p:cNvSpPr>
          <p:nvPr>
            <p:ph idx="1"/>
          </p:nvPr>
        </p:nvSpPr>
        <p:spPr>
          <a:xfrm>
            <a:off x="838200" y="1414464"/>
            <a:ext cx="10515600" cy="4855707"/>
          </a:xfrm>
        </p:spPr>
        <p:txBody>
          <a:bodyPr>
            <a:normAutofit fontScale="92500" lnSpcReduction="20000"/>
          </a:bodyPr>
          <a:lstStyle/>
          <a:p>
            <a:r>
              <a:rPr lang="en-US" sz="3500" dirty="0">
                <a:latin typeface="Arial" panose="020B0604020202020204" pitchFamily="34" charset="0"/>
                <a:cs typeface="Arial" panose="020B0604020202020204" pitchFamily="34" charset="0"/>
              </a:rPr>
              <a:t>Operates on a January 1</a:t>
            </a:r>
            <a:r>
              <a:rPr lang="en-US" sz="3500" baseline="30000" dirty="0">
                <a:latin typeface="Arial" panose="020B0604020202020204" pitchFamily="34" charset="0"/>
                <a:cs typeface="Arial" panose="020B0604020202020204" pitchFamily="34" charset="0"/>
              </a:rPr>
              <a:t>st</a:t>
            </a:r>
            <a:r>
              <a:rPr lang="en-US" sz="3500" dirty="0">
                <a:latin typeface="Arial" panose="020B0604020202020204" pitchFamily="34" charset="0"/>
                <a:cs typeface="Arial" panose="020B0604020202020204" pitchFamily="34" charset="0"/>
              </a:rPr>
              <a:t> to December 31</a:t>
            </a:r>
            <a:r>
              <a:rPr lang="en-US" sz="3500" baseline="30000" dirty="0">
                <a:latin typeface="Arial" panose="020B0604020202020204" pitchFamily="34" charset="0"/>
                <a:cs typeface="Arial" panose="020B0604020202020204" pitchFamily="34" charset="0"/>
              </a:rPr>
              <a:t>st</a:t>
            </a:r>
            <a:r>
              <a:rPr lang="en-US" sz="3500" dirty="0">
                <a:latin typeface="Arial" panose="020B0604020202020204" pitchFamily="34" charset="0"/>
                <a:cs typeface="Arial" panose="020B0604020202020204" pitchFamily="34" charset="0"/>
              </a:rPr>
              <a:t> fiscal year</a:t>
            </a:r>
          </a:p>
          <a:p>
            <a:pPr marL="0" indent="0">
              <a:buNone/>
            </a:pPr>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Serves as the District’s general operating budget</a:t>
            </a:r>
          </a:p>
          <a:p>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Funded primarily by state and local revenue</a:t>
            </a:r>
          </a:p>
          <a:p>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Needs to be adopted by the Board annually by December 31st</a:t>
            </a:r>
          </a:p>
          <a:p>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Includes school-based budgets</a:t>
            </a: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5</a:t>
            </a:fld>
            <a:endParaRPr lang="en-US" dirty="0"/>
          </a:p>
        </p:txBody>
      </p:sp>
    </p:spTree>
    <p:extLst>
      <p:ext uri="{BB962C8B-B14F-4D97-AF65-F5344CB8AC3E}">
        <p14:creationId xmlns:p14="http://schemas.microsoft.com/office/powerpoint/2010/main" val="34323454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General Fund Expenditures</a:t>
            </a:r>
          </a:p>
        </p:txBody>
      </p:sp>
      <p:sp>
        <p:nvSpPr>
          <p:cNvPr id="3" name="Content Placeholder 2"/>
          <p:cNvSpPr>
            <a:spLocks noGrp="1"/>
          </p:cNvSpPr>
          <p:nvPr>
            <p:ph idx="1"/>
          </p:nvPr>
        </p:nvSpPr>
        <p:spPr>
          <a:xfrm>
            <a:off x="838200" y="1414464"/>
            <a:ext cx="10515600" cy="4855707"/>
          </a:xfrm>
        </p:spPr>
        <p:txBody>
          <a:bodyPr>
            <a:normAutofit lnSpcReduction="10000"/>
          </a:bodyPr>
          <a:lstStyle/>
          <a:p>
            <a:r>
              <a:rPr lang="en-US" sz="3500" dirty="0">
                <a:latin typeface="Arial" panose="020B0604020202020204" pitchFamily="34" charset="0"/>
                <a:cs typeface="Arial" panose="020B0604020202020204" pitchFamily="34" charset="0"/>
              </a:rPr>
              <a:t>Fixed Costs make up $189.9 million (28.5%)</a:t>
            </a:r>
          </a:p>
          <a:p>
            <a:pPr lvl="1"/>
            <a:r>
              <a:rPr lang="en-US" sz="3100" dirty="0">
                <a:latin typeface="Arial" panose="020B0604020202020204" pitchFamily="34" charset="0"/>
                <a:cs typeface="Arial" panose="020B0604020202020204" pitchFamily="34" charset="0"/>
              </a:rPr>
              <a:t>Utilities, debt service, charter, and other fixed costs</a:t>
            </a:r>
          </a:p>
          <a:p>
            <a:r>
              <a:rPr lang="en-US" sz="3500" dirty="0">
                <a:latin typeface="Arial" panose="020B0604020202020204" pitchFamily="34" charset="0"/>
                <a:cs typeface="Arial" panose="020B0604020202020204" pitchFamily="34" charset="0"/>
              </a:rPr>
              <a:t>Special Education makes up $98.5 million (14.8%)</a:t>
            </a:r>
          </a:p>
          <a:p>
            <a:r>
              <a:rPr lang="en-US" sz="3500" dirty="0">
                <a:latin typeface="Arial" panose="020B0604020202020204" pitchFamily="34" charset="0"/>
                <a:cs typeface="Arial" panose="020B0604020202020204" pitchFamily="34" charset="0"/>
              </a:rPr>
              <a:t>School-Based Budgets make up $223.3 million (33.5%)</a:t>
            </a:r>
          </a:p>
          <a:p>
            <a:r>
              <a:rPr lang="en-US" sz="3500" dirty="0">
                <a:latin typeface="Arial" panose="020B0604020202020204" pitchFamily="34" charset="0"/>
                <a:cs typeface="Arial" panose="020B0604020202020204" pitchFamily="34" charset="0"/>
              </a:rPr>
              <a:t>Operations make up $95.4 millions (14.3%)</a:t>
            </a:r>
          </a:p>
          <a:p>
            <a:pPr lvl="1"/>
            <a:r>
              <a:rPr lang="en-US" sz="3100" dirty="0">
                <a:latin typeface="Arial" panose="020B0604020202020204" pitchFamily="34" charset="0"/>
                <a:cs typeface="Arial" panose="020B0604020202020204" pitchFamily="34" charset="0"/>
              </a:rPr>
              <a:t>Physical Plant, School Safety, and Transportation</a:t>
            </a:r>
          </a:p>
          <a:p>
            <a:r>
              <a:rPr lang="en-US" sz="3500" dirty="0">
                <a:latin typeface="Arial" panose="020B0604020202020204" pitchFamily="34" charset="0"/>
                <a:cs typeface="Arial" panose="020B0604020202020204" pitchFamily="34" charset="0"/>
              </a:rPr>
              <a:t>Central Office Departments make up $58.6 million (8.8%)</a:t>
            </a: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6</a:t>
            </a:fld>
            <a:endParaRPr lang="en-US" dirty="0"/>
          </a:p>
        </p:txBody>
      </p:sp>
    </p:spTree>
    <p:extLst>
      <p:ext uri="{BB962C8B-B14F-4D97-AF65-F5344CB8AC3E}">
        <p14:creationId xmlns:p14="http://schemas.microsoft.com/office/powerpoint/2010/main" val="2502153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General Fund Revenues</a:t>
            </a:r>
          </a:p>
        </p:txBody>
      </p:sp>
      <p:sp>
        <p:nvSpPr>
          <p:cNvPr id="3" name="Content Placeholder 2"/>
          <p:cNvSpPr>
            <a:spLocks noGrp="1"/>
          </p:cNvSpPr>
          <p:nvPr>
            <p:ph idx="1"/>
          </p:nvPr>
        </p:nvSpPr>
        <p:spPr>
          <a:xfrm>
            <a:off x="838200" y="1414464"/>
            <a:ext cx="10515600" cy="4855707"/>
          </a:xfrm>
        </p:spPr>
        <p:txBody>
          <a:bodyPr>
            <a:normAutofit/>
          </a:bodyPr>
          <a:lstStyle/>
          <a:p>
            <a:r>
              <a:rPr lang="en-US" sz="3500" dirty="0">
                <a:latin typeface="Arial" panose="020B0604020202020204" pitchFamily="34" charset="0"/>
                <a:cs typeface="Arial" panose="020B0604020202020204" pitchFamily="34" charset="0"/>
              </a:rPr>
              <a:t>State Funding makes up $272.8 million (42.7%)</a:t>
            </a:r>
          </a:p>
          <a:p>
            <a:pPr lvl="1"/>
            <a:r>
              <a:rPr lang="en-US" sz="3100" dirty="0">
                <a:latin typeface="Arial" panose="020B0604020202020204" pitchFamily="34" charset="0"/>
                <a:cs typeface="Arial" panose="020B0604020202020204" pitchFamily="34" charset="0"/>
              </a:rPr>
              <a:t>Basic Ed, Special Ed, Retirement, Social Security and other subsidies</a:t>
            </a:r>
          </a:p>
          <a:p>
            <a:r>
              <a:rPr lang="en-US" sz="3500" dirty="0">
                <a:latin typeface="Arial" panose="020B0604020202020204" pitchFamily="34" charset="0"/>
                <a:cs typeface="Arial" panose="020B0604020202020204" pitchFamily="34" charset="0"/>
              </a:rPr>
              <a:t>Local Funding makes up $364.6 million (57.1%)</a:t>
            </a:r>
          </a:p>
          <a:p>
            <a:pPr lvl="1"/>
            <a:r>
              <a:rPr lang="en-US" sz="3100" dirty="0">
                <a:latin typeface="Arial" panose="020B0604020202020204" pitchFamily="34" charset="0"/>
                <a:cs typeface="Arial" panose="020B0604020202020204" pitchFamily="34" charset="0"/>
              </a:rPr>
              <a:t>Real Estate, Earned Income, and Realty Transfer taxes</a:t>
            </a:r>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Federal Funding makes up $1.3 million (0.2%)</a:t>
            </a:r>
          </a:p>
          <a:p>
            <a:pPr lvl="1"/>
            <a:r>
              <a:rPr lang="en-US" sz="3100" dirty="0">
                <a:latin typeface="Arial" panose="020B0604020202020204" pitchFamily="34" charset="0"/>
                <a:cs typeface="Arial" panose="020B0604020202020204" pitchFamily="34" charset="0"/>
              </a:rPr>
              <a:t>Bond subsidies and fixed assets sales</a:t>
            </a:r>
          </a:p>
          <a:p>
            <a:r>
              <a:rPr lang="en-US" sz="3500" dirty="0">
                <a:latin typeface="Arial" panose="020B0604020202020204" pitchFamily="34" charset="0"/>
                <a:cs typeface="Arial" panose="020B0604020202020204" pitchFamily="34" charset="0"/>
              </a:rPr>
              <a:t>$27 million from our fund balance is used to cover our operating deficit</a:t>
            </a:r>
          </a:p>
          <a:p>
            <a:pPr lvl="1"/>
            <a:endParaRPr lang="en-US" sz="27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7</a:t>
            </a:fld>
            <a:endParaRPr lang="en-US" dirty="0"/>
          </a:p>
        </p:txBody>
      </p:sp>
    </p:spTree>
    <p:extLst>
      <p:ext uri="{BB962C8B-B14F-4D97-AF65-F5344CB8AC3E}">
        <p14:creationId xmlns:p14="http://schemas.microsoft.com/office/powerpoint/2010/main" val="2948968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Timeline for Completion of Departmental Budgets</a:t>
            </a:r>
          </a:p>
        </p:txBody>
      </p:sp>
      <p:sp>
        <p:nvSpPr>
          <p:cNvPr id="3" name="Content Placeholder 2"/>
          <p:cNvSpPr>
            <a:spLocks noGrp="1"/>
          </p:cNvSpPr>
          <p:nvPr>
            <p:ph idx="1"/>
          </p:nvPr>
        </p:nvSpPr>
        <p:spPr>
          <a:xfrm>
            <a:off x="838200" y="1414464"/>
            <a:ext cx="10515600" cy="4855707"/>
          </a:xfrm>
        </p:spPr>
        <p:txBody>
          <a:bodyPr>
            <a:normAutofit/>
          </a:bodyPr>
          <a:lstStyle/>
          <a:p>
            <a:r>
              <a:rPr lang="en-US" sz="3500" dirty="0">
                <a:latin typeface="Arial" panose="020B0604020202020204" pitchFamily="34" charset="0"/>
                <a:cs typeface="Arial" panose="020B0604020202020204" pitchFamily="34" charset="0"/>
              </a:rPr>
              <a:t>June – Staff training on budget entry into Munis</a:t>
            </a:r>
          </a:p>
          <a:p>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July – Departmental budgets entered into Munis</a:t>
            </a:r>
          </a:p>
          <a:p>
            <a:pPr marL="0" indent="0">
              <a:buNone/>
            </a:pPr>
            <a:endParaRPr lang="en-US" sz="3500" dirty="0">
              <a:latin typeface="Arial" panose="020B0604020202020204" pitchFamily="34" charset="0"/>
              <a:cs typeface="Arial" panose="020B0604020202020204" pitchFamily="34" charset="0"/>
            </a:endParaRPr>
          </a:p>
          <a:p>
            <a:r>
              <a:rPr lang="en-US" sz="3500" dirty="0">
                <a:latin typeface="Arial" panose="020B0604020202020204" pitchFamily="34" charset="0"/>
                <a:cs typeface="Arial" panose="020B0604020202020204" pitchFamily="34" charset="0"/>
              </a:rPr>
              <a:t>August through September – Departmental budget review and approval</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8</a:t>
            </a:fld>
            <a:endParaRPr lang="en-US" dirty="0"/>
          </a:p>
        </p:txBody>
      </p:sp>
    </p:spTree>
    <p:extLst>
      <p:ext uri="{BB962C8B-B14F-4D97-AF65-F5344CB8AC3E}">
        <p14:creationId xmlns:p14="http://schemas.microsoft.com/office/powerpoint/2010/main" val="123636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Site-Based Budget</a:t>
            </a:r>
          </a:p>
        </p:txBody>
      </p:sp>
      <p:sp>
        <p:nvSpPr>
          <p:cNvPr id="3" name="Content Placeholder 2"/>
          <p:cNvSpPr>
            <a:spLocks noGrp="1"/>
          </p:cNvSpPr>
          <p:nvPr>
            <p:ph idx="1"/>
          </p:nvPr>
        </p:nvSpPr>
        <p:spPr>
          <a:xfrm>
            <a:off x="838200" y="1414464"/>
            <a:ext cx="10515600" cy="4855707"/>
          </a:xfrm>
        </p:spPr>
        <p:txBody>
          <a:bodyPr>
            <a:normAutofit/>
          </a:bodyPr>
          <a:lstStyle/>
          <a:p>
            <a:r>
              <a:rPr lang="en-US" sz="3200" dirty="0">
                <a:latin typeface="Arial" panose="020B0604020202020204" pitchFamily="34" charset="0"/>
                <a:cs typeface="Arial" panose="020B0604020202020204" pitchFamily="34" charset="0"/>
              </a:rPr>
              <a:t>Operates on a July 1</a:t>
            </a:r>
            <a:r>
              <a:rPr lang="en-US" sz="3200" baseline="30000" dirty="0">
                <a:latin typeface="Arial" panose="020B0604020202020204" pitchFamily="34" charset="0"/>
                <a:cs typeface="Arial" panose="020B0604020202020204" pitchFamily="34" charset="0"/>
              </a:rPr>
              <a:t>st</a:t>
            </a:r>
            <a:r>
              <a:rPr lang="en-US" sz="3200" dirty="0">
                <a:latin typeface="Arial" panose="020B0604020202020204" pitchFamily="34" charset="0"/>
                <a:cs typeface="Arial" panose="020B0604020202020204" pitchFamily="34" charset="0"/>
              </a:rPr>
              <a:t> to June 30</a:t>
            </a:r>
            <a:r>
              <a:rPr lang="en-US" sz="3200" baseline="30000" dirty="0">
                <a:latin typeface="Arial" panose="020B0604020202020204" pitchFamily="34" charset="0"/>
                <a:cs typeface="Arial" panose="020B0604020202020204" pitchFamily="34" charset="0"/>
              </a:rPr>
              <a:t>th</a:t>
            </a:r>
            <a:r>
              <a:rPr lang="en-US" sz="3200" dirty="0">
                <a:latin typeface="Arial" panose="020B0604020202020204" pitchFamily="34" charset="0"/>
                <a:cs typeface="Arial" panose="020B0604020202020204" pitchFamily="34" charset="0"/>
              </a:rPr>
              <a:t> fiscal year</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Funded by the General Fund and operates as a subsidiary ledger of the general operating budget </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Allocated to schools in accordance with the site-based budgeting model</a:t>
            </a: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9</a:t>
            </a:fld>
            <a:endParaRPr lang="en-US" dirty="0"/>
          </a:p>
        </p:txBody>
      </p:sp>
    </p:spTree>
    <p:extLst>
      <p:ext uri="{BB962C8B-B14F-4D97-AF65-F5344CB8AC3E}">
        <p14:creationId xmlns:p14="http://schemas.microsoft.com/office/powerpoint/2010/main" val="876959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Annual School-Based Budgeting Process</a:t>
            </a:r>
          </a:p>
        </p:txBody>
      </p:sp>
      <p:sp>
        <p:nvSpPr>
          <p:cNvPr id="5" name="TextBox 4"/>
          <p:cNvSpPr txBox="1"/>
          <p:nvPr/>
        </p:nvSpPr>
        <p:spPr>
          <a:xfrm>
            <a:off x="131805" y="1425146"/>
            <a:ext cx="11796584" cy="369332"/>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2" name="TextBox 1"/>
          <p:cNvSpPr txBox="1"/>
          <p:nvPr/>
        </p:nvSpPr>
        <p:spPr>
          <a:xfrm>
            <a:off x="12546" y="1425146"/>
            <a:ext cx="11858178" cy="4401205"/>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Site-Based and Title I Budgets are built using Enrollment Projections from the Data, Research, Evaluation and Assessment (DREA) Department.</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Schools receive these in January, with the completed budgets going into effect in July for the following school year.</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For the Site-Based Budget, each school receives a Per-Student Allocation. This is a starting point and is compared against the minimum standards as dictated by the district’s Service Delivery Model to ensure it can meet these thresholds with their Per-Student Allocation. All schools below these thresholds are funded so that they can meet these standards.</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In order to account for this additional amount, all schools that have an allocation that exceeds their projected school operating cost must contribute a portion of their overage, though they are permitted to keep the remainder. </a:t>
            </a:r>
          </a:p>
        </p:txBody>
      </p:sp>
      <p:sp>
        <p:nvSpPr>
          <p:cNvPr id="3" name="Slide Number Placeholder 2"/>
          <p:cNvSpPr>
            <a:spLocks noGrp="1"/>
          </p:cNvSpPr>
          <p:nvPr>
            <p:ph type="sldNum" sz="quarter" idx="12"/>
          </p:nvPr>
        </p:nvSpPr>
        <p:spPr/>
        <p:txBody>
          <a:bodyPr/>
          <a:lstStyle/>
          <a:p>
            <a:fld id="{4438008B-BB23-4F4B-8B27-CD97607E1CAA}" type="slidenum">
              <a:rPr lang="en-US" smtClean="0"/>
              <a:t>10</a:t>
            </a:fld>
            <a:endParaRPr lang="en-US" dirty="0"/>
          </a:p>
        </p:txBody>
      </p:sp>
    </p:spTree>
    <p:extLst>
      <p:ext uri="{BB962C8B-B14F-4D97-AF65-F5344CB8AC3E}">
        <p14:creationId xmlns:p14="http://schemas.microsoft.com/office/powerpoint/2010/main" val="2042966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Annual Budgeting Process</a:t>
            </a:r>
          </a:p>
        </p:txBody>
      </p:sp>
      <p:sp>
        <p:nvSpPr>
          <p:cNvPr id="5" name="TextBox 4"/>
          <p:cNvSpPr txBox="1"/>
          <p:nvPr/>
        </p:nvSpPr>
        <p:spPr>
          <a:xfrm>
            <a:off x="131805" y="1425146"/>
            <a:ext cx="11796584" cy="369332"/>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p:txBody>
      </p:sp>
      <p:sp>
        <p:nvSpPr>
          <p:cNvPr id="2" name="TextBox 1"/>
          <p:cNvSpPr txBox="1"/>
          <p:nvPr/>
        </p:nvSpPr>
        <p:spPr>
          <a:xfrm>
            <a:off x="12546" y="1425146"/>
            <a:ext cx="11858178"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Schools have approximately one month to review and complete these budgets and submit them to the Budget Office and their Assistant Superintendent for review and approval.</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Human Resources begins the staffing process based on these submitted budgets in early March.</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Schools are responsible for budgeting for the necessary staffing and non-staff needs for their school</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This does not include Special Education and English Language Learner (ELL) staff. </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Literacy and Math Coaches are also provided from Central budgets</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School-based Employees from the Food Service, Nursing, Custodial, School Safety, and Early Childhood departments are not part of these budgets, either. These are staffed according to the direction of the central office departments that oversee them.</a:t>
            </a:r>
          </a:p>
        </p:txBody>
      </p:sp>
      <p:sp>
        <p:nvSpPr>
          <p:cNvPr id="3" name="Slide Number Placeholder 2"/>
          <p:cNvSpPr>
            <a:spLocks noGrp="1"/>
          </p:cNvSpPr>
          <p:nvPr>
            <p:ph type="sldNum" sz="quarter" idx="12"/>
          </p:nvPr>
        </p:nvSpPr>
        <p:spPr/>
        <p:txBody>
          <a:bodyPr/>
          <a:lstStyle/>
          <a:p>
            <a:fld id="{4438008B-BB23-4F4B-8B27-CD97607E1CAA}" type="slidenum">
              <a:rPr lang="en-US" smtClean="0"/>
              <a:t>11</a:t>
            </a:fld>
            <a:endParaRPr lang="en-US" dirty="0"/>
          </a:p>
        </p:txBody>
      </p:sp>
    </p:spTree>
    <p:extLst>
      <p:ext uri="{BB962C8B-B14F-4D97-AF65-F5344CB8AC3E}">
        <p14:creationId xmlns:p14="http://schemas.microsoft.com/office/powerpoint/2010/main" val="1257641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760546" y="1930428"/>
            <a:ext cx="9857400" cy="1403366"/>
            <a:chOff x="2681281" y="1602615"/>
            <a:chExt cx="9857400" cy="1403366"/>
          </a:xfrm>
        </p:grpSpPr>
        <p:sp>
          <p:nvSpPr>
            <p:cNvPr id="32" name="TextBox 31"/>
            <p:cNvSpPr txBox="1"/>
            <p:nvPr/>
          </p:nvSpPr>
          <p:spPr>
            <a:xfrm rot="19394408">
              <a:off x="2681281" y="2698204"/>
              <a:ext cx="114999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Principal</a:t>
              </a:r>
            </a:p>
          </p:txBody>
        </p:sp>
        <p:sp>
          <p:nvSpPr>
            <p:cNvPr id="33" name="TextBox 32"/>
            <p:cNvSpPr txBox="1"/>
            <p:nvPr/>
          </p:nvSpPr>
          <p:spPr>
            <a:xfrm rot="19394408">
              <a:off x="4253612" y="2040527"/>
              <a:ext cx="332113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Assistant Principal </a:t>
              </a:r>
              <a:r>
                <a:rPr lang="en-US" sz="1400" i="1" dirty="0">
                  <a:latin typeface="Arial" panose="020B0604020202020204" pitchFamily="34" charset="0"/>
                  <a:cs typeface="Arial" panose="020B0604020202020204" pitchFamily="34" charset="0"/>
                </a:rPr>
                <a:t>(700+ Students)  </a:t>
              </a:r>
            </a:p>
          </p:txBody>
        </p:sp>
        <p:sp>
          <p:nvSpPr>
            <p:cNvPr id="34" name="TextBox 33"/>
            <p:cNvSpPr txBox="1"/>
            <p:nvPr/>
          </p:nvSpPr>
          <p:spPr>
            <a:xfrm rot="19394408">
              <a:off x="3327966" y="1807115"/>
              <a:ext cx="3415841" cy="5232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Assistant Principal </a:t>
              </a:r>
              <a:r>
                <a:rPr lang="en-US" sz="1400" i="1" dirty="0">
                  <a:latin typeface="Arial" panose="020B0604020202020204" pitchFamily="34" charset="0"/>
                  <a:cs typeface="Arial" panose="020B0604020202020204" pitchFamily="34" charset="0"/>
                </a:rPr>
                <a:t>(500+ Students or Two Campuses)</a:t>
              </a:r>
            </a:p>
          </p:txBody>
        </p:sp>
        <p:sp>
          <p:nvSpPr>
            <p:cNvPr id="35" name="TextBox 34"/>
            <p:cNvSpPr txBox="1"/>
            <p:nvPr/>
          </p:nvSpPr>
          <p:spPr>
            <a:xfrm rot="19394408">
              <a:off x="4992436" y="1602615"/>
              <a:ext cx="481134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Counselors/Social Workers </a:t>
              </a:r>
              <a:r>
                <a:rPr lang="en-US" sz="1400" i="1" dirty="0">
                  <a:latin typeface="Arial" panose="020B0604020202020204" pitchFamily="34" charset="0"/>
                  <a:cs typeface="Arial" panose="020B0604020202020204" pitchFamily="34" charset="0"/>
                </a:rPr>
                <a:t>(Up to 700 Students)  </a:t>
              </a:r>
            </a:p>
          </p:txBody>
        </p:sp>
        <p:sp>
          <p:nvSpPr>
            <p:cNvPr id="36" name="TextBox 35"/>
            <p:cNvSpPr txBox="1"/>
            <p:nvPr/>
          </p:nvSpPr>
          <p:spPr>
            <a:xfrm rot="19394408">
              <a:off x="5901353" y="1764311"/>
              <a:ext cx="437969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Counselors/Social Workers </a:t>
              </a:r>
              <a:r>
                <a:rPr lang="en-US" sz="1400" i="1" dirty="0">
                  <a:latin typeface="Arial" panose="020B0604020202020204" pitchFamily="34" charset="0"/>
                  <a:cs typeface="Arial" panose="020B0604020202020204" pitchFamily="34" charset="0"/>
                </a:rPr>
                <a:t>(700+ Students)  </a:t>
              </a:r>
            </a:p>
          </p:txBody>
        </p:sp>
        <p:sp>
          <p:nvSpPr>
            <p:cNvPr id="37" name="TextBox 36"/>
            <p:cNvSpPr txBox="1"/>
            <p:nvPr/>
          </p:nvSpPr>
          <p:spPr>
            <a:xfrm rot="19394408">
              <a:off x="7145074" y="2656278"/>
              <a:ext cx="122642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Librarians</a:t>
              </a:r>
            </a:p>
          </p:txBody>
        </p:sp>
        <p:sp>
          <p:nvSpPr>
            <p:cNvPr id="39" name="TextBox 38"/>
            <p:cNvSpPr txBox="1"/>
            <p:nvPr/>
          </p:nvSpPr>
          <p:spPr>
            <a:xfrm rot="19394408">
              <a:off x="9460973" y="2290334"/>
              <a:ext cx="258864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SDSS </a:t>
              </a:r>
              <a:r>
                <a:rPr lang="en-US" sz="1400" i="1" dirty="0">
                  <a:latin typeface="Arial" panose="020B0604020202020204" pitchFamily="34" charset="0"/>
                  <a:cs typeface="Arial" panose="020B0604020202020204" pitchFamily="34" charset="0"/>
                </a:rPr>
                <a:t>(Up to 500 Students) </a:t>
              </a:r>
            </a:p>
          </p:txBody>
        </p:sp>
        <p:sp>
          <p:nvSpPr>
            <p:cNvPr id="40" name="TextBox 39"/>
            <p:cNvSpPr txBox="1"/>
            <p:nvPr/>
          </p:nvSpPr>
          <p:spPr>
            <a:xfrm rot="19394408">
              <a:off x="10375258" y="2394953"/>
              <a:ext cx="216342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SDSS </a:t>
              </a:r>
              <a:r>
                <a:rPr lang="en-US" sz="1400" i="1" dirty="0">
                  <a:latin typeface="Arial" panose="020B0604020202020204" pitchFamily="34" charset="0"/>
                  <a:cs typeface="Arial" panose="020B0604020202020204" pitchFamily="34" charset="0"/>
                </a:rPr>
                <a:t>(+500 Students)</a:t>
              </a:r>
            </a:p>
          </p:txBody>
        </p:sp>
        <p:sp>
          <p:nvSpPr>
            <p:cNvPr id="41" name="TextBox 40"/>
            <p:cNvSpPr txBox="1"/>
            <p:nvPr/>
          </p:nvSpPr>
          <p:spPr>
            <a:xfrm rot="19394408">
              <a:off x="8587742" y="2014198"/>
              <a:ext cx="340912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School Secretary </a:t>
              </a:r>
              <a:r>
                <a:rPr lang="en-US" sz="1400" i="1" dirty="0">
                  <a:latin typeface="Arial" panose="020B0604020202020204" pitchFamily="34" charset="0"/>
                  <a:cs typeface="Arial" panose="020B0604020202020204" pitchFamily="34" charset="0"/>
                </a:rPr>
                <a:t>(700+ Students)</a:t>
              </a:r>
            </a:p>
          </p:txBody>
        </p:sp>
        <p:sp>
          <p:nvSpPr>
            <p:cNvPr id="42" name="TextBox 41"/>
            <p:cNvSpPr txBox="1"/>
            <p:nvPr/>
          </p:nvSpPr>
          <p:spPr>
            <a:xfrm rot="19394408">
              <a:off x="7831230" y="2525495"/>
              <a:ext cx="178147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School Secretary</a:t>
              </a:r>
            </a:p>
          </p:txBody>
        </p:sp>
      </p:grpSp>
      <p:sp>
        <p:nvSpPr>
          <p:cNvPr id="20" name="Title 1"/>
          <p:cNvSpPr txBox="1">
            <a:spLocks/>
          </p:cNvSpPr>
          <p:nvPr/>
        </p:nvSpPr>
        <p:spPr>
          <a:xfrm>
            <a:off x="0" y="87925"/>
            <a:ext cx="11911938" cy="12925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Service Delivery Model</a:t>
            </a:r>
          </a:p>
        </p:txBody>
      </p:sp>
      <p:graphicFrame>
        <p:nvGraphicFramePr>
          <p:cNvPr id="2" name="Table 1"/>
          <p:cNvGraphicFramePr>
            <a:graphicFrameLocks noGrp="1"/>
          </p:cNvGraphicFramePr>
          <p:nvPr/>
        </p:nvGraphicFramePr>
        <p:xfrm>
          <a:off x="122448" y="3566160"/>
          <a:ext cx="2194308" cy="1828799"/>
        </p:xfrm>
        <a:graphic>
          <a:graphicData uri="http://schemas.openxmlformats.org/drawingml/2006/table">
            <a:tbl>
              <a:tblPr>
                <a:tableStyleId>{5C22544A-7EE6-4342-B048-85BDC9FD1C3A}</a:tableStyleId>
              </a:tblPr>
              <a:tblGrid>
                <a:gridCol w="2194308">
                  <a:extLst>
                    <a:ext uri="{9D8B030D-6E8A-4147-A177-3AD203B41FA5}">
                      <a16:colId xmlns:a16="http://schemas.microsoft.com/office/drawing/2014/main" val="2821518930"/>
                    </a:ext>
                  </a:extLst>
                </a:gridCol>
              </a:tblGrid>
              <a:tr h="632095">
                <a:tc>
                  <a:txBody>
                    <a:bodyPr/>
                    <a:lstStyle/>
                    <a:p>
                      <a:pPr algn="ctr"/>
                      <a:r>
                        <a:rPr lang="en-US" sz="2000" dirty="0"/>
                        <a:t>K-5 Schools</a:t>
                      </a:r>
                    </a:p>
                  </a:txBody>
                  <a:tcPr anchor="ctr">
                    <a:solidFill>
                      <a:schemeClr val="tx2">
                        <a:lumMod val="20000"/>
                        <a:lumOff val="80000"/>
                      </a:schemeClr>
                    </a:solidFill>
                  </a:tcPr>
                </a:tc>
                <a:extLst>
                  <a:ext uri="{0D108BD9-81ED-4DB2-BD59-A6C34878D82A}">
                    <a16:rowId xmlns:a16="http://schemas.microsoft.com/office/drawing/2014/main" val="3125912304"/>
                  </a:ext>
                </a:extLst>
              </a:tr>
              <a:tr h="598352">
                <a:tc>
                  <a:txBody>
                    <a:bodyPr/>
                    <a:lstStyle/>
                    <a:p>
                      <a:pPr algn="ctr"/>
                      <a:r>
                        <a:rPr lang="en-US" sz="2000" dirty="0"/>
                        <a:t>K-8 Schools</a:t>
                      </a:r>
                      <a:r>
                        <a:rPr lang="en-US" sz="2000" baseline="0" dirty="0"/>
                        <a:t> </a:t>
                      </a:r>
                      <a:endParaRPr lang="en-US" sz="2000" dirty="0"/>
                    </a:p>
                  </a:txBody>
                  <a:tcPr anchor="ctr">
                    <a:solidFill>
                      <a:schemeClr val="tx2">
                        <a:lumMod val="40000"/>
                        <a:lumOff val="60000"/>
                      </a:schemeClr>
                    </a:solidFill>
                  </a:tcPr>
                </a:tc>
                <a:extLst>
                  <a:ext uri="{0D108BD9-81ED-4DB2-BD59-A6C34878D82A}">
                    <a16:rowId xmlns:a16="http://schemas.microsoft.com/office/drawing/2014/main" val="1452565086"/>
                  </a:ext>
                </a:extLst>
              </a:tr>
              <a:tr h="598352">
                <a:tc>
                  <a:txBody>
                    <a:bodyPr/>
                    <a:lstStyle/>
                    <a:p>
                      <a:pPr algn="ctr"/>
                      <a:r>
                        <a:rPr lang="en-US" sz="2000" dirty="0"/>
                        <a:t>6-8 School </a:t>
                      </a:r>
                    </a:p>
                  </a:txBody>
                  <a:tcPr anchor="ctr">
                    <a:solidFill>
                      <a:schemeClr val="tx2">
                        <a:lumMod val="60000"/>
                        <a:lumOff val="40000"/>
                      </a:schemeClr>
                    </a:solidFill>
                  </a:tcPr>
                </a:tc>
                <a:extLst>
                  <a:ext uri="{0D108BD9-81ED-4DB2-BD59-A6C34878D82A}">
                    <a16:rowId xmlns:a16="http://schemas.microsoft.com/office/drawing/2014/main" val="1303869811"/>
                  </a:ext>
                </a:extLst>
              </a:tr>
            </a:tbl>
          </a:graphicData>
        </a:graphic>
      </p:graphicFrame>
      <p:graphicFrame>
        <p:nvGraphicFramePr>
          <p:cNvPr id="23" name="Table 22"/>
          <p:cNvGraphicFramePr>
            <a:graphicFrameLocks noGrp="1"/>
          </p:cNvGraphicFramePr>
          <p:nvPr/>
        </p:nvGraphicFramePr>
        <p:xfrm>
          <a:off x="2496461" y="3548525"/>
          <a:ext cx="8732371" cy="1846434"/>
        </p:xfrm>
        <a:graphic>
          <a:graphicData uri="http://schemas.openxmlformats.org/drawingml/2006/table">
            <a:tbl>
              <a:tblPr>
                <a:tableStyleId>{5C22544A-7EE6-4342-B048-85BDC9FD1C3A}</a:tableStyleId>
              </a:tblPr>
              <a:tblGrid>
                <a:gridCol w="964340">
                  <a:extLst>
                    <a:ext uri="{9D8B030D-6E8A-4147-A177-3AD203B41FA5}">
                      <a16:colId xmlns:a16="http://schemas.microsoft.com/office/drawing/2014/main" val="750936724"/>
                    </a:ext>
                  </a:extLst>
                </a:gridCol>
                <a:gridCol w="878690">
                  <a:extLst>
                    <a:ext uri="{9D8B030D-6E8A-4147-A177-3AD203B41FA5}">
                      <a16:colId xmlns:a16="http://schemas.microsoft.com/office/drawing/2014/main" val="1062361279"/>
                    </a:ext>
                  </a:extLst>
                </a:gridCol>
                <a:gridCol w="909165">
                  <a:extLst>
                    <a:ext uri="{9D8B030D-6E8A-4147-A177-3AD203B41FA5}">
                      <a16:colId xmlns:a16="http://schemas.microsoft.com/office/drawing/2014/main" val="957458981"/>
                    </a:ext>
                  </a:extLst>
                </a:gridCol>
                <a:gridCol w="886968">
                  <a:extLst>
                    <a:ext uri="{9D8B030D-6E8A-4147-A177-3AD203B41FA5}">
                      <a16:colId xmlns:a16="http://schemas.microsoft.com/office/drawing/2014/main" val="3294073974"/>
                    </a:ext>
                  </a:extLst>
                </a:gridCol>
                <a:gridCol w="886968">
                  <a:extLst>
                    <a:ext uri="{9D8B030D-6E8A-4147-A177-3AD203B41FA5}">
                      <a16:colId xmlns:a16="http://schemas.microsoft.com/office/drawing/2014/main" val="651945944"/>
                    </a:ext>
                  </a:extLst>
                </a:gridCol>
                <a:gridCol w="878595">
                  <a:extLst>
                    <a:ext uri="{9D8B030D-6E8A-4147-A177-3AD203B41FA5}">
                      <a16:colId xmlns:a16="http://schemas.microsoft.com/office/drawing/2014/main" val="1377988947"/>
                    </a:ext>
                  </a:extLst>
                </a:gridCol>
                <a:gridCol w="770697">
                  <a:extLst>
                    <a:ext uri="{9D8B030D-6E8A-4147-A177-3AD203B41FA5}">
                      <a16:colId xmlns:a16="http://schemas.microsoft.com/office/drawing/2014/main" val="3751386322"/>
                    </a:ext>
                  </a:extLst>
                </a:gridCol>
                <a:gridCol w="770697">
                  <a:extLst>
                    <a:ext uri="{9D8B030D-6E8A-4147-A177-3AD203B41FA5}">
                      <a16:colId xmlns:a16="http://schemas.microsoft.com/office/drawing/2014/main" val="3126465498"/>
                    </a:ext>
                  </a:extLst>
                </a:gridCol>
                <a:gridCol w="867473">
                  <a:extLst>
                    <a:ext uri="{9D8B030D-6E8A-4147-A177-3AD203B41FA5}">
                      <a16:colId xmlns:a16="http://schemas.microsoft.com/office/drawing/2014/main" val="2583996673"/>
                    </a:ext>
                  </a:extLst>
                </a:gridCol>
                <a:gridCol w="918778">
                  <a:extLst>
                    <a:ext uri="{9D8B030D-6E8A-4147-A177-3AD203B41FA5}">
                      <a16:colId xmlns:a16="http://schemas.microsoft.com/office/drawing/2014/main" val="4014408297"/>
                    </a:ext>
                  </a:extLst>
                </a:gridCol>
              </a:tblGrid>
              <a:tr h="658743">
                <a:tc>
                  <a:txBody>
                    <a:bodyPr/>
                    <a:lstStyle/>
                    <a:p>
                      <a:pPr algn="ctr"/>
                      <a:r>
                        <a:rPr lang="en-US" dirty="0"/>
                        <a:t>1</a:t>
                      </a:r>
                    </a:p>
                  </a:txBody>
                  <a:tcPr anchor="ctr">
                    <a:solidFill>
                      <a:schemeClr val="tx2">
                        <a:lumMod val="20000"/>
                        <a:lumOff val="80000"/>
                      </a:schemeClr>
                    </a:solidFill>
                  </a:tcPr>
                </a:tc>
                <a:tc>
                  <a:txBody>
                    <a:bodyPr/>
                    <a:lstStyle/>
                    <a:p>
                      <a:pPr algn="ctr"/>
                      <a:r>
                        <a:rPr lang="en-US" dirty="0"/>
                        <a:t>1</a:t>
                      </a:r>
                    </a:p>
                  </a:txBody>
                  <a:tcPr anchor="ctr">
                    <a:solidFill>
                      <a:schemeClr val="tx2">
                        <a:lumMod val="20000"/>
                        <a:lumOff val="80000"/>
                      </a:schemeClr>
                    </a:solidFill>
                  </a:tcPr>
                </a:tc>
                <a:tc>
                  <a:txBody>
                    <a:bodyPr/>
                    <a:lstStyle/>
                    <a:p>
                      <a:pPr algn="ctr"/>
                      <a:r>
                        <a:rPr lang="en-US" dirty="0"/>
                        <a:t>2</a:t>
                      </a:r>
                    </a:p>
                  </a:txBody>
                  <a:tcPr anchor="ctr">
                    <a:solidFill>
                      <a:schemeClr val="tx2">
                        <a:lumMod val="20000"/>
                        <a:lumOff val="80000"/>
                      </a:schemeClr>
                    </a:solidFill>
                  </a:tcPr>
                </a:tc>
                <a:tc>
                  <a:txBody>
                    <a:bodyPr/>
                    <a:lstStyle/>
                    <a:p>
                      <a:pPr algn="ctr"/>
                      <a:r>
                        <a:rPr lang="en-US" dirty="0"/>
                        <a:t>1</a:t>
                      </a:r>
                    </a:p>
                  </a:txBody>
                  <a:tcPr anchor="ctr">
                    <a:solidFill>
                      <a:schemeClr val="tx2">
                        <a:lumMod val="20000"/>
                        <a:lumOff val="80000"/>
                      </a:schemeClr>
                    </a:solidFill>
                  </a:tcPr>
                </a:tc>
                <a:tc>
                  <a:txBody>
                    <a:bodyPr/>
                    <a:lstStyle/>
                    <a:p>
                      <a:pPr algn="ctr"/>
                      <a:r>
                        <a:rPr lang="en-US" dirty="0"/>
                        <a:t>2</a:t>
                      </a:r>
                    </a:p>
                  </a:txBody>
                  <a:tcPr anchor="ctr">
                    <a:solidFill>
                      <a:schemeClr val="tx2">
                        <a:lumMod val="20000"/>
                        <a:lumOff val="80000"/>
                      </a:schemeClr>
                    </a:solidFill>
                  </a:tcPr>
                </a:tc>
                <a:tc>
                  <a:txBody>
                    <a:bodyPr/>
                    <a:lstStyle/>
                    <a:p>
                      <a:pPr algn="ctr"/>
                      <a:r>
                        <a:rPr lang="en-US" dirty="0"/>
                        <a:t>.5</a:t>
                      </a:r>
                    </a:p>
                  </a:txBody>
                  <a:tcPr anchor="ctr">
                    <a:solidFill>
                      <a:schemeClr val="tx2">
                        <a:lumMod val="20000"/>
                        <a:lumOff val="80000"/>
                      </a:schemeClr>
                    </a:solidFill>
                  </a:tcPr>
                </a:tc>
                <a:tc>
                  <a:txBody>
                    <a:bodyPr/>
                    <a:lstStyle/>
                    <a:p>
                      <a:pPr algn="ctr"/>
                      <a:r>
                        <a:rPr lang="en-US" dirty="0"/>
                        <a:t>1</a:t>
                      </a:r>
                    </a:p>
                  </a:txBody>
                  <a:tcPr anchor="ctr">
                    <a:solidFill>
                      <a:schemeClr val="tx2">
                        <a:lumMod val="20000"/>
                        <a:lumOff val="80000"/>
                      </a:schemeClr>
                    </a:solidFill>
                  </a:tcPr>
                </a:tc>
                <a:tc>
                  <a:txBody>
                    <a:bodyPr/>
                    <a:lstStyle/>
                    <a:p>
                      <a:pPr algn="ctr"/>
                      <a:r>
                        <a:rPr lang="en-US" dirty="0"/>
                        <a:t>2</a:t>
                      </a:r>
                    </a:p>
                  </a:txBody>
                  <a:tcPr anchor="ctr">
                    <a:solidFill>
                      <a:schemeClr val="tx2">
                        <a:lumMod val="20000"/>
                        <a:lumOff val="80000"/>
                      </a:schemeClr>
                    </a:solidFill>
                  </a:tcPr>
                </a:tc>
                <a:tc>
                  <a:txBody>
                    <a:bodyPr/>
                    <a:lstStyle/>
                    <a:p>
                      <a:pPr algn="ctr"/>
                      <a:r>
                        <a:rPr lang="en-US" dirty="0"/>
                        <a:t>.5</a:t>
                      </a:r>
                    </a:p>
                  </a:txBody>
                  <a:tcPr anchor="ctr">
                    <a:solidFill>
                      <a:schemeClr val="tx2">
                        <a:lumMod val="20000"/>
                        <a:lumOff val="80000"/>
                      </a:schemeClr>
                    </a:solidFill>
                  </a:tcPr>
                </a:tc>
                <a:tc>
                  <a:txBody>
                    <a:bodyPr/>
                    <a:lstStyle/>
                    <a:p>
                      <a:pPr algn="ctr"/>
                      <a:r>
                        <a:rPr lang="en-US" dirty="0"/>
                        <a:t>1</a:t>
                      </a:r>
                    </a:p>
                  </a:txBody>
                  <a:tcPr anchor="ctr">
                    <a:solidFill>
                      <a:schemeClr val="tx2">
                        <a:lumMod val="20000"/>
                        <a:lumOff val="80000"/>
                      </a:schemeClr>
                    </a:solidFill>
                  </a:tcPr>
                </a:tc>
                <a:extLst>
                  <a:ext uri="{0D108BD9-81ED-4DB2-BD59-A6C34878D82A}">
                    <a16:rowId xmlns:a16="http://schemas.microsoft.com/office/drawing/2014/main" val="703353004"/>
                  </a:ext>
                </a:extLst>
              </a:tr>
              <a:tr h="595398">
                <a:tc>
                  <a:txBody>
                    <a:bodyPr/>
                    <a:lstStyle/>
                    <a:p>
                      <a:pPr algn="ctr"/>
                      <a:r>
                        <a:rPr lang="en-US" dirty="0"/>
                        <a:t>1</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2</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2</a:t>
                      </a:r>
                    </a:p>
                  </a:txBody>
                  <a:tcPr anchor="ctr">
                    <a:solidFill>
                      <a:schemeClr val="tx2">
                        <a:lumMod val="40000"/>
                        <a:lumOff val="60000"/>
                      </a:schemeClr>
                    </a:solidFill>
                  </a:tcPr>
                </a:tc>
                <a:tc>
                  <a:txBody>
                    <a:bodyPr/>
                    <a:lstStyle/>
                    <a:p>
                      <a:pPr algn="ctr"/>
                      <a:r>
                        <a:rPr lang="en-US" dirty="0"/>
                        <a:t>.5</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2</a:t>
                      </a:r>
                    </a:p>
                  </a:txBody>
                  <a:tcPr anchor="ctr">
                    <a:solidFill>
                      <a:schemeClr val="tx2">
                        <a:lumMod val="40000"/>
                        <a:lumOff val="60000"/>
                      </a:schemeClr>
                    </a:solidFill>
                  </a:tcPr>
                </a:tc>
                <a:tc>
                  <a:txBody>
                    <a:bodyPr/>
                    <a:lstStyle/>
                    <a:p>
                      <a:pPr algn="ctr"/>
                      <a:r>
                        <a:rPr lang="en-US" dirty="0"/>
                        <a:t>.5</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extLst>
                  <a:ext uri="{0D108BD9-81ED-4DB2-BD59-A6C34878D82A}">
                    <a16:rowId xmlns:a16="http://schemas.microsoft.com/office/drawing/2014/main" val="1833011491"/>
                  </a:ext>
                </a:extLst>
              </a:tr>
              <a:tr h="592293">
                <a:tc>
                  <a:txBody>
                    <a:bodyPr/>
                    <a:lstStyle/>
                    <a:p>
                      <a:pPr algn="ctr"/>
                      <a:r>
                        <a:rPr lang="en-US" dirty="0"/>
                        <a:t>1</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2</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2</a:t>
                      </a:r>
                    </a:p>
                  </a:txBody>
                  <a:tcPr anchor="ctr">
                    <a:solidFill>
                      <a:schemeClr val="tx2">
                        <a:lumMod val="60000"/>
                        <a:lumOff val="40000"/>
                      </a:schemeClr>
                    </a:solidFill>
                  </a:tcPr>
                </a:tc>
                <a:tc>
                  <a:txBody>
                    <a:bodyPr/>
                    <a:lstStyle/>
                    <a:p>
                      <a:pPr algn="ctr"/>
                      <a:r>
                        <a:rPr lang="en-US" dirty="0"/>
                        <a:t>.5</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2</a:t>
                      </a:r>
                    </a:p>
                  </a:txBody>
                  <a:tcPr anchor="ctr">
                    <a:solidFill>
                      <a:schemeClr val="tx2">
                        <a:lumMod val="60000"/>
                        <a:lumOff val="40000"/>
                      </a:schemeClr>
                    </a:solidFill>
                  </a:tcPr>
                </a:tc>
                <a:tc>
                  <a:txBody>
                    <a:bodyPr/>
                    <a:lstStyle/>
                    <a:p>
                      <a:pPr algn="ctr"/>
                      <a:r>
                        <a:rPr lang="en-US" dirty="0"/>
                        <a:t>.5</a:t>
                      </a:r>
                    </a:p>
                  </a:txBody>
                  <a:tcPr anchor="ctr">
                    <a:solidFill>
                      <a:schemeClr val="tx2">
                        <a:lumMod val="60000"/>
                        <a:lumOff val="40000"/>
                      </a:schemeClr>
                    </a:solidFill>
                  </a:tcPr>
                </a:tc>
                <a:tc>
                  <a:txBody>
                    <a:bodyPr/>
                    <a:lstStyle/>
                    <a:p>
                      <a:pPr algn="ctr"/>
                      <a:endParaRPr lang="en-US" dirty="0"/>
                    </a:p>
                  </a:txBody>
                  <a:tcPr anchor="ctr">
                    <a:solidFill>
                      <a:schemeClr val="tx2">
                        <a:lumMod val="60000"/>
                        <a:lumOff val="40000"/>
                      </a:schemeClr>
                    </a:solidFill>
                  </a:tcPr>
                </a:tc>
                <a:extLst>
                  <a:ext uri="{0D108BD9-81ED-4DB2-BD59-A6C34878D82A}">
                    <a16:rowId xmlns:a16="http://schemas.microsoft.com/office/drawing/2014/main" val="3815464228"/>
                  </a:ext>
                </a:extLst>
              </a:tr>
            </a:tbl>
          </a:graphicData>
        </a:graphic>
      </p:graphicFrame>
      <p:sp>
        <p:nvSpPr>
          <p:cNvPr id="24" name="TextBox 23"/>
          <p:cNvSpPr txBox="1"/>
          <p:nvPr/>
        </p:nvSpPr>
        <p:spPr>
          <a:xfrm>
            <a:off x="-257748" y="5407708"/>
            <a:ext cx="11650709" cy="1184940"/>
          </a:xfrm>
          <a:prstGeom prst="rect">
            <a:avLst/>
          </a:prstGeom>
          <a:noFill/>
        </p:spPr>
        <p:txBody>
          <a:bodyPr wrap="square" rtlCol="0">
            <a:spAutoFit/>
          </a:bodyPr>
          <a:lstStyle/>
          <a:p>
            <a:pPr marL="742950" lvl="1" indent="-285750">
              <a:buFont typeface="Arial" panose="020B0604020202020204" pitchFamily="34" charset="0"/>
              <a:buChar char="•"/>
            </a:pPr>
            <a:r>
              <a:rPr lang="en-US" sz="1400" i="1" dirty="0">
                <a:latin typeface="Arial" panose="020B0604020202020204" pitchFamily="34" charset="0"/>
                <a:cs typeface="Arial" panose="020B0604020202020204" pitchFamily="34" charset="0"/>
              </a:rPr>
              <a:t>Certain schools may have additional Assistant Principals allocated to their school budget based on need. Money is added to the budget specifically for these positions and may not be re-purposed.</a:t>
            </a:r>
          </a:p>
          <a:p>
            <a:pPr lvl="1"/>
            <a:endParaRPr lang="en-US" sz="1100" i="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400" i="1" dirty="0">
                <a:latin typeface="Arial" panose="020B0604020202020204" pitchFamily="34" charset="0"/>
                <a:cs typeface="Arial" panose="020B0604020202020204" pitchFamily="34" charset="0"/>
              </a:rPr>
              <a:t>Additional Assistant Principals that schools wish to budget beyond these levels must have Assistant Superintendent approval</a:t>
            </a:r>
            <a:r>
              <a:rPr lang="en-US" sz="1200" i="1"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pic>
        <p:nvPicPr>
          <p:cNvPr id="27" name="Picture 26"/>
          <p:cNvPicPr>
            <a:picLocks noChangeAspect="1"/>
          </p:cNvPicPr>
          <p:nvPr/>
        </p:nvPicPr>
        <p:blipFill rotWithShape="1">
          <a:blip r:embed="rId2">
            <a:duotone>
              <a:schemeClr val="bg2">
                <a:shade val="45000"/>
                <a:satMod val="135000"/>
              </a:schemeClr>
              <a:prstClr val="white"/>
            </a:duotone>
          </a:blip>
          <a:srcRect l="9403" t="4463" r="9292" b="14651"/>
          <a:stretch/>
        </p:blipFill>
        <p:spPr>
          <a:xfrm>
            <a:off x="0" y="0"/>
            <a:ext cx="3081066" cy="3010033"/>
          </a:xfrm>
          <a:prstGeom prst="ellipse">
            <a:avLst/>
          </a:prstGeom>
        </p:spPr>
      </p:pic>
    </p:spTree>
    <p:extLst>
      <p:ext uri="{BB962C8B-B14F-4D97-AF65-F5344CB8AC3E}">
        <p14:creationId xmlns:p14="http://schemas.microsoft.com/office/powerpoint/2010/main" val="2201683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575383" y="1892173"/>
            <a:ext cx="10187225" cy="1426419"/>
            <a:chOff x="2297539" y="1471549"/>
            <a:chExt cx="10187225" cy="1426419"/>
          </a:xfrm>
        </p:grpSpPr>
        <p:sp>
          <p:nvSpPr>
            <p:cNvPr id="32" name="TextBox 31"/>
            <p:cNvSpPr txBox="1"/>
            <p:nvPr/>
          </p:nvSpPr>
          <p:spPr>
            <a:xfrm rot="19394408">
              <a:off x="2297539" y="2590191"/>
              <a:ext cx="114999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Principal</a:t>
              </a:r>
            </a:p>
          </p:txBody>
        </p:sp>
        <p:sp>
          <p:nvSpPr>
            <p:cNvPr id="33" name="TextBox 32"/>
            <p:cNvSpPr txBox="1"/>
            <p:nvPr/>
          </p:nvSpPr>
          <p:spPr>
            <a:xfrm rot="19394408">
              <a:off x="3177153" y="1723356"/>
              <a:ext cx="3873256"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Assistant Principal </a:t>
              </a:r>
              <a:r>
                <a:rPr lang="en-US" sz="1400" i="1" dirty="0">
                  <a:latin typeface="Arial" panose="020B0604020202020204" pitchFamily="34" charset="0"/>
                  <a:cs typeface="Arial" panose="020B0604020202020204" pitchFamily="34" charset="0"/>
                </a:rPr>
                <a:t>(700-1,100  Students)  </a:t>
              </a:r>
            </a:p>
          </p:txBody>
        </p:sp>
        <p:sp>
          <p:nvSpPr>
            <p:cNvPr id="34" name="TextBox 33"/>
            <p:cNvSpPr txBox="1"/>
            <p:nvPr/>
          </p:nvSpPr>
          <p:spPr>
            <a:xfrm rot="19394408">
              <a:off x="2594272" y="1799375"/>
              <a:ext cx="374469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Assistant Principal </a:t>
              </a:r>
              <a:r>
                <a:rPr lang="en-US" sz="1400" i="1" dirty="0">
                  <a:latin typeface="Arial" panose="020B0604020202020204" pitchFamily="34" charset="0"/>
                  <a:cs typeface="Arial" panose="020B0604020202020204" pitchFamily="34" charset="0"/>
                </a:rPr>
                <a:t>(Up to 700 Students)</a:t>
              </a:r>
            </a:p>
          </p:txBody>
        </p:sp>
        <p:sp>
          <p:nvSpPr>
            <p:cNvPr id="35" name="TextBox 34"/>
            <p:cNvSpPr txBox="1"/>
            <p:nvPr/>
          </p:nvSpPr>
          <p:spPr>
            <a:xfrm rot="19394408">
              <a:off x="5448737" y="1480200"/>
              <a:ext cx="481134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Counselors </a:t>
              </a:r>
              <a:r>
                <a:rPr lang="en-US" sz="1400" i="1" dirty="0">
                  <a:latin typeface="Arial" panose="020B0604020202020204" pitchFamily="34" charset="0"/>
                  <a:cs typeface="Arial" panose="020B0604020202020204" pitchFamily="34" charset="0"/>
                </a:rPr>
                <a:t>(700-1,050 Students)   </a:t>
              </a:r>
            </a:p>
          </p:txBody>
        </p:sp>
        <p:sp>
          <p:nvSpPr>
            <p:cNvPr id="36" name="TextBox 35"/>
            <p:cNvSpPr txBox="1"/>
            <p:nvPr/>
          </p:nvSpPr>
          <p:spPr>
            <a:xfrm rot="19394408">
              <a:off x="4399724" y="1672050"/>
              <a:ext cx="4129981"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Social Worker</a:t>
              </a:r>
              <a:endParaRPr lang="en-US" sz="1400" i="1" dirty="0">
                <a:latin typeface="Arial" panose="020B0604020202020204" pitchFamily="34" charset="0"/>
                <a:cs typeface="Arial" panose="020B0604020202020204" pitchFamily="34" charset="0"/>
              </a:endParaRPr>
            </a:p>
          </p:txBody>
        </p:sp>
        <p:sp>
          <p:nvSpPr>
            <p:cNvPr id="37" name="TextBox 36"/>
            <p:cNvSpPr txBox="1"/>
            <p:nvPr/>
          </p:nvSpPr>
          <p:spPr>
            <a:xfrm rot="19394408">
              <a:off x="7566214" y="2535603"/>
              <a:ext cx="122642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Librarians</a:t>
              </a:r>
            </a:p>
          </p:txBody>
        </p:sp>
        <p:sp>
          <p:nvSpPr>
            <p:cNvPr id="39" name="TextBox 38"/>
            <p:cNvSpPr txBox="1"/>
            <p:nvPr/>
          </p:nvSpPr>
          <p:spPr>
            <a:xfrm rot="19394408">
              <a:off x="9676932" y="2148958"/>
              <a:ext cx="258864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SDSS </a:t>
              </a:r>
              <a:r>
                <a:rPr lang="en-US" sz="1400" i="1" dirty="0">
                  <a:latin typeface="Arial" panose="020B0604020202020204" pitchFamily="34" charset="0"/>
                  <a:cs typeface="Arial" panose="020B0604020202020204" pitchFamily="34" charset="0"/>
                </a:rPr>
                <a:t>(Up to 500 Students) </a:t>
              </a:r>
            </a:p>
          </p:txBody>
        </p:sp>
        <p:sp>
          <p:nvSpPr>
            <p:cNvPr id="41" name="TextBox 40"/>
            <p:cNvSpPr txBox="1"/>
            <p:nvPr/>
          </p:nvSpPr>
          <p:spPr>
            <a:xfrm rot="19394408">
              <a:off x="9075642" y="1904022"/>
              <a:ext cx="340912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School Secretary </a:t>
              </a:r>
              <a:r>
                <a:rPr lang="en-US" sz="1400" i="1" dirty="0">
                  <a:latin typeface="Arial" panose="020B0604020202020204" pitchFamily="34" charset="0"/>
                  <a:cs typeface="Arial" panose="020B0604020202020204" pitchFamily="34" charset="0"/>
                </a:rPr>
                <a:t>(700+ Students)</a:t>
              </a:r>
            </a:p>
          </p:txBody>
        </p:sp>
        <p:sp>
          <p:nvSpPr>
            <p:cNvPr id="42" name="TextBox 41"/>
            <p:cNvSpPr txBox="1"/>
            <p:nvPr/>
          </p:nvSpPr>
          <p:spPr>
            <a:xfrm rot="19394408">
              <a:off x="8519691" y="1812535"/>
              <a:ext cx="367242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School Secretary </a:t>
              </a:r>
              <a:r>
                <a:rPr lang="en-US" sz="1400" i="1" dirty="0">
                  <a:latin typeface="Arial" panose="020B0604020202020204" pitchFamily="34" charset="0"/>
                  <a:cs typeface="Arial" panose="020B0604020202020204" pitchFamily="34" charset="0"/>
                </a:rPr>
                <a:t>(Up to 700 Students)</a:t>
              </a:r>
            </a:p>
          </p:txBody>
        </p:sp>
        <p:sp>
          <p:nvSpPr>
            <p:cNvPr id="49" name="TextBox 48"/>
            <p:cNvSpPr txBox="1"/>
            <p:nvPr/>
          </p:nvSpPr>
          <p:spPr>
            <a:xfrm rot="19394408">
              <a:off x="8017943" y="2288841"/>
              <a:ext cx="203762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Activities Director</a:t>
              </a:r>
            </a:p>
          </p:txBody>
        </p:sp>
        <p:sp>
          <p:nvSpPr>
            <p:cNvPr id="18" name="TextBox 17"/>
            <p:cNvSpPr txBox="1"/>
            <p:nvPr/>
          </p:nvSpPr>
          <p:spPr>
            <a:xfrm rot="19394408">
              <a:off x="3913210" y="1930146"/>
              <a:ext cx="332113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Assistant Principal </a:t>
              </a:r>
              <a:r>
                <a:rPr lang="en-US" sz="1400" i="1" dirty="0">
                  <a:latin typeface="Arial" panose="020B0604020202020204" pitchFamily="34" charset="0"/>
                  <a:cs typeface="Arial" panose="020B0604020202020204" pitchFamily="34" charset="0"/>
                </a:rPr>
                <a:t>(1,100 Students)  </a:t>
              </a:r>
            </a:p>
          </p:txBody>
        </p:sp>
        <p:sp>
          <p:nvSpPr>
            <p:cNvPr id="19" name="TextBox 18"/>
            <p:cNvSpPr txBox="1"/>
            <p:nvPr/>
          </p:nvSpPr>
          <p:spPr>
            <a:xfrm rot="19394408">
              <a:off x="4869060" y="1492877"/>
              <a:ext cx="481134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Counselors </a:t>
              </a:r>
              <a:r>
                <a:rPr lang="en-US" sz="1400" i="1" dirty="0">
                  <a:latin typeface="Arial" panose="020B0604020202020204" pitchFamily="34" charset="0"/>
                  <a:cs typeface="Arial" panose="020B0604020202020204" pitchFamily="34" charset="0"/>
                </a:rPr>
                <a:t>(Up to 700 Students)  </a:t>
              </a:r>
            </a:p>
          </p:txBody>
        </p:sp>
        <p:sp>
          <p:nvSpPr>
            <p:cNvPr id="20" name="TextBox 19"/>
            <p:cNvSpPr txBox="1"/>
            <p:nvPr/>
          </p:nvSpPr>
          <p:spPr>
            <a:xfrm rot="19394408">
              <a:off x="6085368" y="1471549"/>
              <a:ext cx="481134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Counselors </a:t>
              </a:r>
              <a:r>
                <a:rPr lang="en-US" sz="1400" i="1" dirty="0">
                  <a:latin typeface="Arial" panose="020B0604020202020204" pitchFamily="34" charset="0"/>
                  <a:cs typeface="Arial" panose="020B0604020202020204" pitchFamily="34" charset="0"/>
                </a:rPr>
                <a:t>(1,050-1,400 Students)   </a:t>
              </a:r>
            </a:p>
          </p:txBody>
        </p:sp>
        <p:sp>
          <p:nvSpPr>
            <p:cNvPr id="21" name="TextBox 20"/>
            <p:cNvSpPr txBox="1"/>
            <p:nvPr/>
          </p:nvSpPr>
          <p:spPr>
            <a:xfrm rot="19394408">
              <a:off x="6649548" y="1483857"/>
              <a:ext cx="4811342"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Counselors </a:t>
              </a:r>
              <a:r>
                <a:rPr lang="en-US" sz="1400" i="1" dirty="0">
                  <a:latin typeface="Arial" panose="020B0604020202020204" pitchFamily="34" charset="0"/>
                  <a:cs typeface="Arial" panose="020B0604020202020204" pitchFamily="34" charset="0"/>
                </a:rPr>
                <a:t>(1,400+ Students)   </a:t>
              </a:r>
            </a:p>
          </p:txBody>
        </p:sp>
      </p:grpSp>
      <p:graphicFrame>
        <p:nvGraphicFramePr>
          <p:cNvPr id="2" name="Table 1"/>
          <p:cNvGraphicFramePr>
            <a:graphicFrameLocks noGrp="1"/>
          </p:cNvGraphicFramePr>
          <p:nvPr/>
        </p:nvGraphicFramePr>
        <p:xfrm>
          <a:off x="2541649" y="3528830"/>
          <a:ext cx="8127994" cy="1509514"/>
        </p:xfrm>
        <a:graphic>
          <a:graphicData uri="http://schemas.openxmlformats.org/drawingml/2006/table">
            <a:tbl>
              <a:tblPr bandRow="1">
                <a:tableStyleId>{5C22544A-7EE6-4342-B048-85BDC9FD1C3A}</a:tableStyleId>
              </a:tblPr>
              <a:tblGrid>
                <a:gridCol w="580571">
                  <a:extLst>
                    <a:ext uri="{9D8B030D-6E8A-4147-A177-3AD203B41FA5}">
                      <a16:colId xmlns:a16="http://schemas.microsoft.com/office/drawing/2014/main" val="750936724"/>
                    </a:ext>
                  </a:extLst>
                </a:gridCol>
                <a:gridCol w="580571">
                  <a:extLst>
                    <a:ext uri="{9D8B030D-6E8A-4147-A177-3AD203B41FA5}">
                      <a16:colId xmlns:a16="http://schemas.microsoft.com/office/drawing/2014/main" val="1062361279"/>
                    </a:ext>
                  </a:extLst>
                </a:gridCol>
                <a:gridCol w="580571">
                  <a:extLst>
                    <a:ext uri="{9D8B030D-6E8A-4147-A177-3AD203B41FA5}">
                      <a16:colId xmlns:a16="http://schemas.microsoft.com/office/drawing/2014/main" val="957458981"/>
                    </a:ext>
                  </a:extLst>
                </a:gridCol>
                <a:gridCol w="580571">
                  <a:extLst>
                    <a:ext uri="{9D8B030D-6E8A-4147-A177-3AD203B41FA5}">
                      <a16:colId xmlns:a16="http://schemas.microsoft.com/office/drawing/2014/main" val="3294073974"/>
                    </a:ext>
                  </a:extLst>
                </a:gridCol>
                <a:gridCol w="580571">
                  <a:extLst>
                    <a:ext uri="{9D8B030D-6E8A-4147-A177-3AD203B41FA5}">
                      <a16:colId xmlns:a16="http://schemas.microsoft.com/office/drawing/2014/main" val="651945944"/>
                    </a:ext>
                  </a:extLst>
                </a:gridCol>
                <a:gridCol w="580571">
                  <a:extLst>
                    <a:ext uri="{9D8B030D-6E8A-4147-A177-3AD203B41FA5}">
                      <a16:colId xmlns:a16="http://schemas.microsoft.com/office/drawing/2014/main" val="1377988947"/>
                    </a:ext>
                  </a:extLst>
                </a:gridCol>
                <a:gridCol w="580571">
                  <a:extLst>
                    <a:ext uri="{9D8B030D-6E8A-4147-A177-3AD203B41FA5}">
                      <a16:colId xmlns:a16="http://schemas.microsoft.com/office/drawing/2014/main" val="3751386322"/>
                    </a:ext>
                  </a:extLst>
                </a:gridCol>
                <a:gridCol w="580571">
                  <a:extLst>
                    <a:ext uri="{9D8B030D-6E8A-4147-A177-3AD203B41FA5}">
                      <a16:colId xmlns:a16="http://schemas.microsoft.com/office/drawing/2014/main" val="3126465498"/>
                    </a:ext>
                  </a:extLst>
                </a:gridCol>
                <a:gridCol w="580571">
                  <a:extLst>
                    <a:ext uri="{9D8B030D-6E8A-4147-A177-3AD203B41FA5}">
                      <a16:colId xmlns:a16="http://schemas.microsoft.com/office/drawing/2014/main" val="2583996673"/>
                    </a:ext>
                  </a:extLst>
                </a:gridCol>
                <a:gridCol w="580571">
                  <a:extLst>
                    <a:ext uri="{9D8B030D-6E8A-4147-A177-3AD203B41FA5}">
                      <a16:colId xmlns:a16="http://schemas.microsoft.com/office/drawing/2014/main" val="4014408297"/>
                    </a:ext>
                  </a:extLst>
                </a:gridCol>
                <a:gridCol w="580571">
                  <a:extLst>
                    <a:ext uri="{9D8B030D-6E8A-4147-A177-3AD203B41FA5}">
                      <a16:colId xmlns:a16="http://schemas.microsoft.com/office/drawing/2014/main" val="3303774599"/>
                    </a:ext>
                  </a:extLst>
                </a:gridCol>
                <a:gridCol w="580571">
                  <a:extLst>
                    <a:ext uri="{9D8B030D-6E8A-4147-A177-3AD203B41FA5}">
                      <a16:colId xmlns:a16="http://schemas.microsoft.com/office/drawing/2014/main" val="3057289621"/>
                    </a:ext>
                  </a:extLst>
                </a:gridCol>
                <a:gridCol w="580571">
                  <a:extLst>
                    <a:ext uri="{9D8B030D-6E8A-4147-A177-3AD203B41FA5}">
                      <a16:colId xmlns:a16="http://schemas.microsoft.com/office/drawing/2014/main" val="1534478849"/>
                    </a:ext>
                  </a:extLst>
                </a:gridCol>
                <a:gridCol w="580571">
                  <a:extLst>
                    <a:ext uri="{9D8B030D-6E8A-4147-A177-3AD203B41FA5}">
                      <a16:colId xmlns:a16="http://schemas.microsoft.com/office/drawing/2014/main" val="2772193807"/>
                    </a:ext>
                  </a:extLst>
                </a:gridCol>
              </a:tblGrid>
              <a:tr h="697333">
                <a:tc>
                  <a:txBody>
                    <a:bodyPr/>
                    <a:lstStyle/>
                    <a:p>
                      <a:pPr algn="ctr"/>
                      <a:r>
                        <a:rPr lang="en-US" dirty="0"/>
                        <a:t>1</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2</a:t>
                      </a:r>
                    </a:p>
                  </a:txBody>
                  <a:tcPr anchor="ctr">
                    <a:solidFill>
                      <a:schemeClr val="tx2">
                        <a:lumMod val="40000"/>
                        <a:lumOff val="60000"/>
                      </a:schemeClr>
                    </a:solidFill>
                  </a:tcPr>
                </a:tc>
                <a:tc>
                  <a:txBody>
                    <a:bodyPr/>
                    <a:lstStyle/>
                    <a:p>
                      <a:pPr algn="ctr"/>
                      <a:r>
                        <a:rPr lang="en-US" dirty="0"/>
                        <a:t>3</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2</a:t>
                      </a:r>
                    </a:p>
                  </a:txBody>
                  <a:tcPr anchor="ctr">
                    <a:solidFill>
                      <a:schemeClr val="tx2">
                        <a:lumMod val="40000"/>
                        <a:lumOff val="60000"/>
                      </a:schemeClr>
                    </a:solidFill>
                  </a:tcPr>
                </a:tc>
                <a:tc>
                  <a:txBody>
                    <a:bodyPr/>
                    <a:lstStyle/>
                    <a:p>
                      <a:pPr algn="ctr"/>
                      <a:r>
                        <a:rPr lang="en-US" dirty="0"/>
                        <a:t>3</a:t>
                      </a:r>
                    </a:p>
                  </a:txBody>
                  <a:tcPr anchor="ctr">
                    <a:solidFill>
                      <a:schemeClr val="tx2">
                        <a:lumMod val="40000"/>
                        <a:lumOff val="60000"/>
                      </a:schemeClr>
                    </a:solidFill>
                  </a:tcPr>
                </a:tc>
                <a:tc>
                  <a:txBody>
                    <a:bodyPr/>
                    <a:lstStyle/>
                    <a:p>
                      <a:pPr algn="ctr"/>
                      <a:r>
                        <a:rPr lang="en-US" dirty="0"/>
                        <a:t>4</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.5</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tc>
                  <a:txBody>
                    <a:bodyPr/>
                    <a:lstStyle/>
                    <a:p>
                      <a:pPr algn="ctr"/>
                      <a:r>
                        <a:rPr lang="en-US" dirty="0"/>
                        <a:t>2</a:t>
                      </a:r>
                    </a:p>
                  </a:txBody>
                  <a:tcPr anchor="ctr">
                    <a:solidFill>
                      <a:schemeClr val="tx2">
                        <a:lumMod val="40000"/>
                        <a:lumOff val="60000"/>
                      </a:schemeClr>
                    </a:solidFill>
                  </a:tcPr>
                </a:tc>
                <a:tc>
                  <a:txBody>
                    <a:bodyPr/>
                    <a:lstStyle/>
                    <a:p>
                      <a:pPr algn="ctr"/>
                      <a:r>
                        <a:rPr lang="en-US" dirty="0"/>
                        <a:t>1</a:t>
                      </a:r>
                    </a:p>
                  </a:txBody>
                  <a:tcPr anchor="ctr">
                    <a:solidFill>
                      <a:schemeClr val="tx2">
                        <a:lumMod val="40000"/>
                        <a:lumOff val="60000"/>
                      </a:schemeClr>
                    </a:solidFill>
                  </a:tcPr>
                </a:tc>
                <a:extLst>
                  <a:ext uri="{0D108BD9-81ED-4DB2-BD59-A6C34878D82A}">
                    <a16:rowId xmlns:a16="http://schemas.microsoft.com/office/drawing/2014/main" val="703353004"/>
                  </a:ext>
                </a:extLst>
              </a:tr>
              <a:tr h="812181">
                <a:tc>
                  <a:txBody>
                    <a:bodyPr/>
                    <a:lstStyle/>
                    <a:p>
                      <a:pPr algn="ctr"/>
                      <a:r>
                        <a:rPr lang="en-US" dirty="0"/>
                        <a:t>1</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2</a:t>
                      </a:r>
                    </a:p>
                  </a:txBody>
                  <a:tcPr anchor="ctr">
                    <a:solidFill>
                      <a:schemeClr val="tx2">
                        <a:lumMod val="60000"/>
                        <a:lumOff val="40000"/>
                      </a:schemeClr>
                    </a:solidFill>
                  </a:tcPr>
                </a:tc>
                <a:tc>
                  <a:txBody>
                    <a:bodyPr/>
                    <a:lstStyle/>
                    <a:p>
                      <a:pPr algn="ctr"/>
                      <a:r>
                        <a:rPr lang="en-US" dirty="0"/>
                        <a:t>3</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2</a:t>
                      </a:r>
                    </a:p>
                  </a:txBody>
                  <a:tcPr anchor="ctr">
                    <a:solidFill>
                      <a:schemeClr val="tx2">
                        <a:lumMod val="60000"/>
                        <a:lumOff val="40000"/>
                      </a:schemeClr>
                    </a:solidFill>
                  </a:tcPr>
                </a:tc>
                <a:tc>
                  <a:txBody>
                    <a:bodyPr/>
                    <a:lstStyle/>
                    <a:p>
                      <a:pPr algn="ctr"/>
                      <a:r>
                        <a:rPr lang="en-US" dirty="0"/>
                        <a:t>3</a:t>
                      </a:r>
                    </a:p>
                  </a:txBody>
                  <a:tcPr anchor="ctr">
                    <a:solidFill>
                      <a:schemeClr val="tx2">
                        <a:lumMod val="60000"/>
                        <a:lumOff val="40000"/>
                      </a:schemeClr>
                    </a:solidFill>
                  </a:tcPr>
                </a:tc>
                <a:tc>
                  <a:txBody>
                    <a:bodyPr/>
                    <a:lstStyle/>
                    <a:p>
                      <a:pPr algn="ctr"/>
                      <a:r>
                        <a:rPr lang="en-US" dirty="0"/>
                        <a:t>4</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.5</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tc>
                  <a:txBody>
                    <a:bodyPr/>
                    <a:lstStyle/>
                    <a:p>
                      <a:pPr algn="ctr"/>
                      <a:r>
                        <a:rPr lang="en-US" dirty="0"/>
                        <a:t>2</a:t>
                      </a:r>
                    </a:p>
                  </a:txBody>
                  <a:tcPr anchor="ctr">
                    <a:solidFill>
                      <a:schemeClr val="tx2">
                        <a:lumMod val="60000"/>
                        <a:lumOff val="40000"/>
                      </a:schemeClr>
                    </a:solidFill>
                  </a:tcPr>
                </a:tc>
                <a:tc>
                  <a:txBody>
                    <a:bodyPr/>
                    <a:lstStyle/>
                    <a:p>
                      <a:pPr algn="ctr"/>
                      <a:r>
                        <a:rPr lang="en-US" dirty="0"/>
                        <a:t>1</a:t>
                      </a:r>
                    </a:p>
                  </a:txBody>
                  <a:tcPr anchor="ctr">
                    <a:solidFill>
                      <a:schemeClr val="tx2">
                        <a:lumMod val="60000"/>
                        <a:lumOff val="40000"/>
                      </a:schemeClr>
                    </a:solidFill>
                  </a:tcPr>
                </a:tc>
                <a:extLst>
                  <a:ext uri="{0D108BD9-81ED-4DB2-BD59-A6C34878D82A}">
                    <a16:rowId xmlns:a16="http://schemas.microsoft.com/office/drawing/2014/main" val="1833011491"/>
                  </a:ext>
                </a:extLst>
              </a:tr>
            </a:tbl>
          </a:graphicData>
        </a:graphic>
      </p:graphicFrame>
      <p:sp>
        <p:nvSpPr>
          <p:cNvPr id="25" name="TextBox 24"/>
          <p:cNvSpPr txBox="1"/>
          <p:nvPr/>
        </p:nvSpPr>
        <p:spPr>
          <a:xfrm>
            <a:off x="-112502" y="5121629"/>
            <a:ext cx="11858178" cy="1600438"/>
          </a:xfrm>
          <a:prstGeom prst="rect">
            <a:avLst/>
          </a:prstGeom>
          <a:noFill/>
        </p:spPr>
        <p:txBody>
          <a:bodyPr wrap="square" rtlCol="0">
            <a:spAutoFit/>
          </a:bodyPr>
          <a:lstStyle/>
          <a:p>
            <a:pPr marL="742950" lvl="1" indent="-285750">
              <a:buFont typeface="Arial" panose="020B0604020202020204" pitchFamily="34" charset="0"/>
              <a:buChar char="•"/>
            </a:pPr>
            <a:r>
              <a:rPr lang="en-US" sz="1600" i="1" dirty="0">
                <a:latin typeface="Arial" panose="020B0604020202020204" pitchFamily="34" charset="0"/>
                <a:cs typeface="Arial" panose="020B0604020202020204" pitchFamily="34" charset="0"/>
              </a:rPr>
              <a:t>Certain schools may have additional Assistant Principals allocated to their school budget based on need. Money is added to the budget specifically for these positions and may not be re-purposed.</a:t>
            </a:r>
          </a:p>
          <a:p>
            <a:pPr lvl="1"/>
            <a:endParaRPr lang="en-US" sz="1400" i="1" dirty="0">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r>
              <a:rPr lang="en-US" sz="1600" i="1" dirty="0">
                <a:latin typeface="Arial" panose="020B0604020202020204" pitchFamily="34" charset="0"/>
                <a:cs typeface="Arial" panose="020B0604020202020204" pitchFamily="34" charset="0"/>
              </a:rPr>
              <a:t>Additional Assistant Principals that schools wish to budget beyond these levels must have Assistant Superintendent approval.</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nvGraphicFramePr>
        <p:xfrm>
          <a:off x="173736" y="3529584"/>
          <a:ext cx="2249271" cy="1517904"/>
        </p:xfrm>
        <a:graphic>
          <a:graphicData uri="http://schemas.openxmlformats.org/drawingml/2006/table">
            <a:tbl>
              <a:tblPr>
                <a:tableStyleId>{5C22544A-7EE6-4342-B048-85BDC9FD1C3A}</a:tableStyleId>
              </a:tblPr>
              <a:tblGrid>
                <a:gridCol w="2249271">
                  <a:extLst>
                    <a:ext uri="{9D8B030D-6E8A-4147-A177-3AD203B41FA5}">
                      <a16:colId xmlns:a16="http://schemas.microsoft.com/office/drawing/2014/main" val="205049534"/>
                    </a:ext>
                  </a:extLst>
                </a:gridCol>
              </a:tblGrid>
              <a:tr h="781749">
                <a:tc>
                  <a:txBody>
                    <a:bodyPr/>
                    <a:lstStyle/>
                    <a:p>
                      <a:pPr algn="ctr"/>
                      <a:r>
                        <a:rPr lang="en-US" sz="2000" dirty="0"/>
                        <a:t>6-12 Schools </a:t>
                      </a:r>
                    </a:p>
                  </a:txBody>
                  <a:tcPr anchor="ctr">
                    <a:solidFill>
                      <a:schemeClr val="tx2">
                        <a:lumMod val="40000"/>
                        <a:lumOff val="60000"/>
                      </a:schemeClr>
                    </a:solidFill>
                  </a:tcPr>
                </a:tc>
                <a:extLst>
                  <a:ext uri="{0D108BD9-81ED-4DB2-BD59-A6C34878D82A}">
                    <a16:rowId xmlns:a16="http://schemas.microsoft.com/office/drawing/2014/main" val="2819065811"/>
                  </a:ext>
                </a:extLst>
              </a:tr>
              <a:tr h="736155">
                <a:tc>
                  <a:txBody>
                    <a:bodyPr/>
                    <a:lstStyle/>
                    <a:p>
                      <a:pPr algn="ctr"/>
                      <a:r>
                        <a:rPr lang="en-US" sz="2000" dirty="0"/>
                        <a:t>9-12 Schools</a:t>
                      </a:r>
                    </a:p>
                  </a:txBody>
                  <a:tcPr anchor="ctr">
                    <a:solidFill>
                      <a:schemeClr val="tx2">
                        <a:lumMod val="60000"/>
                        <a:lumOff val="40000"/>
                      </a:schemeClr>
                    </a:solidFill>
                  </a:tcPr>
                </a:tc>
                <a:extLst>
                  <a:ext uri="{0D108BD9-81ED-4DB2-BD59-A6C34878D82A}">
                    <a16:rowId xmlns:a16="http://schemas.microsoft.com/office/drawing/2014/main" val="3856206568"/>
                  </a:ext>
                </a:extLst>
              </a:tr>
            </a:tbl>
          </a:graphicData>
        </a:graphic>
      </p:graphicFrame>
      <p:sp>
        <p:nvSpPr>
          <p:cNvPr id="28" name="Title 1"/>
          <p:cNvSpPr txBox="1">
            <a:spLocks/>
          </p:cNvSpPr>
          <p:nvPr/>
        </p:nvSpPr>
        <p:spPr>
          <a:xfrm>
            <a:off x="0" y="155811"/>
            <a:ext cx="11911938" cy="12246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Service Delivery Model</a:t>
            </a:r>
          </a:p>
        </p:txBody>
      </p:sp>
      <p:pic>
        <p:nvPicPr>
          <p:cNvPr id="7" name="Picture 6"/>
          <p:cNvPicPr>
            <a:picLocks noChangeAspect="1"/>
          </p:cNvPicPr>
          <p:nvPr/>
        </p:nvPicPr>
        <p:blipFill rotWithShape="1">
          <a:blip r:embed="rId2">
            <a:duotone>
              <a:schemeClr val="bg2">
                <a:shade val="45000"/>
                <a:satMod val="135000"/>
              </a:schemeClr>
              <a:prstClr val="white"/>
            </a:duotone>
          </a:blip>
          <a:srcRect l="9403" t="4463" r="9292" b="14651"/>
          <a:stretch/>
        </p:blipFill>
        <p:spPr>
          <a:xfrm>
            <a:off x="0" y="0"/>
            <a:ext cx="3081066" cy="3010033"/>
          </a:xfrm>
          <a:prstGeom prst="ellipse">
            <a:avLst/>
          </a:prstGeom>
        </p:spPr>
      </p:pic>
    </p:spTree>
    <p:extLst>
      <p:ext uri="{BB962C8B-B14F-4D97-AF65-F5344CB8AC3E}">
        <p14:creationId xmlns:p14="http://schemas.microsoft.com/office/powerpoint/2010/main" val="547621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Service Delivery Model</a:t>
            </a:r>
          </a:p>
        </p:txBody>
      </p:sp>
      <p:sp>
        <p:nvSpPr>
          <p:cNvPr id="5" name="TextBox 4"/>
          <p:cNvSpPr txBox="1"/>
          <p:nvPr/>
        </p:nvSpPr>
        <p:spPr>
          <a:xfrm>
            <a:off x="24362" y="1350655"/>
            <a:ext cx="11882892" cy="5555367"/>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Teacher Service Standards</a:t>
            </a:r>
          </a:p>
          <a:p>
            <a:r>
              <a:rPr lang="en-US" dirty="0">
                <a:latin typeface="Arial" panose="020B0604020202020204" pitchFamily="34" charset="0"/>
                <a:cs typeface="Arial" panose="020B0604020202020204" pitchFamily="34" charset="0"/>
              </a:rPr>
              <a:t>         Class Size Thresholds</a:t>
            </a:r>
          </a:p>
          <a:p>
            <a:endParaRPr lang="en-US" sz="1200"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Grades K-1: 25 Students</a:t>
            </a: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500"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Grades 2-5: 27 Students</a:t>
            </a: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sz="200"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Grades 6-8: 29 Students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600"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Grades 9-12: 30 Students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sz="1050" b="1" i="1" dirty="0">
              <a:latin typeface="Arial" panose="020B0604020202020204" pitchFamily="34" charset="0"/>
              <a:cs typeface="Arial" panose="020B0604020202020204" pitchFamily="34" charset="0"/>
            </a:endParaRPr>
          </a:p>
          <a:p>
            <a:r>
              <a:rPr lang="en-US" b="1" i="1" dirty="0">
                <a:latin typeface="Arial" panose="020B0604020202020204" pitchFamily="34" charset="0"/>
                <a:cs typeface="Arial" panose="020B0604020202020204" pitchFamily="34" charset="0"/>
              </a:rPr>
              <a:t>Non-Staff Costs</a:t>
            </a:r>
            <a:r>
              <a:rPr lang="en-US" i="1" dirty="0">
                <a:latin typeface="Arial" panose="020B0604020202020204" pitchFamily="34" charset="0"/>
                <a:cs typeface="Arial" panose="020B0604020202020204" pitchFamily="34" charset="0"/>
              </a:rPr>
              <a:t>: All schools must have a minimum of $100/ student in non-staff costs to budget</a:t>
            </a:r>
            <a:endParaRPr lang="en-US" b="1" i="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p>
        </p:txBody>
      </p:sp>
      <p:grpSp>
        <p:nvGrpSpPr>
          <p:cNvPr id="155" name="Group 154"/>
          <p:cNvGrpSpPr/>
          <p:nvPr/>
        </p:nvGrpSpPr>
        <p:grpSpPr>
          <a:xfrm>
            <a:off x="153937" y="2541343"/>
            <a:ext cx="10115418" cy="511339"/>
            <a:chOff x="190008" y="2737254"/>
            <a:chExt cx="10657297" cy="506819"/>
          </a:xfrm>
        </p:grpSpPr>
        <p:grpSp>
          <p:nvGrpSpPr>
            <p:cNvPr id="129" name="Group 128"/>
            <p:cNvGrpSpPr/>
            <p:nvPr/>
          </p:nvGrpSpPr>
          <p:grpSpPr>
            <a:xfrm>
              <a:off x="190008" y="2780192"/>
              <a:ext cx="2153065" cy="463881"/>
              <a:chOff x="4095153" y="1699059"/>
              <a:chExt cx="2153065" cy="463881"/>
            </a:xfrm>
          </p:grpSpPr>
          <p:pic>
            <p:nvPicPr>
              <p:cNvPr id="6" name="Picture 5"/>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10" name="Picture 9"/>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11" name="Picture 10"/>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14" name="Picture 13"/>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15" name="Picture 14"/>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131" name="Group 130"/>
            <p:cNvGrpSpPr/>
            <p:nvPr/>
          </p:nvGrpSpPr>
          <p:grpSpPr>
            <a:xfrm>
              <a:off x="8715413" y="2737254"/>
              <a:ext cx="2131892" cy="475180"/>
              <a:chOff x="4095151" y="1730294"/>
              <a:chExt cx="2131892" cy="475180"/>
            </a:xfrm>
          </p:grpSpPr>
          <p:pic>
            <p:nvPicPr>
              <p:cNvPr id="132" name="Picture 131"/>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60741" y="1755100"/>
                <a:ext cx="460792" cy="443831"/>
              </a:xfrm>
              <a:prstGeom prst="rect">
                <a:avLst/>
              </a:prstGeom>
            </p:spPr>
          </p:pic>
          <p:pic>
            <p:nvPicPr>
              <p:cNvPr id="133" name="Picture 132"/>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4851" y="1749995"/>
                <a:ext cx="460792" cy="443831"/>
              </a:xfrm>
              <a:prstGeom prst="rect">
                <a:avLst/>
              </a:prstGeom>
            </p:spPr>
          </p:pic>
          <p:pic>
            <p:nvPicPr>
              <p:cNvPr id="134" name="Picture 133"/>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66251" y="1730294"/>
                <a:ext cx="460792" cy="466827"/>
              </a:xfrm>
              <a:prstGeom prst="rect">
                <a:avLst/>
              </a:prstGeom>
            </p:spPr>
          </p:pic>
          <p:pic>
            <p:nvPicPr>
              <p:cNvPr id="135" name="Picture 134"/>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38261" y="1761643"/>
                <a:ext cx="460792" cy="443831"/>
              </a:xfrm>
              <a:prstGeom prst="rect">
                <a:avLst/>
              </a:prstGeom>
            </p:spPr>
          </p:pic>
          <p:pic>
            <p:nvPicPr>
              <p:cNvPr id="136" name="Picture 135"/>
              <p:cNvPicPr>
                <a:picLocks noChangeAspect="1"/>
              </p:cNvPicPr>
              <p:nvPr/>
            </p:nvPicPr>
            <p:blipFill rotWithShape="1">
              <a:blip r:embed="rId3"/>
              <a:srcRect l="23824" t="7175" r="17865" b="13127"/>
              <a:stretch/>
            </p:blipFill>
            <p:spPr>
              <a:xfrm>
                <a:off x="4095151" y="1746729"/>
                <a:ext cx="460792" cy="443831"/>
              </a:xfrm>
              <a:prstGeom prst="rect">
                <a:avLst/>
              </a:prstGeom>
            </p:spPr>
          </p:pic>
        </p:grpSp>
        <p:grpSp>
          <p:nvGrpSpPr>
            <p:cNvPr id="137" name="Group 136"/>
            <p:cNvGrpSpPr/>
            <p:nvPr/>
          </p:nvGrpSpPr>
          <p:grpSpPr>
            <a:xfrm>
              <a:off x="6592558" y="2745745"/>
              <a:ext cx="2153065" cy="458335"/>
              <a:chOff x="4095153" y="1704605"/>
              <a:chExt cx="2153065" cy="458335"/>
            </a:xfrm>
          </p:grpSpPr>
          <p:pic>
            <p:nvPicPr>
              <p:cNvPr id="138" name="Picture 137"/>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139" name="Picture 138"/>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140" name="Picture 139"/>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704605"/>
                <a:ext cx="460792" cy="443831"/>
              </a:xfrm>
              <a:prstGeom prst="rect">
                <a:avLst/>
              </a:prstGeom>
            </p:spPr>
          </p:pic>
          <p:pic>
            <p:nvPicPr>
              <p:cNvPr id="141" name="Picture 140"/>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142" name="Picture 141"/>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143" name="Group 142"/>
            <p:cNvGrpSpPr/>
            <p:nvPr/>
          </p:nvGrpSpPr>
          <p:grpSpPr>
            <a:xfrm>
              <a:off x="4429244" y="2753137"/>
              <a:ext cx="2161655" cy="452899"/>
              <a:chOff x="4095153" y="1710041"/>
              <a:chExt cx="2161655" cy="452899"/>
            </a:xfrm>
          </p:grpSpPr>
          <p:pic>
            <p:nvPicPr>
              <p:cNvPr id="144" name="Picture 143"/>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145" name="Picture 144"/>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146" name="Picture 145"/>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96016" y="1710041"/>
                <a:ext cx="460792" cy="443831"/>
              </a:xfrm>
              <a:prstGeom prst="rect">
                <a:avLst/>
              </a:prstGeom>
            </p:spPr>
          </p:pic>
          <p:pic>
            <p:nvPicPr>
              <p:cNvPr id="147" name="Picture 146"/>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148" name="Picture 147"/>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149" name="Group 148"/>
            <p:cNvGrpSpPr/>
            <p:nvPr/>
          </p:nvGrpSpPr>
          <p:grpSpPr>
            <a:xfrm>
              <a:off x="2305335" y="2762437"/>
              <a:ext cx="2153065" cy="463881"/>
              <a:chOff x="4095153" y="1699059"/>
              <a:chExt cx="2153065" cy="463881"/>
            </a:xfrm>
          </p:grpSpPr>
          <p:pic>
            <p:nvPicPr>
              <p:cNvPr id="150" name="Picture 149"/>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151" name="Picture 150"/>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152" name="Picture 151"/>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153" name="Picture 152"/>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154" name="Picture 153"/>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grpSp>
        <p:nvGrpSpPr>
          <p:cNvPr id="187" name="Group 186"/>
          <p:cNvGrpSpPr/>
          <p:nvPr/>
        </p:nvGrpSpPr>
        <p:grpSpPr>
          <a:xfrm>
            <a:off x="195244" y="3418013"/>
            <a:ext cx="10233564" cy="511339"/>
            <a:chOff x="190008" y="2737254"/>
            <a:chExt cx="10657297" cy="506819"/>
          </a:xfrm>
        </p:grpSpPr>
        <p:grpSp>
          <p:nvGrpSpPr>
            <p:cNvPr id="188" name="Group 187"/>
            <p:cNvGrpSpPr/>
            <p:nvPr/>
          </p:nvGrpSpPr>
          <p:grpSpPr>
            <a:xfrm>
              <a:off x="190008" y="2780192"/>
              <a:ext cx="2153065" cy="463881"/>
              <a:chOff x="4095153" y="1699059"/>
              <a:chExt cx="2153065" cy="463881"/>
            </a:xfrm>
          </p:grpSpPr>
          <p:pic>
            <p:nvPicPr>
              <p:cNvPr id="213" name="Picture 212"/>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14" name="Picture 213"/>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15" name="Picture 214"/>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216" name="Picture 215"/>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17" name="Picture 216"/>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189" name="Group 188"/>
            <p:cNvGrpSpPr/>
            <p:nvPr/>
          </p:nvGrpSpPr>
          <p:grpSpPr>
            <a:xfrm>
              <a:off x="8715413" y="2737254"/>
              <a:ext cx="2131892" cy="475180"/>
              <a:chOff x="4095151" y="1730294"/>
              <a:chExt cx="2131892" cy="475180"/>
            </a:xfrm>
          </p:grpSpPr>
          <p:pic>
            <p:nvPicPr>
              <p:cNvPr id="208" name="Picture 207"/>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60741" y="1755100"/>
                <a:ext cx="460792" cy="443831"/>
              </a:xfrm>
              <a:prstGeom prst="rect">
                <a:avLst/>
              </a:prstGeom>
            </p:spPr>
          </p:pic>
          <p:pic>
            <p:nvPicPr>
              <p:cNvPr id="209" name="Picture 208"/>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4851" y="1749995"/>
                <a:ext cx="460792" cy="443831"/>
              </a:xfrm>
              <a:prstGeom prst="rect">
                <a:avLst/>
              </a:prstGeom>
            </p:spPr>
          </p:pic>
          <p:pic>
            <p:nvPicPr>
              <p:cNvPr id="210" name="Picture 209"/>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66251" y="1730294"/>
                <a:ext cx="460792" cy="466827"/>
              </a:xfrm>
              <a:prstGeom prst="rect">
                <a:avLst/>
              </a:prstGeom>
            </p:spPr>
          </p:pic>
          <p:pic>
            <p:nvPicPr>
              <p:cNvPr id="211" name="Picture 210"/>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38261" y="1761643"/>
                <a:ext cx="460792" cy="443831"/>
              </a:xfrm>
              <a:prstGeom prst="rect">
                <a:avLst/>
              </a:prstGeom>
            </p:spPr>
          </p:pic>
          <p:pic>
            <p:nvPicPr>
              <p:cNvPr id="212" name="Picture 211"/>
              <p:cNvPicPr>
                <a:picLocks noChangeAspect="1"/>
              </p:cNvPicPr>
              <p:nvPr/>
            </p:nvPicPr>
            <p:blipFill rotWithShape="1">
              <a:blip r:embed="rId3"/>
              <a:srcRect l="23824" t="7175" r="17865" b="13127"/>
              <a:stretch/>
            </p:blipFill>
            <p:spPr>
              <a:xfrm>
                <a:off x="4095151" y="1746729"/>
                <a:ext cx="460792" cy="443831"/>
              </a:xfrm>
              <a:prstGeom prst="rect">
                <a:avLst/>
              </a:prstGeom>
            </p:spPr>
          </p:pic>
        </p:grpSp>
        <p:grpSp>
          <p:nvGrpSpPr>
            <p:cNvPr id="190" name="Group 189"/>
            <p:cNvGrpSpPr/>
            <p:nvPr/>
          </p:nvGrpSpPr>
          <p:grpSpPr>
            <a:xfrm>
              <a:off x="6592558" y="2745745"/>
              <a:ext cx="2153065" cy="458335"/>
              <a:chOff x="4095153" y="1704605"/>
              <a:chExt cx="2153065" cy="458335"/>
            </a:xfrm>
          </p:grpSpPr>
          <p:pic>
            <p:nvPicPr>
              <p:cNvPr id="203" name="Picture 202"/>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04" name="Picture 203"/>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05" name="Picture 204"/>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704605"/>
                <a:ext cx="460792" cy="443831"/>
              </a:xfrm>
              <a:prstGeom prst="rect">
                <a:avLst/>
              </a:prstGeom>
            </p:spPr>
          </p:pic>
          <p:pic>
            <p:nvPicPr>
              <p:cNvPr id="206" name="Picture 205"/>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07" name="Picture 206"/>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191" name="Group 190"/>
            <p:cNvGrpSpPr/>
            <p:nvPr/>
          </p:nvGrpSpPr>
          <p:grpSpPr>
            <a:xfrm>
              <a:off x="4429244" y="2753137"/>
              <a:ext cx="2161655" cy="452899"/>
              <a:chOff x="4095153" y="1710041"/>
              <a:chExt cx="2161655" cy="452899"/>
            </a:xfrm>
          </p:grpSpPr>
          <p:pic>
            <p:nvPicPr>
              <p:cNvPr id="198" name="Picture 197"/>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199" name="Picture 198"/>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00" name="Picture 199"/>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96016" y="1710041"/>
                <a:ext cx="460792" cy="443831"/>
              </a:xfrm>
              <a:prstGeom prst="rect">
                <a:avLst/>
              </a:prstGeom>
            </p:spPr>
          </p:pic>
          <p:pic>
            <p:nvPicPr>
              <p:cNvPr id="201" name="Picture 200"/>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02" name="Picture 201"/>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192" name="Group 191"/>
            <p:cNvGrpSpPr/>
            <p:nvPr/>
          </p:nvGrpSpPr>
          <p:grpSpPr>
            <a:xfrm>
              <a:off x="2305335" y="2762437"/>
              <a:ext cx="2153065" cy="463881"/>
              <a:chOff x="4095153" y="1699059"/>
              <a:chExt cx="2153065" cy="463881"/>
            </a:xfrm>
          </p:grpSpPr>
          <p:pic>
            <p:nvPicPr>
              <p:cNvPr id="193" name="Picture 192"/>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194" name="Picture 193"/>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195" name="Picture 194"/>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196" name="Picture 195"/>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197" name="Picture 196"/>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grpSp>
        <p:nvGrpSpPr>
          <p:cNvPr id="218" name="Group 217"/>
          <p:cNvGrpSpPr/>
          <p:nvPr/>
        </p:nvGrpSpPr>
        <p:grpSpPr>
          <a:xfrm>
            <a:off x="170848" y="4255168"/>
            <a:ext cx="10101660" cy="511339"/>
            <a:chOff x="190008" y="2737254"/>
            <a:chExt cx="10657297" cy="506819"/>
          </a:xfrm>
        </p:grpSpPr>
        <p:grpSp>
          <p:nvGrpSpPr>
            <p:cNvPr id="219" name="Group 218"/>
            <p:cNvGrpSpPr/>
            <p:nvPr/>
          </p:nvGrpSpPr>
          <p:grpSpPr>
            <a:xfrm>
              <a:off x="190008" y="2780192"/>
              <a:ext cx="2153065" cy="463881"/>
              <a:chOff x="4095153" y="1699059"/>
              <a:chExt cx="2153065" cy="463881"/>
            </a:xfrm>
          </p:grpSpPr>
          <p:pic>
            <p:nvPicPr>
              <p:cNvPr id="244" name="Picture 243"/>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45" name="Picture 244"/>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46" name="Picture 245"/>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247" name="Picture 246"/>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48" name="Picture 247"/>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220" name="Group 219"/>
            <p:cNvGrpSpPr/>
            <p:nvPr/>
          </p:nvGrpSpPr>
          <p:grpSpPr>
            <a:xfrm>
              <a:off x="8715413" y="2737254"/>
              <a:ext cx="2131892" cy="475180"/>
              <a:chOff x="4095151" y="1730294"/>
              <a:chExt cx="2131892" cy="475180"/>
            </a:xfrm>
          </p:grpSpPr>
          <p:pic>
            <p:nvPicPr>
              <p:cNvPr id="239" name="Picture 238"/>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60741" y="1755100"/>
                <a:ext cx="460792" cy="443831"/>
              </a:xfrm>
              <a:prstGeom prst="rect">
                <a:avLst/>
              </a:prstGeom>
            </p:spPr>
          </p:pic>
          <p:pic>
            <p:nvPicPr>
              <p:cNvPr id="240" name="Picture 239"/>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4851" y="1749995"/>
                <a:ext cx="460792" cy="443831"/>
              </a:xfrm>
              <a:prstGeom prst="rect">
                <a:avLst/>
              </a:prstGeom>
            </p:spPr>
          </p:pic>
          <p:pic>
            <p:nvPicPr>
              <p:cNvPr id="241" name="Picture 240"/>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66251" y="1730294"/>
                <a:ext cx="460792" cy="466827"/>
              </a:xfrm>
              <a:prstGeom prst="rect">
                <a:avLst/>
              </a:prstGeom>
            </p:spPr>
          </p:pic>
          <p:pic>
            <p:nvPicPr>
              <p:cNvPr id="242" name="Picture 241"/>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38261" y="1761643"/>
                <a:ext cx="460792" cy="443831"/>
              </a:xfrm>
              <a:prstGeom prst="rect">
                <a:avLst/>
              </a:prstGeom>
            </p:spPr>
          </p:pic>
          <p:pic>
            <p:nvPicPr>
              <p:cNvPr id="243" name="Picture 242"/>
              <p:cNvPicPr>
                <a:picLocks noChangeAspect="1"/>
              </p:cNvPicPr>
              <p:nvPr/>
            </p:nvPicPr>
            <p:blipFill rotWithShape="1">
              <a:blip r:embed="rId3"/>
              <a:srcRect l="23824" t="7175" r="17865" b="13127"/>
              <a:stretch/>
            </p:blipFill>
            <p:spPr>
              <a:xfrm>
                <a:off x="4095151" y="1746729"/>
                <a:ext cx="460792" cy="443831"/>
              </a:xfrm>
              <a:prstGeom prst="rect">
                <a:avLst/>
              </a:prstGeom>
            </p:spPr>
          </p:pic>
        </p:grpSp>
        <p:grpSp>
          <p:nvGrpSpPr>
            <p:cNvPr id="221" name="Group 220"/>
            <p:cNvGrpSpPr/>
            <p:nvPr/>
          </p:nvGrpSpPr>
          <p:grpSpPr>
            <a:xfrm>
              <a:off x="6592558" y="2745745"/>
              <a:ext cx="2153065" cy="458335"/>
              <a:chOff x="4095153" y="1704605"/>
              <a:chExt cx="2153065" cy="458335"/>
            </a:xfrm>
          </p:grpSpPr>
          <p:pic>
            <p:nvPicPr>
              <p:cNvPr id="234" name="Picture 233"/>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35" name="Picture 234"/>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36" name="Picture 235"/>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704605"/>
                <a:ext cx="460792" cy="443831"/>
              </a:xfrm>
              <a:prstGeom prst="rect">
                <a:avLst/>
              </a:prstGeom>
            </p:spPr>
          </p:pic>
          <p:pic>
            <p:nvPicPr>
              <p:cNvPr id="237" name="Picture 236"/>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38" name="Picture 237"/>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222" name="Group 221"/>
            <p:cNvGrpSpPr/>
            <p:nvPr/>
          </p:nvGrpSpPr>
          <p:grpSpPr>
            <a:xfrm>
              <a:off x="4429244" y="2753137"/>
              <a:ext cx="2161655" cy="452899"/>
              <a:chOff x="4095153" y="1710041"/>
              <a:chExt cx="2161655" cy="452899"/>
            </a:xfrm>
          </p:grpSpPr>
          <p:pic>
            <p:nvPicPr>
              <p:cNvPr id="229" name="Picture 228"/>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30" name="Picture 229"/>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31" name="Picture 230"/>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96016" y="1710041"/>
                <a:ext cx="460792" cy="443831"/>
              </a:xfrm>
              <a:prstGeom prst="rect">
                <a:avLst/>
              </a:prstGeom>
            </p:spPr>
          </p:pic>
          <p:pic>
            <p:nvPicPr>
              <p:cNvPr id="232" name="Picture 231"/>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33" name="Picture 232"/>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223" name="Group 222"/>
            <p:cNvGrpSpPr/>
            <p:nvPr/>
          </p:nvGrpSpPr>
          <p:grpSpPr>
            <a:xfrm>
              <a:off x="2305335" y="2762437"/>
              <a:ext cx="2153065" cy="463881"/>
              <a:chOff x="4095153" y="1699059"/>
              <a:chExt cx="2153065" cy="463881"/>
            </a:xfrm>
          </p:grpSpPr>
          <p:pic>
            <p:nvPicPr>
              <p:cNvPr id="224" name="Picture 223"/>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25" name="Picture 224"/>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26" name="Picture 225"/>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227" name="Picture 226"/>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28" name="Picture 227"/>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grpSp>
        <p:nvGrpSpPr>
          <p:cNvPr id="249" name="Group 248"/>
          <p:cNvGrpSpPr/>
          <p:nvPr/>
        </p:nvGrpSpPr>
        <p:grpSpPr>
          <a:xfrm>
            <a:off x="134562" y="5104284"/>
            <a:ext cx="10071367" cy="511339"/>
            <a:chOff x="190008" y="2737254"/>
            <a:chExt cx="10657297" cy="506819"/>
          </a:xfrm>
        </p:grpSpPr>
        <p:grpSp>
          <p:nvGrpSpPr>
            <p:cNvPr id="250" name="Group 249"/>
            <p:cNvGrpSpPr/>
            <p:nvPr/>
          </p:nvGrpSpPr>
          <p:grpSpPr>
            <a:xfrm>
              <a:off x="190008" y="2780192"/>
              <a:ext cx="2153065" cy="463881"/>
              <a:chOff x="4095153" y="1699059"/>
              <a:chExt cx="2153065" cy="463881"/>
            </a:xfrm>
          </p:grpSpPr>
          <p:pic>
            <p:nvPicPr>
              <p:cNvPr id="275" name="Picture 274"/>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76" name="Picture 275"/>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77" name="Picture 276"/>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278" name="Picture 277"/>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79" name="Picture 278"/>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251" name="Group 250"/>
            <p:cNvGrpSpPr/>
            <p:nvPr/>
          </p:nvGrpSpPr>
          <p:grpSpPr>
            <a:xfrm>
              <a:off x="8715413" y="2737254"/>
              <a:ext cx="2131892" cy="475180"/>
              <a:chOff x="4095151" y="1730294"/>
              <a:chExt cx="2131892" cy="475180"/>
            </a:xfrm>
          </p:grpSpPr>
          <p:pic>
            <p:nvPicPr>
              <p:cNvPr id="270" name="Picture 269"/>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60741" y="1755100"/>
                <a:ext cx="460792" cy="443831"/>
              </a:xfrm>
              <a:prstGeom prst="rect">
                <a:avLst/>
              </a:prstGeom>
            </p:spPr>
          </p:pic>
          <p:pic>
            <p:nvPicPr>
              <p:cNvPr id="271" name="Picture 270"/>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4851" y="1749995"/>
                <a:ext cx="460792" cy="443831"/>
              </a:xfrm>
              <a:prstGeom prst="rect">
                <a:avLst/>
              </a:prstGeom>
            </p:spPr>
          </p:pic>
          <p:pic>
            <p:nvPicPr>
              <p:cNvPr id="272" name="Picture 271"/>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66251" y="1730294"/>
                <a:ext cx="460792" cy="466827"/>
              </a:xfrm>
              <a:prstGeom prst="rect">
                <a:avLst/>
              </a:prstGeom>
            </p:spPr>
          </p:pic>
          <p:pic>
            <p:nvPicPr>
              <p:cNvPr id="273" name="Picture 272"/>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38261" y="1761643"/>
                <a:ext cx="460792" cy="443831"/>
              </a:xfrm>
              <a:prstGeom prst="rect">
                <a:avLst/>
              </a:prstGeom>
            </p:spPr>
          </p:pic>
          <p:pic>
            <p:nvPicPr>
              <p:cNvPr id="274" name="Picture 273"/>
              <p:cNvPicPr>
                <a:picLocks noChangeAspect="1"/>
              </p:cNvPicPr>
              <p:nvPr/>
            </p:nvPicPr>
            <p:blipFill rotWithShape="1">
              <a:blip r:embed="rId3"/>
              <a:srcRect l="23824" t="7175" r="17865" b="13127"/>
              <a:stretch/>
            </p:blipFill>
            <p:spPr>
              <a:xfrm>
                <a:off x="4095151" y="1746729"/>
                <a:ext cx="460792" cy="443831"/>
              </a:xfrm>
              <a:prstGeom prst="rect">
                <a:avLst/>
              </a:prstGeom>
            </p:spPr>
          </p:pic>
        </p:grpSp>
        <p:grpSp>
          <p:nvGrpSpPr>
            <p:cNvPr id="252" name="Group 251"/>
            <p:cNvGrpSpPr/>
            <p:nvPr/>
          </p:nvGrpSpPr>
          <p:grpSpPr>
            <a:xfrm>
              <a:off x="6592558" y="2745745"/>
              <a:ext cx="2153065" cy="458335"/>
              <a:chOff x="4095153" y="1704605"/>
              <a:chExt cx="2153065" cy="458335"/>
            </a:xfrm>
          </p:grpSpPr>
          <p:pic>
            <p:nvPicPr>
              <p:cNvPr id="265" name="Picture 264"/>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66" name="Picture 265"/>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67" name="Picture 266"/>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704605"/>
                <a:ext cx="460792" cy="443831"/>
              </a:xfrm>
              <a:prstGeom prst="rect">
                <a:avLst/>
              </a:prstGeom>
            </p:spPr>
          </p:pic>
          <p:pic>
            <p:nvPicPr>
              <p:cNvPr id="268" name="Picture 267"/>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69" name="Picture 268"/>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253" name="Group 252"/>
            <p:cNvGrpSpPr/>
            <p:nvPr/>
          </p:nvGrpSpPr>
          <p:grpSpPr>
            <a:xfrm>
              <a:off x="4429244" y="2753137"/>
              <a:ext cx="2161655" cy="452899"/>
              <a:chOff x="4095153" y="1710041"/>
              <a:chExt cx="2161655" cy="452899"/>
            </a:xfrm>
          </p:grpSpPr>
          <p:pic>
            <p:nvPicPr>
              <p:cNvPr id="260" name="Picture 259"/>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61" name="Picture 260"/>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62" name="Picture 261"/>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96016" y="1710041"/>
                <a:ext cx="460792" cy="443831"/>
              </a:xfrm>
              <a:prstGeom prst="rect">
                <a:avLst/>
              </a:prstGeom>
            </p:spPr>
          </p:pic>
          <p:pic>
            <p:nvPicPr>
              <p:cNvPr id="263" name="Picture 262"/>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64" name="Picture 263"/>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nvGrpSpPr>
            <p:cNvPr id="254" name="Group 253"/>
            <p:cNvGrpSpPr/>
            <p:nvPr/>
          </p:nvGrpSpPr>
          <p:grpSpPr>
            <a:xfrm>
              <a:off x="2305335" y="2762437"/>
              <a:ext cx="2153065" cy="463881"/>
              <a:chOff x="4095153" y="1699059"/>
              <a:chExt cx="2153065" cy="463881"/>
            </a:xfrm>
          </p:grpSpPr>
          <p:pic>
            <p:nvPicPr>
              <p:cNvPr id="255" name="Picture 254"/>
              <p:cNvPicPr>
                <a:picLocks noChangeAspect="1"/>
              </p:cNvPicPr>
              <p:nvPr/>
            </p:nvPicPr>
            <p:blipFill rotWithShape="1">
              <a:blip r:embed="rId3">
                <a:duotone>
                  <a:schemeClr val="accent5">
                    <a:shade val="45000"/>
                    <a:satMod val="135000"/>
                  </a:schemeClr>
                  <a:prstClr val="white"/>
                </a:duotone>
              </a:blip>
              <a:srcRect l="23824" t="7175" r="17865" b="13127"/>
              <a:stretch/>
            </p:blipFill>
            <p:spPr>
              <a:xfrm>
                <a:off x="5358595" y="1712550"/>
                <a:ext cx="460792" cy="443831"/>
              </a:xfrm>
              <a:prstGeom prst="rect">
                <a:avLst/>
              </a:prstGeom>
            </p:spPr>
          </p:pic>
          <p:pic>
            <p:nvPicPr>
              <p:cNvPr id="256" name="Picture 255"/>
              <p:cNvPicPr>
                <a:picLocks noChangeAspect="1"/>
              </p:cNvPicPr>
              <p:nvPr/>
            </p:nvPicPr>
            <p:blipFill rotWithShape="1">
              <a:blip r:embed="rId3">
                <a:clrChange>
                  <a:clrFrom>
                    <a:srgbClr val="FFFFFF"/>
                  </a:clrFrom>
                  <a:clrTo>
                    <a:srgbClr val="FFFFFF">
                      <a:alpha val="0"/>
                    </a:srgbClr>
                  </a:clrTo>
                </a:clrChange>
                <a:duotone>
                  <a:schemeClr val="bg2">
                    <a:shade val="45000"/>
                    <a:satMod val="135000"/>
                  </a:schemeClr>
                  <a:prstClr val="white"/>
                </a:duotone>
              </a:blip>
              <a:srcRect l="23824" t="7175" r="17865" b="13127"/>
              <a:stretch/>
            </p:blipFill>
            <p:spPr>
              <a:xfrm>
                <a:off x="4505466" y="1719109"/>
                <a:ext cx="460792" cy="443831"/>
              </a:xfrm>
              <a:prstGeom prst="rect">
                <a:avLst/>
              </a:prstGeom>
            </p:spPr>
          </p:pic>
          <p:pic>
            <p:nvPicPr>
              <p:cNvPr id="257" name="Picture 256"/>
              <p:cNvPicPr>
                <a:picLocks noChangeAspect="1"/>
              </p:cNvPicPr>
              <p:nvPr/>
            </p:nvPicPr>
            <p:blipFill rotWithShape="1">
              <a:blip r:embed="rId3">
                <a:duotone>
                  <a:schemeClr val="accent1">
                    <a:shade val="45000"/>
                    <a:satMod val="135000"/>
                  </a:schemeClr>
                  <a:prstClr val="white"/>
                </a:duotone>
              </a:blip>
              <a:srcRect l="23824" t="7175" r="17865" b="13127"/>
              <a:stretch/>
            </p:blipFill>
            <p:spPr>
              <a:xfrm>
                <a:off x="5787426" y="1699059"/>
                <a:ext cx="460792" cy="443831"/>
              </a:xfrm>
              <a:prstGeom prst="rect">
                <a:avLst/>
              </a:prstGeom>
            </p:spPr>
          </p:pic>
          <p:pic>
            <p:nvPicPr>
              <p:cNvPr id="258" name="Picture 257"/>
              <p:cNvPicPr>
                <a:picLocks noChangeAspect="1"/>
              </p:cNvPicPr>
              <p:nvPr/>
            </p:nvPicPr>
            <p:blipFill rotWithShape="1">
              <a:blip r:embed="rId3">
                <a:duotone>
                  <a:schemeClr val="accent3">
                    <a:shade val="45000"/>
                    <a:satMod val="135000"/>
                  </a:schemeClr>
                  <a:prstClr val="white"/>
                </a:duotone>
              </a:blip>
              <a:srcRect l="23824" t="7175" r="17865" b="13127"/>
              <a:stretch/>
            </p:blipFill>
            <p:spPr>
              <a:xfrm>
                <a:off x="4919515" y="1715058"/>
                <a:ext cx="460792" cy="443831"/>
              </a:xfrm>
              <a:prstGeom prst="rect">
                <a:avLst/>
              </a:prstGeom>
            </p:spPr>
          </p:pic>
          <p:pic>
            <p:nvPicPr>
              <p:cNvPr id="259" name="Picture 258"/>
              <p:cNvPicPr>
                <a:picLocks noChangeAspect="1"/>
              </p:cNvPicPr>
              <p:nvPr/>
            </p:nvPicPr>
            <p:blipFill rotWithShape="1">
              <a:blip r:embed="rId3"/>
              <a:srcRect l="23824" t="7175" r="17865" b="13127"/>
              <a:stretch/>
            </p:blipFill>
            <p:spPr>
              <a:xfrm>
                <a:off x="4095153" y="1712549"/>
                <a:ext cx="460792" cy="443831"/>
              </a:xfrm>
              <a:prstGeom prst="rect">
                <a:avLst/>
              </a:prstGeom>
            </p:spPr>
          </p:pic>
        </p:grpSp>
      </p:grpSp>
      <p:grpSp>
        <p:nvGrpSpPr>
          <p:cNvPr id="283" name="Group 282"/>
          <p:cNvGrpSpPr/>
          <p:nvPr/>
        </p:nvGrpSpPr>
        <p:grpSpPr>
          <a:xfrm>
            <a:off x="10371591" y="3426697"/>
            <a:ext cx="1242793" cy="455130"/>
            <a:chOff x="10270647" y="3666729"/>
            <a:chExt cx="1242793" cy="455130"/>
          </a:xfrm>
        </p:grpSpPr>
        <p:pic>
          <p:nvPicPr>
            <p:cNvPr id="280" name="Picture 279"/>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0270647" y="3674070"/>
              <a:ext cx="437363" cy="447789"/>
            </a:xfrm>
            <a:prstGeom prst="rect">
              <a:avLst/>
            </a:prstGeom>
          </p:spPr>
        </p:pic>
        <p:pic>
          <p:nvPicPr>
            <p:cNvPr id="281" name="Picture 280"/>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0669748" y="3666729"/>
              <a:ext cx="437363" cy="447789"/>
            </a:xfrm>
            <a:prstGeom prst="rect">
              <a:avLst/>
            </a:prstGeom>
          </p:spPr>
        </p:pic>
        <p:pic>
          <p:nvPicPr>
            <p:cNvPr id="282" name="Picture 281"/>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1076077" y="3674069"/>
              <a:ext cx="437363" cy="447789"/>
            </a:xfrm>
            <a:prstGeom prst="rect">
              <a:avLst/>
            </a:prstGeom>
          </p:spPr>
        </p:pic>
      </p:grpSp>
      <p:grpSp>
        <p:nvGrpSpPr>
          <p:cNvPr id="291" name="Group 290"/>
          <p:cNvGrpSpPr/>
          <p:nvPr/>
        </p:nvGrpSpPr>
        <p:grpSpPr>
          <a:xfrm>
            <a:off x="10216906" y="4263735"/>
            <a:ext cx="1625507" cy="470991"/>
            <a:chOff x="10235076" y="4592905"/>
            <a:chExt cx="1625507" cy="470991"/>
          </a:xfrm>
        </p:grpSpPr>
        <p:grpSp>
          <p:nvGrpSpPr>
            <p:cNvPr id="286" name="Group 285"/>
            <p:cNvGrpSpPr/>
            <p:nvPr/>
          </p:nvGrpSpPr>
          <p:grpSpPr>
            <a:xfrm>
              <a:off x="10235076" y="4608626"/>
              <a:ext cx="1242793" cy="455130"/>
              <a:chOff x="10270647" y="3666729"/>
              <a:chExt cx="1242793" cy="455130"/>
            </a:xfrm>
          </p:grpSpPr>
          <p:pic>
            <p:nvPicPr>
              <p:cNvPr id="287" name="Picture 286"/>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0270647" y="3674070"/>
                <a:ext cx="437363" cy="447789"/>
              </a:xfrm>
              <a:prstGeom prst="rect">
                <a:avLst/>
              </a:prstGeom>
            </p:spPr>
          </p:pic>
          <p:pic>
            <p:nvPicPr>
              <p:cNvPr id="288" name="Picture 287"/>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0669748" y="3666729"/>
                <a:ext cx="437363" cy="447789"/>
              </a:xfrm>
              <a:prstGeom prst="rect">
                <a:avLst/>
              </a:prstGeom>
            </p:spPr>
          </p:pic>
          <p:pic>
            <p:nvPicPr>
              <p:cNvPr id="289" name="Picture 288"/>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1076077" y="3674069"/>
                <a:ext cx="437363" cy="447789"/>
              </a:xfrm>
              <a:prstGeom prst="rect">
                <a:avLst/>
              </a:prstGeom>
            </p:spPr>
          </p:pic>
        </p:grpSp>
        <p:pic>
          <p:nvPicPr>
            <p:cNvPr id="290" name="Picture 289"/>
            <p:cNvPicPr>
              <a:picLocks noChangeAspect="1"/>
            </p:cNvPicPr>
            <p:nvPr/>
          </p:nvPicPr>
          <p:blipFill rotWithShape="1">
            <a:blip r:embed="rId3">
              <a:duotone>
                <a:schemeClr val="accent4">
                  <a:shade val="45000"/>
                  <a:satMod val="135000"/>
                </a:schemeClr>
                <a:prstClr val="white"/>
              </a:duotone>
            </a:blip>
            <a:srcRect l="23824" t="7175" r="17865" b="13127"/>
            <a:stretch/>
          </p:blipFill>
          <p:spPr>
            <a:xfrm>
              <a:off x="11418112" y="4592905"/>
              <a:ext cx="442471" cy="470991"/>
            </a:xfrm>
            <a:prstGeom prst="rect">
              <a:avLst/>
            </a:prstGeom>
          </p:spPr>
        </p:pic>
      </p:grpSp>
      <p:grpSp>
        <p:nvGrpSpPr>
          <p:cNvPr id="292" name="Group 291"/>
          <p:cNvGrpSpPr/>
          <p:nvPr/>
        </p:nvGrpSpPr>
        <p:grpSpPr>
          <a:xfrm>
            <a:off x="10157646" y="5120100"/>
            <a:ext cx="1625507" cy="470991"/>
            <a:chOff x="10235076" y="4592905"/>
            <a:chExt cx="1625507" cy="470991"/>
          </a:xfrm>
        </p:grpSpPr>
        <p:grpSp>
          <p:nvGrpSpPr>
            <p:cNvPr id="293" name="Group 292"/>
            <p:cNvGrpSpPr/>
            <p:nvPr/>
          </p:nvGrpSpPr>
          <p:grpSpPr>
            <a:xfrm>
              <a:off x="10235076" y="4608626"/>
              <a:ext cx="1242793" cy="455130"/>
              <a:chOff x="10270647" y="3666729"/>
              <a:chExt cx="1242793" cy="455130"/>
            </a:xfrm>
          </p:grpSpPr>
          <p:pic>
            <p:nvPicPr>
              <p:cNvPr id="295" name="Picture 294"/>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0270647" y="3674070"/>
                <a:ext cx="437363" cy="447789"/>
              </a:xfrm>
              <a:prstGeom prst="rect">
                <a:avLst/>
              </a:prstGeom>
            </p:spPr>
          </p:pic>
          <p:pic>
            <p:nvPicPr>
              <p:cNvPr id="296" name="Picture 295"/>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0669748" y="3666729"/>
                <a:ext cx="437363" cy="447789"/>
              </a:xfrm>
              <a:prstGeom prst="rect">
                <a:avLst/>
              </a:prstGeom>
            </p:spPr>
          </p:pic>
          <p:pic>
            <p:nvPicPr>
              <p:cNvPr id="297" name="Picture 296"/>
              <p:cNvPicPr>
                <a:picLocks noChangeAspect="1"/>
              </p:cNvPicPr>
              <p:nvPr/>
            </p:nvPicPr>
            <p:blipFill rotWithShape="1">
              <a:blip r:embed="rId3">
                <a:duotone>
                  <a:schemeClr val="accent6">
                    <a:shade val="45000"/>
                    <a:satMod val="135000"/>
                  </a:schemeClr>
                  <a:prstClr val="white"/>
                </a:duotone>
              </a:blip>
              <a:srcRect l="23824" t="7175" r="17865" b="13127"/>
              <a:stretch/>
            </p:blipFill>
            <p:spPr>
              <a:xfrm>
                <a:off x="11076077" y="3674069"/>
                <a:ext cx="437363" cy="447789"/>
              </a:xfrm>
              <a:prstGeom prst="rect">
                <a:avLst/>
              </a:prstGeom>
            </p:spPr>
          </p:pic>
        </p:grpSp>
        <p:pic>
          <p:nvPicPr>
            <p:cNvPr id="294" name="Picture 293"/>
            <p:cNvPicPr>
              <a:picLocks noChangeAspect="1"/>
            </p:cNvPicPr>
            <p:nvPr/>
          </p:nvPicPr>
          <p:blipFill rotWithShape="1">
            <a:blip r:embed="rId3">
              <a:duotone>
                <a:schemeClr val="accent4">
                  <a:shade val="45000"/>
                  <a:satMod val="135000"/>
                </a:schemeClr>
                <a:prstClr val="white"/>
              </a:duotone>
            </a:blip>
            <a:srcRect l="23824" t="7175" r="17865" b="13127"/>
            <a:stretch/>
          </p:blipFill>
          <p:spPr>
            <a:xfrm>
              <a:off x="11418112" y="4592905"/>
              <a:ext cx="442471" cy="470991"/>
            </a:xfrm>
            <a:prstGeom prst="rect">
              <a:avLst/>
            </a:prstGeom>
          </p:spPr>
        </p:pic>
      </p:grpSp>
      <p:pic>
        <p:nvPicPr>
          <p:cNvPr id="298" name="Picture 297"/>
          <p:cNvPicPr>
            <a:picLocks noChangeAspect="1"/>
          </p:cNvPicPr>
          <p:nvPr/>
        </p:nvPicPr>
        <p:blipFill rotWithShape="1">
          <a:blip r:embed="rId3">
            <a:duotone>
              <a:schemeClr val="accent2">
                <a:shade val="45000"/>
                <a:satMod val="135000"/>
              </a:schemeClr>
              <a:prstClr val="white"/>
            </a:duotone>
          </a:blip>
          <a:srcRect l="23824" t="7175" r="17865" b="13127"/>
          <a:stretch/>
        </p:blipFill>
        <p:spPr>
          <a:xfrm>
            <a:off x="11749726" y="5120100"/>
            <a:ext cx="442471" cy="470991"/>
          </a:xfrm>
          <a:prstGeom prst="rect">
            <a:avLst/>
          </a:prstGeom>
        </p:spPr>
      </p:pic>
      <p:pic>
        <p:nvPicPr>
          <p:cNvPr id="300" name="Picture 299"/>
          <p:cNvPicPr>
            <a:picLocks noChangeAspect="1"/>
          </p:cNvPicPr>
          <p:nvPr/>
        </p:nvPicPr>
        <p:blipFill rotWithShape="1">
          <a:blip r:embed="rId4">
            <a:duotone>
              <a:schemeClr val="bg2">
                <a:shade val="45000"/>
                <a:satMod val="135000"/>
              </a:schemeClr>
              <a:prstClr val="white"/>
            </a:duotone>
          </a:blip>
          <a:srcRect l="7987" t="9760" r="10637"/>
          <a:stretch/>
        </p:blipFill>
        <p:spPr>
          <a:xfrm>
            <a:off x="9108043" y="12546"/>
            <a:ext cx="3073676" cy="2592347"/>
          </a:xfrm>
          <a:prstGeom prst="ellipse">
            <a:avLst/>
          </a:prstGeom>
        </p:spPr>
      </p:pic>
    </p:spTree>
    <p:extLst>
      <p:ext uri="{BB962C8B-B14F-4D97-AF65-F5344CB8AC3E}">
        <p14:creationId xmlns:p14="http://schemas.microsoft.com/office/powerpoint/2010/main" val="3866287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273684"/>
            <a:ext cx="10515600" cy="1325563"/>
          </a:xfrm>
        </p:spPr>
        <p:txBody>
          <a:bodyPr>
            <a:normAutofit/>
          </a:bodyPr>
          <a:lstStyle/>
          <a:p>
            <a:pPr algn="ctr"/>
            <a:r>
              <a:rPr lang="en-US" sz="4000" dirty="0">
                <a:latin typeface="Helvetica" panose="020B0604020202020204" pitchFamily="34" charset="0"/>
                <a:cs typeface="Helvetica" panose="020B0604020202020204" pitchFamily="34" charset="0"/>
              </a:rPr>
              <a:t>Supplemental Funding Sources</a:t>
            </a:r>
          </a:p>
        </p:txBody>
      </p:sp>
      <p:sp>
        <p:nvSpPr>
          <p:cNvPr id="2" name="Content Placeholder 1"/>
          <p:cNvSpPr>
            <a:spLocks noGrp="1"/>
          </p:cNvSpPr>
          <p:nvPr>
            <p:ph sz="half" idx="1"/>
          </p:nvPr>
        </p:nvSpPr>
        <p:spPr>
          <a:xfrm>
            <a:off x="838200" y="1825625"/>
            <a:ext cx="7210168" cy="4351338"/>
          </a:xfrm>
        </p:spPr>
        <p:txBody>
          <a:bodyPr/>
          <a:lstStyle/>
          <a:p>
            <a:pPr marL="0" indent="0">
              <a:buNone/>
            </a:pPr>
            <a:r>
              <a:rPr lang="en-US" b="1" dirty="0">
                <a:latin typeface="Arial" panose="020B0604020202020204" pitchFamily="34" charset="0"/>
                <a:cs typeface="Arial" panose="020B0604020202020204" pitchFamily="34" charset="0"/>
              </a:rPr>
              <a:t>All Site-Based Budget Schools</a:t>
            </a:r>
          </a:p>
          <a:p>
            <a:r>
              <a:rPr lang="en-US" dirty="0">
                <a:latin typeface="Arial" panose="020B0604020202020204" pitchFamily="34" charset="0"/>
                <a:cs typeface="Arial" panose="020B0604020202020204" pitchFamily="34" charset="0"/>
              </a:rPr>
              <a:t>Title I</a:t>
            </a:r>
          </a:p>
          <a:p>
            <a:r>
              <a:rPr lang="en-US" dirty="0">
                <a:latin typeface="Arial" panose="020B0604020202020204" pitchFamily="34" charset="0"/>
                <a:cs typeface="Arial" panose="020B0604020202020204" pitchFamily="34" charset="0"/>
              </a:rPr>
              <a:t>Core Special Education Budget</a:t>
            </a:r>
          </a:p>
          <a:p>
            <a:pPr marL="0" indent="0">
              <a:buNone/>
            </a:pPr>
            <a:endParaRPr lang="en-US" dirty="0">
              <a:latin typeface="Arial" panose="020B0604020202020204" pitchFamily="34" charset="0"/>
              <a:cs typeface="Arial" panose="020B0604020202020204" pitchFamily="34" charset="0"/>
            </a:endParaRPr>
          </a:p>
          <a:p>
            <a:pPr marL="0" indent="0">
              <a:buNone/>
            </a:pPr>
            <a:r>
              <a:rPr lang="en-US" b="1" dirty="0">
                <a:latin typeface="Arial" panose="020B0604020202020204" pitchFamily="34" charset="0"/>
                <a:cs typeface="Arial" panose="020B0604020202020204" pitchFamily="34" charset="0"/>
              </a:rPr>
              <a:t>Select Schools</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Comprehensive Support and Improvement (CSI)</a:t>
            </a:r>
          </a:p>
          <a:p>
            <a:r>
              <a:rPr lang="en-US" dirty="0">
                <a:latin typeface="Arial" panose="020B0604020202020204" pitchFamily="34" charset="0"/>
                <a:cs typeface="Arial" panose="020B0604020202020204" pitchFamily="34" charset="0"/>
              </a:rPr>
              <a:t>Additional Targeted Support and Improvement (A-TSI)</a:t>
            </a:r>
          </a:p>
          <a:p>
            <a:endParaRPr lang="en-US"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4438008B-BB23-4F4B-8B27-CD97607E1CAA}" type="slidenum">
              <a:rPr lang="en-US" smtClean="0"/>
              <a:t>15</a:t>
            </a:fld>
            <a:endParaRPr lang="en-US" dirty="0"/>
          </a:p>
        </p:txBody>
      </p:sp>
    </p:spTree>
    <p:extLst>
      <p:ext uri="{BB962C8B-B14F-4D97-AF65-F5344CB8AC3E}">
        <p14:creationId xmlns:p14="http://schemas.microsoft.com/office/powerpoint/2010/main" val="3319592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273684"/>
            <a:ext cx="10515600" cy="1325563"/>
          </a:xfrm>
        </p:spPr>
        <p:txBody>
          <a:bodyPr>
            <a:normAutofit/>
          </a:bodyPr>
          <a:lstStyle/>
          <a:p>
            <a:pPr algn="ctr"/>
            <a:r>
              <a:rPr lang="en-US" sz="4000" dirty="0">
                <a:latin typeface="Helvetica" panose="020B0604020202020204" pitchFamily="34" charset="0"/>
                <a:cs typeface="Helvetica" panose="020B0604020202020204" pitchFamily="34" charset="0"/>
              </a:rPr>
              <a:t>Sample School Staffing Estimate</a:t>
            </a:r>
          </a:p>
        </p:txBody>
      </p:sp>
      <p:graphicFrame>
        <p:nvGraphicFramePr>
          <p:cNvPr id="7" name="Object 6"/>
          <p:cNvGraphicFramePr>
            <a:graphicFrameLocks noChangeAspect="1"/>
          </p:cNvGraphicFramePr>
          <p:nvPr/>
        </p:nvGraphicFramePr>
        <p:xfrm>
          <a:off x="318708" y="1540477"/>
          <a:ext cx="11469638" cy="4448431"/>
        </p:xfrm>
        <a:graphic>
          <a:graphicData uri="http://schemas.openxmlformats.org/presentationml/2006/ole">
            <mc:AlternateContent xmlns:mc="http://schemas.openxmlformats.org/markup-compatibility/2006">
              <mc:Choice xmlns:v="urn:schemas-microsoft-com:vml" Requires="v">
                <p:oleObj name="Worksheet" r:id="rId2" imgW="8658301" imgH="2962170" progId="Excel.Sheet.12">
                  <p:embed/>
                </p:oleObj>
              </mc:Choice>
              <mc:Fallback>
                <p:oleObj name="Worksheet" r:id="rId2" imgW="8658301" imgH="2962170" progId="Excel.Sheet.12">
                  <p:embed/>
                  <p:pic>
                    <p:nvPicPr>
                      <p:cNvPr id="7" name="Object 6"/>
                      <p:cNvPicPr/>
                      <p:nvPr/>
                    </p:nvPicPr>
                    <p:blipFill>
                      <a:blip r:embed="rId3"/>
                      <a:stretch>
                        <a:fillRect/>
                      </a:stretch>
                    </p:blipFill>
                    <p:spPr>
                      <a:xfrm>
                        <a:off x="318708" y="1540477"/>
                        <a:ext cx="11469638" cy="4448431"/>
                      </a:xfrm>
                      <a:prstGeom prst="rect">
                        <a:avLst/>
                      </a:prstGeom>
                    </p:spPr>
                  </p:pic>
                </p:oleObj>
              </mc:Fallback>
            </mc:AlternateContent>
          </a:graphicData>
        </a:graphic>
      </p:graphicFrame>
      <p:sp>
        <p:nvSpPr>
          <p:cNvPr id="2" name="Slide Number Placeholder 1"/>
          <p:cNvSpPr>
            <a:spLocks noGrp="1"/>
          </p:cNvSpPr>
          <p:nvPr>
            <p:ph type="sldNum" sz="quarter" idx="12"/>
          </p:nvPr>
        </p:nvSpPr>
        <p:spPr/>
        <p:txBody>
          <a:bodyPr/>
          <a:lstStyle/>
          <a:p>
            <a:fld id="{4438008B-BB23-4F4B-8B27-CD97607E1CAA}" type="slidenum">
              <a:rPr lang="en-US" smtClean="0"/>
              <a:t>16</a:t>
            </a:fld>
            <a:endParaRPr lang="en-US" dirty="0"/>
          </a:p>
        </p:txBody>
      </p:sp>
    </p:spTree>
    <p:extLst>
      <p:ext uri="{BB962C8B-B14F-4D97-AF65-F5344CB8AC3E}">
        <p14:creationId xmlns:p14="http://schemas.microsoft.com/office/powerpoint/2010/main" val="569387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273684"/>
            <a:ext cx="10515600" cy="1325563"/>
          </a:xfrm>
        </p:spPr>
        <p:txBody>
          <a:bodyPr>
            <a:normAutofit/>
          </a:bodyPr>
          <a:lstStyle/>
          <a:p>
            <a:pPr algn="ctr"/>
            <a:r>
              <a:rPr lang="en-US" sz="4000" dirty="0">
                <a:latin typeface="Helvetica" panose="020B0604020202020204" pitchFamily="34" charset="0"/>
                <a:cs typeface="Helvetica" panose="020B0604020202020204" pitchFamily="34" charset="0"/>
              </a:rPr>
              <a:t>Sample School Allocation Calculation</a:t>
            </a:r>
          </a:p>
        </p:txBody>
      </p:sp>
      <p:graphicFrame>
        <p:nvGraphicFramePr>
          <p:cNvPr id="2" name="Object 1"/>
          <p:cNvGraphicFramePr>
            <a:graphicFrameLocks noChangeAspect="1"/>
          </p:cNvGraphicFramePr>
          <p:nvPr/>
        </p:nvGraphicFramePr>
        <p:xfrm>
          <a:off x="838200" y="1599247"/>
          <a:ext cx="4028119" cy="2743200"/>
        </p:xfrm>
        <a:graphic>
          <a:graphicData uri="http://schemas.openxmlformats.org/presentationml/2006/ole">
            <mc:AlternateContent xmlns:mc="http://schemas.openxmlformats.org/markup-compatibility/2006">
              <mc:Choice xmlns:v="urn:schemas-microsoft-com:vml" Requires="v">
                <p:oleObj name="Worksheet" r:id="rId2" imgW="3762412" imgH="2562300" progId="Excel.Sheet.12">
                  <p:embed/>
                </p:oleObj>
              </mc:Choice>
              <mc:Fallback>
                <p:oleObj name="Worksheet" r:id="rId2" imgW="3762412" imgH="2562300" progId="Excel.Sheet.12">
                  <p:embed/>
                  <p:pic>
                    <p:nvPicPr>
                      <p:cNvPr id="2" name="Object 1"/>
                      <p:cNvPicPr/>
                      <p:nvPr/>
                    </p:nvPicPr>
                    <p:blipFill>
                      <a:blip r:embed="rId3"/>
                      <a:stretch>
                        <a:fillRect/>
                      </a:stretch>
                    </p:blipFill>
                    <p:spPr>
                      <a:xfrm>
                        <a:off x="838200" y="1599247"/>
                        <a:ext cx="4028119" cy="2743200"/>
                      </a:xfrm>
                      <a:prstGeom prst="rect">
                        <a:avLst/>
                      </a:prstGeom>
                    </p:spPr>
                  </p:pic>
                </p:oleObj>
              </mc:Fallback>
            </mc:AlternateContent>
          </a:graphicData>
        </a:graphic>
      </p:graphicFrame>
      <p:graphicFrame>
        <p:nvGraphicFramePr>
          <p:cNvPr id="3" name="Object 2"/>
          <p:cNvGraphicFramePr>
            <a:graphicFrameLocks noChangeAspect="1"/>
          </p:cNvGraphicFramePr>
          <p:nvPr/>
        </p:nvGraphicFramePr>
        <p:xfrm>
          <a:off x="6348413" y="1599247"/>
          <a:ext cx="4031263" cy="2939250"/>
        </p:xfrm>
        <a:graphic>
          <a:graphicData uri="http://schemas.openxmlformats.org/presentationml/2006/ole">
            <mc:AlternateContent xmlns:mc="http://schemas.openxmlformats.org/markup-compatibility/2006">
              <mc:Choice xmlns:v="urn:schemas-microsoft-com:vml" Requires="v">
                <p:oleObj name="Worksheet" r:id="rId4" imgW="3762412" imgH="2743200" progId="Excel.Sheet.12">
                  <p:embed/>
                </p:oleObj>
              </mc:Choice>
              <mc:Fallback>
                <p:oleObj name="Worksheet" r:id="rId4" imgW="3762412" imgH="2743200" progId="Excel.Sheet.12">
                  <p:embed/>
                  <p:pic>
                    <p:nvPicPr>
                      <p:cNvPr id="3" name="Object 2"/>
                      <p:cNvPicPr/>
                      <p:nvPr/>
                    </p:nvPicPr>
                    <p:blipFill>
                      <a:blip r:embed="rId5"/>
                      <a:stretch>
                        <a:fillRect/>
                      </a:stretch>
                    </p:blipFill>
                    <p:spPr>
                      <a:xfrm>
                        <a:off x="6348413" y="1599247"/>
                        <a:ext cx="4031263" cy="2939250"/>
                      </a:xfrm>
                      <a:prstGeom prst="rect">
                        <a:avLst/>
                      </a:prstGeom>
                    </p:spPr>
                  </p:pic>
                </p:oleObj>
              </mc:Fallback>
            </mc:AlternateContent>
          </a:graphicData>
        </a:graphic>
      </p:graphicFrame>
      <p:sp>
        <p:nvSpPr>
          <p:cNvPr id="4" name="Slide Number Placeholder 3"/>
          <p:cNvSpPr>
            <a:spLocks noGrp="1"/>
          </p:cNvSpPr>
          <p:nvPr>
            <p:ph type="sldNum" sz="quarter" idx="12"/>
          </p:nvPr>
        </p:nvSpPr>
        <p:spPr/>
        <p:txBody>
          <a:bodyPr/>
          <a:lstStyle/>
          <a:p>
            <a:fld id="{4438008B-BB23-4F4B-8B27-CD97607E1CAA}" type="slidenum">
              <a:rPr lang="en-US" smtClean="0"/>
              <a:t>17</a:t>
            </a:fld>
            <a:endParaRPr lang="en-US" dirty="0"/>
          </a:p>
        </p:txBody>
      </p:sp>
    </p:spTree>
    <p:extLst>
      <p:ext uri="{BB962C8B-B14F-4D97-AF65-F5344CB8AC3E}">
        <p14:creationId xmlns:p14="http://schemas.microsoft.com/office/powerpoint/2010/main" val="1048844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Supplemental Funds</a:t>
            </a:r>
          </a:p>
        </p:txBody>
      </p:sp>
      <p:sp>
        <p:nvSpPr>
          <p:cNvPr id="3" name="Content Placeholder 2"/>
          <p:cNvSpPr>
            <a:spLocks noGrp="1"/>
          </p:cNvSpPr>
          <p:nvPr>
            <p:ph idx="1"/>
          </p:nvPr>
        </p:nvSpPr>
        <p:spPr>
          <a:xfrm>
            <a:off x="838200" y="1414464"/>
            <a:ext cx="10515600" cy="4855707"/>
          </a:xfrm>
        </p:spPr>
        <p:txBody>
          <a:bodyPr>
            <a:normAutofit fontScale="92500" lnSpcReduction="20000"/>
          </a:bodyPr>
          <a:lstStyle/>
          <a:p>
            <a:r>
              <a:rPr lang="en-US" sz="3200" dirty="0">
                <a:latin typeface="Arial" panose="020B0604020202020204" pitchFamily="34" charset="0"/>
                <a:cs typeface="Arial" panose="020B0604020202020204" pitchFamily="34" charset="0"/>
              </a:rPr>
              <a:t>Supplemental funds have various fiscal years determined by the granting agency.</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acceptance of each supplemental fund must be approved by the Board. </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use of these funds is restricted to the terms of the grant agreement.</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We receive funds from various entities including the PA Dept. of Education, US Dept. of Education, and Philanthropic Organization.</a:t>
            </a: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18</a:t>
            </a:fld>
            <a:endParaRPr lang="en-US" dirty="0"/>
          </a:p>
        </p:txBody>
      </p:sp>
    </p:spTree>
    <p:extLst>
      <p:ext uri="{BB962C8B-B14F-4D97-AF65-F5344CB8AC3E}">
        <p14:creationId xmlns:p14="http://schemas.microsoft.com/office/powerpoint/2010/main" val="3599597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Supplemental Funds (continued)</a:t>
            </a:r>
          </a:p>
        </p:txBody>
      </p:sp>
      <p:sp>
        <p:nvSpPr>
          <p:cNvPr id="3" name="Content Placeholder 2"/>
          <p:cNvSpPr>
            <a:spLocks noGrp="1"/>
          </p:cNvSpPr>
          <p:nvPr>
            <p:ph idx="1"/>
          </p:nvPr>
        </p:nvSpPr>
        <p:spPr>
          <a:xfrm>
            <a:off x="838200" y="1414464"/>
            <a:ext cx="10515600" cy="4855707"/>
          </a:xfrm>
        </p:spPr>
        <p:txBody>
          <a:bodyPr>
            <a:normAutofit fontScale="92500" lnSpcReduction="20000"/>
          </a:bodyPr>
          <a:lstStyle/>
          <a:p>
            <a:r>
              <a:rPr lang="en-US" sz="3200" dirty="0">
                <a:latin typeface="Arial" panose="020B0604020202020204" pitchFamily="34" charset="0"/>
                <a:cs typeface="Arial" panose="020B0604020202020204" pitchFamily="34" charset="0"/>
              </a:rPr>
              <a:t>Federal supplemental funds Include:</a:t>
            </a:r>
          </a:p>
          <a:p>
            <a:pPr lvl="1"/>
            <a:r>
              <a:rPr lang="en-US" sz="2800" dirty="0">
                <a:latin typeface="Arial" panose="020B0604020202020204" pitchFamily="34" charset="0"/>
                <a:cs typeface="Arial" panose="020B0604020202020204" pitchFamily="34" charset="0"/>
              </a:rPr>
              <a:t>Title 1, 2, 3, and 4</a:t>
            </a:r>
          </a:p>
          <a:p>
            <a:pPr lvl="1"/>
            <a:r>
              <a:rPr lang="en-US" sz="2800" dirty="0">
                <a:latin typeface="Arial" panose="020B0604020202020204" pitchFamily="34" charset="0"/>
                <a:cs typeface="Arial" panose="020B0604020202020204" pitchFamily="34" charset="0"/>
              </a:rPr>
              <a:t>Head Start</a:t>
            </a:r>
          </a:p>
          <a:p>
            <a:pPr lvl="1"/>
            <a:r>
              <a:rPr lang="en-US" sz="2800" dirty="0">
                <a:latin typeface="Arial" panose="020B0604020202020204" pitchFamily="34" charset="0"/>
                <a:cs typeface="Arial" panose="020B0604020202020204" pitchFamily="34" charset="0"/>
              </a:rPr>
              <a:t>Individuals with Disabilities Education Act (IDEA) Section 611 and 619</a:t>
            </a:r>
          </a:p>
          <a:p>
            <a:pPr lvl="1"/>
            <a:r>
              <a:rPr lang="en-US" sz="2800" dirty="0">
                <a:latin typeface="Arial" panose="020B0604020202020204" pitchFamily="34" charset="0"/>
                <a:cs typeface="Arial" panose="020B0604020202020204" pitchFamily="34" charset="0"/>
              </a:rPr>
              <a:t>Elementary and Secondary School Emergency Relief (ESSER)</a:t>
            </a:r>
          </a:p>
          <a:p>
            <a:r>
              <a:rPr lang="en-US" sz="3200" dirty="0">
                <a:latin typeface="Arial" panose="020B0604020202020204" pitchFamily="34" charset="0"/>
                <a:cs typeface="Arial" panose="020B0604020202020204" pitchFamily="34" charset="0"/>
              </a:rPr>
              <a:t>State supplemental funds include:</a:t>
            </a:r>
          </a:p>
          <a:p>
            <a:pPr lvl="1"/>
            <a:r>
              <a:rPr lang="en-US" sz="2800" dirty="0">
                <a:latin typeface="Arial" panose="020B0604020202020204" pitchFamily="34" charset="0"/>
                <a:cs typeface="Arial" panose="020B0604020202020204" pitchFamily="34" charset="0"/>
              </a:rPr>
              <a:t>Ready to Learn</a:t>
            </a:r>
          </a:p>
          <a:p>
            <a:pPr lvl="1"/>
            <a:r>
              <a:rPr lang="en-US" sz="2800" dirty="0">
                <a:latin typeface="Arial" panose="020B0604020202020204" pitchFamily="34" charset="0"/>
                <a:cs typeface="Arial" panose="020B0604020202020204" pitchFamily="34" charset="0"/>
              </a:rPr>
              <a:t>Pre-K Counts</a:t>
            </a:r>
          </a:p>
          <a:p>
            <a:pPr lvl="1"/>
            <a:r>
              <a:rPr lang="en-US" sz="2800" dirty="0">
                <a:latin typeface="Arial" panose="020B0604020202020204" pitchFamily="34" charset="0"/>
                <a:cs typeface="Arial" panose="020B0604020202020204" pitchFamily="34" charset="0"/>
              </a:rPr>
              <a:t>Head Start Supplemental Assistance Program</a:t>
            </a:r>
          </a:p>
          <a:p>
            <a:r>
              <a:rPr lang="en-US" sz="3200" dirty="0">
                <a:latin typeface="Arial" panose="020B0604020202020204" pitchFamily="34" charset="0"/>
                <a:cs typeface="Arial" panose="020B0604020202020204" pitchFamily="34" charset="0"/>
              </a:rPr>
              <a:t>The Core Special Education is our largest supplemental fund.</a:t>
            </a:r>
          </a:p>
          <a:p>
            <a:pPr lvl="1"/>
            <a:r>
              <a:rPr lang="en-US" sz="2800" dirty="0">
                <a:latin typeface="Arial" panose="020B0604020202020204" pitchFamily="34" charset="0"/>
                <a:cs typeface="Arial" panose="020B0604020202020204" pitchFamily="34" charset="0"/>
              </a:rPr>
              <a:t>Funded by General Fund contributions and State subsidies </a:t>
            </a:r>
          </a:p>
          <a:p>
            <a:pPr lvl="1"/>
            <a:endParaRPr lang="en-US" sz="2800" dirty="0">
              <a:latin typeface="Arial" panose="020B0604020202020204" pitchFamily="34" charset="0"/>
              <a:cs typeface="Arial" panose="020B0604020202020204" pitchFamily="34" charset="0"/>
            </a:endParaRPr>
          </a:p>
          <a:p>
            <a:pPr lvl="1"/>
            <a:endParaRPr lang="en-US" sz="2800" dirty="0">
              <a:latin typeface="Arial" panose="020B0604020202020204" pitchFamily="34" charset="0"/>
              <a:cs typeface="Arial" panose="020B0604020202020204" pitchFamily="34" charset="0"/>
            </a:endParaRPr>
          </a:p>
          <a:p>
            <a:pPr lvl="1"/>
            <a:endParaRPr lang="en-US" sz="2800" dirty="0">
              <a:latin typeface="Arial" panose="020B0604020202020204" pitchFamily="34" charset="0"/>
              <a:cs typeface="Arial" panose="020B0604020202020204" pitchFamily="34" charset="0"/>
            </a:endParaRPr>
          </a:p>
          <a:p>
            <a:pPr marL="0" indent="0">
              <a:buNone/>
            </a:pPr>
            <a:endParaRPr lang="en-US" sz="3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19</a:t>
            </a:fld>
            <a:endParaRPr lang="en-US" dirty="0"/>
          </a:p>
        </p:txBody>
      </p:sp>
    </p:spTree>
    <p:extLst>
      <p:ext uri="{BB962C8B-B14F-4D97-AF65-F5344CB8AC3E}">
        <p14:creationId xmlns:p14="http://schemas.microsoft.com/office/powerpoint/2010/main" val="2810112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Enterprise Fund</a:t>
            </a:r>
          </a:p>
        </p:txBody>
      </p:sp>
      <p:sp>
        <p:nvSpPr>
          <p:cNvPr id="3" name="Content Placeholder 2"/>
          <p:cNvSpPr>
            <a:spLocks noGrp="1"/>
          </p:cNvSpPr>
          <p:nvPr>
            <p:ph idx="1"/>
          </p:nvPr>
        </p:nvSpPr>
        <p:spPr>
          <a:xfrm>
            <a:off x="838200" y="1414464"/>
            <a:ext cx="10515600" cy="4855707"/>
          </a:xfrm>
        </p:spPr>
        <p:txBody>
          <a:bodyPr>
            <a:normAutofit/>
          </a:bodyPr>
          <a:lstStyle/>
          <a:p>
            <a:r>
              <a:rPr lang="en-US" sz="3200" dirty="0">
                <a:latin typeface="Arial" panose="020B0604020202020204" pitchFamily="34" charset="0"/>
                <a:cs typeface="Arial" panose="020B0604020202020204" pitchFamily="34" charset="0"/>
              </a:rPr>
              <a:t>Operates on a January 1</a:t>
            </a:r>
            <a:r>
              <a:rPr lang="en-US" sz="3200" baseline="30000" dirty="0">
                <a:latin typeface="Arial" panose="020B0604020202020204" pitchFamily="34" charset="0"/>
                <a:cs typeface="Arial" panose="020B0604020202020204" pitchFamily="34" charset="0"/>
              </a:rPr>
              <a:t>st</a:t>
            </a:r>
            <a:r>
              <a:rPr lang="en-US" sz="3200" dirty="0">
                <a:latin typeface="Arial" panose="020B0604020202020204" pitchFamily="34" charset="0"/>
                <a:cs typeface="Arial" panose="020B0604020202020204" pitchFamily="34" charset="0"/>
              </a:rPr>
              <a:t> to December 31</a:t>
            </a:r>
            <a:r>
              <a:rPr lang="en-US" sz="3200" baseline="30000" dirty="0">
                <a:latin typeface="Arial" panose="020B0604020202020204" pitchFamily="34" charset="0"/>
                <a:cs typeface="Arial" panose="020B0604020202020204" pitchFamily="34" charset="0"/>
              </a:rPr>
              <a:t>st</a:t>
            </a:r>
            <a:r>
              <a:rPr lang="en-US" sz="3200" dirty="0">
                <a:latin typeface="Arial" panose="020B0604020202020204" pitchFamily="34" charset="0"/>
                <a:cs typeface="Arial" panose="020B0604020202020204" pitchFamily="34" charset="0"/>
              </a:rPr>
              <a:t> fiscal year</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Food Service is the District’s enterprise fund</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Funds the delivery of the school breakfast and lunch program</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Funded solely by food service sales and state and federal subsidies</a:t>
            </a: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20</a:t>
            </a:fld>
            <a:endParaRPr lang="en-US" dirty="0"/>
          </a:p>
        </p:txBody>
      </p:sp>
    </p:spTree>
    <p:extLst>
      <p:ext uri="{BB962C8B-B14F-4D97-AF65-F5344CB8AC3E}">
        <p14:creationId xmlns:p14="http://schemas.microsoft.com/office/powerpoint/2010/main" val="3564061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65313"/>
            <a:ext cx="11146654" cy="1300164"/>
          </a:xfrm>
        </p:spPr>
        <p:txBody>
          <a:bodyPr/>
          <a:lstStyle/>
          <a:p>
            <a:pPr algn="ctr"/>
            <a:r>
              <a:rPr lang="en-US" dirty="0">
                <a:latin typeface="Arial" panose="020B0604020202020204" pitchFamily="34" charset="0"/>
                <a:cs typeface="Arial" panose="020B0604020202020204" pitchFamily="34" charset="0"/>
              </a:rPr>
              <a:t>Capital Improvement and Capital Reserve Fund</a:t>
            </a:r>
          </a:p>
        </p:txBody>
      </p:sp>
      <p:sp>
        <p:nvSpPr>
          <p:cNvPr id="3" name="Content Placeholder 2"/>
          <p:cNvSpPr>
            <a:spLocks noGrp="1"/>
          </p:cNvSpPr>
          <p:nvPr>
            <p:ph idx="1"/>
          </p:nvPr>
        </p:nvSpPr>
        <p:spPr>
          <a:xfrm>
            <a:off x="838200" y="1414464"/>
            <a:ext cx="10515600" cy="4855707"/>
          </a:xfrm>
        </p:spPr>
        <p:txBody>
          <a:bodyPr>
            <a:normAutofit lnSpcReduction="10000"/>
          </a:bodyPr>
          <a:lstStyle/>
          <a:p>
            <a:r>
              <a:rPr lang="en-US" dirty="0">
                <a:latin typeface="Arial" panose="020B0604020202020204" pitchFamily="34" charset="0"/>
                <a:cs typeface="Arial" panose="020B0604020202020204" pitchFamily="34" charset="0"/>
              </a:rPr>
              <a:t>Operates as a multi-year fund</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Capital Improvement Fund is approved annually by the Board in December.</a:t>
            </a:r>
          </a:p>
          <a:p>
            <a:pPr lvl="1"/>
            <a:r>
              <a:rPr lang="en-US" dirty="0">
                <a:latin typeface="Arial" panose="020B0604020202020204" pitchFamily="34" charset="0"/>
                <a:cs typeface="Arial" panose="020B0604020202020204" pitchFamily="34" charset="0"/>
              </a:rPr>
              <a:t>Funded by the issuance of general obligation bonds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Capital Reserve is funded by general fund contributions and the proceeds from the sale of closed buildings.</a:t>
            </a:r>
            <a:endParaRPr lang="en-US" sz="2400"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Both funds are used to fund all District capital improvement and major maintenance projects.</a:t>
            </a:r>
            <a:endParaRPr lang="en-US" sz="32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21</a:t>
            </a:fld>
            <a:endParaRPr lang="en-US" dirty="0"/>
          </a:p>
        </p:txBody>
      </p:sp>
    </p:spTree>
    <p:extLst>
      <p:ext uri="{BB962C8B-B14F-4D97-AF65-F5344CB8AC3E}">
        <p14:creationId xmlns:p14="http://schemas.microsoft.com/office/powerpoint/2010/main" val="2728206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Debt Service Fund</a:t>
            </a:r>
          </a:p>
        </p:txBody>
      </p:sp>
      <p:sp>
        <p:nvSpPr>
          <p:cNvPr id="3" name="Content Placeholder 2"/>
          <p:cNvSpPr>
            <a:spLocks noGrp="1"/>
          </p:cNvSpPr>
          <p:nvPr>
            <p:ph idx="1"/>
          </p:nvPr>
        </p:nvSpPr>
        <p:spPr>
          <a:xfrm>
            <a:off x="838200" y="1414464"/>
            <a:ext cx="10515600" cy="4855707"/>
          </a:xfrm>
        </p:spPr>
        <p:txBody>
          <a:bodyPr>
            <a:normAutofit/>
          </a:bodyPr>
          <a:lstStyle/>
          <a:p>
            <a:r>
              <a:rPr lang="en-US" sz="3200" dirty="0">
                <a:latin typeface="Arial" panose="020B0604020202020204" pitchFamily="34" charset="0"/>
                <a:cs typeface="Arial" panose="020B0604020202020204" pitchFamily="34" charset="0"/>
              </a:rPr>
              <a:t>Operates as a multi-year fund</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Used to account for funds designated for the repayment of long-term debt</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Funded by the proceeds from the sale of closed buildings, the proceeds from the refunding of bonds, and contributions from the general fund</a:t>
            </a:r>
          </a:p>
          <a:p>
            <a:endParaRPr lang="en-US" sz="30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4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22</a:t>
            </a:fld>
            <a:endParaRPr lang="en-US" dirty="0"/>
          </a:p>
        </p:txBody>
      </p:sp>
    </p:spTree>
    <p:extLst>
      <p:ext uri="{BB962C8B-B14F-4D97-AF65-F5344CB8AC3E}">
        <p14:creationId xmlns:p14="http://schemas.microsoft.com/office/powerpoint/2010/main" val="3415182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Internal Service Funds</a:t>
            </a:r>
          </a:p>
        </p:txBody>
      </p:sp>
      <p:sp>
        <p:nvSpPr>
          <p:cNvPr id="3" name="Content Placeholder 2"/>
          <p:cNvSpPr>
            <a:spLocks noGrp="1"/>
          </p:cNvSpPr>
          <p:nvPr>
            <p:ph idx="1"/>
          </p:nvPr>
        </p:nvSpPr>
        <p:spPr>
          <a:xfrm>
            <a:off x="838200" y="1414464"/>
            <a:ext cx="10515600" cy="4855707"/>
          </a:xfrm>
        </p:spPr>
        <p:txBody>
          <a:bodyPr>
            <a:normAutofit/>
          </a:bodyPr>
          <a:lstStyle/>
          <a:p>
            <a:r>
              <a:rPr lang="en-US" sz="3200" dirty="0">
                <a:latin typeface="Arial" panose="020B0604020202020204" pitchFamily="34" charset="0"/>
                <a:cs typeface="Arial" panose="020B0604020202020204" pitchFamily="34" charset="0"/>
              </a:rPr>
              <a:t>Operate as multi-year funds</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Funded by contributions from the General Fund</a:t>
            </a:r>
          </a:p>
          <a:p>
            <a:pPr marL="0" indent="0">
              <a:buNone/>
            </a:pPr>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Funds account for operations of functions such of the payment of healthcare claims and workers’ compensation claims</a:t>
            </a: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23</a:t>
            </a:fld>
            <a:endParaRPr lang="en-US" dirty="0"/>
          </a:p>
        </p:txBody>
      </p:sp>
    </p:spTree>
    <p:extLst>
      <p:ext uri="{BB962C8B-B14F-4D97-AF65-F5344CB8AC3E}">
        <p14:creationId xmlns:p14="http://schemas.microsoft.com/office/powerpoint/2010/main" val="26394739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E59F-87EA-443F-9376-B7FE51136985}"/>
              </a:ext>
            </a:extLst>
          </p:cNvPr>
          <p:cNvSpPr>
            <a:spLocks noGrp="1"/>
          </p:cNvSpPr>
          <p:nvPr>
            <p:ph type="ctrTitle"/>
          </p:nvPr>
        </p:nvSpPr>
        <p:spPr/>
        <p:txBody>
          <a:bodyPr>
            <a:normAutofit/>
          </a:bodyPr>
          <a:lstStyle/>
          <a:p>
            <a:r>
              <a:rPr lang="en-US" sz="4400" dirty="0">
                <a:latin typeface="Arial" panose="020B0604020202020204" pitchFamily="34" charset="0"/>
                <a:cs typeface="Arial" panose="020B0604020202020204" pitchFamily="34" charset="0"/>
              </a:rPr>
              <a:t>Review of 2022 General Fund Budget</a:t>
            </a:r>
          </a:p>
        </p:txBody>
      </p:sp>
      <p:sp>
        <p:nvSpPr>
          <p:cNvPr id="4" name="Slide Number Placeholder 3">
            <a:extLst>
              <a:ext uri="{FF2B5EF4-FFF2-40B4-BE49-F238E27FC236}">
                <a16:creationId xmlns:a16="http://schemas.microsoft.com/office/drawing/2014/main" id="{45E2E403-5A1A-44E0-8F1C-FF41F2A8F013}"/>
              </a:ext>
            </a:extLst>
          </p:cNvPr>
          <p:cNvSpPr>
            <a:spLocks noGrp="1"/>
          </p:cNvSpPr>
          <p:nvPr>
            <p:ph type="sldNum" sz="quarter" idx="12"/>
          </p:nvPr>
        </p:nvSpPr>
        <p:spPr/>
        <p:txBody>
          <a:bodyPr/>
          <a:lstStyle/>
          <a:p>
            <a:fld id="{4438008B-BB23-4F4B-8B27-CD97607E1CAA}" type="slidenum">
              <a:rPr lang="en-US" smtClean="0"/>
              <a:t>24</a:t>
            </a:fld>
            <a:endParaRPr lang="en-US" dirty="0"/>
          </a:p>
        </p:txBody>
      </p:sp>
    </p:spTree>
    <p:extLst>
      <p:ext uri="{BB962C8B-B14F-4D97-AF65-F5344CB8AC3E}">
        <p14:creationId xmlns:p14="http://schemas.microsoft.com/office/powerpoint/2010/main" val="425359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2022 General Fund Budget</a:t>
            </a:r>
          </a:p>
        </p:txBody>
      </p:sp>
      <p:sp>
        <p:nvSpPr>
          <p:cNvPr id="9" name="Content Placeholder 2"/>
          <p:cNvSpPr>
            <a:spLocks noGrp="1"/>
          </p:cNvSpPr>
          <p:nvPr>
            <p:ph sz="half" idx="1"/>
          </p:nvPr>
        </p:nvSpPr>
        <p:spPr>
          <a:xfrm>
            <a:off x="683894" y="1325563"/>
            <a:ext cx="10849303" cy="5124955"/>
          </a:xfrm>
        </p:spPr>
        <p:txBody>
          <a:bodyPr>
            <a:noAutofit/>
          </a:bodyPr>
          <a:lstStyle/>
          <a:p>
            <a:r>
              <a:rPr lang="en-US" sz="2400" b="1" dirty="0">
                <a:latin typeface="Helvetica" panose="020B0604020202020204" pitchFamily="34" charset="0"/>
                <a:cs typeface="Helvetica" panose="020B0604020202020204" pitchFamily="34" charset="0"/>
              </a:rPr>
              <a:t>Expenditures for 2022 are budgeted at </a:t>
            </a:r>
            <a:r>
              <a:rPr lang="en-US" sz="2400" b="1" dirty="0">
                <a:solidFill>
                  <a:srgbClr val="0000CC"/>
                </a:solidFill>
                <a:latin typeface="Helvetica" panose="020B0604020202020204" pitchFamily="34" charset="0"/>
                <a:ea typeface="+mj-ea"/>
                <a:cs typeface="Helvetica" panose="020B0604020202020204" pitchFamily="34" charset="0"/>
              </a:rPr>
              <a:t>$668.3 million:</a:t>
            </a:r>
          </a:p>
          <a:p>
            <a:pPr marL="857250" lvl="1" indent="-457200"/>
            <a:r>
              <a:rPr lang="en-US" b="1" dirty="0">
                <a:latin typeface="Helvetica" panose="020B0604020202020204" pitchFamily="34" charset="0"/>
                <a:cs typeface="Helvetica" panose="020B0604020202020204" pitchFamily="34" charset="0"/>
              </a:rPr>
              <a:t>Represents a </a:t>
            </a:r>
            <a:r>
              <a:rPr lang="en-US" b="1" dirty="0">
                <a:solidFill>
                  <a:srgbClr val="0000CC"/>
                </a:solidFill>
                <a:latin typeface="Helvetica" panose="020B0604020202020204" pitchFamily="34" charset="0"/>
                <a:ea typeface="+mj-ea"/>
                <a:cs typeface="Helvetica" panose="020B0604020202020204" pitchFamily="34" charset="0"/>
              </a:rPr>
              <a:t>.83% decrease </a:t>
            </a:r>
            <a:r>
              <a:rPr lang="en-US" b="1" dirty="0">
                <a:latin typeface="Helvetica" panose="020B0604020202020204" pitchFamily="34" charset="0"/>
                <a:cs typeface="Helvetica" panose="020B0604020202020204" pitchFamily="34" charset="0"/>
              </a:rPr>
              <a:t>from 2021 adopted budget</a:t>
            </a:r>
          </a:p>
          <a:p>
            <a:pPr marL="857250" lvl="1" indent="-457200"/>
            <a:r>
              <a:rPr lang="en-US" b="1" dirty="0">
                <a:latin typeface="Helvetica" panose="020B0604020202020204" pitchFamily="34" charset="0"/>
                <a:cs typeface="Helvetica" panose="020B0604020202020204" pitchFamily="34" charset="0"/>
              </a:rPr>
              <a:t>Includes an operating deficit of </a:t>
            </a:r>
            <a:r>
              <a:rPr lang="en-US" b="1" dirty="0">
                <a:solidFill>
                  <a:srgbClr val="0000CC"/>
                </a:solidFill>
                <a:latin typeface="Helvetica" panose="020B0604020202020204" pitchFamily="34" charset="0"/>
                <a:ea typeface="+mj-ea"/>
                <a:cs typeface="Helvetica" panose="020B0604020202020204" pitchFamily="34" charset="0"/>
              </a:rPr>
              <a:t>$27 million </a:t>
            </a:r>
            <a:r>
              <a:rPr lang="en-US" b="1" dirty="0">
                <a:latin typeface="Helvetica" panose="020B0604020202020204" pitchFamily="34" charset="0"/>
                <a:cs typeface="Helvetica" panose="020B0604020202020204" pitchFamily="34" charset="0"/>
              </a:rPr>
              <a:t>in 2022</a:t>
            </a:r>
          </a:p>
          <a:p>
            <a:pPr marL="857250" lvl="1" indent="-457200"/>
            <a:r>
              <a:rPr lang="en-US" b="1" dirty="0">
                <a:latin typeface="Helvetica" panose="020B0604020202020204" pitchFamily="34" charset="0"/>
                <a:cs typeface="Helvetica" panose="020B0604020202020204" pitchFamily="34" charset="0"/>
              </a:rPr>
              <a:t>2021 adopted budget had an operating deficit of </a:t>
            </a:r>
            <a:r>
              <a:rPr lang="en-US" b="1" dirty="0">
                <a:solidFill>
                  <a:srgbClr val="0000CC"/>
                </a:solidFill>
                <a:latin typeface="Helvetica" panose="020B0604020202020204" pitchFamily="34" charset="0"/>
                <a:ea typeface="+mj-ea"/>
                <a:cs typeface="Helvetica" panose="020B0604020202020204" pitchFamily="34" charset="0"/>
              </a:rPr>
              <a:t>$39.4 million</a:t>
            </a:r>
            <a:endParaRPr lang="en-US" sz="2400" b="1" dirty="0">
              <a:latin typeface="Helvetica" panose="020B0604020202020204" pitchFamily="34" charset="0"/>
              <a:cs typeface="Helvetica" panose="020B0604020202020204" pitchFamily="34" charset="0"/>
            </a:endParaRPr>
          </a:p>
          <a:p>
            <a:pPr marL="857250" lvl="1" indent="-457200"/>
            <a:r>
              <a:rPr lang="en-US" sz="2400" b="1" dirty="0">
                <a:latin typeface="Helvetica" panose="020B0604020202020204" pitchFamily="34" charset="0"/>
                <a:cs typeface="Helvetica" panose="020B0604020202020204" pitchFamily="34" charset="0"/>
              </a:rPr>
              <a:t>2021 unaudited financial expenditures are </a:t>
            </a:r>
            <a:r>
              <a:rPr lang="en-US" b="1" dirty="0">
                <a:solidFill>
                  <a:srgbClr val="0000CC"/>
                </a:solidFill>
                <a:latin typeface="Helvetica" panose="020B0604020202020204" pitchFamily="34" charset="0"/>
                <a:ea typeface="+mj-ea"/>
                <a:cs typeface="Helvetica" panose="020B0604020202020204" pitchFamily="34" charset="0"/>
              </a:rPr>
              <a:t>$638.3 million</a:t>
            </a:r>
          </a:p>
          <a:p>
            <a:pPr marL="1314450" lvl="2" indent="-457200"/>
            <a:r>
              <a:rPr lang="en-US" sz="2400" b="1" dirty="0">
                <a:latin typeface="Helvetica" panose="020B0604020202020204" pitchFamily="34" charset="0"/>
                <a:ea typeface="+mj-ea"/>
                <a:cs typeface="Helvetica" panose="020B0604020202020204" pitchFamily="34" charset="0"/>
              </a:rPr>
              <a:t>Operating deficit of </a:t>
            </a:r>
            <a:r>
              <a:rPr lang="en-US" sz="2400" b="1" dirty="0">
                <a:solidFill>
                  <a:srgbClr val="0000CC"/>
                </a:solidFill>
                <a:latin typeface="Helvetica" panose="020B0604020202020204" pitchFamily="34" charset="0"/>
                <a:ea typeface="+mj-ea"/>
                <a:cs typeface="Helvetica" panose="020B0604020202020204" pitchFamily="34" charset="0"/>
              </a:rPr>
              <a:t>$5.1 million</a:t>
            </a:r>
          </a:p>
          <a:p>
            <a:endParaRPr lang="en-US" sz="2400" b="1" dirty="0">
              <a:solidFill>
                <a:srgbClr val="FF0000"/>
              </a:solidFill>
              <a:latin typeface="Helvetica" panose="020B0604020202020204" pitchFamily="34" charset="0"/>
              <a:ea typeface="+mj-ea"/>
              <a:cs typeface="Helvetica" panose="020B0604020202020204" pitchFamily="34" charset="0"/>
            </a:endParaRPr>
          </a:p>
          <a:p>
            <a:r>
              <a:rPr lang="en-US" sz="2400" b="1" dirty="0">
                <a:latin typeface="Helvetica" panose="020B0604020202020204" pitchFamily="34" charset="0"/>
                <a:ea typeface="+mj-ea"/>
                <a:cs typeface="Helvetica" panose="020B0604020202020204" pitchFamily="34" charset="0"/>
              </a:rPr>
              <a:t>The 2022 Budget includes a tax increase of 3% (up to the Act 1 Index). </a:t>
            </a:r>
          </a:p>
          <a:p>
            <a:endParaRPr lang="en-US" sz="2400" b="1" dirty="0">
              <a:latin typeface="Helvetica" panose="020B0604020202020204" pitchFamily="34" charset="0"/>
              <a:ea typeface="+mj-ea"/>
              <a:cs typeface="Helvetica" panose="020B0604020202020204" pitchFamily="34" charset="0"/>
            </a:endParaRPr>
          </a:p>
          <a:p>
            <a:r>
              <a:rPr lang="en-US" sz="2400" b="1" dirty="0">
                <a:latin typeface="Helvetica" panose="020B0604020202020204" pitchFamily="34" charset="0"/>
                <a:ea typeface="+mj-ea"/>
                <a:cs typeface="Helvetica" panose="020B0604020202020204" pitchFamily="34" charset="0"/>
              </a:rPr>
              <a:t>Over $21 million in ESSER III funding used to prevent large scale staff reductions.</a:t>
            </a:r>
          </a:p>
        </p:txBody>
      </p:sp>
      <p:sp>
        <p:nvSpPr>
          <p:cNvPr id="2" name="Slide Number Placeholder 1"/>
          <p:cNvSpPr>
            <a:spLocks noGrp="1"/>
          </p:cNvSpPr>
          <p:nvPr>
            <p:ph type="sldNum" sz="quarter" idx="12"/>
          </p:nvPr>
        </p:nvSpPr>
        <p:spPr/>
        <p:txBody>
          <a:bodyPr/>
          <a:lstStyle/>
          <a:p>
            <a:fld id="{4438008B-BB23-4F4B-8B27-CD97607E1CAA}" type="slidenum">
              <a:rPr lang="en-US" smtClean="0"/>
              <a:t>25</a:t>
            </a:fld>
            <a:endParaRPr lang="en-US" dirty="0"/>
          </a:p>
        </p:txBody>
      </p:sp>
    </p:spTree>
    <p:extLst>
      <p:ext uri="{BB962C8B-B14F-4D97-AF65-F5344CB8AC3E}">
        <p14:creationId xmlns:p14="http://schemas.microsoft.com/office/powerpoint/2010/main" val="6031409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E3630FC7-C2B7-594B-A8AA-F83A2EF545DE}"/>
              </a:ext>
            </a:extLst>
          </p:cNvPr>
          <p:cNvGraphicFramePr>
            <a:graphicFrameLocks noGrp="1"/>
          </p:cNvGraphicFramePr>
          <p:nvPr>
            <p:extLst>
              <p:ext uri="{D42A27DB-BD31-4B8C-83A1-F6EECF244321}">
                <p14:modId xmlns:p14="http://schemas.microsoft.com/office/powerpoint/2010/main" val="1368957206"/>
              </p:ext>
            </p:extLst>
          </p:nvPr>
        </p:nvGraphicFramePr>
        <p:xfrm>
          <a:off x="731196" y="873000"/>
          <a:ext cx="11460804" cy="5644532"/>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2022 Revenue</a:t>
            </a:r>
          </a:p>
        </p:txBody>
      </p:sp>
      <p:sp>
        <p:nvSpPr>
          <p:cNvPr id="2" name="Slide Number Placeholder 1"/>
          <p:cNvSpPr>
            <a:spLocks noGrp="1"/>
          </p:cNvSpPr>
          <p:nvPr>
            <p:ph type="sldNum" sz="quarter" idx="12"/>
          </p:nvPr>
        </p:nvSpPr>
        <p:spPr/>
        <p:txBody>
          <a:bodyPr/>
          <a:lstStyle/>
          <a:p>
            <a:fld id="{4438008B-BB23-4F4B-8B27-CD97607E1CAA}" type="slidenum">
              <a:rPr lang="en-US" smtClean="0"/>
              <a:t>26</a:t>
            </a:fld>
            <a:endParaRPr lang="en-US" dirty="0"/>
          </a:p>
        </p:txBody>
      </p:sp>
      <p:sp>
        <p:nvSpPr>
          <p:cNvPr id="5" name="Text Box 2">
            <a:extLst>
              <a:ext uri="{FF2B5EF4-FFF2-40B4-BE49-F238E27FC236}">
                <a16:creationId xmlns:a16="http://schemas.microsoft.com/office/drawing/2014/main" id="{66410B78-6259-94D4-E089-77D72D24F0E9}"/>
              </a:ext>
            </a:extLst>
          </p:cNvPr>
          <p:cNvSpPr txBox="1">
            <a:spLocks noChangeArrowheads="1"/>
          </p:cNvSpPr>
          <p:nvPr/>
        </p:nvSpPr>
        <p:spPr bwMode="auto">
          <a:xfrm>
            <a:off x="8477087" y="3333472"/>
            <a:ext cx="3156143" cy="611945"/>
          </a:xfrm>
          <a:prstGeom prst="rect">
            <a:avLst/>
          </a:prstGeom>
          <a:noFill/>
          <a:ln w="9525">
            <a:solidFill>
              <a:srgbClr xmlns:mc="http://schemas.openxmlformats.org/markup-compatibility/2006" xmlns:a14="http://schemas.microsoft.com/office/drawing/2010/main" val="000000" mc:Ignorable="a14" a14:legacySpreadsheetColorIndex="64"/>
            </a:solidFill>
            <a:miter lim="800000"/>
            <a:headEnd/>
            <a:tailEnd/>
          </a:ln>
          <a:extLst>
            <a:ext uri="{909E8E84-426E-40DD-AFC4-6F175D3DCCD1}">
              <a14:hiddenFill xmlns:a14="http://schemas.microsoft.com/office/drawing/2010/main">
                <a:solidFill>
                  <a:srgbClr xmlns:mc="http://schemas.openxmlformats.org/markup-compatibility/2006" val="FFFFFF" mc:Ignorable="a14" a14:legacySpreadsheetColorIndex="9"/>
                </a:solidFill>
              </a14:hiddenFill>
            </a:ext>
          </a:extLst>
        </p:spPr>
        <p:txBody>
          <a:bodyPr wrap="square" lIns="36576" tIns="27432"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en-US" sz="1200" b="1" i="0" u="none" strike="noStrike" baseline="0" dirty="0">
                <a:solidFill>
                  <a:srgbClr val="000000"/>
                </a:solidFill>
                <a:latin typeface="Arial"/>
                <a:cs typeface="Arial"/>
              </a:rPr>
              <a:t>Total Revenue	$668,253,162</a:t>
            </a:r>
          </a:p>
          <a:p>
            <a:pPr algn="l" rtl="0">
              <a:defRPr sz="1000"/>
            </a:pPr>
            <a:r>
              <a:rPr lang="en-US" sz="1200" b="1" i="0" u="none" strike="noStrike" baseline="0" dirty="0">
                <a:solidFill>
                  <a:srgbClr val="000000"/>
                </a:solidFill>
                <a:latin typeface="Arial"/>
                <a:cs typeface="Arial"/>
              </a:rPr>
              <a:t>Prior Encumbrances	$    2,500,000</a:t>
            </a:r>
          </a:p>
          <a:p>
            <a:pPr algn="l" rtl="0">
              <a:defRPr sz="1000"/>
            </a:pPr>
            <a:r>
              <a:rPr lang="en-US" sz="1200" b="1" i="0" u="none" strike="noStrike" baseline="0" dirty="0">
                <a:solidFill>
                  <a:srgbClr val="000000"/>
                </a:solidFill>
                <a:latin typeface="Arial"/>
                <a:cs typeface="Arial"/>
              </a:rPr>
              <a:t>Deficit		$  27</a:t>
            </a:r>
            <a:r>
              <a:rPr lang="en-US" sz="1200" b="1" dirty="0">
                <a:solidFill>
                  <a:srgbClr val="000000"/>
                </a:solidFill>
                <a:latin typeface="Arial"/>
                <a:cs typeface="Arial"/>
              </a:rPr>
              <a:t>,001,834</a:t>
            </a:r>
            <a:endParaRPr lang="en-US" dirty="0"/>
          </a:p>
        </p:txBody>
      </p:sp>
    </p:spTree>
    <p:extLst>
      <p:ext uri="{BB962C8B-B14F-4D97-AF65-F5344CB8AC3E}">
        <p14:creationId xmlns:p14="http://schemas.microsoft.com/office/powerpoint/2010/main" val="1067561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2022 Revenue</a:t>
            </a:r>
          </a:p>
        </p:txBody>
      </p:sp>
      <p:graphicFrame>
        <p:nvGraphicFramePr>
          <p:cNvPr id="15" name="Content Placeholder 14"/>
          <p:cNvGraphicFramePr>
            <a:graphicFrameLocks noGrp="1"/>
          </p:cNvGraphicFramePr>
          <p:nvPr>
            <p:ph idx="1"/>
            <p:extLst>
              <p:ext uri="{D42A27DB-BD31-4B8C-83A1-F6EECF244321}">
                <p14:modId xmlns:p14="http://schemas.microsoft.com/office/powerpoint/2010/main" val="4152648285"/>
              </p:ext>
            </p:extLst>
          </p:nvPr>
        </p:nvGraphicFramePr>
        <p:xfrm>
          <a:off x="838200" y="1444487"/>
          <a:ext cx="10515600" cy="4982817"/>
        </p:xfrm>
        <a:graphic>
          <a:graphicData uri="http://schemas.openxmlformats.org/drawingml/2006/chart">
            <c:chart xmlns:c="http://schemas.openxmlformats.org/drawingml/2006/chart" xmlns:r="http://schemas.openxmlformats.org/officeDocument/2006/relationships" r:id="rId2"/>
          </a:graphicData>
        </a:graphic>
      </p:graphicFrame>
      <p:sp>
        <p:nvSpPr>
          <p:cNvPr id="2" name="Slide Number Placeholder 1"/>
          <p:cNvSpPr>
            <a:spLocks noGrp="1"/>
          </p:cNvSpPr>
          <p:nvPr>
            <p:ph type="sldNum" sz="quarter" idx="12"/>
          </p:nvPr>
        </p:nvSpPr>
        <p:spPr/>
        <p:txBody>
          <a:bodyPr/>
          <a:lstStyle/>
          <a:p>
            <a:fld id="{12B8092D-E778-844D-A4C1-CA5CF5E756D8}" type="slidenum">
              <a:rPr lang="en-US" smtClean="0"/>
              <a:t>27</a:t>
            </a:fld>
            <a:endParaRPr lang="en-US" dirty="0"/>
          </a:p>
        </p:txBody>
      </p:sp>
    </p:spTree>
    <p:extLst>
      <p:ext uri="{BB962C8B-B14F-4D97-AF65-F5344CB8AC3E}">
        <p14:creationId xmlns:p14="http://schemas.microsoft.com/office/powerpoint/2010/main" val="146531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2022 Appropriations by Major Object</a:t>
            </a:r>
          </a:p>
        </p:txBody>
      </p:sp>
      <p:sp>
        <p:nvSpPr>
          <p:cNvPr id="2" name="Slide Number Placeholder 1"/>
          <p:cNvSpPr>
            <a:spLocks noGrp="1"/>
          </p:cNvSpPr>
          <p:nvPr>
            <p:ph type="sldNum" sz="quarter" idx="12"/>
          </p:nvPr>
        </p:nvSpPr>
        <p:spPr/>
        <p:txBody>
          <a:bodyPr/>
          <a:lstStyle/>
          <a:p>
            <a:fld id="{4438008B-BB23-4F4B-8B27-CD97607E1CAA}" type="slidenum">
              <a:rPr lang="en-US" smtClean="0"/>
              <a:t>28</a:t>
            </a:fld>
            <a:endParaRPr lang="en-US" dirty="0"/>
          </a:p>
        </p:txBody>
      </p:sp>
      <p:graphicFrame>
        <p:nvGraphicFramePr>
          <p:cNvPr id="5" name="Chart 4"/>
          <p:cNvGraphicFramePr>
            <a:graphicFrameLocks noGrp="1"/>
          </p:cNvGraphicFramePr>
          <p:nvPr>
            <p:extLst>
              <p:ext uri="{D42A27DB-BD31-4B8C-83A1-F6EECF244321}">
                <p14:modId xmlns:p14="http://schemas.microsoft.com/office/powerpoint/2010/main" val="312284580"/>
              </p:ext>
            </p:extLst>
          </p:nvPr>
        </p:nvGraphicFramePr>
        <p:xfrm>
          <a:off x="77756" y="662781"/>
          <a:ext cx="12036488" cy="67135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8358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2022 Appropriations by Function</a:t>
            </a:r>
          </a:p>
        </p:txBody>
      </p:sp>
      <p:sp>
        <p:nvSpPr>
          <p:cNvPr id="2" name="Slide Number Placeholder 1"/>
          <p:cNvSpPr>
            <a:spLocks noGrp="1"/>
          </p:cNvSpPr>
          <p:nvPr>
            <p:ph type="sldNum" sz="quarter" idx="12"/>
          </p:nvPr>
        </p:nvSpPr>
        <p:spPr/>
        <p:txBody>
          <a:bodyPr/>
          <a:lstStyle/>
          <a:p>
            <a:fld id="{4438008B-BB23-4F4B-8B27-CD97607E1CAA}" type="slidenum">
              <a:rPr lang="en-US" smtClean="0"/>
              <a:t>29</a:t>
            </a:fld>
            <a:endParaRPr lang="en-US" dirty="0"/>
          </a:p>
        </p:txBody>
      </p:sp>
      <p:graphicFrame>
        <p:nvGraphicFramePr>
          <p:cNvPr id="6" name="Chart 5">
            <a:extLst>
              <a:ext uri="{FF2B5EF4-FFF2-40B4-BE49-F238E27FC236}">
                <a16:creationId xmlns:a16="http://schemas.microsoft.com/office/drawing/2014/main" id="{F044A332-6847-4092-9F33-9845211F3AE5}"/>
              </a:ext>
            </a:extLst>
          </p:cNvPr>
          <p:cNvGraphicFramePr>
            <a:graphicFrameLocks noGrp="1"/>
          </p:cNvGraphicFramePr>
          <p:nvPr>
            <p:extLst>
              <p:ext uri="{D42A27DB-BD31-4B8C-83A1-F6EECF244321}">
                <p14:modId xmlns:p14="http://schemas.microsoft.com/office/powerpoint/2010/main" val="1468701493"/>
              </p:ext>
            </p:extLst>
          </p:nvPr>
        </p:nvGraphicFramePr>
        <p:xfrm>
          <a:off x="1213956" y="662781"/>
          <a:ext cx="10546783" cy="719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7680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
            <a:ext cx="10515600" cy="1300164"/>
          </a:xfrm>
        </p:spPr>
        <p:txBody>
          <a:bodyPr/>
          <a:lstStyle/>
          <a:p>
            <a:pPr algn="ctr"/>
            <a:r>
              <a:rPr lang="en-US" dirty="0">
                <a:latin typeface="Arial" panose="020B0604020202020204" pitchFamily="34" charset="0"/>
                <a:cs typeface="Arial" panose="020B0604020202020204" pitchFamily="34" charset="0"/>
              </a:rPr>
              <a:t>Options for Workforce Adjustment Using ESSER III Funding</a:t>
            </a:r>
          </a:p>
        </p:txBody>
      </p:sp>
      <p:sp>
        <p:nvSpPr>
          <p:cNvPr id="3" name="Content Placeholder 2"/>
          <p:cNvSpPr>
            <a:spLocks noGrp="1"/>
          </p:cNvSpPr>
          <p:nvPr>
            <p:ph idx="1"/>
          </p:nvPr>
        </p:nvSpPr>
        <p:spPr>
          <a:xfrm>
            <a:off x="326571" y="1539551"/>
            <a:ext cx="11560629" cy="4348065"/>
          </a:xfrm>
        </p:spPr>
        <p:txBody>
          <a:bodyPr>
            <a:normAutofit/>
          </a:bodyPr>
          <a:lstStyle/>
          <a:p>
            <a:pPr lvl="1"/>
            <a:r>
              <a:rPr lang="en-US" sz="2000" b="1" dirty="0">
                <a:highlight>
                  <a:srgbClr val="FFFF00"/>
                </a:highlight>
                <a:latin typeface="Arial" panose="020B0604020202020204" pitchFamily="34" charset="0"/>
                <a:cs typeface="Arial" panose="020B0604020202020204" pitchFamily="34" charset="0"/>
              </a:rPr>
              <a:t>Option 1:</a:t>
            </a:r>
            <a:r>
              <a:rPr lang="en-US" sz="2000" b="1" dirty="0">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All positions maintained through 2022-23 school year</a:t>
            </a:r>
            <a:r>
              <a:rPr lang="en-US" sz="2000" dirty="0">
                <a:latin typeface="Arial" panose="020B0604020202020204" pitchFamily="34" charset="0"/>
                <a:cs typeface="Arial" panose="020B0604020202020204" pitchFamily="34" charset="0"/>
              </a:rPr>
              <a:t>. Elimination of all appeal allocations and all allocations beyond the Base Service Delivery Model for 2023-24 and beyond. Estimated elimination of 161 school-based positions for 2023-24. Would require an estimated $33.7 million in total ESSER Funding beginning January 1, 2022.</a:t>
            </a:r>
            <a:endParaRPr lang="en-US" sz="1800" b="1" dirty="0">
              <a:latin typeface="Arial" panose="020B0604020202020204" pitchFamily="34" charset="0"/>
              <a:cs typeface="Arial" panose="020B0604020202020204" pitchFamily="34" charset="0"/>
            </a:endParaRPr>
          </a:p>
          <a:p>
            <a:pPr marL="457200" lvl="1" indent="0">
              <a:buNone/>
            </a:pPr>
            <a:endParaRPr lang="en-US" b="1" dirty="0">
              <a:latin typeface="Arial" panose="020B0604020202020204" pitchFamily="34" charset="0"/>
              <a:cs typeface="Arial" panose="020B0604020202020204" pitchFamily="34" charset="0"/>
            </a:endParaRPr>
          </a:p>
          <a:p>
            <a:pPr marL="457200" lvl="1" indent="0">
              <a:buNone/>
            </a:pPr>
            <a:endParaRPr lang="en-US" b="1" dirty="0">
              <a:latin typeface="Arial" panose="020B0604020202020204" pitchFamily="34" charset="0"/>
              <a:cs typeface="Arial" panose="020B0604020202020204" pitchFamily="34" charset="0"/>
            </a:endParaRPr>
          </a:p>
          <a:p>
            <a:pPr lvl="1"/>
            <a:endParaRPr lang="en-US" sz="2000" b="1" dirty="0">
              <a:latin typeface="Arial" panose="020B0604020202020204" pitchFamily="34" charset="0"/>
              <a:cs typeface="Arial" panose="020B0604020202020204" pitchFamily="34" charset="0"/>
            </a:endParaRPr>
          </a:p>
          <a:p>
            <a:pPr lvl="1"/>
            <a:r>
              <a:rPr lang="en-US" sz="2000" b="1" dirty="0">
                <a:latin typeface="Arial" panose="020B0604020202020204" pitchFamily="34" charset="0"/>
                <a:cs typeface="Arial" panose="020B0604020202020204" pitchFamily="34" charset="0"/>
              </a:rPr>
              <a:t>Option 2:</a:t>
            </a:r>
            <a:r>
              <a:rPr lang="en-US" sz="2000" dirty="0">
                <a:latin typeface="Arial" panose="020B0604020202020204" pitchFamily="34" charset="0"/>
                <a:cs typeface="Arial" panose="020B0604020202020204" pitchFamily="34" charset="0"/>
              </a:rPr>
              <a:t> </a:t>
            </a:r>
            <a:r>
              <a:rPr lang="en-US" sz="2000" b="1" dirty="0">
                <a:solidFill>
                  <a:srgbClr val="FF0000"/>
                </a:solidFill>
                <a:latin typeface="Arial" panose="020B0604020202020204" pitchFamily="34" charset="0"/>
                <a:cs typeface="Arial" panose="020B0604020202020204" pitchFamily="34" charset="0"/>
              </a:rPr>
              <a:t>Elimination of all Appeal Allocations for 2022-23 and all positions beyond district’s base Service Delivery Model eliminated for 2023-24 school year</a:t>
            </a:r>
            <a:r>
              <a:rPr lang="en-US" sz="2000" dirty="0">
                <a:latin typeface="Arial" panose="020B0604020202020204" pitchFamily="34" charset="0"/>
                <a:cs typeface="Arial" panose="020B0604020202020204" pitchFamily="34" charset="0"/>
              </a:rPr>
              <a:t>. Estimated elimination of 24 school-based positions for 2022-23, and 137 additional positions for 2023-24. Would require an estimated $30.4 million in total ESSER funding beginning January 1, 2022.</a:t>
            </a:r>
          </a:p>
          <a:p>
            <a:pPr lvl="1"/>
            <a:endParaRPr lang="en-US" sz="2000" dirty="0">
              <a:latin typeface="Arial" panose="020B0604020202020204" pitchFamily="34"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90107082"/>
              </p:ext>
            </p:extLst>
          </p:nvPr>
        </p:nvGraphicFramePr>
        <p:xfrm>
          <a:off x="2297684" y="2777018"/>
          <a:ext cx="6745289" cy="760095"/>
        </p:xfrm>
        <a:graphic>
          <a:graphicData uri="http://schemas.openxmlformats.org/drawingml/2006/table">
            <a:tbl>
              <a:tblPr/>
              <a:tblGrid>
                <a:gridCol w="2728913">
                  <a:extLst>
                    <a:ext uri="{9D8B030D-6E8A-4147-A177-3AD203B41FA5}">
                      <a16:colId xmlns:a16="http://schemas.microsoft.com/office/drawing/2014/main" val="20000"/>
                    </a:ext>
                  </a:extLst>
                </a:gridCol>
                <a:gridCol w="1263650">
                  <a:extLst>
                    <a:ext uri="{9D8B030D-6E8A-4147-A177-3AD203B41FA5}">
                      <a16:colId xmlns:a16="http://schemas.microsoft.com/office/drawing/2014/main" val="20001"/>
                    </a:ext>
                  </a:extLst>
                </a:gridCol>
                <a:gridCol w="1376363">
                  <a:extLst>
                    <a:ext uri="{9D8B030D-6E8A-4147-A177-3AD203B41FA5}">
                      <a16:colId xmlns:a16="http://schemas.microsoft.com/office/drawing/2014/main" val="20002"/>
                    </a:ext>
                  </a:extLst>
                </a:gridCol>
                <a:gridCol w="1376363">
                  <a:extLst>
                    <a:ext uri="{9D8B030D-6E8A-4147-A177-3AD203B41FA5}">
                      <a16:colId xmlns:a16="http://schemas.microsoft.com/office/drawing/2014/main" val="20003"/>
                    </a:ext>
                  </a:extLst>
                </a:gridCol>
              </a:tblGrid>
              <a:tr h="190500">
                <a:tc>
                  <a:txBody>
                    <a:bodyPr/>
                    <a:lstStyle/>
                    <a:p>
                      <a:pPr algn="l" fontAlgn="b"/>
                      <a:r>
                        <a:rPr lang="en-US" sz="1600" b="1" i="0" u="none" strike="noStrike" dirty="0">
                          <a:solidFill>
                            <a:srgbClr val="000000"/>
                          </a:solidFill>
                          <a:effectLst/>
                          <a:latin typeface="Arial" panose="020B0604020202020204" pitchFamily="34" charset="0"/>
                        </a:rPr>
                        <a:t>Budget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panose="020B060402020202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panose="020B060402020202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600" b="1" i="0" u="none" strike="noStrike" dirty="0">
                          <a:solidFill>
                            <a:srgbClr val="000000"/>
                          </a:solidFill>
                          <a:effectLst/>
                          <a:latin typeface="Arial" panose="020B0604020202020204" pitchFamily="34" charset="0"/>
                        </a:rPr>
                        <a:t>General Fund Cost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$21,036,937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$ 21,036,937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$ 21,036,937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600" b="1" i="0" u="none" strike="noStrike" dirty="0">
                          <a:solidFill>
                            <a:srgbClr val="000000"/>
                          </a:solidFill>
                          <a:effectLst/>
                          <a:latin typeface="Arial" panose="020B0604020202020204" pitchFamily="34" charset="0"/>
                        </a:rPr>
                        <a:t>ESSER Funding Required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$21,036,937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$ 12,622,162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a:t>
                      </a:r>
                      <a:r>
                        <a:rPr lang="en-US" sz="1600" b="0" i="0" u="none" strike="noStrike" baseline="0" dirty="0">
                          <a:solidFill>
                            <a:srgbClr val="000000"/>
                          </a:solidFill>
                          <a:effectLst/>
                          <a:latin typeface="Arial" panose="020B0604020202020204" pitchFamily="34" charset="0"/>
                        </a:rPr>
                        <a:t>                0</a:t>
                      </a:r>
                      <a:r>
                        <a:rPr lang="en-US" sz="16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845152014"/>
              </p:ext>
            </p:extLst>
          </p:nvPr>
        </p:nvGraphicFramePr>
        <p:xfrm>
          <a:off x="2353093" y="5028666"/>
          <a:ext cx="6746876" cy="760095"/>
        </p:xfrm>
        <a:graphic>
          <a:graphicData uri="http://schemas.openxmlformats.org/drawingml/2006/table">
            <a:tbl>
              <a:tblPr/>
              <a:tblGrid>
                <a:gridCol w="2728913">
                  <a:extLst>
                    <a:ext uri="{9D8B030D-6E8A-4147-A177-3AD203B41FA5}">
                      <a16:colId xmlns:a16="http://schemas.microsoft.com/office/drawing/2014/main" val="20000"/>
                    </a:ext>
                  </a:extLst>
                </a:gridCol>
                <a:gridCol w="1263650">
                  <a:extLst>
                    <a:ext uri="{9D8B030D-6E8A-4147-A177-3AD203B41FA5}">
                      <a16:colId xmlns:a16="http://schemas.microsoft.com/office/drawing/2014/main" val="20001"/>
                    </a:ext>
                  </a:extLst>
                </a:gridCol>
                <a:gridCol w="1376363">
                  <a:extLst>
                    <a:ext uri="{9D8B030D-6E8A-4147-A177-3AD203B41FA5}">
                      <a16:colId xmlns:a16="http://schemas.microsoft.com/office/drawing/2014/main" val="20002"/>
                    </a:ext>
                  </a:extLst>
                </a:gridCol>
                <a:gridCol w="1377950">
                  <a:extLst>
                    <a:ext uri="{9D8B030D-6E8A-4147-A177-3AD203B41FA5}">
                      <a16:colId xmlns:a16="http://schemas.microsoft.com/office/drawing/2014/main" val="20003"/>
                    </a:ext>
                  </a:extLst>
                </a:gridCol>
              </a:tblGrid>
              <a:tr h="239719">
                <a:tc>
                  <a:txBody>
                    <a:bodyPr/>
                    <a:lstStyle/>
                    <a:p>
                      <a:pPr algn="l" fontAlgn="b"/>
                      <a:r>
                        <a:rPr lang="en-US" sz="1600" b="1" i="0" u="none" strike="noStrike" dirty="0">
                          <a:solidFill>
                            <a:srgbClr val="000000"/>
                          </a:solidFill>
                          <a:effectLst/>
                          <a:latin typeface="Arial" panose="020B0604020202020204" pitchFamily="34" charset="0"/>
                        </a:rPr>
                        <a:t>Budget 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Arial" panose="020B0604020202020204" pitchFamily="34" charset="0"/>
                        </a:rPr>
                        <a:t>2022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panose="020B060402020202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Arial" panose="020B060402020202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90500">
                <a:tc>
                  <a:txBody>
                    <a:bodyPr/>
                    <a:lstStyle/>
                    <a:p>
                      <a:pPr algn="l" fontAlgn="b"/>
                      <a:r>
                        <a:rPr lang="en-US" sz="1600" b="1" i="0" u="none" strike="noStrike">
                          <a:solidFill>
                            <a:srgbClr val="000000"/>
                          </a:solidFill>
                          <a:effectLst/>
                          <a:latin typeface="Arial" panose="020B0604020202020204" pitchFamily="34" charset="0"/>
                        </a:rPr>
                        <a:t>General Fund Cost Savings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a:t>
                      </a:r>
                      <a:r>
                        <a:rPr lang="en-US" sz="1600" b="0" i="0" u="none" strike="noStrike" baseline="0" dirty="0">
                          <a:solidFill>
                            <a:srgbClr val="000000"/>
                          </a:solidFill>
                          <a:effectLst/>
                          <a:latin typeface="Arial" panose="020B0604020202020204" pitchFamily="34" charset="0"/>
                        </a:rPr>
                        <a:t>21,036,937</a:t>
                      </a:r>
                      <a:r>
                        <a:rPr lang="en-US" sz="1600" b="0" i="0" u="none" strike="noStrike" dirty="0">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$ 21,036,937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rial" panose="020B0604020202020204" pitchFamily="34" charset="0"/>
                        </a:rPr>
                        <a:t> $21,036,937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0500">
                <a:tc>
                  <a:txBody>
                    <a:bodyPr/>
                    <a:lstStyle/>
                    <a:p>
                      <a:pPr algn="l" fontAlgn="b"/>
                      <a:r>
                        <a:rPr lang="en-US" sz="1600" b="1" i="0" u="none" strike="noStrike" dirty="0">
                          <a:solidFill>
                            <a:srgbClr val="000000"/>
                          </a:solidFill>
                          <a:effectLst/>
                          <a:latin typeface="Arial" panose="020B0604020202020204" pitchFamily="34" charset="0"/>
                        </a:rPr>
                        <a:t>ESSER Funding Required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600" b="0" i="0" u="none" strike="noStrike" dirty="0">
                          <a:solidFill>
                            <a:srgbClr val="000000"/>
                          </a:solidFill>
                          <a:effectLst/>
                          <a:latin typeface="Arial" panose="020B0604020202020204" pitchFamily="34" charset="0"/>
                        </a:rPr>
                        <a:t> $</a:t>
                      </a:r>
                      <a:r>
                        <a:rPr lang="en-US" sz="1600" b="0" i="0" u="none" strike="noStrike" baseline="0" dirty="0">
                          <a:solidFill>
                            <a:srgbClr val="000000"/>
                          </a:solidFill>
                          <a:effectLst/>
                          <a:latin typeface="Arial" panose="020B0604020202020204" pitchFamily="34" charset="0"/>
                        </a:rPr>
                        <a:t>19,735,301</a:t>
                      </a:r>
                      <a:endParaRPr lang="en-US" sz="1600" b="0" i="0" u="none" strike="noStrike" dirty="0">
                        <a:solidFill>
                          <a:srgbClr val="000000"/>
                        </a:solidFill>
                        <a:effectLst/>
                        <a:latin typeface="Arial" panose="020B0604020202020204" pitchFamily="34"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$ 10,669,709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dirty="0">
                          <a:solidFill>
                            <a:srgbClr val="000000"/>
                          </a:solidFill>
                          <a:effectLst/>
                          <a:latin typeface="Arial" panose="020B0604020202020204" pitchFamily="34" charset="0"/>
                        </a:rPr>
                        <a:t> $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5" name="Slide Number Placeholder 4">
            <a:extLst>
              <a:ext uri="{FF2B5EF4-FFF2-40B4-BE49-F238E27FC236}">
                <a16:creationId xmlns:a16="http://schemas.microsoft.com/office/drawing/2014/main" id="{C1437376-1C3A-4C57-B2F9-7E1339005686}"/>
              </a:ext>
            </a:extLst>
          </p:cNvPr>
          <p:cNvSpPr>
            <a:spLocks noGrp="1"/>
          </p:cNvSpPr>
          <p:nvPr>
            <p:ph type="sldNum" sz="quarter" idx="12"/>
          </p:nvPr>
        </p:nvSpPr>
        <p:spPr>
          <a:xfrm>
            <a:off x="8610600" y="6489520"/>
            <a:ext cx="2743200" cy="365125"/>
          </a:xfrm>
        </p:spPr>
        <p:txBody>
          <a:bodyPr/>
          <a:lstStyle/>
          <a:p>
            <a:fld id="{4438008B-BB23-4F4B-8B27-CD97607E1CAA}" type="slidenum">
              <a:rPr lang="en-US" smtClean="0"/>
              <a:t>30</a:t>
            </a:fld>
            <a:endParaRPr lang="en-US" dirty="0"/>
          </a:p>
        </p:txBody>
      </p:sp>
    </p:spTree>
    <p:extLst>
      <p:ext uri="{BB962C8B-B14F-4D97-AF65-F5344CB8AC3E}">
        <p14:creationId xmlns:p14="http://schemas.microsoft.com/office/powerpoint/2010/main" val="26827114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4300"/>
            <a:ext cx="10515600" cy="1300164"/>
          </a:xfrm>
        </p:spPr>
        <p:txBody>
          <a:bodyPr/>
          <a:lstStyle/>
          <a:p>
            <a:pPr algn="ctr"/>
            <a:r>
              <a:rPr lang="en-US" dirty="0">
                <a:latin typeface="Arial" panose="020B0604020202020204" pitchFamily="34" charset="0"/>
                <a:cs typeface="Arial" panose="020B0604020202020204" pitchFamily="34" charset="0"/>
              </a:rPr>
              <a:t>The 2022 Budget Included a 3% Millage Increase</a:t>
            </a:r>
          </a:p>
        </p:txBody>
      </p:sp>
      <p:graphicFrame>
        <p:nvGraphicFramePr>
          <p:cNvPr id="5" name="Table 4"/>
          <p:cNvGraphicFramePr>
            <a:graphicFrameLocks noGrp="1"/>
          </p:cNvGraphicFramePr>
          <p:nvPr>
            <p:extLst>
              <p:ext uri="{D42A27DB-BD31-4B8C-83A1-F6EECF244321}">
                <p14:modId xmlns:p14="http://schemas.microsoft.com/office/powerpoint/2010/main" val="363575947"/>
              </p:ext>
            </p:extLst>
          </p:nvPr>
        </p:nvGraphicFramePr>
        <p:xfrm>
          <a:off x="1847463" y="2705875"/>
          <a:ext cx="8031972" cy="2860725"/>
        </p:xfrm>
        <a:graphic>
          <a:graphicData uri="http://schemas.openxmlformats.org/drawingml/2006/table">
            <a:tbl>
              <a:tblPr/>
              <a:tblGrid>
                <a:gridCol w="1391401">
                  <a:extLst>
                    <a:ext uri="{9D8B030D-6E8A-4147-A177-3AD203B41FA5}">
                      <a16:colId xmlns:a16="http://schemas.microsoft.com/office/drawing/2014/main" val="20000"/>
                    </a:ext>
                  </a:extLst>
                </a:gridCol>
                <a:gridCol w="1048815">
                  <a:extLst>
                    <a:ext uri="{9D8B030D-6E8A-4147-A177-3AD203B41FA5}">
                      <a16:colId xmlns:a16="http://schemas.microsoft.com/office/drawing/2014/main" val="20001"/>
                    </a:ext>
                  </a:extLst>
                </a:gridCol>
                <a:gridCol w="2766014">
                  <a:extLst>
                    <a:ext uri="{9D8B030D-6E8A-4147-A177-3AD203B41FA5}">
                      <a16:colId xmlns:a16="http://schemas.microsoft.com/office/drawing/2014/main" val="20002"/>
                    </a:ext>
                  </a:extLst>
                </a:gridCol>
                <a:gridCol w="2825742">
                  <a:extLst>
                    <a:ext uri="{9D8B030D-6E8A-4147-A177-3AD203B41FA5}">
                      <a16:colId xmlns:a16="http://schemas.microsoft.com/office/drawing/2014/main" val="20003"/>
                    </a:ext>
                  </a:extLst>
                </a:gridCol>
              </a:tblGrid>
              <a:tr h="660450">
                <a:tc>
                  <a:txBody>
                    <a:bodyPr/>
                    <a:lstStyle/>
                    <a:p>
                      <a:pPr algn="ctr" fontAlgn="b"/>
                      <a:r>
                        <a:rPr lang="en-US" sz="2000" b="1" i="0" u="none" strike="noStrike" dirty="0">
                          <a:solidFill>
                            <a:srgbClr val="000000"/>
                          </a:solidFill>
                          <a:effectLst/>
                          <a:latin typeface="Arial" panose="020B0604020202020204" pitchFamily="34" charset="0"/>
                        </a:rPr>
                        <a:t>% Increase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Arial" panose="020B0604020202020204" pitchFamily="34" charset="0"/>
                        </a:rPr>
                        <a:t>Mills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dirty="0">
                          <a:solidFill>
                            <a:srgbClr val="000000"/>
                          </a:solidFill>
                          <a:effectLst/>
                          <a:latin typeface="Arial" panose="020B0604020202020204" pitchFamily="34" charset="0"/>
                        </a:rPr>
                        <a:t> 2022 Estimated Real Estate Revenue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2000" b="1" i="0" u="none" strike="noStrike">
                          <a:solidFill>
                            <a:srgbClr val="000000"/>
                          </a:solidFill>
                          <a:effectLst/>
                          <a:latin typeface="Arial" panose="020B0604020202020204" pitchFamily="34" charset="0"/>
                        </a:rPr>
                        <a:t> Increase over Existing Projection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3714">
                <a:tc>
                  <a:txBody>
                    <a:bodyPr/>
                    <a:lstStyle/>
                    <a:p>
                      <a:pPr algn="r" fontAlgn="b"/>
                      <a:r>
                        <a:rPr lang="en-US" sz="2000" b="0" i="0" u="none" strike="noStrike" dirty="0">
                          <a:solidFill>
                            <a:srgbClr val="000000"/>
                          </a:solidFill>
                          <a:effectLst/>
                          <a:latin typeface="Arial" panose="020B0604020202020204" pitchFamily="34" charset="0"/>
                        </a:rPr>
                        <a:t>No Increase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Arial" panose="020B0604020202020204" pitchFamily="34" charset="0"/>
                        </a:rPr>
                        <a:t>9.95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183,623,498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3714">
                <a:tc>
                  <a:txBody>
                    <a:bodyPr/>
                    <a:lstStyle/>
                    <a:p>
                      <a:pPr algn="r" fontAlgn="b"/>
                      <a:r>
                        <a:rPr lang="en-US" sz="2000" b="0" i="0" u="none" strike="noStrike">
                          <a:solidFill>
                            <a:srgbClr val="000000"/>
                          </a:solidFill>
                          <a:effectLst/>
                          <a:latin typeface="Arial" panose="020B0604020202020204" pitchFamily="34" charset="0"/>
                        </a:rPr>
                        <a:t>0.50%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latin typeface="Arial" panose="020B0604020202020204" pitchFamily="34"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184,511,615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888,117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13714">
                <a:tc>
                  <a:txBody>
                    <a:bodyPr/>
                    <a:lstStyle/>
                    <a:p>
                      <a:pPr algn="r" fontAlgn="b"/>
                      <a:r>
                        <a:rPr lang="en-US" sz="2000" b="0" i="0" u="none" strike="noStrike">
                          <a:solidFill>
                            <a:srgbClr val="000000"/>
                          </a:solidFill>
                          <a:effectLst/>
                          <a:latin typeface="Arial" panose="020B060402020202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Arial" panose="020B0604020202020204" pitchFamily="34" charset="0"/>
                        </a:rPr>
                        <a:t>10.05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185,399,733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1,776,235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3714">
                <a:tc>
                  <a:txBody>
                    <a:bodyPr/>
                    <a:lstStyle/>
                    <a:p>
                      <a:pPr algn="r" fontAlgn="b"/>
                      <a:r>
                        <a:rPr lang="en-US" sz="2000" b="0" i="0" u="none" strike="noStrike">
                          <a:solidFill>
                            <a:srgbClr val="000000"/>
                          </a:solidFill>
                          <a:effectLst/>
                          <a:latin typeface="Arial" panose="020B0604020202020204" pitchFamily="34" charset="0"/>
                        </a:rPr>
                        <a:t>1.50%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Arial" panose="020B0604020202020204" pitchFamily="34" charset="0"/>
                        </a:rPr>
                        <a:t>10.10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186,287,850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2,664,352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313714">
                <a:tc>
                  <a:txBody>
                    <a:bodyPr/>
                    <a:lstStyle/>
                    <a:p>
                      <a:pPr algn="r" fontAlgn="b"/>
                      <a:r>
                        <a:rPr lang="en-US" sz="2000" b="0" i="0" u="none" strike="noStrike">
                          <a:solidFill>
                            <a:srgbClr val="000000"/>
                          </a:solidFill>
                          <a:effectLst/>
                          <a:latin typeface="Arial" panose="020B0604020202020204" pitchFamily="34" charset="0"/>
                        </a:rPr>
                        <a:t>2.00%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Arial" panose="020B0604020202020204" pitchFamily="34" charset="0"/>
                        </a:rPr>
                        <a:t>10.15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187,175,968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latin typeface="Arial" panose="020B0604020202020204" pitchFamily="34" charset="0"/>
                        </a:rPr>
                        <a:t> $              3,552,470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3714">
                <a:tc>
                  <a:txBody>
                    <a:bodyPr/>
                    <a:lstStyle/>
                    <a:p>
                      <a:pPr algn="r" fontAlgn="b"/>
                      <a:r>
                        <a:rPr lang="en-US" sz="2000" b="0" i="0" u="none" strike="noStrike" dirty="0">
                          <a:solidFill>
                            <a:srgbClr val="000000"/>
                          </a:solidFill>
                          <a:effectLst/>
                          <a:latin typeface="Arial" panose="020B0604020202020204" pitchFamily="34" charset="0"/>
                        </a:rPr>
                        <a:t>2.50%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a:solidFill>
                            <a:srgbClr val="000000"/>
                          </a:solidFill>
                          <a:effectLst/>
                          <a:latin typeface="Arial" panose="020B0604020202020204" pitchFamily="34" charset="0"/>
                        </a:rPr>
                        <a:t>10.20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188,064,085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a:solidFill>
                            <a:srgbClr val="000000"/>
                          </a:solidFill>
                          <a:effectLst/>
                          <a:latin typeface="Arial" panose="020B0604020202020204" pitchFamily="34" charset="0"/>
                        </a:rPr>
                        <a:t> $              4,440,587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313714">
                <a:tc>
                  <a:txBody>
                    <a:bodyPr/>
                    <a:lstStyle/>
                    <a:p>
                      <a:pPr algn="r" fontAlgn="b"/>
                      <a:r>
                        <a:rPr lang="en-US" sz="2000" b="0" i="0" u="none" strike="noStrike" dirty="0">
                          <a:solidFill>
                            <a:srgbClr val="000000"/>
                          </a:solidFill>
                          <a:effectLst/>
                          <a:highlight>
                            <a:srgbClr val="FFFF00"/>
                          </a:highlight>
                          <a:latin typeface="Arial" panose="020B0604020202020204" pitchFamily="34" charset="0"/>
                        </a:rPr>
                        <a:t>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2000" b="0" i="0" u="none" strike="noStrike" dirty="0">
                          <a:solidFill>
                            <a:srgbClr val="000000"/>
                          </a:solidFill>
                          <a:effectLst/>
                          <a:highlight>
                            <a:srgbClr val="FFFF00"/>
                          </a:highlight>
                          <a:latin typeface="Arial" panose="020B0604020202020204" pitchFamily="34" charset="0"/>
                        </a:rPr>
                        <a:t>10.25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highlight>
                            <a:srgbClr val="FFFF00"/>
                          </a:highlight>
                          <a:latin typeface="Arial" panose="020B0604020202020204" pitchFamily="34" charset="0"/>
                        </a:rPr>
                        <a:t> $             188,952,203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2000" b="0" i="0" u="none" strike="noStrike" dirty="0">
                          <a:solidFill>
                            <a:srgbClr val="000000"/>
                          </a:solidFill>
                          <a:effectLst/>
                          <a:highlight>
                            <a:srgbClr val="FFFF00"/>
                          </a:highlight>
                          <a:latin typeface="Arial" panose="020B0604020202020204" pitchFamily="34" charset="0"/>
                        </a:rPr>
                        <a:t> $              5,328,705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6" name="TextBox 5"/>
          <p:cNvSpPr txBox="1"/>
          <p:nvPr/>
        </p:nvSpPr>
        <p:spPr>
          <a:xfrm>
            <a:off x="838200" y="1498440"/>
            <a:ext cx="10804849"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2021-22 Act 1 Index for the district is 3.0%</a:t>
            </a: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2022 Millage rate is 10.25 Mills</a:t>
            </a:r>
          </a:p>
        </p:txBody>
      </p:sp>
      <p:sp>
        <p:nvSpPr>
          <p:cNvPr id="3" name="Slide Number Placeholder 2">
            <a:extLst>
              <a:ext uri="{FF2B5EF4-FFF2-40B4-BE49-F238E27FC236}">
                <a16:creationId xmlns:a16="http://schemas.microsoft.com/office/drawing/2014/main" id="{75574866-2131-443F-B4EA-D50CDAD81421}"/>
              </a:ext>
            </a:extLst>
          </p:cNvPr>
          <p:cNvSpPr>
            <a:spLocks noGrp="1"/>
          </p:cNvSpPr>
          <p:nvPr>
            <p:ph type="sldNum" sz="quarter" idx="12"/>
          </p:nvPr>
        </p:nvSpPr>
        <p:spPr>
          <a:xfrm>
            <a:off x="8610600" y="6480642"/>
            <a:ext cx="2743200" cy="365125"/>
          </a:xfrm>
        </p:spPr>
        <p:txBody>
          <a:bodyPr/>
          <a:lstStyle/>
          <a:p>
            <a:fld id="{4438008B-BB23-4F4B-8B27-CD97607E1CAA}" type="slidenum">
              <a:rPr lang="en-US" smtClean="0"/>
              <a:t>31</a:t>
            </a:fld>
            <a:endParaRPr lang="en-US" dirty="0"/>
          </a:p>
        </p:txBody>
      </p:sp>
    </p:spTree>
    <p:extLst>
      <p:ext uri="{BB962C8B-B14F-4D97-AF65-F5344CB8AC3E}">
        <p14:creationId xmlns:p14="http://schemas.microsoft.com/office/powerpoint/2010/main" val="1258195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E59F-87EA-443F-9376-B7FE51136985}"/>
              </a:ext>
            </a:extLst>
          </p:cNvPr>
          <p:cNvSpPr>
            <a:spLocks noGrp="1"/>
          </p:cNvSpPr>
          <p:nvPr>
            <p:ph type="ctrTitle"/>
          </p:nvPr>
        </p:nvSpPr>
        <p:spPr/>
        <p:txBody>
          <a:bodyPr>
            <a:normAutofit/>
          </a:bodyPr>
          <a:lstStyle/>
          <a:p>
            <a:r>
              <a:rPr lang="en-US" sz="4400" dirty="0">
                <a:latin typeface="Arial" panose="020B0604020202020204" pitchFamily="34" charset="0"/>
                <a:cs typeface="Arial" panose="020B0604020202020204" pitchFamily="34" charset="0"/>
              </a:rPr>
              <a:t>Review of District Finances</a:t>
            </a:r>
          </a:p>
        </p:txBody>
      </p:sp>
      <p:sp>
        <p:nvSpPr>
          <p:cNvPr id="4" name="Slide Number Placeholder 3">
            <a:extLst>
              <a:ext uri="{FF2B5EF4-FFF2-40B4-BE49-F238E27FC236}">
                <a16:creationId xmlns:a16="http://schemas.microsoft.com/office/drawing/2014/main" id="{45E2E403-5A1A-44E0-8F1C-FF41F2A8F013}"/>
              </a:ext>
            </a:extLst>
          </p:cNvPr>
          <p:cNvSpPr>
            <a:spLocks noGrp="1"/>
          </p:cNvSpPr>
          <p:nvPr>
            <p:ph type="sldNum" sz="quarter" idx="12"/>
          </p:nvPr>
        </p:nvSpPr>
        <p:spPr/>
        <p:txBody>
          <a:bodyPr/>
          <a:lstStyle/>
          <a:p>
            <a:fld id="{4438008B-BB23-4F4B-8B27-CD97607E1CAA}" type="slidenum">
              <a:rPr lang="en-US" smtClean="0"/>
              <a:t>32</a:t>
            </a:fld>
            <a:endParaRPr lang="en-US" dirty="0"/>
          </a:p>
        </p:txBody>
      </p:sp>
    </p:spTree>
    <p:extLst>
      <p:ext uri="{BB962C8B-B14F-4D97-AF65-F5344CB8AC3E}">
        <p14:creationId xmlns:p14="http://schemas.microsoft.com/office/powerpoint/2010/main" val="23814283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65313"/>
            <a:ext cx="11146654" cy="1300164"/>
          </a:xfrm>
        </p:spPr>
        <p:txBody>
          <a:bodyPr/>
          <a:lstStyle/>
          <a:p>
            <a:pPr algn="ctr"/>
            <a:r>
              <a:rPr lang="en-US" dirty="0">
                <a:latin typeface="Arial" panose="020B0604020202020204" pitchFamily="34" charset="0"/>
                <a:cs typeface="Arial" panose="020B0604020202020204" pitchFamily="34" charset="0"/>
              </a:rPr>
              <a:t>2022-23 State Budget</a:t>
            </a:r>
          </a:p>
        </p:txBody>
      </p:sp>
      <p:sp>
        <p:nvSpPr>
          <p:cNvPr id="3" name="Content Placeholder 2"/>
          <p:cNvSpPr>
            <a:spLocks noGrp="1"/>
          </p:cNvSpPr>
          <p:nvPr>
            <p:ph idx="1"/>
          </p:nvPr>
        </p:nvSpPr>
        <p:spPr>
          <a:xfrm>
            <a:off x="838200" y="1414464"/>
            <a:ext cx="10515600" cy="4855707"/>
          </a:xfrm>
        </p:spPr>
        <p:txBody>
          <a:bodyPr>
            <a:normAutofit lnSpcReduction="10000"/>
          </a:bodyPr>
          <a:lstStyle/>
          <a:p>
            <a:r>
              <a:rPr lang="en-US" dirty="0">
                <a:latin typeface="Arial" panose="020B0604020202020204" pitchFamily="34" charset="0"/>
                <a:cs typeface="Arial" panose="020B0604020202020204" pitchFamily="34" charset="0"/>
              </a:rPr>
              <a:t>Basic Education Funding</a:t>
            </a:r>
          </a:p>
          <a:p>
            <a:pPr lvl="1"/>
            <a:r>
              <a:rPr lang="en-US" dirty="0">
                <a:latin typeface="Arial" panose="020B0604020202020204" pitchFamily="34" charset="0"/>
                <a:cs typeface="Arial" panose="020B0604020202020204" pitchFamily="34" charset="0"/>
              </a:rPr>
              <a:t>The 2022-23 Enacted Budget includes $7,625,124,000 for the Basic Education Funding appropriation and $225,000,000 to supplement those school districts with a higher at-risk student population. The total amount is a $767,820,000 (10.83%) increase over the 2021-22 fiscal year appropriation. </a:t>
            </a:r>
          </a:p>
          <a:p>
            <a:r>
              <a:rPr lang="en-US" dirty="0">
                <a:latin typeface="Arial" panose="020B0604020202020204" pitchFamily="34" charset="0"/>
                <a:cs typeface="Arial" panose="020B0604020202020204" pitchFamily="34" charset="0"/>
              </a:rPr>
              <a:t>Special Education Funding</a:t>
            </a:r>
          </a:p>
          <a:p>
            <a:pPr lvl="1"/>
            <a:r>
              <a:rPr lang="en-US" dirty="0">
                <a:latin typeface="Arial" panose="020B0604020202020204" pitchFamily="34" charset="0"/>
                <a:cs typeface="Arial" panose="020B0604020202020204" pitchFamily="34" charset="0"/>
              </a:rPr>
              <a:t>The 2022-23 Enacted Budget includes $1,336,815,000 for the Special Education appropriation. This amount is a $100,000,000 increase (8.1%) over the 2021-22 fiscal year appropriation.</a:t>
            </a:r>
          </a:p>
          <a:p>
            <a:r>
              <a:rPr lang="en-US" dirty="0">
                <a:latin typeface="Arial" panose="020B0604020202020204" pitchFamily="34" charset="0"/>
                <a:cs typeface="Arial" panose="020B0604020202020204" pitchFamily="34" charset="0"/>
              </a:rPr>
              <a:t>Ready to Learn Funding</a:t>
            </a:r>
            <a:endParaRPr lang="en-US" sz="2400" dirty="0">
              <a:latin typeface="Arial" panose="020B0604020202020204" pitchFamily="34" charset="0"/>
              <a:cs typeface="Arial" panose="020B0604020202020204" pitchFamily="34" charset="0"/>
            </a:endParaRPr>
          </a:p>
          <a:p>
            <a:pPr lvl="1"/>
            <a:r>
              <a:rPr lang="en-US" dirty="0">
                <a:latin typeface="Arial" panose="020B0604020202020204" pitchFamily="34" charset="0"/>
                <a:cs typeface="Arial" panose="020B0604020202020204" pitchFamily="34" charset="0"/>
              </a:rPr>
              <a:t>The 2022-23 Enacted Budget includes $295,500,000 for the Ready to Learn Block Grant. $100,000,000 of appropriated Ready to Learn was transferred to the School Safety Fund.</a:t>
            </a: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33</a:t>
            </a:fld>
            <a:endParaRPr lang="en-US" dirty="0"/>
          </a:p>
        </p:txBody>
      </p:sp>
    </p:spTree>
    <p:extLst>
      <p:ext uri="{BB962C8B-B14F-4D97-AF65-F5344CB8AC3E}">
        <p14:creationId xmlns:p14="http://schemas.microsoft.com/office/powerpoint/2010/main" val="2917668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Impact of 2022-23 State Budget on PPS</a:t>
            </a:r>
          </a:p>
        </p:txBody>
      </p:sp>
      <p:sp>
        <p:nvSpPr>
          <p:cNvPr id="2" name="Slide Number Placeholder 1">
            <a:extLst>
              <a:ext uri="{FF2B5EF4-FFF2-40B4-BE49-F238E27FC236}">
                <a16:creationId xmlns:a16="http://schemas.microsoft.com/office/drawing/2014/main" id="{641F2441-288F-458B-AB2A-C578AA295655}"/>
              </a:ext>
            </a:extLst>
          </p:cNvPr>
          <p:cNvSpPr>
            <a:spLocks noGrp="1"/>
          </p:cNvSpPr>
          <p:nvPr>
            <p:ph type="sldNum" sz="quarter" idx="12"/>
          </p:nvPr>
        </p:nvSpPr>
        <p:spPr>
          <a:xfrm>
            <a:off x="8583967" y="6480329"/>
            <a:ext cx="2743200" cy="365125"/>
          </a:xfrm>
        </p:spPr>
        <p:txBody>
          <a:bodyPr/>
          <a:lstStyle/>
          <a:p>
            <a:fld id="{4438008B-BB23-4F4B-8B27-CD97607E1CAA}" type="slidenum">
              <a:rPr lang="en-US" smtClean="0"/>
              <a:t>34</a:t>
            </a:fld>
            <a:endParaRPr lang="en-US" dirty="0"/>
          </a:p>
        </p:txBody>
      </p:sp>
      <p:graphicFrame>
        <p:nvGraphicFramePr>
          <p:cNvPr id="8" name="Table 7">
            <a:extLst>
              <a:ext uri="{FF2B5EF4-FFF2-40B4-BE49-F238E27FC236}">
                <a16:creationId xmlns:a16="http://schemas.microsoft.com/office/drawing/2014/main" id="{7D7AA0E8-132B-4A4C-BD37-BD9E5898866D}"/>
              </a:ext>
            </a:extLst>
          </p:cNvPr>
          <p:cNvGraphicFramePr>
            <a:graphicFrameLocks noGrp="1"/>
          </p:cNvGraphicFramePr>
          <p:nvPr>
            <p:extLst>
              <p:ext uri="{D42A27DB-BD31-4B8C-83A1-F6EECF244321}">
                <p14:modId xmlns:p14="http://schemas.microsoft.com/office/powerpoint/2010/main" val="478180076"/>
              </p:ext>
            </p:extLst>
          </p:nvPr>
        </p:nvGraphicFramePr>
        <p:xfrm>
          <a:off x="661692" y="1815545"/>
          <a:ext cx="10893707" cy="3133725"/>
        </p:xfrm>
        <a:graphic>
          <a:graphicData uri="http://schemas.openxmlformats.org/drawingml/2006/table">
            <a:tbl>
              <a:tblPr/>
              <a:tblGrid>
                <a:gridCol w="4291394">
                  <a:extLst>
                    <a:ext uri="{9D8B030D-6E8A-4147-A177-3AD203B41FA5}">
                      <a16:colId xmlns:a16="http://schemas.microsoft.com/office/drawing/2014/main" val="1231477525"/>
                    </a:ext>
                  </a:extLst>
                </a:gridCol>
                <a:gridCol w="1641475">
                  <a:extLst>
                    <a:ext uri="{9D8B030D-6E8A-4147-A177-3AD203B41FA5}">
                      <a16:colId xmlns:a16="http://schemas.microsoft.com/office/drawing/2014/main" val="1092989003"/>
                    </a:ext>
                  </a:extLst>
                </a:gridCol>
                <a:gridCol w="190340">
                  <a:extLst>
                    <a:ext uri="{9D8B030D-6E8A-4147-A177-3AD203B41FA5}">
                      <a16:colId xmlns:a16="http://schemas.microsoft.com/office/drawing/2014/main" val="499068184"/>
                    </a:ext>
                  </a:extLst>
                </a:gridCol>
                <a:gridCol w="1641475">
                  <a:extLst>
                    <a:ext uri="{9D8B030D-6E8A-4147-A177-3AD203B41FA5}">
                      <a16:colId xmlns:a16="http://schemas.microsoft.com/office/drawing/2014/main" val="2694344841"/>
                    </a:ext>
                  </a:extLst>
                </a:gridCol>
                <a:gridCol w="190340">
                  <a:extLst>
                    <a:ext uri="{9D8B030D-6E8A-4147-A177-3AD203B41FA5}">
                      <a16:colId xmlns:a16="http://schemas.microsoft.com/office/drawing/2014/main" val="979319655"/>
                    </a:ext>
                  </a:extLst>
                </a:gridCol>
                <a:gridCol w="1421193">
                  <a:extLst>
                    <a:ext uri="{9D8B030D-6E8A-4147-A177-3AD203B41FA5}">
                      <a16:colId xmlns:a16="http://schemas.microsoft.com/office/drawing/2014/main" val="1759759637"/>
                    </a:ext>
                  </a:extLst>
                </a:gridCol>
                <a:gridCol w="190340">
                  <a:extLst>
                    <a:ext uri="{9D8B030D-6E8A-4147-A177-3AD203B41FA5}">
                      <a16:colId xmlns:a16="http://schemas.microsoft.com/office/drawing/2014/main" val="2812505194"/>
                    </a:ext>
                  </a:extLst>
                </a:gridCol>
                <a:gridCol w="1327150">
                  <a:extLst>
                    <a:ext uri="{9D8B030D-6E8A-4147-A177-3AD203B41FA5}">
                      <a16:colId xmlns:a16="http://schemas.microsoft.com/office/drawing/2014/main" val="1767075565"/>
                    </a:ext>
                  </a:extLst>
                </a:gridCol>
              </a:tblGrid>
              <a:tr h="74509">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ctr" fontAlgn="b"/>
                      <a:r>
                        <a:rPr lang="en-US" sz="2000" b="0" i="0" u="none" strike="noStrike" dirty="0">
                          <a:solidFill>
                            <a:srgbClr val="000000"/>
                          </a:solidFill>
                          <a:effectLst/>
                          <a:latin typeface="Arial" panose="020B0604020202020204" pitchFamily="34" charset="0"/>
                        </a:rPr>
                        <a:t>2021-22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panose="020B0604020202020204" pitchFamily="34" charset="0"/>
                        </a:rPr>
                        <a:t>2022-23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dirty="0">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panose="020B0604020202020204" pitchFamily="34" charset="0"/>
                        </a:rPr>
                        <a:t>VARIATION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2000" b="0" i="0" u="none" strike="noStrike">
                          <a:solidFill>
                            <a:srgbClr val="000000"/>
                          </a:solidFill>
                          <a:effectLst/>
                          <a:latin typeface="Arial" panose="020B0604020202020204" pitchFamily="34" charset="0"/>
                        </a:rPr>
                        <a:t>% CHANGE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5933950"/>
                  </a:ext>
                </a:extLst>
              </a:tr>
              <a:tr h="190500">
                <a:tc>
                  <a:txBody>
                    <a:bodyPr/>
                    <a:lstStyle/>
                    <a:p>
                      <a:pPr algn="l" fontAlgn="b"/>
                      <a:r>
                        <a:rPr lang="en-US" sz="2000" b="1" i="0" u="none" strike="noStrike" dirty="0">
                          <a:solidFill>
                            <a:srgbClr val="000000"/>
                          </a:solidFill>
                          <a:effectLst/>
                          <a:latin typeface="Arial" panose="020B0604020202020204" pitchFamily="34" charset="0"/>
                        </a:rPr>
                        <a:t>BASIC EDUCATION FUNDING</a:t>
                      </a: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$163,710,576</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000" b="1" i="0" u="none" strike="noStrike" dirty="0">
                          <a:solidFill>
                            <a:srgbClr val="000000"/>
                          </a:solidFill>
                          <a:effectLst/>
                          <a:latin typeface="Arial" panose="020B0604020202020204" pitchFamily="34" charset="0"/>
                        </a:rPr>
                        <a:t>$168,670,990</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000" b="1" i="0" u="none" strike="noStrike">
                          <a:solidFill>
                            <a:srgbClr val="000000"/>
                          </a:solidFill>
                          <a:effectLst/>
                          <a:latin typeface="Arial" panose="020B0604020202020204" pitchFamily="34" charset="0"/>
                        </a:rPr>
                        <a:t>$4,960,414</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2000" b="1" i="0" u="none" strike="noStrike">
                          <a:solidFill>
                            <a:srgbClr val="000000"/>
                          </a:solidFill>
                          <a:effectLst/>
                          <a:latin typeface="Arial" panose="020B0604020202020204" pitchFamily="34" charset="0"/>
                        </a:rPr>
                        <a:t>3.03%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89220830"/>
                  </a:ext>
                </a:extLst>
              </a:tr>
              <a:tr h="180975">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033287017"/>
                  </a:ext>
                </a:extLst>
              </a:tr>
              <a:tr h="190500">
                <a:tc>
                  <a:txBody>
                    <a:bodyPr/>
                    <a:lstStyle/>
                    <a:p>
                      <a:pPr algn="l" fontAlgn="b"/>
                      <a:r>
                        <a:rPr lang="en-US" sz="2000" b="1" i="0" u="none" strike="noStrike" dirty="0">
                          <a:solidFill>
                            <a:srgbClr val="000000"/>
                          </a:solidFill>
                          <a:effectLst/>
                          <a:latin typeface="Arial" panose="020B0604020202020204" pitchFamily="34" charset="0"/>
                        </a:rPr>
                        <a:t>READY TO LEARN BLOCK GRANT</a:t>
                      </a: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$4,955,423</a:t>
                      </a:r>
                    </a:p>
                  </a:txBody>
                  <a:tcPr marL="9525" marR="9525" marT="9525" marB="0" anchor="b">
                    <a:lnL>
                      <a:noFill/>
                    </a:lnL>
                    <a:lnR>
                      <a:noFill/>
                    </a:lnR>
                    <a:lnT>
                      <a:noFill/>
                    </a:lnT>
                    <a:lnB>
                      <a:noFill/>
                    </a:lnB>
                  </a:tcPr>
                </a:tc>
                <a:tc>
                  <a:txBody>
                    <a:bodyPr/>
                    <a:lstStyle/>
                    <a:p>
                      <a:pPr algn="l" fontAlgn="b"/>
                      <a:endParaRPr lang="en-US" sz="2000" b="1"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$4,955,423</a:t>
                      </a:r>
                    </a:p>
                  </a:txBody>
                  <a:tcPr marL="9525" marR="9525" marT="9525" marB="0" anchor="b">
                    <a:lnL>
                      <a:noFill/>
                    </a:lnL>
                    <a:lnR>
                      <a:noFill/>
                    </a:lnR>
                    <a:lnT>
                      <a:noFill/>
                    </a:lnT>
                    <a:lnB>
                      <a:noFill/>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$0</a:t>
                      </a:r>
                    </a:p>
                  </a:txBody>
                  <a:tcPr marL="9525" marR="9525" marT="9525" marB="0" anchor="b">
                    <a:lnL>
                      <a:noFill/>
                    </a:lnL>
                    <a:lnR>
                      <a:noFill/>
                    </a:lnR>
                    <a:lnT>
                      <a:noFill/>
                    </a:lnT>
                    <a:lnB>
                      <a:noFill/>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0.00%</a:t>
                      </a:r>
                    </a:p>
                  </a:txBody>
                  <a:tcPr marL="9525" marR="9525" marT="9525" marB="0" anchor="b">
                    <a:lnL>
                      <a:noFill/>
                    </a:lnL>
                    <a:lnR>
                      <a:noFill/>
                    </a:lnR>
                    <a:lnT>
                      <a:noFill/>
                    </a:lnT>
                    <a:lnB>
                      <a:noFill/>
                    </a:lnB>
                  </a:tcPr>
                </a:tc>
                <a:extLst>
                  <a:ext uri="{0D108BD9-81ED-4DB2-BD59-A6C34878D82A}">
                    <a16:rowId xmlns:a16="http://schemas.microsoft.com/office/drawing/2014/main" val="4087708150"/>
                  </a:ext>
                </a:extLst>
              </a:tr>
              <a:tr h="180975">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1602336295"/>
                  </a:ext>
                </a:extLst>
              </a:tr>
              <a:tr h="190500">
                <a:tc>
                  <a:txBody>
                    <a:bodyPr/>
                    <a:lstStyle/>
                    <a:p>
                      <a:pPr algn="l" fontAlgn="b"/>
                      <a:r>
                        <a:rPr lang="en-US" sz="2000" b="1" i="0" u="none" strike="noStrike">
                          <a:solidFill>
                            <a:srgbClr val="000000"/>
                          </a:solidFill>
                          <a:effectLst/>
                          <a:latin typeface="Arial" panose="020B0604020202020204" pitchFamily="34" charset="0"/>
                        </a:rPr>
                        <a:t>SPECIAL EDUCATION</a:t>
                      </a: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$28,876,390</a:t>
                      </a:r>
                    </a:p>
                  </a:txBody>
                  <a:tcPr marL="9525" marR="9525" marT="9525" marB="0" anchor="b">
                    <a:lnL>
                      <a:noFill/>
                    </a:lnL>
                    <a:lnR>
                      <a:noFill/>
                    </a:lnR>
                    <a:lnT>
                      <a:noFill/>
                    </a:lnT>
                    <a:lnB>
                      <a:noFill/>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$29,730,901</a:t>
                      </a:r>
                    </a:p>
                  </a:txBody>
                  <a:tcPr marL="9525" marR="9525" marT="9525" marB="0" anchor="b">
                    <a:lnL>
                      <a:noFill/>
                    </a:lnL>
                    <a:lnR>
                      <a:noFill/>
                    </a:lnR>
                    <a:lnT>
                      <a:noFill/>
                    </a:lnT>
                    <a:lnB>
                      <a:noFill/>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$854,511</a:t>
                      </a:r>
                    </a:p>
                  </a:txBody>
                  <a:tcPr marL="9525" marR="9525" marT="9525" marB="0" anchor="b">
                    <a:lnL>
                      <a:noFill/>
                    </a:lnL>
                    <a:lnR>
                      <a:noFill/>
                    </a:lnR>
                    <a:lnT>
                      <a:noFill/>
                    </a:lnT>
                    <a:lnB>
                      <a:noFill/>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r" fontAlgn="b"/>
                      <a:r>
                        <a:rPr lang="en-US" sz="2000" b="1" i="0" u="none" strike="noStrike">
                          <a:solidFill>
                            <a:srgbClr val="000000"/>
                          </a:solidFill>
                          <a:effectLst/>
                          <a:latin typeface="Arial" panose="020B0604020202020204" pitchFamily="34" charset="0"/>
                        </a:rPr>
                        <a:t>2.96%</a:t>
                      </a:r>
                    </a:p>
                  </a:txBody>
                  <a:tcPr marL="9525" marR="9525" marT="9525" marB="0" anchor="b">
                    <a:lnL>
                      <a:noFill/>
                    </a:lnL>
                    <a:lnR>
                      <a:noFill/>
                    </a:lnR>
                    <a:lnT>
                      <a:noFill/>
                    </a:lnT>
                    <a:lnB>
                      <a:noFill/>
                    </a:lnB>
                  </a:tcPr>
                </a:tc>
                <a:extLst>
                  <a:ext uri="{0D108BD9-81ED-4DB2-BD59-A6C34878D82A}">
                    <a16:rowId xmlns:a16="http://schemas.microsoft.com/office/drawing/2014/main" val="1462548289"/>
                  </a:ext>
                </a:extLst>
              </a:tr>
              <a:tr h="190500">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1"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2000" b="1" i="0" u="none" strike="noStrike">
                        <a:solidFill>
                          <a:srgbClr val="000000"/>
                        </a:solidFill>
                        <a:effectLst/>
                        <a:latin typeface="Arial" panose="020B060402020202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4669061"/>
                  </a:ext>
                </a:extLst>
              </a:tr>
              <a:tr h="200025">
                <a:tc>
                  <a:txBody>
                    <a:bodyPr/>
                    <a:lstStyle/>
                    <a:p>
                      <a:pPr algn="l" fontAlgn="b"/>
                      <a:r>
                        <a:rPr lang="en-US" sz="2000" b="1" i="0" u="none" strike="noStrike">
                          <a:solidFill>
                            <a:srgbClr val="000000"/>
                          </a:solidFill>
                          <a:effectLst/>
                          <a:latin typeface="Arial" panose="020B0604020202020204" pitchFamily="34" charset="0"/>
                        </a:rPr>
                        <a:t>TOTAL</a:t>
                      </a:r>
                    </a:p>
                  </a:txBody>
                  <a:tcPr marL="9525" marR="9525" marT="9525" marB="0" anchor="b">
                    <a:lnL>
                      <a:noFill/>
                    </a:lnL>
                    <a:lnR>
                      <a:noFill/>
                    </a:lnR>
                    <a:lnT>
                      <a:noFill/>
                    </a:lnT>
                    <a:lnB>
                      <a:noFill/>
                    </a:lnB>
                  </a:tcPr>
                </a:tc>
                <a:tc>
                  <a:txBody>
                    <a:bodyPr/>
                    <a:lstStyle/>
                    <a:p>
                      <a:pPr algn="r" fontAlgn="b"/>
                      <a:r>
                        <a:rPr lang="en-US" sz="2000" b="1" i="0" u="none" strike="noStrike" dirty="0">
                          <a:solidFill>
                            <a:srgbClr val="000000"/>
                          </a:solidFill>
                          <a:effectLst/>
                          <a:latin typeface="Arial" panose="020B0604020202020204" pitchFamily="34" charset="0"/>
                        </a:rPr>
                        <a:t>$197,542,389</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2000" b="1"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000" b="1" i="0" u="none" strike="noStrike" dirty="0">
                          <a:solidFill>
                            <a:srgbClr val="000000"/>
                          </a:solidFill>
                          <a:effectLst/>
                          <a:latin typeface="Arial" panose="020B0604020202020204" pitchFamily="34" charset="0"/>
                        </a:rPr>
                        <a:t>$203,357,314</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2000" b="1" i="0" u="none" strike="noStrike" dirty="0">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000" b="1" i="0" u="none" strike="noStrike" dirty="0">
                          <a:solidFill>
                            <a:srgbClr val="000000"/>
                          </a:solidFill>
                          <a:effectLst/>
                          <a:latin typeface="Arial" panose="020B0604020202020204" pitchFamily="34" charset="0"/>
                        </a:rPr>
                        <a:t>$5,814,925</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l" fontAlgn="b"/>
                      <a:r>
                        <a:rPr lang="en-US" sz="2000" b="1" i="0" u="none" strike="noStrike">
                          <a:solidFill>
                            <a:srgbClr val="000000"/>
                          </a:solidFill>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2000" b="1" i="0" u="none" strike="noStrike" dirty="0">
                          <a:solidFill>
                            <a:srgbClr val="000000"/>
                          </a:solidFill>
                          <a:effectLst/>
                          <a:latin typeface="Arial" panose="020B0604020202020204" pitchFamily="34" charset="0"/>
                        </a:rPr>
                        <a:t>2.94%</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90509719"/>
                  </a:ext>
                </a:extLst>
              </a:tr>
              <a:tr h="190500">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2000" b="0" i="0" u="none" strike="noStrike">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2000" b="0" i="0" u="none" strike="noStrike" dirty="0">
                        <a:solidFill>
                          <a:srgbClr val="000000"/>
                        </a:solidFill>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7491393"/>
                  </a:ext>
                </a:extLst>
              </a:tr>
            </a:tbl>
          </a:graphicData>
        </a:graphic>
      </p:graphicFrame>
    </p:spTree>
    <p:extLst>
      <p:ext uri="{BB962C8B-B14F-4D97-AF65-F5344CB8AC3E}">
        <p14:creationId xmlns:p14="http://schemas.microsoft.com/office/powerpoint/2010/main" val="4270485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4"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pc="-150" dirty="0">
                <a:latin typeface="Helvetica" charset="0"/>
                <a:ea typeface="Helvetica" charset="0"/>
                <a:cs typeface="Helvetica" charset="0"/>
              </a:rPr>
              <a:t>Projected Increases in State and Local Revenue Have Improved Our Forecast</a:t>
            </a:r>
          </a:p>
        </p:txBody>
      </p:sp>
      <p:sp>
        <p:nvSpPr>
          <p:cNvPr id="2" name="Slide Number Placeholder 1">
            <a:extLst>
              <a:ext uri="{FF2B5EF4-FFF2-40B4-BE49-F238E27FC236}">
                <a16:creationId xmlns:a16="http://schemas.microsoft.com/office/drawing/2014/main" id="{641F2441-288F-458B-AB2A-C578AA295655}"/>
              </a:ext>
            </a:extLst>
          </p:cNvPr>
          <p:cNvSpPr>
            <a:spLocks noGrp="1"/>
          </p:cNvSpPr>
          <p:nvPr>
            <p:ph type="sldNum" sz="quarter" idx="12"/>
          </p:nvPr>
        </p:nvSpPr>
        <p:spPr>
          <a:xfrm>
            <a:off x="8583967" y="6480329"/>
            <a:ext cx="2743200" cy="365125"/>
          </a:xfrm>
        </p:spPr>
        <p:txBody>
          <a:bodyPr/>
          <a:lstStyle/>
          <a:p>
            <a:fld id="{4438008B-BB23-4F4B-8B27-CD97607E1CAA}" type="slidenum">
              <a:rPr lang="en-US" smtClean="0"/>
              <a:t>35</a:t>
            </a:fld>
            <a:endParaRPr lang="en-US" dirty="0"/>
          </a:p>
        </p:txBody>
      </p:sp>
      <p:graphicFrame>
        <p:nvGraphicFramePr>
          <p:cNvPr id="5" name="Table 4">
            <a:extLst>
              <a:ext uri="{FF2B5EF4-FFF2-40B4-BE49-F238E27FC236}">
                <a16:creationId xmlns:a16="http://schemas.microsoft.com/office/drawing/2014/main" id="{2A8B3B2F-7068-3DC6-D49B-FDE38DF6F1E8}"/>
              </a:ext>
            </a:extLst>
          </p:cNvPr>
          <p:cNvGraphicFramePr>
            <a:graphicFrameLocks noGrp="1"/>
          </p:cNvGraphicFramePr>
          <p:nvPr>
            <p:extLst>
              <p:ext uri="{D42A27DB-BD31-4B8C-83A1-F6EECF244321}">
                <p14:modId xmlns:p14="http://schemas.microsoft.com/office/powerpoint/2010/main" val="1063331316"/>
              </p:ext>
            </p:extLst>
          </p:nvPr>
        </p:nvGraphicFramePr>
        <p:xfrm>
          <a:off x="387929" y="1366984"/>
          <a:ext cx="11416146" cy="4734813"/>
        </p:xfrm>
        <a:graphic>
          <a:graphicData uri="http://schemas.openxmlformats.org/drawingml/2006/table">
            <a:tbl>
              <a:tblPr/>
              <a:tblGrid>
                <a:gridCol w="3747504">
                  <a:extLst>
                    <a:ext uri="{9D8B030D-6E8A-4147-A177-3AD203B41FA5}">
                      <a16:colId xmlns:a16="http://schemas.microsoft.com/office/drawing/2014/main" val="1445778951"/>
                    </a:ext>
                  </a:extLst>
                </a:gridCol>
                <a:gridCol w="1258815">
                  <a:extLst>
                    <a:ext uri="{9D8B030D-6E8A-4147-A177-3AD203B41FA5}">
                      <a16:colId xmlns:a16="http://schemas.microsoft.com/office/drawing/2014/main" val="2270115867"/>
                    </a:ext>
                  </a:extLst>
                </a:gridCol>
                <a:gridCol w="1258815">
                  <a:extLst>
                    <a:ext uri="{9D8B030D-6E8A-4147-A177-3AD203B41FA5}">
                      <a16:colId xmlns:a16="http://schemas.microsoft.com/office/drawing/2014/main" val="2419999803"/>
                    </a:ext>
                  </a:extLst>
                </a:gridCol>
                <a:gridCol w="1258815">
                  <a:extLst>
                    <a:ext uri="{9D8B030D-6E8A-4147-A177-3AD203B41FA5}">
                      <a16:colId xmlns:a16="http://schemas.microsoft.com/office/drawing/2014/main" val="1763283579"/>
                    </a:ext>
                  </a:extLst>
                </a:gridCol>
                <a:gridCol w="1258815">
                  <a:extLst>
                    <a:ext uri="{9D8B030D-6E8A-4147-A177-3AD203B41FA5}">
                      <a16:colId xmlns:a16="http://schemas.microsoft.com/office/drawing/2014/main" val="4221797325"/>
                    </a:ext>
                  </a:extLst>
                </a:gridCol>
                <a:gridCol w="1258815">
                  <a:extLst>
                    <a:ext uri="{9D8B030D-6E8A-4147-A177-3AD203B41FA5}">
                      <a16:colId xmlns:a16="http://schemas.microsoft.com/office/drawing/2014/main" val="1886886904"/>
                    </a:ext>
                  </a:extLst>
                </a:gridCol>
                <a:gridCol w="1374567">
                  <a:extLst>
                    <a:ext uri="{9D8B030D-6E8A-4147-A177-3AD203B41FA5}">
                      <a16:colId xmlns:a16="http://schemas.microsoft.com/office/drawing/2014/main" val="2943325302"/>
                    </a:ext>
                  </a:extLst>
                </a:gridCol>
              </a:tblGrid>
              <a:tr h="229367">
                <a:tc>
                  <a:txBody>
                    <a:bodyPr/>
                    <a:lstStyle/>
                    <a:p>
                      <a:pPr algn="l" fontAlgn="b"/>
                      <a:r>
                        <a:rPr lang="en-US" sz="1100" b="1" i="0" u="none" strike="noStrike" dirty="0">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328608619"/>
                  </a:ext>
                </a:extLst>
              </a:tr>
              <a:tr h="204793">
                <a:tc>
                  <a:txBody>
                    <a:bodyPr/>
                    <a:lstStyle/>
                    <a:p>
                      <a:pPr algn="l" fontAlgn="b"/>
                      <a:r>
                        <a:rPr lang="en-US" sz="11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1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620015022"/>
                  </a:ext>
                </a:extLst>
              </a:tr>
              <a:tr h="204793">
                <a:tc>
                  <a:txBody>
                    <a:bodyPr/>
                    <a:lstStyle/>
                    <a:p>
                      <a:pPr algn="ctr" fontAlgn="b"/>
                      <a:r>
                        <a:rPr lang="en-US" sz="1100" b="0" i="0" u="none" strike="noStrike" dirty="0">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100" b="1" i="0" u="none" strike="noStrike" dirty="0">
                          <a:effectLst/>
                          <a:latin typeface="Arial" panose="020B0604020202020204" pitchFamily="34" charset="0"/>
                        </a:rPr>
                        <a:t>Adopted</a:t>
                      </a:r>
                    </a:p>
                  </a:txBody>
                  <a:tcPr marL="0" marR="0" marT="0" marB="0" anchor="b">
                    <a:lnL>
                      <a:noFill/>
                    </a:lnL>
                    <a:lnR>
                      <a:noFill/>
                    </a:lnR>
                    <a:lnT>
                      <a:noFill/>
                    </a:lnT>
                    <a:lnB>
                      <a:noFill/>
                    </a:lnB>
                    <a:solidFill>
                      <a:srgbClr val="FFFFFF"/>
                    </a:solidFill>
                  </a:tcPr>
                </a:tc>
                <a:tc>
                  <a:txBody>
                    <a:bodyPr/>
                    <a:lstStyle/>
                    <a:p>
                      <a:pPr algn="ctr" fontAlgn="b"/>
                      <a:r>
                        <a:rPr lang="en-US" sz="11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100" b="1" i="0" u="none" strike="noStrike" dirty="0">
                          <a:effectLst/>
                          <a:latin typeface="Arial" panose="020B0604020202020204" pitchFamily="34" charset="0"/>
                        </a:rPr>
                        <a:t>Adopted</a:t>
                      </a:r>
                    </a:p>
                  </a:txBody>
                  <a:tcPr marL="0" marR="0" marT="0" marB="0" anchor="b">
                    <a:lnL>
                      <a:noFill/>
                    </a:lnL>
                    <a:lnR>
                      <a:noFill/>
                    </a:lnR>
                    <a:lnT>
                      <a:noFill/>
                    </a:lnT>
                    <a:lnB>
                      <a:noFill/>
                    </a:lnB>
                    <a:solidFill>
                      <a:srgbClr val="FFFFFF"/>
                    </a:solidFill>
                  </a:tcPr>
                </a:tc>
                <a:tc>
                  <a:txBody>
                    <a:bodyPr/>
                    <a:lstStyle/>
                    <a:p>
                      <a:pPr algn="ctr" fontAlgn="b"/>
                      <a:r>
                        <a:rPr lang="en-US" sz="11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100" b="1" i="0" u="none" strike="noStrike">
                          <a:effectLst/>
                          <a:latin typeface="Arial" panose="020B0604020202020204" pitchFamily="34" charset="0"/>
                        </a:rPr>
                        <a:t>Projected</a:t>
                      </a:r>
                    </a:p>
                  </a:txBody>
                  <a:tcPr marL="0" marR="0" marT="0" marB="0" anchor="b">
                    <a:lnL>
                      <a:noFill/>
                    </a:lnL>
                    <a:lnR>
                      <a:noFill/>
                    </a:lnR>
                    <a:lnT>
                      <a:noFill/>
                    </a:lnT>
                    <a:lnB>
                      <a:noFill/>
                    </a:lnB>
                    <a:solidFill>
                      <a:srgbClr val="FFFFFF"/>
                    </a:solidFill>
                  </a:tcPr>
                </a:tc>
                <a:tc>
                  <a:txBody>
                    <a:bodyPr/>
                    <a:lstStyle/>
                    <a:p>
                      <a:pPr algn="ctr" fontAlgn="b"/>
                      <a:r>
                        <a:rPr lang="en-US" sz="1100" b="1" i="0" u="none" strike="noStrike">
                          <a:effectLst/>
                          <a:latin typeface="Arial" panose="020B0604020202020204" pitchFamily="34" charset="0"/>
                        </a:rPr>
                        <a:t>Projected</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791500729"/>
                  </a:ext>
                </a:extLst>
              </a:tr>
              <a:tr h="204793">
                <a:tc>
                  <a:txBody>
                    <a:bodyPr/>
                    <a:lstStyle/>
                    <a:p>
                      <a:pPr algn="l" fontAlgn="b"/>
                      <a:r>
                        <a:rPr lang="en-US" sz="1100" b="0" i="0" u="none" strike="noStrike" dirty="0">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100" b="1" i="0" u="none" strike="noStrike" dirty="0">
                          <a:effectLst/>
                          <a:latin typeface="Arial" panose="020B0604020202020204" pitchFamily="34" charset="0"/>
                        </a:rPr>
                        <a:t>Year Ended 2021</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dirty="0">
                          <a:effectLst/>
                          <a:latin typeface="Arial" panose="020B0604020202020204" pitchFamily="34" charset="0"/>
                        </a:rPr>
                        <a:t>Year Ended 2021</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effectLst/>
                          <a:latin typeface="Arial" panose="020B0604020202020204" pitchFamily="34" charset="0"/>
                        </a:rPr>
                        <a:t>Year Ended 2022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effectLst/>
                          <a:latin typeface="Arial" panose="020B0604020202020204" pitchFamily="34" charset="0"/>
                        </a:rPr>
                        <a:t>Year Ended 2023</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100" b="1" i="0" u="none" strike="noStrike">
                          <a:effectLst/>
                          <a:latin typeface="Arial" panose="020B0604020202020204" pitchFamily="34" charset="0"/>
                        </a:rPr>
                        <a:t>Year Ended 2024</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49401259"/>
                  </a:ext>
                </a:extLst>
              </a:tr>
              <a:tr h="204793">
                <a:tc>
                  <a:txBody>
                    <a:bodyPr/>
                    <a:lstStyle/>
                    <a:p>
                      <a:pPr algn="l" fontAlgn="b"/>
                      <a:r>
                        <a:rPr lang="en-US" sz="1100" b="0" i="0" u="none" strike="noStrike" dirty="0">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dirty="0">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dirty="0">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518832454"/>
                  </a:ext>
                </a:extLst>
              </a:tr>
              <a:tr h="204793">
                <a:tc>
                  <a:txBody>
                    <a:bodyPr/>
                    <a:lstStyle/>
                    <a:p>
                      <a:pPr algn="l" fontAlgn="b"/>
                      <a:r>
                        <a:rPr lang="en-US" sz="1100" b="0" i="0" u="none" strike="noStrike">
                          <a:effectLst/>
                          <a:latin typeface="Arial" panose="020B0604020202020204" pitchFamily="34" charset="0"/>
                        </a:rPr>
                        <a:t>Total Revenues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$631,914,258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$633,263,128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$638,751,328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$646,386,474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$657,390,048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$665,127,757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796312650"/>
                  </a:ext>
                </a:extLst>
              </a:tr>
              <a:tr h="204793">
                <a:tc>
                  <a:txBody>
                    <a:bodyPr/>
                    <a:lstStyle/>
                    <a:p>
                      <a:pPr algn="l" fontAlgn="b"/>
                      <a:r>
                        <a:rPr lang="en-US" sz="11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727451696"/>
                  </a:ext>
                </a:extLst>
              </a:tr>
              <a:tr h="204793">
                <a:tc>
                  <a:txBody>
                    <a:bodyPr/>
                    <a:lstStyle/>
                    <a:p>
                      <a:pPr algn="l" fontAlgn="b"/>
                      <a:r>
                        <a:rPr lang="en-US" sz="1100" b="0" i="0" u="none" strike="noStrike">
                          <a:effectLst/>
                          <a:latin typeface="Arial" panose="020B0604020202020204" pitchFamily="34" charset="0"/>
                        </a:rPr>
                        <a:t>Total Expenditures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$671,348,058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$638,337,948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$665,753,162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$648,731,730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$662,140,647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$673,865,256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222876834"/>
                  </a:ext>
                </a:extLst>
              </a:tr>
              <a:tr h="204793">
                <a:tc>
                  <a:txBody>
                    <a:bodyPr/>
                    <a:lstStyle/>
                    <a:p>
                      <a:pPr algn="l" fontAlgn="b"/>
                      <a:r>
                        <a:rPr lang="en-US" sz="11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107891390"/>
                  </a:ext>
                </a:extLst>
              </a:tr>
              <a:tr h="204793">
                <a:tc>
                  <a:txBody>
                    <a:bodyPr/>
                    <a:lstStyle/>
                    <a:p>
                      <a:pPr algn="l" fontAlgn="b"/>
                      <a:r>
                        <a:rPr lang="en-US" sz="1100" b="0" i="0" u="none" strike="noStrike">
                          <a:effectLst/>
                          <a:latin typeface="Arial" panose="020B0604020202020204" pitchFamily="34" charset="0"/>
                        </a:rPr>
                        <a:t>Beginning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$73,234,205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$91,701,905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$86,627,084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effectLst/>
                          <a:latin typeface="Arial" panose="020B0604020202020204" pitchFamily="34" charset="0"/>
                        </a:rPr>
                        <a:t>$86,627,084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effectLst/>
                          <a:latin typeface="Arial" panose="020B0604020202020204" pitchFamily="34" charset="0"/>
                        </a:rPr>
                        <a:t>$84,281,828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$79,531,229 </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02301234"/>
                  </a:ext>
                </a:extLst>
              </a:tr>
              <a:tr h="204793">
                <a:tc>
                  <a:txBody>
                    <a:bodyPr/>
                    <a:lstStyle/>
                    <a:p>
                      <a:pPr algn="l" fontAlgn="b"/>
                      <a:r>
                        <a:rPr lang="en-US" sz="1100" b="0" i="0" u="none" strike="noStrike">
                          <a:effectLst/>
                          <a:latin typeface="Arial" panose="020B0604020202020204" pitchFamily="34" charset="0"/>
                        </a:rPr>
                        <a:t>Operating Surplus/(Deficit)</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100" b="0" i="0" u="none" strike="noStrike">
                          <a:effectLst/>
                          <a:latin typeface="Arial" panose="020B0604020202020204" pitchFamily="34" charset="0"/>
                        </a:rPr>
                        <a:t>($39,433,800)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100" b="0" i="0" u="none" strike="noStrike">
                          <a:effectLst/>
                          <a:latin typeface="Arial" panose="020B0604020202020204" pitchFamily="34" charset="0"/>
                        </a:rPr>
                        <a:t>($5,074,821)</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100" b="0" i="0" u="none" strike="noStrike">
                          <a:effectLst/>
                          <a:latin typeface="Arial" panose="020B0604020202020204" pitchFamily="34" charset="0"/>
                        </a:rPr>
                        <a:t>($27,001,834)</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100" b="0" i="0" u="none" strike="noStrike" dirty="0">
                          <a:effectLst/>
                          <a:latin typeface="Arial" panose="020B0604020202020204" pitchFamily="34" charset="0"/>
                        </a:rPr>
                        <a:t>($2,345,256)</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100" b="0" i="0" u="none" strike="noStrike">
                          <a:effectLst/>
                          <a:latin typeface="Arial" panose="020B0604020202020204" pitchFamily="34" charset="0"/>
                        </a:rPr>
                        <a:t>($4,750,600)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tc>
                  <a:txBody>
                    <a:bodyPr/>
                    <a:lstStyle/>
                    <a:p>
                      <a:pPr algn="r" fontAlgn="b"/>
                      <a:r>
                        <a:rPr lang="en-US" sz="1100" b="0" i="0" u="none" strike="noStrike">
                          <a:effectLst/>
                          <a:latin typeface="Arial" panose="020B0604020202020204" pitchFamily="34" charset="0"/>
                        </a:rPr>
                        <a:t>($8,737,500)</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99"/>
                    </a:solidFill>
                  </a:tcPr>
                </a:tc>
                <a:extLst>
                  <a:ext uri="{0D108BD9-81ED-4DB2-BD59-A6C34878D82A}">
                    <a16:rowId xmlns:a16="http://schemas.microsoft.com/office/drawing/2014/main" val="284287282"/>
                  </a:ext>
                </a:extLst>
              </a:tr>
              <a:tr h="204793">
                <a:tc>
                  <a:txBody>
                    <a:bodyPr/>
                    <a:lstStyle/>
                    <a:p>
                      <a:pPr algn="l" fontAlgn="b"/>
                      <a:r>
                        <a:rPr lang="en-US" sz="1100" b="0" i="0" u="none" strike="noStrike">
                          <a:effectLst/>
                          <a:latin typeface="Arial" panose="020B0604020202020204" pitchFamily="34" charset="0"/>
                        </a:rPr>
                        <a:t>Ending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$33,800,405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$86,627,084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$59,625,250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dirty="0">
                          <a:effectLst/>
                          <a:latin typeface="Arial" panose="020B0604020202020204" pitchFamily="34" charset="0"/>
                        </a:rPr>
                        <a:t>$84,281,828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dirty="0">
                          <a:effectLst/>
                          <a:latin typeface="Arial" panose="020B0604020202020204" pitchFamily="34" charset="0"/>
                        </a:rPr>
                        <a:t>$79,531,229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$70,793,729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930808328"/>
                  </a:ext>
                </a:extLst>
              </a:tr>
              <a:tr h="204793">
                <a:tc>
                  <a:txBody>
                    <a:bodyPr/>
                    <a:lstStyle/>
                    <a:p>
                      <a:pPr algn="l" fontAlgn="b"/>
                      <a:r>
                        <a:rPr lang="en-US" sz="1100" b="0" i="0" u="none" strike="noStrike">
                          <a:effectLst/>
                          <a:latin typeface="Arial" panose="020B0604020202020204" pitchFamily="34" charset="0"/>
                        </a:rPr>
                        <a:t>Less Projected Reservations</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($4,131,698)</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($2,500,000)</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($2,500,000)</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3472531803"/>
                  </a:ext>
                </a:extLst>
              </a:tr>
              <a:tr h="204793">
                <a:tc>
                  <a:txBody>
                    <a:bodyPr/>
                    <a:lstStyle/>
                    <a:p>
                      <a:pPr algn="l" fontAlgn="b"/>
                      <a:r>
                        <a:rPr lang="en-US" sz="1100" b="0" i="0" u="none" strike="noStrike">
                          <a:effectLst/>
                          <a:latin typeface="Arial" panose="020B0604020202020204" pitchFamily="34" charset="0"/>
                        </a:rPr>
                        <a:t>Less Committed Fund Balance</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$0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062258804"/>
                  </a:ext>
                </a:extLst>
              </a:tr>
              <a:tr h="204793">
                <a:tc>
                  <a:txBody>
                    <a:bodyPr/>
                    <a:lstStyle/>
                    <a:p>
                      <a:pPr algn="l" fontAlgn="b"/>
                      <a:r>
                        <a:rPr lang="en-US" sz="1100" b="0" i="0" u="none" strike="noStrike">
                          <a:effectLst/>
                          <a:latin typeface="Arial" panose="020B0604020202020204" pitchFamily="34" charset="0"/>
                        </a:rPr>
                        <a:t>Less Assigned Fund Balance</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        (38,980,987)</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        (27,001,834)</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          (4,750,600)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          (4,750,600)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effectLst/>
                          <a:latin typeface="Arial" panose="020B0604020202020204" pitchFamily="34" charset="0"/>
                        </a:rPr>
                        <a:t>          (8,737,500)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effectLst/>
                          <a:latin typeface="Arial" panose="020B0604020202020204" pitchFamily="34" charset="0"/>
                        </a:rPr>
                        <a:t>($12,709,588)</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783051400"/>
                  </a:ext>
                </a:extLst>
              </a:tr>
              <a:tr h="204793">
                <a:tc>
                  <a:txBody>
                    <a:bodyPr/>
                    <a:lstStyle/>
                    <a:p>
                      <a:pPr algn="l" fontAlgn="b"/>
                      <a:r>
                        <a:rPr lang="en-US" sz="1100" b="0" i="0" u="none" strike="noStrike">
                          <a:effectLst/>
                          <a:latin typeface="Arial" panose="020B0604020202020204" pitchFamily="34" charset="0"/>
                        </a:rPr>
                        <a:t>Unassigned Fund Balance</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effectLst/>
                          <a:latin typeface="Arial" panose="020B0604020202020204" pitchFamily="34" charset="0"/>
                        </a:rPr>
                        <a:t>($7,680,582)</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effectLst/>
                          <a:latin typeface="Arial" panose="020B0604020202020204" pitchFamily="34" charset="0"/>
                        </a:rPr>
                        <a:t>$55,493,552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effectLst/>
                          <a:latin typeface="Arial" panose="020B0604020202020204" pitchFamily="34" charset="0"/>
                        </a:rPr>
                        <a:t>$52,374,650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effectLst/>
                          <a:latin typeface="Arial" panose="020B0604020202020204" pitchFamily="34" charset="0"/>
                        </a:rPr>
                        <a:t>$77,031,229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dirty="0">
                          <a:effectLst/>
                          <a:latin typeface="Arial" panose="020B0604020202020204" pitchFamily="34" charset="0"/>
                        </a:rPr>
                        <a:t>$68,293,729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en-US" sz="1100" b="0" i="0" u="none" strike="noStrike">
                          <a:effectLst/>
                          <a:latin typeface="Arial" panose="020B0604020202020204" pitchFamily="34" charset="0"/>
                        </a:rPr>
                        <a:t>$55,584,141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893194065"/>
                  </a:ext>
                </a:extLst>
              </a:tr>
              <a:tr h="204793">
                <a:tc>
                  <a:txBody>
                    <a:bodyPr/>
                    <a:lstStyle/>
                    <a:p>
                      <a:pPr algn="l" fontAlgn="b"/>
                      <a:r>
                        <a:rPr lang="en-US" sz="1100" b="0" i="0" u="none" strike="noStrike">
                          <a:effectLst/>
                          <a:latin typeface="Arial" panose="020B0604020202020204" pitchFamily="34" charset="0"/>
                        </a:rPr>
                        <a:t>% Budgeted Expenditures</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-1.14%</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8.69%</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7.87%</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11.87%</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a:effectLst/>
                          <a:latin typeface="Arial" panose="020B0604020202020204" pitchFamily="34" charset="0"/>
                        </a:rPr>
                        <a:t>10.31%</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r" fontAlgn="b"/>
                      <a:r>
                        <a:rPr lang="en-US" sz="1100" b="0" i="0" u="none" strike="noStrike" dirty="0">
                          <a:effectLst/>
                          <a:latin typeface="Arial" panose="020B0604020202020204" pitchFamily="34" charset="0"/>
                        </a:rPr>
                        <a:t>8.25%</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3231293251"/>
                  </a:ext>
                </a:extLst>
              </a:tr>
              <a:tr h="204793">
                <a:tc>
                  <a:txBody>
                    <a:bodyPr/>
                    <a:lstStyle/>
                    <a:p>
                      <a:pPr algn="l" fontAlgn="b"/>
                      <a:r>
                        <a:rPr lang="en-US" sz="11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2163371323"/>
                  </a:ext>
                </a:extLst>
              </a:tr>
              <a:tr h="204793">
                <a:tc>
                  <a:txBody>
                    <a:bodyPr/>
                    <a:lstStyle/>
                    <a:p>
                      <a:pPr algn="l" fontAlgn="b"/>
                      <a:r>
                        <a:rPr lang="en-US" sz="1100" b="0" i="0" u="none" strike="noStrike">
                          <a:effectLst/>
                          <a:latin typeface="Arial" panose="020B0604020202020204" pitchFamily="34" charset="0"/>
                        </a:rPr>
                        <a:t>Minimum Fund Balance per Board Policy #721</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$33,567,403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$31,916,897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$33,287,658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$32,436,586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a:effectLst/>
                          <a:latin typeface="Arial" panose="020B0604020202020204" pitchFamily="34" charset="0"/>
                        </a:rPr>
                        <a:t>$33,107,032 </a:t>
                      </a:r>
                    </a:p>
                  </a:txBody>
                  <a:tcPr marL="0" marR="0" marT="0" marB="0" anchor="b">
                    <a:lnL>
                      <a:noFill/>
                    </a:lnL>
                    <a:lnR>
                      <a:noFill/>
                    </a:lnR>
                    <a:lnT>
                      <a:noFill/>
                    </a:lnT>
                    <a:lnB>
                      <a:noFill/>
                    </a:lnB>
                    <a:solidFill>
                      <a:srgbClr val="FFFFFF"/>
                    </a:solidFill>
                  </a:tcPr>
                </a:tc>
                <a:tc>
                  <a:txBody>
                    <a:bodyPr/>
                    <a:lstStyle/>
                    <a:p>
                      <a:pPr algn="r" fontAlgn="b"/>
                      <a:r>
                        <a:rPr lang="en-US" sz="1100" b="0" i="0" u="none" strike="noStrike" dirty="0">
                          <a:effectLst/>
                          <a:latin typeface="Arial" panose="020B0604020202020204" pitchFamily="34" charset="0"/>
                        </a:rPr>
                        <a:t>$33,693,263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485043270"/>
                  </a:ext>
                </a:extLst>
              </a:tr>
              <a:tr h="204793">
                <a:tc>
                  <a:txBody>
                    <a:bodyPr/>
                    <a:lstStyle/>
                    <a:p>
                      <a:pPr algn="l" fontAlgn="b"/>
                      <a:r>
                        <a:rPr lang="en-US" sz="11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dirty="0">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75157271"/>
                  </a:ext>
                </a:extLst>
              </a:tr>
              <a:tr h="204793">
                <a:tc>
                  <a:txBody>
                    <a:bodyPr/>
                    <a:lstStyle/>
                    <a:p>
                      <a:pPr algn="l" fontAlgn="b"/>
                      <a:r>
                        <a:rPr lang="en-US" sz="1100" b="0" i="0" u="none" strike="noStrike">
                          <a:effectLst/>
                          <a:latin typeface="Arial" panose="020B0604020202020204" pitchFamily="34" charset="0"/>
                        </a:rPr>
                        <a:t>Compliance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ctr" fontAlgn="b"/>
                      <a:r>
                        <a:rPr lang="en-US" sz="1100" b="0" i="0" u="none" strike="noStrike">
                          <a:effectLst/>
                          <a:latin typeface="Arial" panose="020B0604020202020204" pitchFamily="34" charset="0"/>
                        </a:rPr>
                        <a:t>No</a:t>
                      </a:r>
                    </a:p>
                  </a:txBody>
                  <a:tcPr marL="0" marR="0" marT="0" marB="0" anchor="b">
                    <a:lnL>
                      <a:noFill/>
                    </a:lnL>
                    <a:lnR>
                      <a:noFill/>
                    </a:lnR>
                    <a:lnT>
                      <a:noFill/>
                    </a:lnT>
                    <a:lnB>
                      <a:noFill/>
                    </a:lnB>
                    <a:solidFill>
                      <a:srgbClr val="FF0000"/>
                    </a:solidFill>
                  </a:tcPr>
                </a:tc>
                <a:tc>
                  <a:txBody>
                    <a:bodyPr/>
                    <a:lstStyle/>
                    <a:p>
                      <a:pPr algn="ctr" fontAlgn="b"/>
                      <a:r>
                        <a:rPr lang="en-US" sz="11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effectLst/>
                          <a:latin typeface="Arial" panose="020B0604020202020204" pitchFamily="34" charset="0"/>
                        </a:rPr>
                        <a:t>Yes</a:t>
                      </a:r>
                    </a:p>
                  </a:txBody>
                  <a:tcPr marL="0" marR="0" marT="0" marB="0" anchor="b">
                    <a:lnL>
                      <a:noFill/>
                    </a:lnL>
                    <a:lnR>
                      <a:noFill/>
                    </a:lnR>
                    <a:lnT>
                      <a:noFill/>
                    </a:lnT>
                    <a:lnB>
                      <a:noFill/>
                    </a:lnB>
                    <a:solidFill>
                      <a:srgbClr val="FFFFFF"/>
                    </a:solidFill>
                  </a:tcPr>
                </a:tc>
                <a:tc>
                  <a:txBody>
                    <a:bodyPr/>
                    <a:lstStyle/>
                    <a:p>
                      <a:pPr algn="ctr" fontAlgn="b"/>
                      <a:r>
                        <a:rPr lang="en-US" sz="1100" b="0" i="0" u="none" strike="noStrike">
                          <a:effectLst/>
                          <a:latin typeface="Arial" panose="020B0604020202020204" pitchFamily="34" charset="0"/>
                        </a:rPr>
                        <a:t>Yes</a:t>
                      </a:r>
                    </a:p>
                  </a:txBody>
                  <a:tcPr marL="0" marR="0" marT="0" marB="0" anchor="b">
                    <a:lnL>
                      <a:noFill/>
                    </a:lnL>
                    <a:lnR>
                      <a:noFill/>
                    </a:lnR>
                    <a:lnT>
                      <a:noFill/>
                    </a:lnT>
                    <a:lnB>
                      <a:noFill/>
                    </a:lnB>
                    <a:solidFill>
                      <a:srgbClr val="FF0000"/>
                    </a:solidFill>
                  </a:tcPr>
                </a:tc>
                <a:tc>
                  <a:txBody>
                    <a:bodyPr/>
                    <a:lstStyle/>
                    <a:p>
                      <a:pPr algn="ctr" fontAlgn="b"/>
                      <a:r>
                        <a:rPr lang="en-US" sz="1100" b="0" i="0" u="none" strike="noStrike" dirty="0">
                          <a:effectLst/>
                          <a:latin typeface="Arial" panose="020B0604020202020204" pitchFamily="34" charset="0"/>
                        </a:rPr>
                        <a:t>Yes</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0000"/>
                    </a:solidFill>
                  </a:tcPr>
                </a:tc>
                <a:extLst>
                  <a:ext uri="{0D108BD9-81ED-4DB2-BD59-A6C34878D82A}">
                    <a16:rowId xmlns:a16="http://schemas.microsoft.com/office/drawing/2014/main" val="2068348414"/>
                  </a:ext>
                </a:extLst>
              </a:tr>
              <a:tr h="204793">
                <a:tc>
                  <a:txBody>
                    <a:bodyPr/>
                    <a:lstStyle/>
                    <a:p>
                      <a:pPr algn="l" fontAlgn="b"/>
                      <a:r>
                        <a:rPr lang="en-US" sz="1100" b="0" i="0" u="none" strike="noStrike">
                          <a:effectLst/>
                          <a:latin typeface="Arial" panose="020B0604020202020204" pitchFamily="34" charset="0"/>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a:effectLst/>
                          <a:latin typeface="Arial" panose="020B0604020202020204" pitchFamily="34" charset="0"/>
                        </a:rPr>
                        <a:t> </a:t>
                      </a:r>
                    </a:p>
                  </a:txBody>
                  <a:tcPr marL="0" marR="0" marT="0" marB="0" anchor="b">
                    <a:lnL>
                      <a:noFill/>
                    </a:lnL>
                    <a:lnR>
                      <a:noFill/>
                    </a:lnR>
                    <a:lnT>
                      <a:noFill/>
                    </a:lnT>
                    <a:lnB>
                      <a:noFill/>
                    </a:lnB>
                    <a:solidFill>
                      <a:srgbClr val="FFFFFF"/>
                    </a:solidFill>
                  </a:tcPr>
                </a:tc>
                <a:tc>
                  <a:txBody>
                    <a:bodyPr/>
                    <a:lstStyle/>
                    <a:p>
                      <a:pPr algn="l" fontAlgn="b"/>
                      <a:r>
                        <a:rPr lang="en-US" sz="1100" b="0" i="0" u="none" strike="noStrike" dirty="0">
                          <a:effectLst/>
                          <a:latin typeface="Arial" panose="020B0604020202020204" pitchFamily="34" charset="0"/>
                        </a:rPr>
                        <a:t>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4049112026"/>
                  </a:ext>
                </a:extLst>
              </a:tr>
              <a:tr h="204793">
                <a:tc>
                  <a:txBody>
                    <a:bodyPr/>
                    <a:lstStyle/>
                    <a:p>
                      <a:pPr algn="l" fontAlgn="b"/>
                      <a:r>
                        <a:rPr lang="en-US" sz="1100" b="0" i="0" u="none" strike="noStrike">
                          <a:effectLst/>
                          <a:latin typeface="Arial" panose="020B0604020202020204" pitchFamily="34" charset="0"/>
                        </a:rPr>
                        <a:t>Funds needed to comply with Fund Balance Policy</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$41,247,985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($23,576,654)</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($19,086,992)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($44,594,642)</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a:effectLst/>
                          <a:latin typeface="Arial" panose="020B0604020202020204" pitchFamily="34" charset="0"/>
                        </a:rPr>
                        <a:t>($35,186,697)</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100" b="0" i="0" u="none" strike="noStrike" dirty="0">
                          <a:effectLst/>
                          <a:latin typeface="Arial" panose="020B0604020202020204" pitchFamily="34" charset="0"/>
                        </a:rPr>
                        <a:t>($21,890,878)</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08493446"/>
                  </a:ext>
                </a:extLst>
              </a:tr>
            </a:tbl>
          </a:graphicData>
        </a:graphic>
      </p:graphicFrame>
    </p:spTree>
    <p:extLst>
      <p:ext uri="{BB962C8B-B14F-4D97-AF65-F5344CB8AC3E}">
        <p14:creationId xmlns:p14="http://schemas.microsoft.com/office/powerpoint/2010/main" val="39870484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562430164"/>
              </p:ext>
            </p:extLst>
          </p:nvPr>
        </p:nvGraphicFramePr>
        <p:xfrm>
          <a:off x="91440" y="1384663"/>
          <a:ext cx="11991703" cy="4807131"/>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a:spLocks noGrp="1"/>
          </p:cNvSpPr>
          <p:nvPr>
            <p:ph type="title"/>
          </p:nvPr>
        </p:nvSpPr>
        <p:spPr>
          <a:xfrm>
            <a:off x="429826" y="273684"/>
            <a:ext cx="11353801" cy="1325563"/>
          </a:xfrm>
        </p:spPr>
        <p:txBody>
          <a:bodyPr>
            <a:normAutofit/>
          </a:bodyPr>
          <a:lstStyle/>
          <a:p>
            <a:pPr algn="ctr"/>
            <a:r>
              <a:rPr lang="en-US" sz="4000" dirty="0">
                <a:latin typeface="Helvetica" panose="020B0604020202020204" pitchFamily="34" charset="0"/>
                <a:cs typeface="Helvetica" panose="020B0604020202020204" pitchFamily="34" charset="0"/>
              </a:rPr>
              <a:t>Revenue, Expenditure, and Fund Balance Trends</a:t>
            </a:r>
          </a:p>
        </p:txBody>
      </p:sp>
      <p:sp>
        <p:nvSpPr>
          <p:cNvPr id="2" name="Slide Number Placeholder 1">
            <a:extLst>
              <a:ext uri="{FF2B5EF4-FFF2-40B4-BE49-F238E27FC236}">
                <a16:creationId xmlns:a16="http://schemas.microsoft.com/office/drawing/2014/main" id="{1E8D656F-FCA6-487D-ADB3-54253CAC4828}"/>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36</a:t>
            </a:fld>
            <a:endParaRPr lang="en-US" dirty="0"/>
          </a:p>
        </p:txBody>
      </p:sp>
    </p:spTree>
    <p:extLst>
      <p:ext uri="{BB962C8B-B14F-4D97-AF65-F5344CB8AC3E}">
        <p14:creationId xmlns:p14="http://schemas.microsoft.com/office/powerpoint/2010/main" val="36508519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What is Fund Balance?</a:t>
            </a:r>
          </a:p>
        </p:txBody>
      </p:sp>
      <p:sp>
        <p:nvSpPr>
          <p:cNvPr id="3" name="Content Placeholder 2"/>
          <p:cNvSpPr>
            <a:spLocks noGrp="1"/>
          </p:cNvSpPr>
          <p:nvPr>
            <p:ph idx="1"/>
          </p:nvPr>
        </p:nvSpPr>
        <p:spPr>
          <a:xfrm>
            <a:off x="838200" y="1414464"/>
            <a:ext cx="10515600" cy="4855707"/>
          </a:xfrm>
        </p:spPr>
        <p:txBody>
          <a:bodyPr>
            <a:normAutofit fontScale="85000" lnSpcReduction="20000"/>
          </a:bodyPr>
          <a:lstStyle/>
          <a:p>
            <a:r>
              <a:rPr lang="en-US" sz="3200" dirty="0">
                <a:latin typeface="Arial" panose="020B0604020202020204" pitchFamily="34" charset="0"/>
                <a:cs typeface="Arial" panose="020B0604020202020204" pitchFamily="34" charset="0"/>
              </a:rPr>
              <a:t>Think of fund balance as the District’s savings account.</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fund balance is increased or decreased by surpluses or deficits respectively.</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fund balance can be used to provide cash flow when funding is delayed or eliminated.</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The fund balance can be used to fund deficits in the operating budget.</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Board Policy no. 721 sets the acceptable range for the fund. </a:t>
            </a:r>
          </a:p>
          <a:p>
            <a:endParaRPr lang="en-US" sz="30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4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37</a:t>
            </a:fld>
            <a:endParaRPr lang="en-US" dirty="0"/>
          </a:p>
        </p:txBody>
      </p:sp>
    </p:spTree>
    <p:extLst>
      <p:ext uri="{BB962C8B-B14F-4D97-AF65-F5344CB8AC3E}">
        <p14:creationId xmlns:p14="http://schemas.microsoft.com/office/powerpoint/2010/main" val="12722199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6353" y="114300"/>
            <a:ext cx="11146654" cy="1300164"/>
          </a:xfrm>
        </p:spPr>
        <p:txBody>
          <a:bodyPr/>
          <a:lstStyle/>
          <a:p>
            <a:pPr algn="ctr"/>
            <a:r>
              <a:rPr lang="en-US" dirty="0">
                <a:latin typeface="Arial" panose="020B0604020202020204" pitchFamily="34" charset="0"/>
                <a:cs typeface="Arial" panose="020B0604020202020204" pitchFamily="34" charset="0"/>
              </a:rPr>
              <a:t>Components of Fund Balance</a:t>
            </a:r>
          </a:p>
        </p:txBody>
      </p:sp>
      <p:sp>
        <p:nvSpPr>
          <p:cNvPr id="3" name="Content Placeholder 2"/>
          <p:cNvSpPr>
            <a:spLocks noGrp="1"/>
          </p:cNvSpPr>
          <p:nvPr>
            <p:ph idx="1"/>
          </p:nvPr>
        </p:nvSpPr>
        <p:spPr>
          <a:xfrm>
            <a:off x="838200" y="1414464"/>
            <a:ext cx="10515600" cy="4855707"/>
          </a:xfrm>
        </p:spPr>
        <p:txBody>
          <a:bodyPr>
            <a:normAutofit fontScale="92500" lnSpcReduction="20000"/>
          </a:bodyPr>
          <a:lstStyle/>
          <a:p>
            <a:r>
              <a:rPr lang="en-US" sz="3200" dirty="0">
                <a:latin typeface="Arial" panose="020B0604020202020204" pitchFamily="34" charset="0"/>
                <a:cs typeface="Arial" panose="020B0604020202020204" pitchFamily="34" charset="0"/>
              </a:rPr>
              <a:t>Total Fund Balance – the total of committed, assigned, and unassigned fund balance</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Committed Fund Balance – a portion of the fund balance that is restricted for a specific purpose by resolution of the Board</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Assigned Fund Balance – the portion of fund balance designated to fund a budget deficit</a:t>
            </a:r>
          </a:p>
          <a:p>
            <a:endParaRPr lang="en-US" sz="3200" dirty="0">
              <a:latin typeface="Arial" panose="020B0604020202020204" pitchFamily="34" charset="0"/>
              <a:cs typeface="Arial" panose="020B0604020202020204" pitchFamily="34" charset="0"/>
            </a:endParaRPr>
          </a:p>
          <a:p>
            <a:r>
              <a:rPr lang="en-US" sz="3200" dirty="0">
                <a:latin typeface="Arial" panose="020B0604020202020204" pitchFamily="34" charset="0"/>
                <a:cs typeface="Arial" panose="020B0604020202020204" pitchFamily="34" charset="0"/>
              </a:rPr>
              <a:t>Unassigned Fund Balance – remaining fund balance net of amounts that are committed or assigned</a:t>
            </a:r>
            <a:endParaRPr lang="en-US" sz="30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40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E77E085B-967C-4693-A23B-9BC203B4988D}"/>
              </a:ext>
            </a:extLst>
          </p:cNvPr>
          <p:cNvSpPr>
            <a:spLocks noGrp="1"/>
          </p:cNvSpPr>
          <p:nvPr>
            <p:ph type="sldNum" sz="quarter" idx="12"/>
          </p:nvPr>
        </p:nvSpPr>
        <p:spPr>
          <a:xfrm>
            <a:off x="8610600" y="6492875"/>
            <a:ext cx="2743200" cy="365125"/>
          </a:xfrm>
        </p:spPr>
        <p:txBody>
          <a:bodyPr/>
          <a:lstStyle/>
          <a:p>
            <a:fld id="{4438008B-BB23-4F4B-8B27-CD97607E1CAA}" type="slidenum">
              <a:rPr lang="en-US" smtClean="0"/>
              <a:t>38</a:t>
            </a:fld>
            <a:endParaRPr lang="en-US" dirty="0"/>
          </a:p>
        </p:txBody>
      </p:sp>
    </p:spTree>
    <p:extLst>
      <p:ext uri="{BB962C8B-B14F-4D97-AF65-F5344CB8AC3E}">
        <p14:creationId xmlns:p14="http://schemas.microsoft.com/office/powerpoint/2010/main" val="29000328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5" name="Title 1"/>
          <p:cNvSpPr txBox="1">
            <a:spLocks/>
          </p:cNvSpPr>
          <p:nvPr/>
        </p:nvSpPr>
        <p:spPr>
          <a:xfrm>
            <a:off x="12546" y="12546"/>
            <a:ext cx="12192000"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We Are Still Using Our Reserves To Balance The Budget</a:t>
            </a:r>
          </a:p>
        </p:txBody>
      </p:sp>
      <p:sp>
        <p:nvSpPr>
          <p:cNvPr id="2" name="Slide Number Placeholder 1">
            <a:extLst>
              <a:ext uri="{FF2B5EF4-FFF2-40B4-BE49-F238E27FC236}">
                <a16:creationId xmlns:a16="http://schemas.microsoft.com/office/drawing/2014/main" id="{9E446782-A8C0-4F4B-AB61-5D28135F569C}"/>
              </a:ext>
            </a:extLst>
          </p:cNvPr>
          <p:cNvSpPr>
            <a:spLocks noGrp="1"/>
          </p:cNvSpPr>
          <p:nvPr>
            <p:ph type="sldNum" sz="quarter" idx="12"/>
          </p:nvPr>
        </p:nvSpPr>
        <p:spPr>
          <a:xfrm>
            <a:off x="8619477" y="6489207"/>
            <a:ext cx="2743200" cy="365125"/>
          </a:xfrm>
        </p:spPr>
        <p:txBody>
          <a:bodyPr/>
          <a:lstStyle/>
          <a:p>
            <a:fld id="{12B8092D-E778-844D-A4C1-CA5CF5E756D8}" type="slidenum">
              <a:rPr lang="en-US" smtClean="0"/>
              <a:t>39</a:t>
            </a:fld>
            <a:endParaRPr lang="en-US" dirty="0"/>
          </a:p>
        </p:txBody>
      </p:sp>
      <p:graphicFrame>
        <p:nvGraphicFramePr>
          <p:cNvPr id="6" name="Chart 5">
            <a:extLst>
              <a:ext uri="{FF2B5EF4-FFF2-40B4-BE49-F238E27FC236}">
                <a16:creationId xmlns:a16="http://schemas.microsoft.com/office/drawing/2014/main" id="{00000000-0008-0000-0300-000002000000}"/>
              </a:ext>
            </a:extLst>
          </p:cNvPr>
          <p:cNvGraphicFramePr>
            <a:graphicFrameLocks/>
          </p:cNvGraphicFramePr>
          <p:nvPr>
            <p:extLst>
              <p:ext uri="{D42A27DB-BD31-4B8C-83A1-F6EECF244321}">
                <p14:modId xmlns:p14="http://schemas.microsoft.com/office/powerpoint/2010/main" val="3355718641"/>
              </p:ext>
            </p:extLst>
          </p:nvPr>
        </p:nvGraphicFramePr>
        <p:xfrm>
          <a:off x="341749" y="1514763"/>
          <a:ext cx="11526982" cy="45067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157760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5618" y="16774"/>
            <a:ext cx="10515600" cy="1325563"/>
          </a:xfrm>
        </p:spPr>
        <p:txBody>
          <a:bodyPr>
            <a:normAutofit/>
          </a:bodyPr>
          <a:lstStyle/>
          <a:p>
            <a:pPr algn="ctr"/>
            <a:r>
              <a:rPr lang="en-US" sz="5400" dirty="0">
                <a:latin typeface="Helvetica" panose="020B0604020202020204" pitchFamily="34" charset="0"/>
                <a:cs typeface="Helvetica" panose="020B0604020202020204" pitchFamily="34" charset="0"/>
              </a:rPr>
              <a:t>Our Deficits Began in 2016</a:t>
            </a:r>
          </a:p>
        </p:txBody>
      </p:sp>
      <p:sp>
        <p:nvSpPr>
          <p:cNvPr id="4" name="Slide Number Placeholder 3"/>
          <p:cNvSpPr>
            <a:spLocks noGrp="1"/>
          </p:cNvSpPr>
          <p:nvPr>
            <p:ph type="sldNum" sz="quarter" idx="12"/>
          </p:nvPr>
        </p:nvSpPr>
        <p:spPr/>
        <p:txBody>
          <a:bodyPr/>
          <a:lstStyle/>
          <a:p>
            <a:fld id="{4438008B-BB23-4F4B-8B27-CD97607E1CAA}" type="slidenum">
              <a:rPr lang="en-US" smtClean="0"/>
              <a:t>40</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6867580"/>
              </p:ext>
            </p:extLst>
          </p:nvPr>
        </p:nvGraphicFramePr>
        <p:xfrm>
          <a:off x="507876" y="1422239"/>
          <a:ext cx="11176247" cy="483462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2899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5" name="Title 1"/>
          <p:cNvSpPr txBox="1">
            <a:spLocks/>
          </p:cNvSpPr>
          <p:nvPr/>
        </p:nvSpPr>
        <p:spPr>
          <a:xfrm>
            <a:off x="12546" y="12546"/>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400" spc="-150" dirty="0">
              <a:latin typeface="Helvetica" charset="0"/>
              <a:ea typeface="Helvetica" charset="0"/>
              <a:cs typeface="Helvetica" charset="0"/>
            </a:endParaRPr>
          </a:p>
        </p:txBody>
      </p:sp>
      <p:sp>
        <p:nvSpPr>
          <p:cNvPr id="2" name="Slide Number Placeholder 1">
            <a:extLst>
              <a:ext uri="{FF2B5EF4-FFF2-40B4-BE49-F238E27FC236}">
                <a16:creationId xmlns:a16="http://schemas.microsoft.com/office/drawing/2014/main" id="{9E446782-A8C0-4F4B-AB61-5D28135F569C}"/>
              </a:ext>
            </a:extLst>
          </p:cNvPr>
          <p:cNvSpPr>
            <a:spLocks noGrp="1"/>
          </p:cNvSpPr>
          <p:nvPr>
            <p:ph type="sldNum" sz="quarter" idx="12"/>
          </p:nvPr>
        </p:nvSpPr>
        <p:spPr>
          <a:xfrm>
            <a:off x="8619477" y="6489207"/>
            <a:ext cx="2743200" cy="365125"/>
          </a:xfrm>
        </p:spPr>
        <p:txBody>
          <a:bodyPr/>
          <a:lstStyle/>
          <a:p>
            <a:fld id="{12B8092D-E778-844D-A4C1-CA5CF5E756D8}" type="slidenum">
              <a:rPr lang="en-US" smtClean="0"/>
              <a:t>41</a:t>
            </a:fld>
            <a:endParaRPr lang="en-US" dirty="0"/>
          </a:p>
        </p:txBody>
      </p:sp>
      <p:graphicFrame>
        <p:nvGraphicFramePr>
          <p:cNvPr id="6" name="Chart 5">
            <a:extLst>
              <a:ext uri="{FF2B5EF4-FFF2-40B4-BE49-F238E27FC236}">
                <a16:creationId xmlns:a16="http://schemas.microsoft.com/office/drawing/2014/main" id="{E1F88E4F-2368-408A-A0B9-9E9E26DC1348}"/>
              </a:ext>
            </a:extLst>
          </p:cNvPr>
          <p:cNvGraphicFramePr>
            <a:graphicFrameLocks noGrp="1"/>
          </p:cNvGraphicFramePr>
          <p:nvPr>
            <p:extLst>
              <p:ext uri="{D42A27DB-BD31-4B8C-83A1-F6EECF244321}">
                <p14:modId xmlns:p14="http://schemas.microsoft.com/office/powerpoint/2010/main" val="4248365369"/>
              </p:ext>
            </p:extLst>
          </p:nvPr>
        </p:nvGraphicFramePr>
        <p:xfrm>
          <a:off x="612559" y="1350655"/>
          <a:ext cx="11239130" cy="4845959"/>
        </p:xfrm>
        <a:graphic>
          <a:graphicData uri="http://schemas.openxmlformats.org/drawingml/2006/chart">
            <c:chart xmlns:c="http://schemas.openxmlformats.org/drawingml/2006/chart" xmlns:r="http://schemas.openxmlformats.org/officeDocument/2006/relationships" r:id="rId2"/>
          </a:graphicData>
        </a:graphic>
      </p:graphicFrame>
      <p:sp>
        <p:nvSpPr>
          <p:cNvPr id="9" name="Title 1">
            <a:extLst>
              <a:ext uri="{FF2B5EF4-FFF2-40B4-BE49-F238E27FC236}">
                <a16:creationId xmlns:a16="http://schemas.microsoft.com/office/drawing/2014/main" id="{184B40DF-7DC4-4B34-9F84-0CE22B315E12}"/>
              </a:ext>
            </a:extLst>
          </p:cNvPr>
          <p:cNvSpPr txBox="1">
            <a:spLocks/>
          </p:cNvSpPr>
          <p:nvPr/>
        </p:nvSpPr>
        <p:spPr>
          <a:xfrm>
            <a:off x="17418" y="16783"/>
            <a:ext cx="12192000" cy="1325563"/>
          </a:xfrm>
          <a:prstGeom prst="rect">
            <a:avLst/>
          </a:prstGeom>
        </p:spPr>
        <p:txBody>
          <a:bodyPr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latin typeface="Helvetica" panose="020B0604020202020204" pitchFamily="34" charset="0"/>
                <a:cs typeface="Helvetica" panose="020B0604020202020204" pitchFamily="34" charset="0"/>
              </a:rPr>
              <a:t>General Fund Performance Since 2013</a:t>
            </a:r>
          </a:p>
        </p:txBody>
      </p:sp>
    </p:spTree>
    <p:extLst>
      <p:ext uri="{BB962C8B-B14F-4D97-AF65-F5344CB8AC3E}">
        <p14:creationId xmlns:p14="http://schemas.microsoft.com/office/powerpoint/2010/main" val="2447529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Year to Date Local Revenue Collection Increased Over 2021</a:t>
            </a:r>
          </a:p>
        </p:txBody>
      </p:sp>
      <p:graphicFrame>
        <p:nvGraphicFramePr>
          <p:cNvPr id="4" name="Chart 3"/>
          <p:cNvGraphicFramePr>
            <a:graphicFrameLocks/>
          </p:cNvGraphicFramePr>
          <p:nvPr>
            <p:extLst>
              <p:ext uri="{D42A27DB-BD31-4B8C-83A1-F6EECF244321}">
                <p14:modId xmlns:p14="http://schemas.microsoft.com/office/powerpoint/2010/main" val="1697213947"/>
              </p:ext>
            </p:extLst>
          </p:nvPr>
        </p:nvGraphicFramePr>
        <p:xfrm>
          <a:off x="571500" y="1325563"/>
          <a:ext cx="10929937" cy="5197475"/>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621E3EB5-172F-41F6-AA39-AF26884257E7}"/>
              </a:ext>
            </a:extLst>
          </p:cNvPr>
          <p:cNvSpPr>
            <a:spLocks noGrp="1"/>
          </p:cNvSpPr>
          <p:nvPr>
            <p:ph type="sldNum" sz="quarter" idx="12"/>
          </p:nvPr>
        </p:nvSpPr>
        <p:spPr>
          <a:xfrm>
            <a:off x="8610600" y="6489522"/>
            <a:ext cx="2743200" cy="365125"/>
          </a:xfrm>
        </p:spPr>
        <p:txBody>
          <a:bodyPr/>
          <a:lstStyle/>
          <a:p>
            <a:fld id="{12B8092D-E778-844D-A4C1-CA5CF5E756D8}" type="slidenum">
              <a:rPr lang="en-US" smtClean="0"/>
              <a:t>42</a:t>
            </a:fld>
            <a:endParaRPr lang="en-US" dirty="0"/>
          </a:p>
        </p:txBody>
      </p:sp>
    </p:spTree>
    <p:extLst>
      <p:ext uri="{BB962C8B-B14F-4D97-AF65-F5344CB8AC3E}">
        <p14:creationId xmlns:p14="http://schemas.microsoft.com/office/powerpoint/2010/main" val="12279506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spc="-150" dirty="0">
                <a:latin typeface="Helvetica" charset="0"/>
                <a:ea typeface="Helvetica" charset="0"/>
                <a:cs typeface="Helvetica" charset="0"/>
              </a:rPr>
              <a:t>Year to Date Expenditures Through June</a:t>
            </a:r>
          </a:p>
        </p:txBody>
      </p:sp>
      <p:graphicFrame>
        <p:nvGraphicFramePr>
          <p:cNvPr id="4" name="Chart 3"/>
          <p:cNvGraphicFramePr>
            <a:graphicFrameLocks/>
          </p:cNvGraphicFramePr>
          <p:nvPr>
            <p:extLst>
              <p:ext uri="{D42A27DB-BD31-4B8C-83A1-F6EECF244321}">
                <p14:modId xmlns:p14="http://schemas.microsoft.com/office/powerpoint/2010/main" val="2640902156"/>
              </p:ext>
            </p:extLst>
          </p:nvPr>
        </p:nvGraphicFramePr>
        <p:xfrm>
          <a:off x="571500" y="1325563"/>
          <a:ext cx="10929937" cy="5197475"/>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BDB0EA34-0ADE-438E-808E-E9B8C22B91D4}"/>
              </a:ext>
            </a:extLst>
          </p:cNvPr>
          <p:cNvSpPr>
            <a:spLocks noGrp="1"/>
          </p:cNvSpPr>
          <p:nvPr>
            <p:ph type="sldNum" sz="quarter" idx="12"/>
          </p:nvPr>
        </p:nvSpPr>
        <p:spPr>
          <a:xfrm>
            <a:off x="8610600" y="6489522"/>
            <a:ext cx="2743200" cy="365125"/>
          </a:xfrm>
        </p:spPr>
        <p:txBody>
          <a:bodyPr/>
          <a:lstStyle/>
          <a:p>
            <a:fld id="{12B8092D-E778-844D-A4C1-CA5CF5E756D8}" type="slidenum">
              <a:rPr lang="en-US" smtClean="0"/>
              <a:t>43</a:t>
            </a:fld>
            <a:endParaRPr lang="en-US" dirty="0"/>
          </a:p>
        </p:txBody>
      </p:sp>
    </p:spTree>
    <p:extLst>
      <p:ext uri="{BB962C8B-B14F-4D97-AF65-F5344CB8AC3E}">
        <p14:creationId xmlns:p14="http://schemas.microsoft.com/office/powerpoint/2010/main" val="1359809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 Presentation Template" id="{05DB235A-0840-4CAF-A2D0-A868EDDDC89E}" vid="{B2266EAB-A2A4-4381-950C-77410F38C614}"/>
    </a:ext>
  </a:extLst>
</a:theme>
</file>

<file path=ppt/theme/theme2.xml><?xml version="1.0" encoding="utf-8"?>
<a:theme xmlns:a="http://schemas.openxmlformats.org/drawingml/2006/main" name="Gallup">
  <a:themeElements>
    <a:clrScheme name="Gallup">
      <a:dk1>
        <a:srgbClr val="404545"/>
      </a:dk1>
      <a:lt1>
        <a:srgbClr val="FFFFFF"/>
      </a:lt1>
      <a:dk2>
        <a:srgbClr val="8A9292"/>
      </a:dk2>
      <a:lt2>
        <a:srgbClr val="ECF4DE"/>
      </a:lt2>
      <a:accent1>
        <a:srgbClr val="007934"/>
      </a:accent1>
      <a:accent2>
        <a:srgbClr val="61C250"/>
      </a:accent2>
      <a:accent3>
        <a:srgbClr val="404545"/>
      </a:accent3>
      <a:accent4>
        <a:srgbClr val="B5B6B3"/>
      </a:accent4>
      <a:accent5>
        <a:srgbClr val="0096D6"/>
      </a:accent5>
      <a:accent6>
        <a:srgbClr val="EEAF30"/>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extraClrScheme>
      <a:clrScheme name="Default Design 1">
        <a:dk1>
          <a:srgbClr val="4D4F53"/>
        </a:dk1>
        <a:lt1>
          <a:srgbClr val="FFFFFF"/>
        </a:lt1>
        <a:dk2>
          <a:srgbClr val="61C250"/>
        </a:dk2>
        <a:lt2>
          <a:srgbClr val="4D4F53"/>
        </a:lt2>
        <a:accent1>
          <a:srgbClr val="C3E76F"/>
        </a:accent1>
        <a:accent2>
          <a:srgbClr val="61C250"/>
        </a:accent2>
        <a:accent3>
          <a:srgbClr val="FFFFFF"/>
        </a:accent3>
        <a:accent4>
          <a:srgbClr val="404246"/>
        </a:accent4>
        <a:accent5>
          <a:srgbClr val="DEF1BB"/>
        </a:accent5>
        <a:accent6>
          <a:srgbClr val="57B048"/>
        </a:accent6>
        <a:hlink>
          <a:srgbClr val="007934"/>
        </a:hlink>
        <a:folHlink>
          <a:srgbClr val="27593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chool Presentation Template" id="{05DB235A-0840-4CAF-A2D0-A868EDDDC89E}" vid="{9E04F725-29FE-4A27-A65C-E80F579E564D}"/>
    </a:ext>
  </a:extLst>
</a:theme>
</file>

<file path=ppt/theme/theme3.xml><?xml version="1.0" encoding="utf-8"?>
<a:theme xmlns:a="http://schemas.openxmlformats.org/drawingml/2006/main" name="1_Gallup">
  <a:themeElements>
    <a:clrScheme name="Gallup">
      <a:dk1>
        <a:srgbClr val="404545"/>
      </a:dk1>
      <a:lt1>
        <a:srgbClr val="FFFFFF"/>
      </a:lt1>
      <a:dk2>
        <a:srgbClr val="8A9292"/>
      </a:dk2>
      <a:lt2>
        <a:srgbClr val="ECF4DE"/>
      </a:lt2>
      <a:accent1>
        <a:srgbClr val="007934"/>
      </a:accent1>
      <a:accent2>
        <a:srgbClr val="61C250"/>
      </a:accent2>
      <a:accent3>
        <a:srgbClr val="404545"/>
      </a:accent3>
      <a:accent4>
        <a:srgbClr val="B5B6B3"/>
      </a:accent4>
      <a:accent5>
        <a:srgbClr val="0096D6"/>
      </a:accent5>
      <a:accent6>
        <a:srgbClr val="EEAF30"/>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extraClrScheme>
      <a:clrScheme name="Default Design 1">
        <a:dk1>
          <a:srgbClr val="4D4F53"/>
        </a:dk1>
        <a:lt1>
          <a:srgbClr val="FFFFFF"/>
        </a:lt1>
        <a:dk2>
          <a:srgbClr val="61C250"/>
        </a:dk2>
        <a:lt2>
          <a:srgbClr val="4D4F53"/>
        </a:lt2>
        <a:accent1>
          <a:srgbClr val="C3E76F"/>
        </a:accent1>
        <a:accent2>
          <a:srgbClr val="61C250"/>
        </a:accent2>
        <a:accent3>
          <a:srgbClr val="FFFFFF"/>
        </a:accent3>
        <a:accent4>
          <a:srgbClr val="404246"/>
        </a:accent4>
        <a:accent5>
          <a:srgbClr val="DEF1BB"/>
        </a:accent5>
        <a:accent6>
          <a:srgbClr val="57B048"/>
        </a:accent6>
        <a:hlink>
          <a:srgbClr val="007934"/>
        </a:hlink>
        <a:folHlink>
          <a:srgbClr val="27593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chool Presentation Template" id="{05DB235A-0840-4CAF-A2D0-A868EDDDC89E}" vid="{9C987A09-FFAD-4408-936A-16FFEBE6636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School Presentation Template</Template>
  <TotalTime>15722</TotalTime>
  <Words>2800</Words>
  <Application>Microsoft Office PowerPoint</Application>
  <PresentationFormat>Widescreen</PresentationFormat>
  <Paragraphs>698</Paragraphs>
  <Slides>43</Slides>
  <Notes>12</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1</vt:i4>
      </vt:variant>
      <vt:variant>
        <vt:lpstr>Slide Titles</vt:lpstr>
      </vt:variant>
      <vt:variant>
        <vt:i4>43</vt:i4>
      </vt:variant>
    </vt:vector>
  </HeadingPairs>
  <TitlesOfParts>
    <vt:vector size="54" baseType="lpstr">
      <vt:lpstr>Arial</vt:lpstr>
      <vt:lpstr>Calibri</vt:lpstr>
      <vt:lpstr>Calibri Light</vt:lpstr>
      <vt:lpstr>Georgia</vt:lpstr>
      <vt:lpstr>Helvetica</vt:lpstr>
      <vt:lpstr>Times</vt:lpstr>
      <vt:lpstr>Wingdings</vt:lpstr>
      <vt:lpstr>Office Theme</vt:lpstr>
      <vt:lpstr>Gallup</vt:lpstr>
      <vt:lpstr>1_Gallup</vt:lpstr>
      <vt:lpstr>Worksheet</vt:lpstr>
      <vt:lpstr>PowerPoint Presentation</vt:lpstr>
      <vt:lpstr>Agenda</vt:lpstr>
      <vt:lpstr>Overview of District Funds</vt:lpstr>
      <vt:lpstr>Overview of District Funds</vt:lpstr>
      <vt:lpstr>General Fund</vt:lpstr>
      <vt:lpstr>General Fund Expenditures</vt:lpstr>
      <vt:lpstr>General Fund Revenues</vt:lpstr>
      <vt:lpstr>Timeline for Completion of Departmental Budgets</vt:lpstr>
      <vt:lpstr>Site-Based Budget</vt:lpstr>
      <vt:lpstr>PowerPoint Presentation</vt:lpstr>
      <vt:lpstr>PowerPoint Presentation</vt:lpstr>
      <vt:lpstr>PowerPoint Presentation</vt:lpstr>
      <vt:lpstr>PowerPoint Presentation</vt:lpstr>
      <vt:lpstr>PowerPoint Presentation</vt:lpstr>
      <vt:lpstr>Supplemental Funding Sources</vt:lpstr>
      <vt:lpstr>Sample School Staffing Estimate</vt:lpstr>
      <vt:lpstr>Sample School Allocation Calculation</vt:lpstr>
      <vt:lpstr>Supplemental Funds</vt:lpstr>
      <vt:lpstr>Supplemental Funds (continued)</vt:lpstr>
      <vt:lpstr>Enterprise Fund</vt:lpstr>
      <vt:lpstr>Capital Improvement and Capital Reserve Fund</vt:lpstr>
      <vt:lpstr>Debt Service Fund</vt:lpstr>
      <vt:lpstr>Internal Service Funds</vt:lpstr>
      <vt:lpstr>Review of 2022 General Fund Budget</vt:lpstr>
      <vt:lpstr>PowerPoint Presentation</vt:lpstr>
      <vt:lpstr>PowerPoint Presentation</vt:lpstr>
      <vt:lpstr>PowerPoint Presentation</vt:lpstr>
      <vt:lpstr>PowerPoint Presentation</vt:lpstr>
      <vt:lpstr>PowerPoint Presentation</vt:lpstr>
      <vt:lpstr>Options for Workforce Adjustment Using ESSER III Funding</vt:lpstr>
      <vt:lpstr>The 2022 Budget Included a 3% Millage Increase</vt:lpstr>
      <vt:lpstr>Review of District Finances</vt:lpstr>
      <vt:lpstr>2022-23 State Budget</vt:lpstr>
      <vt:lpstr>PowerPoint Presentation</vt:lpstr>
      <vt:lpstr>PowerPoint Presentation</vt:lpstr>
      <vt:lpstr>Revenue, Expenditure, and Fund Balance Trends</vt:lpstr>
      <vt:lpstr>What is Fund Balance?</vt:lpstr>
      <vt:lpstr>Components of Fund Balance</vt:lpstr>
      <vt:lpstr>PowerPoint Presentation</vt:lpstr>
      <vt:lpstr>Our Deficits Began in 2016</vt:lpstr>
      <vt:lpstr>PowerPoint Presentation</vt:lpstr>
      <vt:lpstr>PowerPoint Presentation</vt:lpstr>
      <vt:lpstr>PowerPoint Presentation</vt:lpstr>
    </vt:vector>
  </TitlesOfParts>
  <Company>Pittsburgh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Neely, Ryan K</dc:creator>
  <cp:lastModifiedBy>Joseph, Ronald</cp:lastModifiedBy>
  <cp:revision>226</cp:revision>
  <cp:lastPrinted>2017-09-06T14:36:56Z</cp:lastPrinted>
  <dcterms:created xsi:type="dcterms:W3CDTF">2017-11-01T15:23:43Z</dcterms:created>
  <dcterms:modified xsi:type="dcterms:W3CDTF">2022-09-07T19:50:24Z</dcterms:modified>
</cp:coreProperties>
</file>