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8" r:id="rId6"/>
    <p:sldId id="299" r:id="rId7"/>
    <p:sldId id="302" r:id="rId8"/>
    <p:sldId id="280" r:id="rId9"/>
    <p:sldId id="309" r:id="rId10"/>
    <p:sldId id="311" r:id="rId11"/>
    <p:sldId id="305" r:id="rId12"/>
    <p:sldId id="290" r:id="rId13"/>
    <p:sldId id="303" r:id="rId14"/>
    <p:sldId id="308" r:id="rId15"/>
    <p:sldId id="30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5DD5FF"/>
    <a:srgbClr val="BD92DE"/>
    <a:srgbClr val="B07BD7"/>
    <a:srgbClr val="FFB089"/>
    <a:srgbClr val="FFA679"/>
    <a:srgbClr val="FFCCB3"/>
    <a:srgbClr val="FF9966"/>
    <a:srgbClr val="65FFB2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47A87-F4F8-4AFD-9257-C7B325C39858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CEA89-791A-4C4B-AB00-73A27D2D2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4EFC-DE64-4312-A42A-8A5F74DC39E9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5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D3F7-0035-44C5-8666-80443707B253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2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14B7C-AA29-4280-8508-BA078F10B53C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8AB7-CD77-42EC-9FC6-39DBA99426FB}" type="datetime1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4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36E0-EE5E-40B3-B31C-57FE1DF606BD}" type="datetime1">
              <a:rPr lang="en-US" smtClean="0"/>
              <a:t>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3CBF-5A41-431D-B56B-5C5E1CF1227F}" type="datetime1">
              <a:rPr lang="en-US" smtClean="0"/>
              <a:t>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B1C2-631A-476F-81F9-DE5F82A3FAF7}" type="datetime1">
              <a:rPr lang="en-US" smtClean="0"/>
              <a:t>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631F-30A6-4206-A67D-EEB1C66D8027}" type="datetime1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B4E8-1D35-48E9-8257-8DB008464695}" type="datetime1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3C6B-1497-4B72-BF14-B3AEA632E679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7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FDD2-073A-4754-8451-29E63403C272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0439-036F-41FF-842E-D850F103F3E8}" type="datetime1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1117"/>
            <a:ext cx="9144000" cy="1355750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2025 Budget Development Process</a:t>
            </a:r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B5128750-6DE7-4BD7-B6DD-399E9047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22758"/>
            <a:ext cx="4522796" cy="2919017"/>
          </a:xfrm>
          <a:custGeom>
            <a:avLst/>
            <a:gdLst>
              <a:gd name="connsiteX0" fmla="*/ 0 w 4522796"/>
              <a:gd name="connsiteY0" fmla="*/ 2919017 h 2919017"/>
              <a:gd name="connsiteX1" fmla="*/ 4522796 w 4522796"/>
              <a:gd name="connsiteY1" fmla="*/ 2919017 h 2919017"/>
              <a:gd name="connsiteX2" fmla="*/ 3170909 w 4522796"/>
              <a:gd name="connsiteY2" fmla="*/ 0 h 2919017"/>
              <a:gd name="connsiteX3" fmla="*/ 0 w 4522796"/>
              <a:gd name="connsiteY3" fmla="*/ 0 h 2919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919017">
                <a:moveTo>
                  <a:pt x="0" y="2919017"/>
                </a:moveTo>
                <a:lnTo>
                  <a:pt x="4522796" y="2919017"/>
                </a:lnTo>
                <a:lnTo>
                  <a:pt x="31709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67" y="1115628"/>
            <a:ext cx="3410479" cy="1133983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10086" y="1537675"/>
            <a:ext cx="3410482" cy="28989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7BA6415-1CCB-4FE4-8D1D-DE0505D9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CA1B373B-0DE9-4AE4-A839-26F801A34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448626"/>
            <a:ext cx="6754821" cy="1409374"/>
          </a:xfrm>
          <a:custGeom>
            <a:avLst/>
            <a:gdLst>
              <a:gd name="connsiteX0" fmla="*/ 0 w 6754821"/>
              <a:gd name="connsiteY0" fmla="*/ 0 h 1409374"/>
              <a:gd name="connsiteX1" fmla="*/ 6754821 w 6754821"/>
              <a:gd name="connsiteY1" fmla="*/ 0 h 1409374"/>
              <a:gd name="connsiteX2" fmla="*/ 6102096 w 6754821"/>
              <a:gd name="connsiteY2" fmla="*/ 1409374 h 1409374"/>
              <a:gd name="connsiteX3" fmla="*/ 0 w 6754821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4821" h="1409374">
                <a:moveTo>
                  <a:pt x="0" y="0"/>
                </a:moveTo>
                <a:lnTo>
                  <a:pt x="6754821" y="0"/>
                </a:lnTo>
                <a:lnTo>
                  <a:pt x="6102096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89898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16276" y="54740"/>
            <a:ext cx="9144000" cy="9572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US" sz="4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Review Board Feedback From January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Revised Timeline for Budget Development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March Budget Workshop Agenda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7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Budget Development Timeline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CF287D-97EF-6D12-C4CF-EEC1C83C8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949" y="1701530"/>
            <a:ext cx="11844101" cy="320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79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Budget Development Timeline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September – State releases the annual Act 1 Index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November – Official Enrollment published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December/January – Enrollments Projections published and reviewed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January – Principals receive Site-Based Budgets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February – Governor’s Budget Proposal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March – Site-Based Budgets provided to HR for staffing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– Deadline to certify not to increase taxes beyond index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– State Budget approved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– August – Departmental Budgets entered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September – October – Department Budgets reviewed and finalized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November – Release of Preliminary General Fund Budget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– Approval of the Final General Fund Budget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47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What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YOU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 had to say about the budget development timeline</a:t>
            </a:r>
            <a:endParaRPr lang="en-US" sz="3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timeline should reflect when site-based budgets are in effect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timeline should include the Strategic 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timeline should include the Equity 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Budget Workshops should be held quarterly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Would like to see key collective bargaining dates</a:t>
            </a:r>
          </a:p>
          <a:p>
            <a:pPr algn="l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5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Revised Budget Development Timeline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31, 2023 – Expiration of AFSCME Local 2924 Collective Bargaining Agreement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January 1, 2024 – First day of FY 2024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January 31, 2024 – Principals receive Site-Based Budgets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February 6, 2024 – Governor’s Budget Proposal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March 1, 2024 – Site-Based Budgets provided to HR for staffing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March 2024 – First Budget Workshop (Date to be determined)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March 15, 2024 – Deadline for Facilities Utilization 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March 20, 2024 – Close of FY 2023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2024 – Second Budget Workshop (Date to be determined)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30, 2024 – Deadline to approve Act 1 Resolution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26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Revised Budget Development Timeline (continued)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30, 2024 – Expiration of PFT Professional, Paraprofessional, and Technical Clerical Collective Bargaining Agreements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2024 – State Budget approved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June – August 2024 – Departmental Budgets entered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July 1, 2024 – Site-Based Budget Year Begins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September 2024 – Final Budget Workshop (Date to be determined)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September – October 2024 – Department Budgets reviewed and finalized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November 2024  – Release of Preliminary 2024 General Fund Budget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18, 2024 – Approval of the 2025 General Fund Budget and Tax Rates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31, 2024 – Deadline to adopt the 2025 Budget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31, 2024 – Expiration of Building Trades and AFSCME Local 297 Collective Bargaining Agreements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3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What is missing from the timeline?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Strategic Plan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Strategic Plan update will be provided to the Board at the February 6, 2024 Education Committee Meeting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Equity Plan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Action plans in response to the Equity Audit are currently in development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Community Engagement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91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Budget Workshops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Adopted February 26, 2020 via Board resolution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Board authorizes that Board Operational Guideline 004 BOG 1 of 1 – Role of the Board of Public Education be amended to require that no less than three (3) Budget Planning Workshops be held as a Committee of the Whole to assist the Board in its duties to approve an annual budget.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That the Budget Planning Workshops described herein shall be scheduled by the Board President in consultation with the Superintendent.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That the agenda for each Budget Planning Workshop shall be created by the Business Finance Committee in collaboration with Administration.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66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What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YOU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 had to say about budget workshops</a:t>
            </a:r>
            <a:endParaRPr lang="en-US" sz="3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FY 2023 Recap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Understanding how site-based budgets affect the general fund budget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Discussion of educational outcomes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Sustaining our district long term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6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Planning for the 1</a:t>
            </a:r>
            <a:r>
              <a:rPr lang="en-US" sz="4400" spc="-150" baseline="3000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st</a:t>
            </a:r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 Budget Workshop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1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budget workshop will occur in March 2024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 the resolution, the date will be determined by the Superintendent and Board President</a:t>
            </a:r>
          </a:p>
          <a:p>
            <a:pPr lvl="1" algn="l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Topics will include: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In-depth review of the 2024 General Fund budget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Discussion of the District’s financial context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Review of unaudited 2023 General Fund expenditures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Long term financial projection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Property Tax Appeals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State and Federal Funding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3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Goals for 2024 Budget Workshops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 budget workshops will occur prior to September 30, 2024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Budget workshops agendas will be based on feedback from Board Members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Budget workshops will encourage greater Board Member understanding of the budget and engagement in the budget development process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10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FE9E6ACEB8B043B074224EA2E03B1A" ma:contentTypeVersion="14" ma:contentTypeDescription="Create a new document." ma:contentTypeScope="" ma:versionID="aa2aa3217f94df4f56038bea73edea3e">
  <xsd:schema xmlns:xsd="http://www.w3.org/2001/XMLSchema" xmlns:xs="http://www.w3.org/2001/XMLSchema" xmlns:p="http://schemas.microsoft.com/office/2006/metadata/properties" xmlns:ns3="a06b82fa-d8cc-4b98-9877-a0204d9ee8dd" xmlns:ns4="23aa0acd-5b12-4517-96e9-0851fed0fd5e" targetNamespace="http://schemas.microsoft.com/office/2006/metadata/properties" ma:root="true" ma:fieldsID="e3d1a02d4e81bfdd3ffdc97724e81ebe" ns3:_="" ns4:_="">
    <xsd:import namespace="a06b82fa-d8cc-4b98-9877-a0204d9ee8dd"/>
    <xsd:import namespace="23aa0acd-5b12-4517-96e9-0851fed0fd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b82fa-d8cc-4b98-9877-a0204d9ee8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a0acd-5b12-4517-96e9-0851fed0fd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1F32105-4C02-4555-8C74-1FF98F096285}">
  <ds:schemaRefs>
    <ds:schemaRef ds:uri="23aa0acd-5b12-4517-96e9-0851fed0fd5e"/>
    <ds:schemaRef ds:uri="a06b82fa-d8cc-4b98-9877-a0204d9ee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5E3A180-E158-4A87-8228-AE7D0D217C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D654D0-B851-47E1-BD3B-F1B7C6CC5E82}">
  <ds:schemaRefs>
    <ds:schemaRef ds:uri="http://purl.org/dc/dcmitype/"/>
    <ds:schemaRef ds:uri="http://purl.org/dc/terms/"/>
    <ds:schemaRef ds:uri="a06b82fa-d8cc-4b98-9877-a0204d9ee8dd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3aa0acd-5b12-4517-96e9-0851fed0fd5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2291</TotalTime>
  <Words>699</Words>
  <Application>Microsoft Office PowerPoint</Application>
  <PresentationFormat>Widescreen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Office Theme</vt:lpstr>
      <vt:lpstr>2025 Budget Development Process</vt:lpstr>
      <vt:lpstr>Agenda</vt:lpstr>
      <vt:lpstr>Budget Development Timeline</vt:lpstr>
      <vt:lpstr>Budget Development Timeline</vt:lpstr>
      <vt:lpstr>What YOU had to say about the budget development timeline</vt:lpstr>
      <vt:lpstr>Revised Budget Development Timeline</vt:lpstr>
      <vt:lpstr>Revised Budget Development Timeline (continued)</vt:lpstr>
      <vt:lpstr>What is missing from the timeline?</vt:lpstr>
      <vt:lpstr>Budget Workshops</vt:lpstr>
      <vt:lpstr>What YOU had to say about budget workshops</vt:lpstr>
      <vt:lpstr>Planning for the 1st Budget Workshop</vt:lpstr>
      <vt:lpstr>Goals for 2024 Budget Workshops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Weather Coverage Starts NOW!!</dc:title>
  <dc:creator>Santucci, Jocelyn</dc:creator>
  <cp:lastModifiedBy>Joseph, Ronald</cp:lastModifiedBy>
  <cp:revision>38</cp:revision>
  <dcterms:created xsi:type="dcterms:W3CDTF">2022-09-27T17:59:12Z</dcterms:created>
  <dcterms:modified xsi:type="dcterms:W3CDTF">2024-02-06T18:04:08Z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0x0101009FFE9E6ACEB8B043B074224EA2E03B1A</vt:lpwstr>
  </property>
</Properties>
</file>