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2F23-82B0-4BD3-B1AF-FC680B23DAE6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09B49-215B-4648-AD56-B66449752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126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2F23-82B0-4BD3-B1AF-FC680B23DAE6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09B49-215B-4648-AD56-B66449752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82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2F23-82B0-4BD3-B1AF-FC680B23DAE6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09B49-215B-4648-AD56-B66449752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06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2F23-82B0-4BD3-B1AF-FC680B23DAE6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09B49-215B-4648-AD56-B66449752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73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2F23-82B0-4BD3-B1AF-FC680B23DAE6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09B49-215B-4648-AD56-B66449752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45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2F23-82B0-4BD3-B1AF-FC680B23DAE6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09B49-215B-4648-AD56-B66449752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16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2F23-82B0-4BD3-B1AF-FC680B23DAE6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09B49-215B-4648-AD56-B66449752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296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2F23-82B0-4BD3-B1AF-FC680B23DAE6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09B49-215B-4648-AD56-B66449752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95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2F23-82B0-4BD3-B1AF-FC680B23DAE6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09B49-215B-4648-AD56-B66449752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61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2F23-82B0-4BD3-B1AF-FC680B23DAE6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09B49-215B-4648-AD56-B66449752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774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72F23-82B0-4BD3-B1AF-FC680B23DAE6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09B49-215B-4648-AD56-B66449752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088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72F23-82B0-4BD3-B1AF-FC680B23DAE6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09B49-215B-4648-AD56-B66449752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724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B3AC22-DAE3-420A-9BC0-6364999C6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701" y="225166"/>
            <a:ext cx="8573278" cy="96915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2024-2025 Budget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7F67C86-BB66-44A2-A30B-F6184EAD0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85" y="225166"/>
            <a:ext cx="1885583" cy="220990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0D92F5-8C2C-4BCB-B17B-D1E2469908AD}"/>
              </a:ext>
            </a:extLst>
          </p:cNvPr>
          <p:cNvSpPr txBox="1"/>
          <p:nvPr/>
        </p:nvSpPr>
        <p:spPr>
          <a:xfrm>
            <a:off x="2826685" y="1623526"/>
            <a:ext cx="915333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Proposed budget:  $6,887,874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Increase: $293,438 or 4.45% over 23-24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Increase due to healthcare and salary costs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No anticipated retirements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Budget prepared based on level funding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Act 89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Title I</a:t>
            </a:r>
          </a:p>
          <a:p>
            <a:pPr lvl="1"/>
            <a:endParaRPr lang="en-US" sz="2000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55FA0B-B810-44C8-901A-C96556845659}"/>
              </a:ext>
            </a:extLst>
          </p:cNvPr>
          <p:cNvSpPr txBox="1"/>
          <p:nvPr/>
        </p:nvSpPr>
        <p:spPr>
          <a:xfrm>
            <a:off x="289249" y="2599403"/>
            <a:ext cx="18855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Proposed Budget </a:t>
            </a:r>
          </a:p>
          <a:p>
            <a:r>
              <a:rPr lang="en-US" dirty="0"/>
              <a:t>2024-2025 </a:t>
            </a:r>
          </a:p>
          <a:p>
            <a:r>
              <a:rPr lang="en-US" dirty="0"/>
              <a:t>School Year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857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B3AC22-DAE3-420A-9BC0-6364999C6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102" y="225166"/>
            <a:ext cx="8573278" cy="96915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Act 89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7F67C86-BB66-44A2-A30B-F6184EAD0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85" y="225166"/>
            <a:ext cx="1885583" cy="220990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0D92F5-8C2C-4BCB-B17B-D1E2469908AD}"/>
              </a:ext>
            </a:extLst>
          </p:cNvPr>
          <p:cNvSpPr txBox="1"/>
          <p:nvPr/>
        </p:nvSpPr>
        <p:spPr>
          <a:xfrm>
            <a:off x="2195804" y="1194319"/>
            <a:ext cx="915333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Largest funding source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Allocation generated by student enrollment in non-public schools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50% of budget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Consistent over 10 years- “held harmless”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90% of funding used for salary and benefits of staff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71C631D-E874-4BF1-BB99-D7E484FFA260}"/>
              </a:ext>
            </a:extLst>
          </p:cNvPr>
          <p:cNvSpPr txBox="1">
            <a:spLocks/>
          </p:cNvSpPr>
          <p:nvPr/>
        </p:nvSpPr>
        <p:spPr>
          <a:xfrm>
            <a:off x="2217575" y="3056603"/>
            <a:ext cx="8573278" cy="1015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Title 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7C1C5E-35FB-453A-BFA0-765B5D4ED197}"/>
              </a:ext>
            </a:extLst>
          </p:cNvPr>
          <p:cNvSpPr txBox="1"/>
          <p:nvPr/>
        </p:nvSpPr>
        <p:spPr>
          <a:xfrm>
            <a:off x="2195804" y="4066112"/>
            <a:ext cx="91533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Allocation based on free and reduced lunch numbers of non-public schools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Paid to IU2 by PPS through quarterly billing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90% of funding used for salary and benefits of staff</a:t>
            </a:r>
          </a:p>
          <a:p>
            <a:pPr lvl="1"/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8D2F8B-05AC-4C8F-8B07-3F69D3264DC3}"/>
              </a:ext>
            </a:extLst>
          </p:cNvPr>
          <p:cNvSpPr txBox="1"/>
          <p:nvPr/>
        </p:nvSpPr>
        <p:spPr>
          <a:xfrm>
            <a:off x="289249" y="2599403"/>
            <a:ext cx="18855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Proposed Budget </a:t>
            </a:r>
          </a:p>
          <a:p>
            <a:r>
              <a:rPr lang="en-US" dirty="0"/>
              <a:t>2024-2025 </a:t>
            </a:r>
          </a:p>
          <a:p>
            <a:r>
              <a:rPr lang="en-US" dirty="0"/>
              <a:t>School Year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465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7F67C86-BB66-44A2-A30B-F6184EAD0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85" y="225166"/>
            <a:ext cx="1885583" cy="220990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0D92F5-8C2C-4BCB-B17B-D1E2469908AD}"/>
              </a:ext>
            </a:extLst>
          </p:cNvPr>
          <p:cNvSpPr txBox="1"/>
          <p:nvPr/>
        </p:nvSpPr>
        <p:spPr>
          <a:xfrm>
            <a:off x="2826685" y="1129004"/>
            <a:ext cx="915333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000" dirty="0"/>
              <a:t>Intermediate Unit Staff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38 Employees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2 Administrators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1 Program Supervisor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3 Office Support Staff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19 Reading and Math specialists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8 Speech Pathologists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4 School Psychologists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000" dirty="0"/>
              <a:t>1 School Counselor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2"/>
            <a:endParaRPr lang="en-US" sz="20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E450E-6D68-41CC-98C7-1BD6D13CB0FF}"/>
              </a:ext>
            </a:extLst>
          </p:cNvPr>
          <p:cNvSpPr txBox="1"/>
          <p:nvPr/>
        </p:nvSpPr>
        <p:spPr>
          <a:xfrm>
            <a:off x="289249" y="2599403"/>
            <a:ext cx="18855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Proposed Budget </a:t>
            </a:r>
          </a:p>
          <a:p>
            <a:r>
              <a:rPr lang="en-US" dirty="0"/>
              <a:t>2024-2025 </a:t>
            </a:r>
          </a:p>
          <a:p>
            <a:r>
              <a:rPr lang="en-US" dirty="0"/>
              <a:t>School Year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720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</TotalTime>
  <Words>147</Words>
  <Application>Microsoft Office PowerPoint</Application>
  <PresentationFormat>Widescreen</PresentationFormat>
  <Paragraphs>38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2024-2025 Budget</vt:lpstr>
      <vt:lpstr>Act 89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2024-2025 Budget</dc:title>
  <dc:creator>Jennifer Solak</dc:creator>
  <cp:lastModifiedBy>Jennifer Solak</cp:lastModifiedBy>
  <cp:revision>8</cp:revision>
  <dcterms:created xsi:type="dcterms:W3CDTF">2024-04-02T17:08:27Z</dcterms:created>
  <dcterms:modified xsi:type="dcterms:W3CDTF">2024-04-02T19:37:51Z</dcterms:modified>
</cp:coreProperties>
</file>