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1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6C984-5BE5-40BB-8557-D8D7E3B31EA6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555AC-9A7B-4DDE-B595-CB9894A08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167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6C984-5BE5-40BB-8557-D8D7E3B31EA6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555AC-9A7B-4DDE-B595-CB9894A08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003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6C984-5BE5-40BB-8557-D8D7E3B31EA6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555AC-9A7B-4DDE-B595-CB9894A08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557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6C984-5BE5-40BB-8557-D8D7E3B31EA6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555AC-9A7B-4DDE-B595-CB9894A08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653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6C984-5BE5-40BB-8557-D8D7E3B31EA6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555AC-9A7B-4DDE-B595-CB9894A08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57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6C984-5BE5-40BB-8557-D8D7E3B31EA6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555AC-9A7B-4DDE-B595-CB9894A08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684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6C984-5BE5-40BB-8557-D8D7E3B31EA6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555AC-9A7B-4DDE-B595-CB9894A08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967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6C984-5BE5-40BB-8557-D8D7E3B31EA6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555AC-9A7B-4DDE-B595-CB9894A08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208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6C984-5BE5-40BB-8557-D8D7E3B31EA6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555AC-9A7B-4DDE-B595-CB9894A08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046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6C984-5BE5-40BB-8557-D8D7E3B31EA6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555AC-9A7B-4DDE-B595-CB9894A08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950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6C984-5BE5-40BB-8557-D8D7E3B31EA6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555AC-9A7B-4DDE-B595-CB9894A08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826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F6C984-5BE5-40BB-8557-D8D7E3B31EA6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555AC-9A7B-4DDE-B595-CB9894A08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208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Examination of the Biology Keystone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285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Examine</a:t>
            </a:r>
          </a:p>
          <a:p>
            <a:r>
              <a:rPr lang="en-US" dirty="0" smtClean="0"/>
              <a:t>…characteristics of…</a:t>
            </a:r>
          </a:p>
          <a:p>
            <a:r>
              <a:rPr lang="en-US" dirty="0" smtClean="0"/>
              <a:t>choice</a:t>
            </a:r>
          </a:p>
          <a:p>
            <a:r>
              <a:rPr lang="en-US" dirty="0" smtClean="0"/>
              <a:t>Best describe</a:t>
            </a:r>
          </a:p>
          <a:p>
            <a:r>
              <a:rPr lang="en-US" dirty="0" smtClean="0"/>
              <a:t>….Most likely…</a:t>
            </a:r>
          </a:p>
          <a:p>
            <a:endParaRPr lang="en-US" dirty="0"/>
          </a:p>
          <a:p>
            <a:r>
              <a:rPr lang="en-US" dirty="0" smtClean="0"/>
              <a:t>There is a concentration of multiple choice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291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Eligible 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Describe/explain/illustrate</a:t>
            </a:r>
          </a:p>
          <a:p>
            <a:r>
              <a:rPr lang="en-US" dirty="0" smtClean="0"/>
              <a:t>Compare</a:t>
            </a:r>
          </a:p>
          <a:p>
            <a:r>
              <a:rPr lang="en-US" dirty="0" smtClean="0"/>
              <a:t>Interpret</a:t>
            </a:r>
          </a:p>
          <a:p>
            <a:r>
              <a:rPr lang="en-US" dirty="0" smtClean="0"/>
              <a:t>…distinguish between…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110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PLD’s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Language used:</a:t>
            </a:r>
          </a:p>
          <a:p>
            <a:pPr marL="0" indent="0">
              <a:buNone/>
            </a:pPr>
            <a:r>
              <a:rPr lang="en-US" dirty="0" smtClean="0"/>
              <a:t>Basic: Recall, recognize</a:t>
            </a:r>
          </a:p>
          <a:p>
            <a:pPr marL="0" indent="0">
              <a:buNone/>
            </a:pPr>
            <a:r>
              <a:rPr lang="en-US" dirty="0" smtClean="0"/>
              <a:t>Proficient: Apply, describe, interpret</a:t>
            </a:r>
          </a:p>
          <a:p>
            <a:pPr marL="0" indent="0">
              <a:buNone/>
            </a:pPr>
            <a:r>
              <a:rPr lang="en-US" dirty="0" smtClean="0"/>
              <a:t>Advanced: Evaluate, analyze</a:t>
            </a:r>
          </a:p>
        </p:txBody>
      </p:sp>
    </p:spTree>
    <p:extLst>
      <p:ext uri="{BB962C8B-B14F-4D97-AF65-F5344CB8AC3E}">
        <p14:creationId xmlns:p14="http://schemas.microsoft.com/office/powerpoint/2010/main" val="764250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suggestions….as language teachers: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Concentration on prefixes and suffixes</a:t>
            </a:r>
          </a:p>
          <a:p>
            <a:r>
              <a:rPr lang="en-US" dirty="0" smtClean="0"/>
              <a:t>Latin root words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There is no content that crosses over, so focus on finding or identifying essential points of words and long </a:t>
            </a:r>
            <a:r>
              <a:rPr lang="en-US" smtClean="0"/>
              <a:t>question stems.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827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94</Words>
  <Application>Microsoft Office PowerPoint</Application>
  <PresentationFormat>Widescreen</PresentationFormat>
  <Paragraphs>24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Examination of the Biology Keystone</vt:lpstr>
      <vt:lpstr>Question Stems</vt:lpstr>
      <vt:lpstr>Eligible Content</vt:lpstr>
      <vt:lpstr>PLD’s</vt:lpstr>
      <vt:lpstr>Overall suggestions….as language teachers:</vt:lpstr>
    </vt:vector>
  </TitlesOfParts>
  <Company>Pittsburgh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Examination of the Biology Keystone</dc:title>
  <dc:creator>Papale, Emily</dc:creator>
  <cp:lastModifiedBy>Chapman, Michael</cp:lastModifiedBy>
  <cp:revision>2</cp:revision>
  <dcterms:created xsi:type="dcterms:W3CDTF">2016-11-03T16:21:33Z</dcterms:created>
  <dcterms:modified xsi:type="dcterms:W3CDTF">2016-11-08T18:53:40Z</dcterms:modified>
</cp:coreProperties>
</file>