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47" d="100"/>
          <a:sy n="47" d="100"/>
        </p:scale>
        <p:origin x="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5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9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6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6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9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9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4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4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7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8153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5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8482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09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03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3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1D703-2DA6-47B1-BE14-B296FB182F39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01CC9A-E042-4320-AC0C-B0E56114B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L. </a:t>
            </a:r>
            <a:r>
              <a:rPr lang="en-US" dirty="0" err="1" smtClean="0"/>
              <a:t>Casilli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K.Kantz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S. Macklin</a:t>
            </a:r>
            <a:br>
              <a:rPr lang="en-US" dirty="0" smtClean="0"/>
            </a:br>
            <a:r>
              <a:rPr lang="en-US" dirty="0" smtClean="0"/>
              <a:t>D. Larva</a:t>
            </a:r>
            <a:br>
              <a:rPr lang="en-US" dirty="0" smtClean="0"/>
            </a:br>
            <a:r>
              <a:rPr lang="en-US" dirty="0" err="1" smtClean="0"/>
              <a:t>D.Miller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know about the Keystone?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2 parts to the test, Module 1 and Module 2.</a:t>
            </a:r>
          </a:p>
          <a:p>
            <a:r>
              <a:rPr lang="en-US" dirty="0" smtClean="0"/>
              <a:t>Each module is organized into 3 assessment anchors.</a:t>
            </a:r>
          </a:p>
          <a:p>
            <a:r>
              <a:rPr lang="en-US" dirty="0" smtClean="0"/>
              <a:t>Under that there is eligible content.</a:t>
            </a:r>
          </a:p>
          <a:p>
            <a:r>
              <a:rPr lang="en-US" dirty="0" smtClean="0"/>
              <a:t>Module 2 is Data analysis, coordinate geometry, and the last part is function</a:t>
            </a:r>
          </a:p>
          <a:p>
            <a:r>
              <a:rPr lang="en-US" dirty="0" smtClean="0"/>
              <a:t>Module 1 linear inequalities, linear equations and operations with real numbers and expressions.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2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help our colleagues?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38558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 sure to read the directions carefully as directions may have more than one part</a:t>
            </a:r>
          </a:p>
          <a:p>
            <a:r>
              <a:rPr lang="en-US" dirty="0" smtClean="0"/>
              <a:t>If the directions say explain, make sure students know how to explain</a:t>
            </a:r>
          </a:p>
          <a:p>
            <a:r>
              <a:rPr lang="en-US" dirty="0" smtClean="0"/>
              <a:t>If it says to show or illustrate, be sure to do so.</a:t>
            </a:r>
          </a:p>
          <a:p>
            <a:r>
              <a:rPr lang="en-US" dirty="0" smtClean="0"/>
              <a:t>Be sure students are accustomed to having rubrics with examples of passing work or failing work applied to them.</a:t>
            </a:r>
          </a:p>
          <a:p>
            <a:r>
              <a:rPr lang="en-US" dirty="0" smtClean="0"/>
              <a:t>Never leave an open ended answer blank as there is the chance to receive partial credit</a:t>
            </a:r>
          </a:p>
          <a:p>
            <a:r>
              <a:rPr lang="en-US" dirty="0" smtClean="0"/>
              <a:t>Intentionally create opportunities for students to experience deep learning in your class, such as multi-step problems, follow-up questions, justification of answers, etc.</a:t>
            </a:r>
          </a:p>
          <a:p>
            <a:r>
              <a:rPr lang="en-US" dirty="0"/>
              <a:t>Use your decoding skills for words that you </a:t>
            </a:r>
            <a:r>
              <a:rPr lang="en-US" dirty="0" smtClean="0"/>
              <a:t>don’t understand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7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7245</TotalTime>
  <Words>193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L. Casilli K.Kantz S. Macklin D. Larva D.Miller</vt:lpstr>
      <vt:lpstr>What do we know about the Keystone?</vt:lpstr>
      <vt:lpstr>How can we help our colleagues?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Casilli, Leonard</dc:creator>
  <cp:lastModifiedBy>Casilli, Leonard</cp:lastModifiedBy>
  <cp:revision>6</cp:revision>
  <dcterms:created xsi:type="dcterms:W3CDTF">2016-11-02T16:21:18Z</dcterms:created>
  <dcterms:modified xsi:type="dcterms:W3CDTF">2016-11-07T17:07:06Z</dcterms:modified>
</cp:coreProperties>
</file>