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2" r:id="rId2"/>
    <p:sldId id="259" r:id="rId3"/>
    <p:sldId id="257" r:id="rId4"/>
    <p:sldId id="260" r:id="rId5"/>
    <p:sldId id="258" r:id="rId6"/>
    <p:sldId id="261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47" d="100"/>
          <a:sy n="47" d="100"/>
        </p:scale>
        <p:origin x="7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5554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62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12192000" cy="4572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40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8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608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>
                    <a:lumMod val="75000"/>
                  </a:schemeClr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89320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89320" y="2967788"/>
            <a:ext cx="4754880" cy="3341572"/>
          </a:xfrm>
        </p:spPr>
        <p:txBody>
          <a:bodyPr lIns="45720" rIns="4572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42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23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53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675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257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28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1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8" y="6470704"/>
            <a:ext cx="215414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BDD35D72-3FFC-4597-88A8-BA1EF0EAABA0}" type="datetimeFigureOut">
              <a:rPr lang="en-US" smtClean="0"/>
              <a:t>11/7/2016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8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4" y="6470704"/>
            <a:ext cx="973666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</a:defRPr>
            </a:lvl1pPr>
          </a:lstStyle>
          <a:p>
            <a:fld id="{CE95D8DF-BDBA-485E-810C-14F11C8A207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6490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0000"/>
              <a:lumOff val="10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Cross-Curricular Keystone Preparation Plan of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 smtClean="0"/>
              <a:t>What? Create a plan to help students improve their Literature Keystone performance through incorporating Keystone Assessment Anchors into Individuals and Societies curriculum.</a:t>
            </a:r>
          </a:p>
          <a:p>
            <a:r>
              <a:rPr lang="en-US" sz="3200" dirty="0" smtClean="0"/>
              <a:t>Why? To improve performance on Keystone Literature Exam.</a:t>
            </a:r>
          </a:p>
          <a:p>
            <a:r>
              <a:rPr lang="en-US" sz="3200" dirty="0" smtClean="0"/>
              <a:t>How? By relating and developing strategies used in the current curriculum to the Keystone Literature Assessment Anchors.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87826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L.F.1.1.1: Anchor Descriptor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Use appropriate strategies to analyze an author’s purpose and how it is achieved in literature.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426985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Exam Questions Standard L.F.1.1.1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dirty="0" smtClean="0"/>
              <a:t>What is the author’s purpose in writing the passage? </a:t>
            </a:r>
          </a:p>
          <a:p>
            <a:r>
              <a:rPr lang="en-US" sz="4000" dirty="0" smtClean="0"/>
              <a:t>A. to explain how a place got its name</a:t>
            </a:r>
          </a:p>
          <a:p>
            <a:r>
              <a:rPr lang="en-US" sz="4000" dirty="0" smtClean="0"/>
              <a:t> B. to describe the personality of one ruler </a:t>
            </a:r>
          </a:p>
          <a:p>
            <a:r>
              <a:rPr lang="en-US" sz="4000" dirty="0" smtClean="0"/>
              <a:t>C. to teach an important lesson about life </a:t>
            </a:r>
          </a:p>
          <a:p>
            <a:r>
              <a:rPr lang="en-US" sz="4000" dirty="0" smtClean="0"/>
              <a:t>D. to describe a place in the season of winter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486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INCORPORATE ANCHORS IN INDIVIDUALS AND SOCIETIES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STUDENTS WILL READ A DOCUMENT AND COMPLETE AN OPVL ANALYSIS OF THE AUTHOR AND DOCUMENT INCLUDING INFORMATION FROM THE DOCUMENT TO SUPPORT THE ANALYSIS.</a:t>
            </a:r>
          </a:p>
          <a:p>
            <a:r>
              <a:rPr lang="en-US" sz="4000" dirty="0" smtClean="0"/>
              <a:t>THIS ALIGNS WITH STANDARD L.F.1.1.1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3604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O.P.V.L.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Origin</a:t>
            </a:r>
          </a:p>
          <a:p>
            <a:r>
              <a:rPr lang="en-US" sz="6000" dirty="0" smtClean="0"/>
              <a:t>Purpose</a:t>
            </a:r>
          </a:p>
          <a:p>
            <a:r>
              <a:rPr lang="en-US" sz="6000" dirty="0" smtClean="0"/>
              <a:t>Value</a:t>
            </a:r>
          </a:p>
          <a:p>
            <a:r>
              <a:rPr lang="en-US" sz="6000" dirty="0" smtClean="0"/>
              <a:t>Limitations</a:t>
            </a:r>
          </a:p>
          <a:p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78904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Assessment Anchor L.F.2.1.2 </a:t>
            </a:r>
            <a:br>
              <a:rPr lang="en-US" dirty="0" smtClean="0"/>
            </a:br>
            <a:r>
              <a:rPr lang="en-US" dirty="0" smtClean="0"/>
              <a:t>Cite evidence from a text to support generalizations.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Question:</a:t>
            </a:r>
          </a:p>
          <a:p>
            <a:r>
              <a:rPr lang="en-US" dirty="0" smtClean="0"/>
              <a:t>Which sentence from the passage best supports the generalization that beauty comes in many forms? </a:t>
            </a:r>
          </a:p>
          <a:p>
            <a:r>
              <a:rPr lang="en-US" dirty="0" smtClean="0"/>
              <a:t>A. “The lark’s infrequent whistle, piercingly sweet, broke from the longer grass in the swales nearby.” </a:t>
            </a:r>
          </a:p>
          <a:p>
            <a:r>
              <a:rPr lang="en-US" dirty="0" smtClean="0"/>
              <a:t>B. “It was the second year of the town’s existence, and Carl had not yet grown restless under its monotony.” </a:t>
            </a:r>
          </a:p>
          <a:p>
            <a:r>
              <a:rPr lang="en-US" dirty="0" smtClean="0"/>
              <a:t>C. “Many a night, Carl lay in his bunk against the side of his cabin and </a:t>
            </a:r>
            <a:r>
              <a:rPr lang="en-US" dirty="0" err="1" smtClean="0"/>
              <a:t>refl</a:t>
            </a:r>
            <a:r>
              <a:rPr lang="en-US" dirty="0" smtClean="0"/>
              <a:t> </a:t>
            </a:r>
            <a:r>
              <a:rPr lang="en-US" dirty="0" err="1" smtClean="0"/>
              <a:t>ected</a:t>
            </a:r>
            <a:r>
              <a:rPr lang="en-US" dirty="0" smtClean="0"/>
              <a:t> on the past.” </a:t>
            </a:r>
          </a:p>
          <a:p>
            <a:r>
              <a:rPr lang="en-US" dirty="0" smtClean="0"/>
              <a:t>D. “The rattle of wagons and the voices of men speaking to their teams multiplied.”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40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Individuals and Societies Strategy to Incorporate Anchor L.F.2.1.2.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Given Essay Prompts, students will have to use evidence from the text to support their answers.</a:t>
            </a:r>
          </a:p>
          <a:p>
            <a:r>
              <a:rPr lang="en-US" sz="3600" dirty="0" smtClean="0"/>
              <a:t>Example: To  what extent did Europe “stumble” into WWI?</a:t>
            </a:r>
          </a:p>
          <a:p>
            <a:pPr lvl="1"/>
            <a:r>
              <a:rPr lang="en-US" sz="3600" dirty="0" smtClean="0"/>
              <a:t>Students will have to use text from documents to support their answer.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57124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rgbClr val="2E2B21"/>
      </a:dk1>
      <a:lt1>
        <a:srgbClr val="FFFFFF"/>
      </a:lt1>
      <a:dk2>
        <a:srgbClr val="605B4F"/>
      </a:dk2>
      <a:lt2>
        <a:srgbClr val="D8D6BE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shade val="89000"/>
                <a:satMod val="145000"/>
              </a:schemeClr>
            </a:duotone>
          </a:blip>
          <a:tile tx="0" ty="0" sx="32000" sy="32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</a:schemeClr>
              <a:schemeClr val="phClr">
                <a:shade val="95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090DCB5F-146D-478A-852A-34B16FE9F3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1456</TotalTime>
  <Words>342</Words>
  <Application>Microsoft Office PowerPoint</Application>
  <PresentationFormat>Widescreen</PresentationFormat>
  <Paragraphs>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Tw Cen MT</vt:lpstr>
      <vt:lpstr>Tw Cen MT Condensed</vt:lpstr>
      <vt:lpstr>Wingdings 3</vt:lpstr>
      <vt:lpstr>Integral</vt:lpstr>
      <vt:lpstr>Cross-Curricular Keystone Preparation Plan of Action</vt:lpstr>
      <vt:lpstr>L.F.1.1.1: Anchor Descriptor</vt:lpstr>
      <vt:lpstr>Sample Exam Questions Standard L.F.1.1.1</vt:lpstr>
      <vt:lpstr>HOW TO INCORPORATE ANCHORS IN INDIVIDUALS AND SOCIETIES CLASSES</vt:lpstr>
      <vt:lpstr>O.P.V.L.</vt:lpstr>
      <vt:lpstr>Assessment Anchor L.F.2.1.2  Cite evidence from a text to support generalizations.</vt:lpstr>
      <vt:lpstr>Individuals and Societies Strategy to Incorporate Anchor L.F.2.1.2.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Exam Questions Standard L.F.1.1.1 What is the author’s purpose in writing the passage?</dc:title>
  <dc:creator>Vitti, Peter H</dc:creator>
  <cp:lastModifiedBy>Vitti, Peter H</cp:lastModifiedBy>
  <cp:revision>8</cp:revision>
  <dcterms:created xsi:type="dcterms:W3CDTF">2016-11-02T15:45:30Z</dcterms:created>
  <dcterms:modified xsi:type="dcterms:W3CDTF">2016-11-07T16:49:01Z</dcterms:modified>
</cp:coreProperties>
</file>