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1" autoAdjust="0"/>
    <p:restoredTop sz="94660"/>
  </p:normalViewPr>
  <p:slideViewPr>
    <p:cSldViewPr snapToGrid="0">
      <p:cViewPr varScale="1">
        <p:scale>
          <a:sx n="68" d="100"/>
          <a:sy n="68" d="100"/>
        </p:scale>
        <p:origin x="690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4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2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5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9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8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25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5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11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4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F92D3-C521-4BC0-8A87-1A3F96B1FBB5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4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198143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</a:t>
            </a:r>
            <a:r>
              <a:rPr lang="en-US" sz="3600" dirty="0" smtClean="0"/>
              <a:t>:  </a:t>
            </a:r>
            <a:r>
              <a:rPr lang="en-US" sz="3600" dirty="0" smtClean="0"/>
              <a:t>Explore </a:t>
            </a:r>
            <a:r>
              <a:rPr lang="en-US" sz="3600" dirty="0" err="1" smtClean="0"/>
              <a:t>Ritchhart’s</a:t>
            </a:r>
            <a:r>
              <a:rPr lang="en-US" sz="3600" dirty="0" smtClean="0"/>
              <a:t> theories of Opportunities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84480" y="1703868"/>
            <a:ext cx="1190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Why</a:t>
            </a:r>
            <a:r>
              <a:rPr lang="en-US" sz="3600" dirty="0" smtClean="0"/>
              <a:t>:  Designing opportunities is what our teaching is all about..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4026974"/>
            <a:ext cx="11907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How</a:t>
            </a:r>
            <a:r>
              <a:rPr lang="en-US" sz="3600" dirty="0" smtClean="0"/>
              <a:t>:  Review the chapters already covered.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       Read selection of </a:t>
            </a:r>
            <a:r>
              <a:rPr lang="en-US" sz="3600" dirty="0" err="1" smtClean="0"/>
              <a:t>Ritchhart’s</a:t>
            </a:r>
            <a:r>
              <a:rPr lang="en-US" sz="3600" dirty="0" smtClean="0"/>
              <a:t> chapter on Opportunities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       Analyze the learning opportunities we put into our classes.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1711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8143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Chapter Two: Expectations- How our </a:t>
            </a:r>
            <a:r>
              <a:rPr lang="en-US" sz="3600" dirty="0"/>
              <a:t>b</a:t>
            </a:r>
            <a:r>
              <a:rPr lang="en-US" sz="3600" dirty="0" smtClean="0"/>
              <a:t>eliefs shape our behavior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Learning vs. 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Understanding vs. Knowledge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Deep vs. Surface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Independence vs. Dependence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Growth vs. Fixed</a:t>
            </a:r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sz="3600" dirty="0"/>
          </a:p>
          <a:p>
            <a:r>
              <a:rPr lang="en-US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6228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8143"/>
            <a:ext cx="1219200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Chapter Three: Language- Appreciating its power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Language of Thinking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Language of Community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Language of Identity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Language of Initiative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Language of Mindfulness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Language of Praise and Feedback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Language of Listening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sz="3600" dirty="0"/>
          </a:p>
          <a:p>
            <a:r>
              <a:rPr lang="en-US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4706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8143"/>
            <a:ext cx="1219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Chapter Five: Modeling- Seeing Ourselves through our students’ eyes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Dispositional Apprenticeship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Cognitive Apprenticeship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Gradual Release of Responsibility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Interactive Modeling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Learning from Models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sz="3600" dirty="0"/>
          </a:p>
          <a:p>
            <a:r>
              <a:rPr lang="en-US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6542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8143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Chapter Seven: Routines- Supporting and Scaffolding Learning and Thinking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sz="3600" dirty="0"/>
          </a:p>
          <a:p>
            <a:r>
              <a:rPr lang="en-US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2742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8143"/>
            <a:ext cx="1219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Chapter Eight: Interactions- Forging Relationships that empower students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Affect and Actions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Shaping </a:t>
            </a:r>
            <a:r>
              <a:rPr lang="en-US" sz="3600" dirty="0" err="1" smtClean="0"/>
              <a:t>interactionsn</a:t>
            </a:r>
            <a:r>
              <a:rPr lang="en-US" sz="3600" dirty="0" smtClean="0"/>
              <a:t> through roles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Asking “Good” Questions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 smtClean="0"/>
              <a:t>Creting</a:t>
            </a:r>
            <a:r>
              <a:rPr lang="en-US" sz="3600" dirty="0" smtClean="0"/>
              <a:t> new patterns of Discourse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sz="3600" dirty="0"/>
          </a:p>
          <a:p>
            <a:r>
              <a:rPr lang="en-US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6566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8143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Chapter Six: Opportunities- Creating vehicles for learning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sz="3600" dirty="0"/>
          </a:p>
          <a:p>
            <a:r>
              <a:rPr lang="en-US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0395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8143"/>
            <a:ext cx="1219200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Chapter Four: Time- Learning to be its master rather than its victim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Always prioritize learning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Give Thinking time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Invest time to make time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Manage energy, not time</a:t>
            </a:r>
          </a:p>
          <a:p>
            <a:endParaRPr lang="en-US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sz="3600" dirty="0"/>
          </a:p>
          <a:p>
            <a:r>
              <a:rPr lang="en-US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9455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8143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Chapter Nine: Environment- Using space to support learning and thinking.</a:t>
            </a:r>
          </a:p>
          <a:p>
            <a:endParaRPr lang="en-US" sz="3600" dirty="0" smtClean="0"/>
          </a:p>
          <a:p>
            <a:endParaRPr lang="en-US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 smtClean="0"/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sz="3600" dirty="0"/>
          </a:p>
          <a:p>
            <a:r>
              <a:rPr lang="en-US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1097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4840</TotalTime>
  <Words>223</Words>
  <Application>Microsoft Office PowerPoint</Application>
  <PresentationFormat>Widescreen</PresentationFormat>
  <Paragraphs>84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Chapman</dc:creator>
  <cp:lastModifiedBy>Michael Chapman</cp:lastModifiedBy>
  <cp:revision>88</cp:revision>
  <dcterms:created xsi:type="dcterms:W3CDTF">2016-10-03T16:00:26Z</dcterms:created>
  <dcterms:modified xsi:type="dcterms:W3CDTF">2016-12-19T16:51:44Z</dcterms:modified>
</cp:coreProperties>
</file>