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43" d="100"/>
          <a:sy n="43" d="100"/>
        </p:scale>
        <p:origin x="82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Get started with Classroom 365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703868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It can help us to better connect with our students, and lots of people wanted to learn about Google Classrooms, which we will not be using next year.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026974"/>
            <a:ext cx="1190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Share a reflection on our teaching in the collaboration section of our classroom space.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 Fill out a form for feedback for me and to learn where forms go so I can share it with everyone.</a:t>
            </a:r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4719</TotalTime>
  <Words>80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86</cp:revision>
  <dcterms:created xsi:type="dcterms:W3CDTF">2016-10-03T16:00:26Z</dcterms:created>
  <dcterms:modified xsi:type="dcterms:W3CDTF">2016-12-13T16:58:00Z</dcterms:modified>
</cp:coreProperties>
</file>