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2" r:id="rId4"/>
    <p:sldId id="263" r:id="rId5"/>
    <p:sldId id="264" r:id="rId6"/>
    <p:sldId id="265" r:id="rId7"/>
    <p:sldId id="266" r:id="rId8"/>
    <p:sldId id="267" r:id="rId9"/>
    <p:sldId id="268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1" autoAdjust="0"/>
    <p:restoredTop sz="94660"/>
  </p:normalViewPr>
  <p:slideViewPr>
    <p:cSldViewPr snapToGrid="0">
      <p:cViewPr varScale="1">
        <p:scale>
          <a:sx n="43" d="100"/>
          <a:sy n="43" d="100"/>
        </p:scale>
        <p:origin x="822" y="3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12/12/2016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649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12/12/2016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469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12/12/2016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628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12/12/2016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5956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12/12/2016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194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12/12/2016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287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12/12/2016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425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12/12/2016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955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12/12/2016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311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12/12/2016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048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F92D3-C521-4BC0-8A87-1A3F96B1FBB5}" type="datetimeFigureOut">
              <a:rPr lang="en-US" smtClean="0"/>
              <a:t>12/12/2016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25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F92D3-C521-4BC0-8A87-1A3F96B1FBB5}" type="datetimeFigureOut">
              <a:rPr lang="en-US" smtClean="0"/>
              <a:t>12/12/2016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74E0E3-3166-41B5-BBE1-3E9AE99D1B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16404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4480" y="198143"/>
            <a:ext cx="11907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What</a:t>
            </a:r>
            <a:r>
              <a:rPr lang="en-US" sz="3600" dirty="0" smtClean="0"/>
              <a:t>:  </a:t>
            </a:r>
            <a:r>
              <a:rPr lang="en-US" sz="3600" dirty="0" smtClean="0"/>
              <a:t>Get started with Classroom 365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284480" y="1703868"/>
            <a:ext cx="119075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Why</a:t>
            </a:r>
            <a:r>
              <a:rPr lang="en-US" sz="3600" dirty="0" smtClean="0"/>
              <a:t>:  </a:t>
            </a:r>
            <a:r>
              <a:rPr lang="en-US" sz="3600" dirty="0" smtClean="0"/>
              <a:t>It can help us to better connect with our students, and lots of people wanted to learn about Google Classrooms, which we will not be using next year.</a:t>
            </a:r>
            <a:endParaRPr lang="en-US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284480" y="4026974"/>
            <a:ext cx="119075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How</a:t>
            </a:r>
            <a:r>
              <a:rPr lang="en-US" sz="3600" dirty="0" smtClean="0"/>
              <a:t>:  </a:t>
            </a:r>
            <a:r>
              <a:rPr lang="en-US" sz="3600" dirty="0" smtClean="0"/>
              <a:t>Log into your accounts through your email invitation.  </a:t>
            </a:r>
          </a:p>
          <a:p>
            <a:r>
              <a:rPr lang="en-US" sz="3600" dirty="0"/>
              <a:t> </a:t>
            </a:r>
            <a:r>
              <a:rPr lang="en-US" sz="3600" dirty="0" smtClean="0"/>
              <a:t>           Try to edit a document collaboratively</a:t>
            </a:r>
          </a:p>
          <a:p>
            <a:r>
              <a:rPr lang="en-US" sz="3600" dirty="0"/>
              <a:t> </a:t>
            </a:r>
            <a:r>
              <a:rPr lang="en-US" sz="3600" dirty="0" smtClean="0"/>
              <a:t>            Try to access content in the community library.</a:t>
            </a:r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1171157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69" t="10929" b="29111"/>
          <a:stretch/>
        </p:blipFill>
        <p:spPr bwMode="auto">
          <a:xfrm>
            <a:off x="-861162" y="267630"/>
            <a:ext cx="13053162" cy="606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2" name="Right Arrow 1"/>
          <p:cNvSpPr/>
          <p:nvPr/>
        </p:nvSpPr>
        <p:spPr>
          <a:xfrm rot="12092957">
            <a:off x="7047569" y="3919533"/>
            <a:ext cx="5687122" cy="196261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397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12193588" cy="7621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7093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620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3" name="Right Arrow 2"/>
          <p:cNvSpPr/>
          <p:nvPr/>
        </p:nvSpPr>
        <p:spPr>
          <a:xfrm rot="18507376">
            <a:off x="3995855" y="3802191"/>
            <a:ext cx="5687122" cy="196261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 rot="18546145">
            <a:off x="4445445" y="4553326"/>
            <a:ext cx="47879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Use your current PPS login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827931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620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3" name="Right Arrow 2"/>
          <p:cNvSpPr/>
          <p:nvPr/>
        </p:nvSpPr>
        <p:spPr>
          <a:xfrm rot="12483098">
            <a:off x="583581" y="3067179"/>
            <a:ext cx="5687122" cy="196261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 rot="1810710">
            <a:off x="1033172" y="3756098"/>
            <a:ext cx="47879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Click on Collaboration First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068556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01442"/>
            <a:ext cx="12192000" cy="7620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3" name="Right Arrow 2"/>
          <p:cNvSpPr/>
          <p:nvPr/>
        </p:nvSpPr>
        <p:spPr>
          <a:xfrm rot="12449926">
            <a:off x="583581" y="3490925"/>
            <a:ext cx="5687122" cy="196261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 rot="1679972">
            <a:off x="1033172" y="4179844"/>
            <a:ext cx="47879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Go to Let’s Collaborate Tab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729084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954107" cy="7471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3" name="Right Arrow 2"/>
          <p:cNvSpPr/>
          <p:nvPr/>
        </p:nvSpPr>
        <p:spPr>
          <a:xfrm rot="12449926">
            <a:off x="583581" y="4115393"/>
            <a:ext cx="5687122" cy="196261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 rot="1679972">
            <a:off x="1802147" y="5069347"/>
            <a:ext cx="509761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After editing, click on Content Library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08523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90412" cy="7618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3" name="Right Arrow 2"/>
          <p:cNvSpPr/>
          <p:nvPr/>
        </p:nvSpPr>
        <p:spPr>
          <a:xfrm rot="12449926">
            <a:off x="605883" y="4806769"/>
            <a:ext cx="5687122" cy="196261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 rot="1679972">
            <a:off x="1824449" y="6006944"/>
            <a:ext cx="50976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Now click on Test Run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587188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511668" cy="7820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010185" y="3122341"/>
            <a:ext cx="318181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0000"/>
                </a:solidFill>
              </a:rPr>
              <a:t>Please try to access the video and see the pdf.</a:t>
            </a:r>
            <a:endParaRPr lang="en-US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468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4618</TotalTime>
  <Words>105</Words>
  <Application>Microsoft Office PowerPoint</Application>
  <PresentationFormat>Widescreen</PresentationFormat>
  <Paragraphs>11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Pittsburgh Public Schools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Chapman</dc:creator>
  <cp:lastModifiedBy>Michael Chapman</cp:lastModifiedBy>
  <cp:revision>85</cp:revision>
  <dcterms:created xsi:type="dcterms:W3CDTF">2016-10-03T16:00:26Z</dcterms:created>
  <dcterms:modified xsi:type="dcterms:W3CDTF">2016-12-12T15:39:35Z</dcterms:modified>
</cp:coreProperties>
</file>