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1" autoAdjust="0"/>
    <p:restoredTop sz="94660"/>
  </p:normalViewPr>
  <p:slideViewPr>
    <p:cSldViewPr snapToGrid="0">
      <p:cViewPr varScale="1">
        <p:scale>
          <a:sx n="43" d="100"/>
          <a:sy n="43" d="100"/>
        </p:scale>
        <p:origin x="82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12/9/2016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198143"/>
            <a:ext cx="1190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</a:t>
            </a:r>
            <a:r>
              <a:rPr lang="en-US" sz="3600" dirty="0" smtClean="0"/>
              <a:t>:  Share our attempts to incorporate Culture of Thinking philosophy and activities into our teaching.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1703868"/>
            <a:ext cx="11907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Why</a:t>
            </a:r>
            <a:r>
              <a:rPr lang="en-US" sz="3600" dirty="0" smtClean="0"/>
              <a:t>:  We’ve invested a lot of time in exploring Cultures of Thinking and it provides a framework for expanding our practice.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4026974"/>
            <a:ext cx="11907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How</a:t>
            </a:r>
            <a:r>
              <a:rPr lang="en-US" sz="3600" dirty="0" smtClean="0"/>
              <a:t>:  Share our efforts to include thinking routines and thinking apprenticeships/ modeling with each other.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     Share ways to observe and reflect on our use of language and questioning.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567474"/>
            <a:ext cx="11907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How do we monitor and improve our use of language and questioning?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1439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376517"/>
            <a:ext cx="11907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 roles are students currently filling in your class?  These can be explicitly assigned, or simply undertaken in the course of the lesson.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84480" y="2357717"/>
            <a:ext cx="119075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 roles would you like them to fill?</a:t>
            </a:r>
          </a:p>
          <a:p>
            <a:endParaRPr lang="en-US" sz="3600" b="1" dirty="0"/>
          </a:p>
          <a:p>
            <a:r>
              <a:rPr lang="en-US" sz="3600" b="1" dirty="0" smtClean="0"/>
              <a:t>What subject specific skills/ abilities do they need to use to be proficient in your content?  Can you create roles out of these?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7709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4557</TotalTime>
  <Words>147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80</cp:revision>
  <dcterms:created xsi:type="dcterms:W3CDTF">2016-10-03T16:00:26Z</dcterms:created>
  <dcterms:modified xsi:type="dcterms:W3CDTF">2016-12-09T17:35:21Z</dcterms:modified>
</cp:coreProperties>
</file>