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2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1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649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469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628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956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194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287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425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955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311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048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25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F92D3-C521-4BC0-8A87-1A3F96B1FBB5}" type="datetimeFigureOut">
              <a:rPr lang="en-US" smtClean="0"/>
              <a:t>12/6/2016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1640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4480" y="198143"/>
            <a:ext cx="11907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What</a:t>
            </a:r>
            <a:r>
              <a:rPr lang="en-US" sz="3600" dirty="0" smtClean="0"/>
              <a:t>:  Discuss </a:t>
            </a:r>
            <a:r>
              <a:rPr lang="en-US" sz="3600" dirty="0" err="1" smtClean="0"/>
              <a:t>Richhart’s</a:t>
            </a:r>
            <a:r>
              <a:rPr lang="en-US" sz="3600" dirty="0" smtClean="0"/>
              <a:t> ideas about Language (Chapter </a:t>
            </a:r>
            <a:r>
              <a:rPr lang="en-US" sz="3600" dirty="0"/>
              <a:t>3</a:t>
            </a:r>
            <a:r>
              <a:rPr lang="en-US" sz="3600" dirty="0" smtClean="0"/>
              <a:t>)  .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284480" y="1488715"/>
            <a:ext cx="11907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Why</a:t>
            </a:r>
            <a:r>
              <a:rPr lang="en-US" sz="3600" dirty="0" smtClean="0"/>
              <a:t>:  Language drives all instruction with explicit and implicit messages.  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284480" y="4026974"/>
            <a:ext cx="11907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How</a:t>
            </a:r>
            <a:r>
              <a:rPr lang="en-US" sz="3600" dirty="0" smtClean="0"/>
              <a:t>:  Review different kinds of language we can employ to better interact with our students.</a:t>
            </a:r>
          </a:p>
        </p:txBody>
      </p:sp>
    </p:spTree>
    <p:extLst>
      <p:ext uri="{BB962C8B-B14F-4D97-AF65-F5344CB8AC3E}">
        <p14:creationId xmlns:p14="http://schemas.microsoft.com/office/powerpoint/2010/main" val="117115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4480" y="198143"/>
            <a:ext cx="11907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Language Categories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178463" y="844474"/>
            <a:ext cx="1190752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The Language of Thinking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The Language of Community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The Language of Identity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The Language of Initiative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The language of Mindfulness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The Language of Praise and Feedback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The Language of Listening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914397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4480" y="376517"/>
            <a:ext cx="119075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What roles are students currently filling in your class?  These can be explicitly assigned, or simply undertaken in the course of the lesson.</a:t>
            </a: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284480" y="2357717"/>
            <a:ext cx="1190752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What roles would you like them to fill?</a:t>
            </a:r>
          </a:p>
          <a:p>
            <a:endParaRPr lang="en-US" sz="3600" b="1" dirty="0"/>
          </a:p>
          <a:p>
            <a:r>
              <a:rPr lang="en-US" sz="3600" b="1" dirty="0" smtClean="0"/>
              <a:t>What subject specific skills/ abilities do they need to use to be proficient in your content?  Can you create roles out of these?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577093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4293</TotalTime>
  <Words>134</Words>
  <Application>Microsoft Office PowerPoint</Application>
  <PresentationFormat>Widescreen</PresentationFormat>
  <Paragraphs>15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>Pittsburgh Public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Chapman</dc:creator>
  <cp:lastModifiedBy>Michael Chapman</cp:lastModifiedBy>
  <cp:revision>78</cp:revision>
  <dcterms:created xsi:type="dcterms:W3CDTF">2016-10-03T16:00:26Z</dcterms:created>
  <dcterms:modified xsi:type="dcterms:W3CDTF">2016-12-06T17:21:05Z</dcterms:modified>
</cp:coreProperties>
</file>