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520115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 Incorporate </a:t>
            </a:r>
            <a:r>
              <a:rPr lang="en-US" sz="3600" dirty="0" err="1" smtClean="0"/>
              <a:t>Ritchhart’s</a:t>
            </a:r>
            <a:r>
              <a:rPr lang="en-US" sz="3600" dirty="0" smtClean="0"/>
              <a:t> theory of Modeling (chapter 5) to our work dedicated to improving student achievement.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996546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 The Children Are Watching.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3104541"/>
            <a:ext cx="1190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Complete Reciprocal Teaching Activity based on Mathematics Reciprocal teaching article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Share strategies that we attempted recently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80" y="5781300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Don’t forget pps.k12.pa.us/ibworld2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675" t="3345" r="5350" b="7923"/>
          <a:stretch/>
        </p:blipFill>
        <p:spPr>
          <a:xfrm>
            <a:off x="218941" y="244698"/>
            <a:ext cx="11706895" cy="649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49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326" t="18969" r="20536" b="5326"/>
          <a:stretch/>
        </p:blipFill>
        <p:spPr>
          <a:xfrm>
            <a:off x="231821" y="90153"/>
            <a:ext cx="11788644" cy="676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70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2679</TotalTime>
  <Words>49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63</cp:revision>
  <dcterms:created xsi:type="dcterms:W3CDTF">2016-10-03T16:00:26Z</dcterms:created>
  <dcterms:modified xsi:type="dcterms:W3CDTF">2016-12-02T13:25:15Z</dcterms:modified>
</cp:coreProperties>
</file>