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5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520115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Incorporate </a:t>
            </a:r>
            <a:r>
              <a:rPr lang="en-US" sz="3600" dirty="0" err="1" smtClean="0"/>
              <a:t>Ritchhart’s</a:t>
            </a:r>
            <a:r>
              <a:rPr lang="en-US" sz="3600" dirty="0" smtClean="0"/>
              <a:t> theory of Modeling (chapter 5) to our work dedicated to improving student achievement.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996546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The Children Are Watching.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3104541"/>
            <a:ext cx="11907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</a:t>
            </a:r>
            <a:r>
              <a:rPr lang="en-US" sz="3600" dirty="0" smtClean="0"/>
              <a:t>review the </a:t>
            </a:r>
            <a:r>
              <a:rPr lang="en-US" sz="3600" dirty="0" smtClean="0"/>
              <a:t>different types of modeling that can be used in the classroom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 </a:t>
            </a:r>
            <a:r>
              <a:rPr lang="en-US" sz="3600" dirty="0" smtClean="0"/>
              <a:t>see reciprocal teaching in action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	    try some reciprocal teaching ourselves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84480" y="578130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Don’t forget pps.k12.pa.us/ibworld2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" y="1226297"/>
            <a:ext cx="11907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Dispositional Apprenticeship: </a:t>
            </a:r>
            <a:r>
              <a:rPr lang="en-US" sz="3600" dirty="0" smtClean="0"/>
              <a:t>being a role model of thinking and learning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881983"/>
            <a:ext cx="1162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Cognitive Apprenticeship: </a:t>
            </a:r>
            <a:r>
              <a:rPr lang="en-US" sz="3600" dirty="0" smtClean="0"/>
              <a:t>making our thinking visible 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08231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Gradual Release of Responsibility: </a:t>
            </a:r>
            <a:r>
              <a:rPr lang="en-US" sz="3600" dirty="0" smtClean="0"/>
              <a:t>modeling for independence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528264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Interactive Modeling: </a:t>
            </a:r>
            <a:r>
              <a:rPr lang="en-US" sz="3600" dirty="0" smtClean="0"/>
              <a:t>learning from  examples, practice and reflection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-1" y="124609"/>
            <a:ext cx="11907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Think of Students as Apprentices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4479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834" y="238403"/>
            <a:ext cx="12044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Dispositional Apprenticeship:  being a role model of thinking and learning.</a:t>
            </a:r>
            <a:r>
              <a:rPr lang="en-US" sz="2800" dirty="0" smtClean="0"/>
              <a:t>  </a:t>
            </a:r>
            <a:endParaRPr lang="en-US" sz="4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732583" y="1841242"/>
            <a:ext cx="353110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Principled</a:t>
            </a:r>
          </a:p>
          <a:p>
            <a:r>
              <a:rPr lang="en-US" sz="3200" dirty="0" smtClean="0"/>
              <a:t>Reflective</a:t>
            </a:r>
          </a:p>
          <a:p>
            <a:r>
              <a:rPr lang="en-US" sz="3200" dirty="0" smtClean="0"/>
              <a:t>Inquiring</a:t>
            </a:r>
          </a:p>
          <a:p>
            <a:r>
              <a:rPr lang="en-US" sz="3200" dirty="0" smtClean="0"/>
              <a:t>Caring</a:t>
            </a:r>
          </a:p>
          <a:p>
            <a:r>
              <a:rPr lang="en-US" sz="3200" dirty="0" smtClean="0"/>
              <a:t>Knowledgeable</a:t>
            </a:r>
          </a:p>
          <a:p>
            <a:r>
              <a:rPr lang="en-US" sz="3200" dirty="0" smtClean="0"/>
              <a:t>Thinking</a:t>
            </a:r>
          </a:p>
          <a:p>
            <a:r>
              <a:rPr lang="en-US" sz="3200" dirty="0" smtClean="0"/>
              <a:t>Open Minded</a:t>
            </a:r>
          </a:p>
          <a:p>
            <a:r>
              <a:rPr lang="en-US" sz="3200" dirty="0" smtClean="0"/>
              <a:t>Communicator</a:t>
            </a:r>
          </a:p>
          <a:p>
            <a:r>
              <a:rPr lang="en-US" sz="3200" dirty="0" smtClean="0"/>
              <a:t>Risk Taker</a:t>
            </a:r>
          </a:p>
          <a:p>
            <a:r>
              <a:rPr lang="en-US" sz="3200" dirty="0" smtClean="0"/>
              <a:t>Balanced</a:t>
            </a:r>
          </a:p>
        </p:txBody>
      </p:sp>
    </p:spTree>
    <p:extLst>
      <p:ext uri="{BB962C8B-B14F-4D97-AF65-F5344CB8AC3E}">
        <p14:creationId xmlns:p14="http://schemas.microsoft.com/office/powerpoint/2010/main" val="358799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031" y="340284"/>
            <a:ext cx="1162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Cognitive Apprenticeship: </a:t>
            </a:r>
            <a:r>
              <a:rPr lang="en-US" sz="3600" dirty="0" smtClean="0"/>
              <a:t>making our thinking visible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6505" t="13512" r="27564" b="10432"/>
          <a:stretch/>
        </p:blipFill>
        <p:spPr>
          <a:xfrm>
            <a:off x="3773510" y="986615"/>
            <a:ext cx="4675031" cy="556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8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345" y="0"/>
            <a:ext cx="10485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Gradual Release of Responsibility: Modeling for Independence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345" y="1569660"/>
            <a:ext cx="104851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Reciprocal Teaching- </a:t>
            </a:r>
            <a:r>
              <a:rPr lang="en-US" sz="3200" dirty="0" smtClean="0"/>
              <a:t>read in groups, with each person taking on one of these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724007" y="230441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http://raisingthebar.wested.org/resource/reciprocal-teaching-high-school</a:t>
            </a:r>
          </a:p>
        </p:txBody>
      </p:sp>
      <p:pic>
        <p:nvPicPr>
          <p:cNvPr id="7" name="Picture 2" descr="Image result for reciprocal teac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58" y="3069947"/>
            <a:ext cx="10564514" cy="511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28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834" y="238403"/>
            <a:ext cx="10485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Interactive Modeling: learning from examples, practice and  reflection</a:t>
            </a:r>
          </a:p>
        </p:txBody>
      </p:sp>
    </p:spTree>
    <p:extLst>
      <p:ext uri="{BB962C8B-B14F-4D97-AF65-F5344CB8AC3E}">
        <p14:creationId xmlns:p14="http://schemas.microsoft.com/office/powerpoint/2010/main" val="73757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561147"/>
            <a:ext cx="11907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Dispositional Apprenticeship: </a:t>
            </a:r>
            <a:r>
              <a:rPr lang="en-US" sz="3600" dirty="0" smtClean="0"/>
              <a:t>being a role model of thinking and learning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881983"/>
            <a:ext cx="1162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Cognitive Apprenticeship: </a:t>
            </a:r>
            <a:r>
              <a:rPr lang="en-US" sz="3600" dirty="0" smtClean="0"/>
              <a:t>making our thinking visible 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661409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Gradual Release of Responsibility: </a:t>
            </a:r>
            <a:r>
              <a:rPr lang="en-US" sz="3600" dirty="0" smtClean="0"/>
              <a:t>modeling for independence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460750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Interactive Modeling: </a:t>
            </a:r>
            <a:r>
              <a:rPr lang="en-US" sz="3600" dirty="0" smtClean="0"/>
              <a:t>learning from  examples, practice and reflection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-1" y="124609"/>
            <a:ext cx="11907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Progression from looser structure to increasingly focused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6551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7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2583</TotalTime>
  <Words>204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59</cp:revision>
  <dcterms:created xsi:type="dcterms:W3CDTF">2016-10-03T16:00:26Z</dcterms:created>
  <dcterms:modified xsi:type="dcterms:W3CDTF">2016-11-29T14:57:41Z</dcterms:modified>
</cp:coreProperties>
</file>