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desas.org/Assessment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751840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</a:t>
            </a:r>
            <a:r>
              <a:rPr lang="en-US" sz="3600" dirty="0" smtClean="0"/>
              <a:t>: Analyze the Keystone exams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1398171"/>
            <a:ext cx="1190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Why</a:t>
            </a:r>
            <a:r>
              <a:rPr lang="en-US" sz="3600" dirty="0" smtClean="0"/>
              <a:t>: So teachers of all subjects can see how to support the improvement of Keystone Exam results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2598500"/>
            <a:ext cx="11907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How</a:t>
            </a:r>
            <a:r>
              <a:rPr lang="en-US" sz="3600" dirty="0" smtClean="0"/>
              <a:t>: 	Share presentations and discuss the group’s findings.</a:t>
            </a:r>
          </a:p>
          <a:p>
            <a:r>
              <a:rPr lang="en-US" sz="3600" dirty="0" smtClean="0"/>
              <a:t>		Try to log into google classrooms with pghboe.net  </a:t>
            </a:r>
          </a:p>
          <a:p>
            <a:r>
              <a:rPr lang="en-US" sz="3600" dirty="0"/>
              <a:t>	</a:t>
            </a:r>
            <a:r>
              <a:rPr lang="en-US" sz="3600" dirty="0" smtClean="0"/>
              <a:t>	email and if you can’t get in, </a:t>
            </a:r>
            <a:r>
              <a:rPr lang="en-US" sz="3600" dirty="0" err="1" smtClean="0"/>
              <a:t>zz</a:t>
            </a:r>
            <a:r>
              <a:rPr lang="en-US" sz="3600" dirty="0" smtClean="0"/>
              <a:t> trouble and ask for </a:t>
            </a:r>
            <a:r>
              <a:rPr lang="en-US" sz="3600" smtClean="0"/>
              <a:t>a 		password </a:t>
            </a:r>
            <a:r>
              <a:rPr lang="en-US" sz="3600" dirty="0" smtClean="0"/>
              <a:t>reset for </a:t>
            </a:r>
            <a:r>
              <a:rPr lang="en-US" sz="3600" smtClean="0"/>
              <a:t>Google Classrooms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691" y="0"/>
            <a:ext cx="1190752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How</a:t>
            </a:r>
            <a:r>
              <a:rPr lang="en-US" sz="2400" dirty="0" smtClean="0"/>
              <a:t>:  </a:t>
            </a:r>
            <a:r>
              <a:rPr lang="en-US" sz="3600" dirty="0" smtClean="0"/>
              <a:t>	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Wednesday</a:t>
            </a:r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Go to  </a:t>
            </a:r>
            <a:r>
              <a:rPr lang="en-US" sz="2800" b="1" u="sng" dirty="0" smtClean="0">
                <a:hlinkClick r:id="rId2"/>
              </a:rPr>
              <a:t>https</a:t>
            </a:r>
            <a:r>
              <a:rPr lang="en-US" sz="2800" b="1" u="sng" dirty="0">
                <a:hlinkClick r:id="rId2"/>
              </a:rPr>
              <a:t>://</a:t>
            </a:r>
            <a:r>
              <a:rPr lang="en-US" sz="2800" b="1" u="sng" dirty="0" smtClean="0">
                <a:hlinkClick r:id="rId2"/>
              </a:rPr>
              <a:t>www.pdesas.org/Assessment</a:t>
            </a:r>
            <a:endParaRPr lang="en-US" sz="2800" b="1" u="sng" dirty="0"/>
          </a:p>
          <a:p>
            <a:r>
              <a:rPr lang="en-US" sz="2800" dirty="0" smtClean="0"/>
              <a:t>In groups</a:t>
            </a:r>
            <a:r>
              <a:rPr lang="en-US" sz="2800" dirty="0"/>
              <a:t> </a:t>
            </a:r>
            <a:r>
              <a:rPr lang="en-US" sz="2800" dirty="0" smtClean="0"/>
              <a:t>discover </a:t>
            </a:r>
            <a:r>
              <a:rPr lang="en-US" sz="2800" dirty="0"/>
              <a:t>the "eligible content" "test design" and "performance level descriptors" for </a:t>
            </a:r>
            <a:r>
              <a:rPr lang="en-US" sz="2800" dirty="0" smtClean="0"/>
              <a:t>one of the Keystone tests </a:t>
            </a:r>
            <a:r>
              <a:rPr lang="en-US" sz="2800" dirty="0"/>
              <a:t>and come up with a plan to present this information to the whole group electronically. </a:t>
            </a:r>
            <a:r>
              <a:rPr lang="en-US" sz="2800" dirty="0" smtClean="0"/>
              <a:t>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Thursday</a:t>
            </a:r>
            <a:endParaRPr lang="en-US" sz="3600" dirty="0">
              <a:solidFill>
                <a:srgbClr val="FF0000"/>
              </a:solidFill>
            </a:endParaRPr>
          </a:p>
          <a:p>
            <a:r>
              <a:rPr lang="en-US" sz="2400" dirty="0" smtClean="0"/>
              <a:t>Return to groups </a:t>
            </a:r>
            <a:r>
              <a:rPr lang="en-US" sz="2400" dirty="0"/>
              <a:t>from </a:t>
            </a:r>
            <a:r>
              <a:rPr lang="en-US" sz="2400" dirty="0" smtClean="0"/>
              <a:t>Wednesday and </a:t>
            </a:r>
            <a:r>
              <a:rPr lang="en-US" sz="2400" dirty="0"/>
              <a:t>create a 5-10 minute electronic presentation [including time for questions (2 minutes)] to inform the whole group of their findings with regard to "eligible content" "test design" and "performance level descriptors." </a:t>
            </a:r>
            <a:endParaRPr lang="en-US" sz="2800" dirty="0"/>
          </a:p>
          <a:p>
            <a:r>
              <a:rPr lang="en-US" sz="2800" dirty="0" smtClean="0">
                <a:solidFill>
                  <a:srgbClr val="FF0000"/>
                </a:solidFill>
              </a:rPr>
              <a:t>Friday</a:t>
            </a:r>
          </a:p>
          <a:p>
            <a:r>
              <a:rPr lang="en-US" sz="2800" dirty="0"/>
              <a:t>Administration will be here to learn from the presentations. </a:t>
            </a:r>
          </a:p>
          <a:p>
            <a:r>
              <a:rPr lang="en-US" sz="2800" dirty="0" smtClean="0"/>
              <a:t>Teams </a:t>
            </a:r>
            <a:r>
              <a:rPr lang="en-US" sz="2800" dirty="0"/>
              <a:t>should consider two questions for reflection: </a:t>
            </a:r>
          </a:p>
          <a:p>
            <a:r>
              <a:rPr lang="en-US" sz="2800" dirty="0"/>
              <a:t>    1. What did you learn from this experience? </a:t>
            </a:r>
          </a:p>
          <a:p>
            <a:r>
              <a:rPr lang="en-US" sz="2800" dirty="0"/>
              <a:t>    2. Now, with a better understanding of your students prerequisite expectations from the </a:t>
            </a:r>
            <a:r>
              <a:rPr lang="en-US" sz="2800" dirty="0" smtClean="0"/>
              <a:t>Keystone</a:t>
            </a:r>
            <a:r>
              <a:rPr lang="en-US" sz="2800" dirty="0"/>
              <a:t> assessments, how does this inform your </a:t>
            </a:r>
            <a:r>
              <a:rPr lang="en-US" sz="2800" dirty="0" smtClean="0"/>
              <a:t>instruction?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62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83" y="0"/>
            <a:ext cx="10515600" cy="1325563"/>
          </a:xfrm>
        </p:spPr>
        <p:txBody>
          <a:bodyPr/>
          <a:lstStyle/>
          <a:p>
            <a:r>
              <a:rPr lang="en-US" dirty="0" smtClean="0"/>
              <a:t>GOOGLE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1377"/>
            <a:ext cx="12192000" cy="52448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Please go to</a:t>
            </a: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classroom.google.com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4000" dirty="0" smtClean="0"/>
              <a:t>Log in with your PPS </a:t>
            </a:r>
            <a:r>
              <a:rPr lang="en-US" sz="4000" dirty="0" err="1" smtClean="0"/>
              <a:t>gmail</a:t>
            </a:r>
            <a:r>
              <a:rPr lang="en-US" sz="4000" dirty="0" smtClean="0"/>
              <a:t> (which is your </a:t>
            </a:r>
            <a:r>
              <a:rPr lang="en-US" sz="4000" dirty="0" err="1" smtClean="0"/>
              <a:t>pps</a:t>
            </a:r>
            <a:r>
              <a:rPr lang="en-US" sz="4000" dirty="0" smtClean="0"/>
              <a:t> stem, followed by @gmail.com …mchapman1@gmail.com) 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4000" dirty="0" smtClean="0"/>
              <a:t>Use the following code to join the PD class</a:t>
            </a:r>
          </a:p>
          <a:p>
            <a:pPr marL="0" indent="0">
              <a:buNone/>
            </a:pPr>
            <a:r>
              <a:rPr lang="en-US" sz="4000" dirty="0" smtClean="0"/>
              <a:t>uk00dbp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4000" dirty="0" smtClean="0"/>
              <a:t>Let me know how far you get, or don’t get.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0363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1995</TotalTime>
  <Words>76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GOOGLE CLASSROOM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35</cp:revision>
  <dcterms:created xsi:type="dcterms:W3CDTF">2016-10-03T16:00:26Z</dcterms:created>
  <dcterms:modified xsi:type="dcterms:W3CDTF">2016-11-07T14:41:41Z</dcterms:modified>
</cp:coreProperties>
</file>