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11/2/2016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desas.org/Assessmen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75184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Analyze the Keystone exams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398171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So teachers of all subjects can see how to support the improvement of Keystone Exam results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91" y="0"/>
            <a:ext cx="1190752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</a:t>
            </a:r>
            <a:r>
              <a:rPr lang="en-US" sz="2400" dirty="0" smtClean="0"/>
              <a:t>:  </a:t>
            </a:r>
            <a:r>
              <a:rPr lang="en-US" sz="3600" dirty="0" smtClean="0"/>
              <a:t>	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Wednesday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Go to  </a:t>
            </a:r>
            <a:r>
              <a:rPr lang="en-US" sz="2800" b="1" u="sng" dirty="0" smtClean="0">
                <a:hlinkClick r:id="rId2"/>
              </a:rPr>
              <a:t>https</a:t>
            </a:r>
            <a:r>
              <a:rPr lang="en-US" sz="2800" b="1" u="sng" dirty="0">
                <a:hlinkClick r:id="rId2"/>
              </a:rPr>
              <a:t>://</a:t>
            </a:r>
            <a:r>
              <a:rPr lang="en-US" sz="2800" b="1" u="sng" dirty="0" smtClean="0">
                <a:hlinkClick r:id="rId2"/>
              </a:rPr>
              <a:t>www.pdesas.org/Assessment</a:t>
            </a:r>
            <a:endParaRPr lang="en-US" sz="2800" b="1" u="sng" dirty="0"/>
          </a:p>
          <a:p>
            <a:r>
              <a:rPr lang="en-US" sz="2800" dirty="0" smtClean="0"/>
              <a:t>In groups</a:t>
            </a:r>
            <a:r>
              <a:rPr lang="en-US" sz="2800" dirty="0"/>
              <a:t> </a:t>
            </a:r>
            <a:r>
              <a:rPr lang="en-US" sz="2800" dirty="0" smtClean="0"/>
              <a:t>discover </a:t>
            </a:r>
            <a:r>
              <a:rPr lang="en-US" sz="2800" dirty="0"/>
              <a:t>the "eligible content" "test design" and "performance level descriptors" for </a:t>
            </a:r>
            <a:r>
              <a:rPr lang="en-US" sz="2800" dirty="0" smtClean="0"/>
              <a:t>one of the Keystone tests </a:t>
            </a:r>
            <a:r>
              <a:rPr lang="en-US" sz="2800" dirty="0"/>
              <a:t>and come up with a plan to present this information to the whole group electronically. 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FF0000"/>
                </a:solidFill>
              </a:rPr>
              <a:t>Thursday</a:t>
            </a:r>
            <a:endParaRPr lang="en-US" sz="3600" dirty="0">
              <a:solidFill>
                <a:srgbClr val="FF0000"/>
              </a:solidFill>
            </a:endParaRPr>
          </a:p>
          <a:p>
            <a:r>
              <a:rPr lang="en-US" sz="2400" dirty="0" smtClean="0"/>
              <a:t>Return to groups </a:t>
            </a:r>
            <a:r>
              <a:rPr lang="en-US" sz="2400" dirty="0"/>
              <a:t>from </a:t>
            </a:r>
            <a:r>
              <a:rPr lang="en-US" sz="2400" dirty="0" smtClean="0"/>
              <a:t>Wednesday and </a:t>
            </a:r>
            <a:r>
              <a:rPr lang="en-US" sz="2400" dirty="0"/>
              <a:t>create a 5-10 minute electronic presentation [including time for questions (2 minutes)] to inform the whole group of their findings with regard to "eligible content" "test design" and "performance level descriptors." </a:t>
            </a:r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Friday</a:t>
            </a:r>
          </a:p>
          <a:p>
            <a:r>
              <a:rPr lang="en-US" sz="2800" dirty="0"/>
              <a:t>Administration will be here to learn from the presentations. </a:t>
            </a:r>
          </a:p>
          <a:p>
            <a:r>
              <a:rPr lang="en-US" sz="2800" dirty="0" smtClean="0"/>
              <a:t>Teams </a:t>
            </a:r>
            <a:r>
              <a:rPr lang="en-US" sz="2800" dirty="0"/>
              <a:t>should consider two questions for reflection: </a:t>
            </a:r>
          </a:p>
          <a:p>
            <a:r>
              <a:rPr lang="en-US" sz="2800" dirty="0"/>
              <a:t>    1. What did you learn from this experience? </a:t>
            </a:r>
          </a:p>
          <a:p>
            <a:r>
              <a:rPr lang="en-US" sz="2800" dirty="0"/>
              <a:t>    2. Now, with a better understanding of your students prerequisite expectations from the </a:t>
            </a:r>
            <a:r>
              <a:rPr lang="en-US" sz="2800" dirty="0" smtClean="0"/>
              <a:t>Keystone</a:t>
            </a:r>
            <a:r>
              <a:rPr lang="en-US" sz="2800" dirty="0"/>
              <a:t> assessments, how does this inform your </a:t>
            </a:r>
            <a:r>
              <a:rPr lang="en-US" sz="2800" dirty="0" smtClean="0"/>
              <a:t>instruction?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62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bo.org</a:t>
            </a:r>
          </a:p>
          <a:p>
            <a:r>
              <a:rPr lang="en-US" dirty="0" smtClean="0"/>
              <a:t>pps.k12.pa.us/ibworld2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1798</TotalTime>
  <Words>29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Resources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30</cp:revision>
  <dcterms:created xsi:type="dcterms:W3CDTF">2016-10-03T16:00:26Z</dcterms:created>
  <dcterms:modified xsi:type="dcterms:W3CDTF">2016-11-02T15:32:44Z</dcterms:modified>
</cp:coreProperties>
</file>