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1" autoAdjust="0"/>
    <p:restoredTop sz="94660"/>
  </p:normalViewPr>
  <p:slideViewPr>
    <p:cSldViewPr snapToGrid="0">
      <p:cViewPr varScale="1">
        <p:scale>
          <a:sx n="47" d="100"/>
          <a:sy n="47" d="100"/>
        </p:scale>
        <p:origin x="77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751840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</a:t>
            </a:r>
            <a:r>
              <a:rPr lang="en-US" sz="3600" dirty="0" smtClean="0"/>
              <a:t>: Apply thinking routines to help new teachers.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2225040"/>
            <a:ext cx="1190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Why</a:t>
            </a:r>
            <a:r>
              <a:rPr lang="en-US" sz="3600" dirty="0" smtClean="0"/>
              <a:t>: </a:t>
            </a:r>
            <a:r>
              <a:rPr lang="en-US" sz="3600" dirty="0"/>
              <a:t> </a:t>
            </a:r>
            <a:r>
              <a:rPr lang="en-US" sz="3600" dirty="0" smtClean="0"/>
              <a:t>To familiarize ourselves with the different routines and activities so that we can use this stuff to help each other</a:t>
            </a:r>
            <a:r>
              <a:rPr lang="en-US" sz="3600" dirty="0" smtClean="0"/>
              <a:t>.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4252237"/>
            <a:ext cx="1190752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How</a:t>
            </a:r>
            <a:r>
              <a:rPr lang="en-US" sz="3600" dirty="0" smtClean="0"/>
              <a:t>:  </a:t>
            </a:r>
            <a:r>
              <a:rPr lang="en-US" sz="3600" dirty="0" smtClean="0"/>
              <a:t>In pairs, come up with advice for new teachers experiencing difficulty.</a:t>
            </a:r>
            <a:endParaRPr lang="en-US" sz="3600" dirty="0" smtClean="0"/>
          </a:p>
          <a:p>
            <a:r>
              <a:rPr lang="en-US" sz="3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bo.org</a:t>
            </a:r>
          </a:p>
          <a:p>
            <a:r>
              <a:rPr lang="en-US" dirty="0" smtClean="0"/>
              <a:t>pps.k12.pa.us/ibworld2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63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1646</TotalTime>
  <Words>51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Resources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24</cp:revision>
  <dcterms:created xsi:type="dcterms:W3CDTF">2016-10-03T16:00:26Z</dcterms:created>
  <dcterms:modified xsi:type="dcterms:W3CDTF">2016-10-26T11:37:06Z</dcterms:modified>
</cp:coreProperties>
</file>