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47" d="100"/>
          <a:sy n="47" d="100"/>
        </p:scale>
        <p:origin x="77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What</a:t>
            </a:r>
            <a:r>
              <a:rPr lang="en-US" sz="3200" dirty="0" smtClean="0"/>
              <a:t>: Connect Ron </a:t>
            </a:r>
            <a:r>
              <a:rPr lang="en-US" sz="3200" dirty="0" err="1" smtClean="0"/>
              <a:t>Richhart’s</a:t>
            </a:r>
            <a:r>
              <a:rPr lang="en-US" sz="3200" dirty="0" smtClean="0"/>
              <a:t> philosophy of </a:t>
            </a:r>
            <a:r>
              <a:rPr lang="en-US" sz="3200" i="1" dirty="0" smtClean="0"/>
              <a:t>Expectations</a:t>
            </a:r>
            <a:r>
              <a:rPr lang="en-US" sz="3200" dirty="0" smtClean="0"/>
              <a:t> to the IB Learner Profile and PSSA achievement.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2225040"/>
            <a:ext cx="119075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Why</a:t>
            </a:r>
            <a:r>
              <a:rPr lang="en-US" sz="3200" dirty="0" smtClean="0"/>
              <a:t>: Contextualizing </a:t>
            </a:r>
            <a:r>
              <a:rPr lang="en-US" sz="3200" dirty="0" err="1" smtClean="0"/>
              <a:t>Richhart’s</a:t>
            </a:r>
            <a:r>
              <a:rPr lang="en-US" sz="3200" dirty="0" smtClean="0"/>
              <a:t> ideas around </a:t>
            </a:r>
            <a:r>
              <a:rPr lang="en-US" sz="3200" i="1" dirty="0" smtClean="0"/>
              <a:t>Expectations</a:t>
            </a:r>
            <a:r>
              <a:rPr lang="en-US" sz="3200" dirty="0" smtClean="0"/>
              <a:t> within our IB framework as well as our standardized test reality will enable us to deepen the understanding that we, and our students, </a:t>
            </a:r>
            <a:r>
              <a:rPr lang="en-US" sz="3200" dirty="0" smtClean="0"/>
              <a:t>bring to </a:t>
            </a:r>
            <a:r>
              <a:rPr lang="en-US" sz="3200" dirty="0" smtClean="0"/>
              <a:t>these seemingly disparate elements in our school culture.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496396"/>
            <a:ext cx="119075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How</a:t>
            </a:r>
            <a:r>
              <a:rPr lang="en-US" sz="3200" dirty="0" smtClean="0"/>
              <a:t>: Jigsaw reading and presentations for 5 belief sets of Expectations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 Relate IB Lerner Profile to appropriate belief sets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 Analyze  8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grade math PSSA release tasks.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 </a:t>
            </a:r>
          </a:p>
          <a:p>
            <a:r>
              <a:rPr lang="en-US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For next Sharing Session</a:t>
            </a:r>
            <a:r>
              <a:rPr lang="en-US" sz="3200" dirty="0" smtClean="0"/>
              <a:t>: Choose and complete </a:t>
            </a:r>
            <a:r>
              <a:rPr lang="en-US" sz="3200" b="1" dirty="0" smtClean="0"/>
              <a:t>one</a:t>
            </a:r>
            <a:r>
              <a:rPr lang="en-US" sz="3200" dirty="0" smtClean="0"/>
              <a:t> of the bulleted activities on pp 59-60.  come back to the following </a:t>
            </a:r>
            <a:r>
              <a:rPr lang="en-US" sz="3200" dirty="0"/>
              <a:t>s</a:t>
            </a:r>
            <a:r>
              <a:rPr lang="en-US" sz="3200" dirty="0" smtClean="0"/>
              <a:t>haring session able to describe your experience.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37749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102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5</cp:revision>
  <dcterms:created xsi:type="dcterms:W3CDTF">2016-10-03T16:00:26Z</dcterms:created>
  <dcterms:modified xsi:type="dcterms:W3CDTF">2016-10-03T16:50:51Z</dcterms:modified>
</cp:coreProperties>
</file>