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34" r:id="rId1"/>
  </p:sldMasterIdLst>
  <p:notesMasterIdLst>
    <p:notesMasterId r:id="rId58"/>
  </p:notesMasterIdLst>
  <p:handoutMasterIdLst>
    <p:handoutMasterId r:id="rId59"/>
  </p:handoutMasterIdLst>
  <p:sldIdLst>
    <p:sldId id="336" r:id="rId2"/>
    <p:sldId id="256" r:id="rId3"/>
    <p:sldId id="308" r:id="rId4"/>
    <p:sldId id="309" r:id="rId5"/>
    <p:sldId id="321" r:id="rId6"/>
    <p:sldId id="359" r:id="rId7"/>
    <p:sldId id="353" r:id="rId8"/>
    <p:sldId id="296" r:id="rId9"/>
    <p:sldId id="350" r:id="rId10"/>
    <p:sldId id="324" r:id="rId11"/>
    <p:sldId id="352" r:id="rId12"/>
    <p:sldId id="345" r:id="rId13"/>
    <p:sldId id="351" r:id="rId14"/>
    <p:sldId id="355" r:id="rId15"/>
    <p:sldId id="326" r:id="rId16"/>
    <p:sldId id="329" r:id="rId17"/>
    <p:sldId id="348" r:id="rId18"/>
    <p:sldId id="325" r:id="rId19"/>
    <p:sldId id="297" r:id="rId20"/>
    <p:sldId id="327" r:id="rId21"/>
    <p:sldId id="294" r:id="rId22"/>
    <p:sldId id="322" r:id="rId23"/>
    <p:sldId id="275" r:id="rId24"/>
    <p:sldId id="349" r:id="rId25"/>
    <p:sldId id="339" r:id="rId26"/>
    <p:sldId id="315" r:id="rId27"/>
    <p:sldId id="356" r:id="rId28"/>
    <p:sldId id="335" r:id="rId29"/>
    <p:sldId id="334" r:id="rId30"/>
    <p:sldId id="293" r:id="rId31"/>
    <p:sldId id="357" r:id="rId32"/>
    <p:sldId id="343" r:id="rId33"/>
    <p:sldId id="340" r:id="rId34"/>
    <p:sldId id="316" r:id="rId35"/>
    <p:sldId id="330" r:id="rId36"/>
    <p:sldId id="337" r:id="rId37"/>
    <p:sldId id="354" r:id="rId38"/>
    <p:sldId id="338" r:id="rId39"/>
    <p:sldId id="358" r:id="rId40"/>
    <p:sldId id="303" r:id="rId41"/>
    <p:sldId id="328" r:id="rId42"/>
    <p:sldId id="313" r:id="rId43"/>
    <p:sldId id="342" r:id="rId44"/>
    <p:sldId id="344" r:id="rId45"/>
    <p:sldId id="332" r:id="rId46"/>
    <p:sldId id="346" r:id="rId47"/>
    <p:sldId id="331" r:id="rId48"/>
    <p:sldId id="304" r:id="rId49"/>
    <p:sldId id="323" r:id="rId50"/>
    <p:sldId id="312" r:id="rId51"/>
    <p:sldId id="305" r:id="rId52"/>
    <p:sldId id="347" r:id="rId53"/>
    <p:sldId id="290" r:id="rId54"/>
    <p:sldId id="333" r:id="rId55"/>
    <p:sldId id="341" r:id="rId56"/>
    <p:sldId id="307" r:id="rId57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2832"/>
    <a:srgbClr val="CF2F3A"/>
    <a:srgbClr val="B00000"/>
    <a:srgbClr val="DEA58C"/>
    <a:srgbClr val="DCD707"/>
    <a:srgbClr val="EEE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0" autoAdjust="0"/>
    <p:restoredTop sz="94628" autoAdjust="0"/>
  </p:normalViewPr>
  <p:slideViewPr>
    <p:cSldViewPr>
      <p:cViewPr varScale="1">
        <p:scale>
          <a:sx n="114" d="100"/>
          <a:sy n="114" d="100"/>
        </p:scale>
        <p:origin x="127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3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118C61EE-649D-4D78-87B0-B54F37CE5318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2A9B6AAE-BBB3-4E73-A788-E28DEC594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91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02D10DD9-0128-402B-B579-3FC4126D7288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FC97E2A7-AD8C-446F-816A-D522B05F8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555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69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87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47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84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76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80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25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44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69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08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7E2A7-AD8C-446F-816A-D522B05F8D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4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9219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06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0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88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9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30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63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3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61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3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99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7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51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55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00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01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16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7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8CD180C-EE60-429E-96C2-7047A4F5F3F9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AB2A97-16E5-489F-9AA3-CABC22B0E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  <p:sldLayoutId id="2147484446" r:id="rId12"/>
    <p:sldLayoutId id="2147484447" r:id="rId13"/>
    <p:sldLayoutId id="2147484448" r:id="rId14"/>
    <p:sldLayoutId id="2147484449" r:id="rId15"/>
    <p:sldLayoutId id="2147484450" r:id="rId16"/>
    <p:sldLayoutId id="2147484451" r:id="rId17"/>
    <p:sldLayoutId id="2147484453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7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9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0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3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g"/><Relationship Id="rId7" Type="http://schemas.openxmlformats.org/officeDocument/2006/relationships/image" Target="../media/image6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10" Type="http://schemas.openxmlformats.org/officeDocument/2006/relationships/image" Target="../media/image70.jp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71.e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53963F29-FFB7-4BF2-AE13-895325F6C6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33400"/>
            <a:ext cx="7295535" cy="5638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619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7A94D4-B444-483C-9065-44D01C05296F}"/>
              </a:ext>
            </a:extLst>
          </p:cNvPr>
          <p:cNvSpPr txBox="1"/>
          <p:nvPr/>
        </p:nvSpPr>
        <p:spPr>
          <a:xfrm>
            <a:off x="495300" y="4078128"/>
            <a:ext cx="861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Edwardian Script ITC" panose="030303020407070D0804" pitchFamily="66" charset="0"/>
              </a:rPr>
              <a:t>Gift of Hope Golf Classic</a:t>
            </a:r>
          </a:p>
        </p:txBody>
      </p:sp>
      <p:pic>
        <p:nvPicPr>
          <p:cNvPr id="2050" name="Picture 2" descr="SVF Logo ">
            <a:extLst>
              <a:ext uri="{FF2B5EF4-FFF2-40B4-BE49-F238E27FC236}">
                <a16:creationId xmlns:a16="http://schemas.microsoft.com/office/drawing/2014/main" id="{7458596C-F16C-42F7-8E94-D47F9383D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04058"/>
            <a:ext cx="5036695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989CD667-4A7B-48E7-8AA0-C602DF475DDF}"/>
              </a:ext>
            </a:extLst>
          </p:cNvPr>
          <p:cNvSpPr txBox="1"/>
          <p:nvPr/>
        </p:nvSpPr>
        <p:spPr>
          <a:xfrm>
            <a:off x="3771900" y="5524678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Edwardian Script ITC" panose="030303020407070D0804" pitchFamily="66" charset="0"/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2628803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2C7AF1F-2E84-47BB-890F-1B94289A53F2}"/>
              </a:ext>
            </a:extLst>
          </p:cNvPr>
          <p:cNvSpPr txBox="1">
            <a:spLocks/>
          </p:cNvSpPr>
          <p:nvPr/>
        </p:nvSpPr>
        <p:spPr>
          <a:xfrm>
            <a:off x="981074" y="1223784"/>
            <a:ext cx="8162925" cy="5405616"/>
          </a:xfrm>
          <a:prstGeom prst="rect">
            <a:avLst/>
          </a:prstGeom>
        </p:spPr>
        <p:txBody>
          <a:bodyPr numCol="1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900" b="1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i="1" u="sng" dirty="0">
                <a:latin typeface="Calibri" pitchFamily="34" charset="0"/>
                <a:cs typeface="Calibri" pitchFamily="34" charset="0"/>
              </a:rPr>
              <a:t>Officers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Dr. Tracy Vitale, President and Executive Director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Ms. Annie Mersing, Vice President and Development Director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Ms. Lynn Burtner, Treasurer and SV Business Manager       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Ms. Lisa Mislan, Secretary and SV School Board Secretary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700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i="1" u="sng" dirty="0">
                <a:latin typeface="Calibri" pitchFamily="34" charset="0"/>
                <a:cs typeface="Calibri" pitchFamily="34" charset="0"/>
              </a:rPr>
              <a:t>Trustees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Mr. J. Victor Conrad - Independent Financial Advisor, Founder of PINNACLE Financial Strategies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Mr. Steve Fortunato – Applied Engineering and Technology Teacher at SV Senior High School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Ms. Amanda Kile - Gift Officer for Pittsburgh Theological Seminary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Mr. Douglas Matthews - Senior Vice President for Tubular Operations, US. Steel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Mr. Michael Ozdinec – Attorney at Ozdinec &amp; </a:t>
            </a:r>
            <a:r>
              <a:rPr lang="en-US" sz="1700" dirty="0" err="1">
                <a:latin typeface="Calibri" pitchFamily="34" charset="0"/>
                <a:cs typeface="Calibri" pitchFamily="34" charset="0"/>
              </a:rPr>
              <a:t>Witzel</a:t>
            </a:r>
            <a:r>
              <a:rPr lang="en-US" sz="1700" dirty="0">
                <a:latin typeface="Calibri" pitchFamily="34" charset="0"/>
                <a:cs typeface="Calibri" pitchFamily="34" charset="0"/>
              </a:rPr>
              <a:t>, LLC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Dr. Marie Palano - SV Analytics and Federal Programs Supervisor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Mr. Scott Phelps – Vice-President of Technology with the Pittsburgh Steelers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Dr. Jeff Roberts – SV Director of Student Services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Mr. David Silvester - Managing Director of Technology for BNY Mellon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Mr. Terry Shulsky - Attorney at Buchanan, Ingersoll &amp; Rooney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Mr. Paul Snyder - Vice President for PNC Asset Management Group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700" dirty="0">
                <a:latin typeface="Calibri" pitchFamily="34" charset="0"/>
                <a:cs typeface="Calibri" pitchFamily="34" charset="0"/>
              </a:rPr>
              <a:t>Mr. Dean Walker - Gifted Teacher at SV Senior High School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890664-0DCD-416C-B352-5CB495A9DD6F}"/>
              </a:ext>
            </a:extLst>
          </p:cNvPr>
          <p:cNvSpPr txBox="1"/>
          <p:nvPr/>
        </p:nvSpPr>
        <p:spPr>
          <a:xfrm>
            <a:off x="2057400" y="495303"/>
            <a:ext cx="586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Board of Trustees</a:t>
            </a:r>
          </a:p>
        </p:txBody>
      </p:sp>
    </p:spTree>
    <p:extLst>
      <p:ext uri="{BB962C8B-B14F-4D97-AF65-F5344CB8AC3E}">
        <p14:creationId xmlns:p14="http://schemas.microsoft.com/office/powerpoint/2010/main" val="3244620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F37921-36F4-42EB-A37D-714DF1FE0C58}"/>
              </a:ext>
            </a:extLst>
          </p:cNvPr>
          <p:cNvSpPr txBox="1"/>
          <p:nvPr/>
        </p:nvSpPr>
        <p:spPr>
          <a:xfrm>
            <a:off x="1981200" y="803701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Presenting Sponsor</a:t>
            </a:r>
          </a:p>
        </p:txBody>
      </p:sp>
      <p:pic>
        <p:nvPicPr>
          <p:cNvPr id="6" name="Picture 5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53690968-4508-49CB-B25F-1A1A982FF7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438400"/>
            <a:ext cx="6868731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32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1219200"/>
            <a:ext cx="7543800" cy="5410200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rgbClr val="FFFFFF"/>
                </a:solidFill>
              </a:rPr>
              <a:t>Gold Sponsor</a:t>
            </a:r>
          </a:p>
        </p:txBody>
      </p:sp>
      <p:pic>
        <p:nvPicPr>
          <p:cNvPr id="4098" name="Picture 2" descr="Home | ComDoc, A Xerox Company">
            <a:extLst>
              <a:ext uri="{FF2B5EF4-FFF2-40B4-BE49-F238E27FC236}">
                <a16:creationId xmlns:a16="http://schemas.microsoft.com/office/drawing/2014/main" id="{2740C03E-AA2F-438A-B33A-9851EC194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711" y="2735580"/>
            <a:ext cx="4272663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F37921-36F4-42EB-A37D-714DF1FE0C58}"/>
              </a:ext>
            </a:extLst>
          </p:cNvPr>
          <p:cNvSpPr txBox="1"/>
          <p:nvPr/>
        </p:nvSpPr>
        <p:spPr>
          <a:xfrm>
            <a:off x="3124200" y="803701"/>
            <a:ext cx="4659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Arial Black" panose="020B0A04020102020204" pitchFamily="34" charset="0"/>
              </a:rPr>
              <a:t>Gold</a:t>
            </a:r>
            <a:r>
              <a:rPr lang="en-US" sz="4800" dirty="0">
                <a:latin typeface="Arial Black" panose="020B0A04020102020204" pitchFamily="34" charset="0"/>
              </a:rPr>
              <a:t> </a:t>
            </a:r>
            <a:r>
              <a:rPr lang="en-US" sz="4800" dirty="0">
                <a:solidFill>
                  <a:srgbClr val="FFC000"/>
                </a:solidFill>
                <a:latin typeface="Arial Black" panose="020B0A04020102020204" pitchFamily="34" charset="0"/>
              </a:rPr>
              <a:t>Sponsor</a:t>
            </a:r>
          </a:p>
        </p:txBody>
      </p:sp>
    </p:spTree>
    <p:extLst>
      <p:ext uri="{BB962C8B-B14F-4D97-AF65-F5344CB8AC3E}">
        <p14:creationId xmlns:p14="http://schemas.microsoft.com/office/powerpoint/2010/main" val="3139030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80D421-056F-4459-AB1C-6F95BF3310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962" y="1676400"/>
            <a:ext cx="3529542" cy="470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4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FEC83DF-85ED-4CC1-A325-3FAE9D6E92C2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7232159"/>
              </p:ext>
            </p:extLst>
          </p:nvPr>
        </p:nvGraphicFramePr>
        <p:xfrm>
          <a:off x="1600200" y="1295400"/>
          <a:ext cx="6477181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Acrobat Document" r:id="rId3" imgW="5829156" imgH="3771644" progId="Acrobat.Document.DC">
                  <p:embed/>
                </p:oleObj>
              </mc:Choice>
              <mc:Fallback>
                <p:oleObj name="Acrobat Document" r:id="rId3" imgW="5829156" imgH="377164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0200" y="1295400"/>
                        <a:ext cx="6477181" cy="419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76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289" y="228600"/>
            <a:ext cx="6679422" cy="10776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Silver</a:t>
            </a:r>
            <a:r>
              <a:rPr lang="en-US" sz="5200" dirty="0">
                <a:latin typeface="Arial Black" panose="020B0A04020102020204" pitchFamily="34" charset="0"/>
              </a:rPr>
              <a:t> Sponsor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276314-F6CC-4FE4-9955-E59C43CCF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985" y="2895600"/>
            <a:ext cx="2096030" cy="139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9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F2012B-3852-4072-BFBF-D5098C8496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981200"/>
            <a:ext cx="6795605" cy="349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85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0"/>
            <a:ext cx="6679422" cy="10776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Silver</a:t>
            </a:r>
            <a:r>
              <a:rPr lang="en-US" sz="5200" dirty="0">
                <a:latin typeface="Arial Black" panose="020B0A04020102020204" pitchFamily="34" charset="0"/>
              </a:rPr>
              <a:t> Sponsor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2CDCD46-B732-4E00-853F-F12FF4F97F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819400"/>
            <a:ext cx="396464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5" name="Picture 4" descr="A group of women holding a banner&#10;&#10;Description automatically generated">
            <a:extLst>
              <a:ext uri="{FF2B5EF4-FFF2-40B4-BE49-F238E27FC236}">
                <a16:creationId xmlns:a16="http://schemas.microsoft.com/office/drawing/2014/main" id="{F04A7A3E-D4A7-4DD9-B6D9-E13AE9601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734671"/>
            <a:ext cx="5359400" cy="422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74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0"/>
            <a:ext cx="6679422" cy="10776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Silver</a:t>
            </a:r>
            <a:r>
              <a:rPr lang="en-US" sz="5200" dirty="0">
                <a:latin typeface="Arial Black" panose="020B0A04020102020204" pitchFamily="34" charset="0"/>
              </a:rPr>
              <a:t> Sponsor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DBDBD0F-6950-4C87-9906-C0C3EA82D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660" y="1981200"/>
            <a:ext cx="3281362" cy="3281362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54132F7-DE7D-435E-BD31-4018EABE58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831997"/>
              </p:ext>
            </p:extLst>
          </p:nvPr>
        </p:nvGraphicFramePr>
        <p:xfrm>
          <a:off x="2057400" y="2895600"/>
          <a:ext cx="2419350" cy="197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Acrobat Document" r:id="rId5" imgW="2419230" imgH="1971419" progId="Acrobat.Document.DC">
                  <p:embed/>
                </p:oleObj>
              </mc:Choice>
              <mc:Fallback>
                <p:oleObj name="Acrobat Document" r:id="rId5" imgW="2419230" imgH="197141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7400" y="2895600"/>
                        <a:ext cx="2419350" cy="197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09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3" name="Picture 2" descr="A picture containing text, ground, outdoor, standing&#10;&#10;Description automatically generated">
            <a:extLst>
              <a:ext uri="{FF2B5EF4-FFF2-40B4-BE49-F238E27FC236}">
                <a16:creationId xmlns:a16="http://schemas.microsoft.com/office/drawing/2014/main" id="{7CEE730D-690F-451B-A2FF-8A75565CB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9812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55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9DCA994-0650-4952-A6D2-31AE0B4A64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383220"/>
              </p:ext>
            </p:extLst>
          </p:nvPr>
        </p:nvGraphicFramePr>
        <p:xfrm>
          <a:off x="1447800" y="1143000"/>
          <a:ext cx="68580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Acrobat Document" r:id="rId3" imgW="5143260" imgH="3428872" progId="Acrobat.Document.DC">
                  <p:embed/>
                </p:oleObj>
              </mc:Choice>
              <mc:Fallback>
                <p:oleObj name="Acrobat Document" r:id="rId3" imgW="5143260" imgH="342887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1143000"/>
                        <a:ext cx="6858000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209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289" y="228600"/>
            <a:ext cx="6679422" cy="10776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Silver</a:t>
            </a:r>
            <a:r>
              <a:rPr lang="en-US" sz="5200" dirty="0">
                <a:latin typeface="Arial Black" panose="020B0A04020102020204" pitchFamily="34" charset="0"/>
              </a:rPr>
              <a:t> Sponsor</a:t>
            </a:r>
          </a:p>
        </p:txBody>
      </p:sp>
      <p:pic>
        <p:nvPicPr>
          <p:cNvPr id="1026" name="Picture 2" descr="NexTier Bank - Home | Facebook">
            <a:extLst>
              <a:ext uri="{FF2B5EF4-FFF2-40B4-BE49-F238E27FC236}">
                <a16:creationId xmlns:a16="http://schemas.microsoft.com/office/drawing/2014/main" id="{EAF83533-A9AE-4F36-B657-5368BD5F7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8956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5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289" y="228600"/>
            <a:ext cx="6679422" cy="10776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Silver</a:t>
            </a:r>
            <a:r>
              <a:rPr lang="en-US" sz="5200" dirty="0">
                <a:latin typeface="Arial Black" panose="020B0A04020102020204" pitchFamily="34" charset="0"/>
              </a:rPr>
              <a:t> Sponsor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D04156-FAE9-436C-9BB7-B09304E77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207743"/>
            <a:ext cx="4374777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0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5" name="Picture 4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39CDDAC3-1BA8-495C-A233-724B48219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20788"/>
            <a:ext cx="3962400" cy="2971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5A50FE-14C0-40AE-8E3A-6CF7E1BA5F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720788"/>
            <a:ext cx="3962400" cy="293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86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289" y="228600"/>
            <a:ext cx="6679422" cy="10776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Silver</a:t>
            </a:r>
            <a:r>
              <a:rPr lang="en-US" sz="5200" dirty="0">
                <a:latin typeface="Arial Black" panose="020B0A04020102020204" pitchFamily="34" charset="0"/>
              </a:rPr>
              <a:t> Sponsor</a:t>
            </a:r>
          </a:p>
        </p:txBody>
      </p:sp>
      <p:pic>
        <p:nvPicPr>
          <p:cNvPr id="6" name="Picture 6" descr="Home - CE Davis Contracting, LLC">
            <a:extLst>
              <a:ext uri="{FF2B5EF4-FFF2-40B4-BE49-F238E27FC236}">
                <a16:creationId xmlns:a16="http://schemas.microsoft.com/office/drawing/2014/main" id="{27A0002F-2CD5-4836-899A-2437E38CE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2743200"/>
            <a:ext cx="3215473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01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15537"/>
            <a:ext cx="6222222" cy="10014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>
                <a:latin typeface="Arial Black" panose="020B0A04020102020204" pitchFamily="34" charset="0"/>
              </a:rPr>
              <a:t>Silver Sponsor</a:t>
            </a:r>
          </a:p>
        </p:txBody>
      </p:sp>
      <p:pic>
        <p:nvPicPr>
          <p:cNvPr id="4" name="Picture 3" descr="A drawing of a person&#10;&#10;Description automatically generated">
            <a:extLst>
              <a:ext uri="{FF2B5EF4-FFF2-40B4-BE49-F238E27FC236}">
                <a16:creationId xmlns:a16="http://schemas.microsoft.com/office/drawing/2014/main" id="{E754DD36-B312-4082-96EE-882E18CC5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11" y="2788920"/>
            <a:ext cx="7014578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2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15537"/>
            <a:ext cx="6222222" cy="10014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>
                <a:latin typeface="Arial Black" panose="020B0A04020102020204" pitchFamily="34" charset="0"/>
              </a:rPr>
              <a:t>Silver Sponsor</a:t>
            </a:r>
          </a:p>
        </p:txBody>
      </p:sp>
      <p:pic>
        <p:nvPicPr>
          <p:cNvPr id="5" name="Picture 2" descr="CannonDesign - Architecture Planning and Design - BuiltWorlds Directory">
            <a:extLst>
              <a:ext uri="{FF2B5EF4-FFF2-40B4-BE49-F238E27FC236}">
                <a16:creationId xmlns:a16="http://schemas.microsoft.com/office/drawing/2014/main" id="{74AA67D9-077D-43A2-B998-94BB86FE86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3" b="21875"/>
          <a:stretch/>
        </p:blipFill>
        <p:spPr bwMode="auto">
          <a:xfrm>
            <a:off x="1905000" y="2743200"/>
            <a:ext cx="557348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35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757696F-803D-43C0-99AA-8F2E37419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81000"/>
            <a:ext cx="5841222" cy="10014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>
                <a:latin typeface="Arial Black" panose="020B0A04020102020204" pitchFamily="34" charset="0"/>
              </a:rPr>
              <a:t>Silver Sponsors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D00D782-767C-4749-96BE-1687674A9F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91640"/>
            <a:ext cx="4632960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48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61CD6C0-F58B-44BF-BB12-50B43D94C1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270642"/>
              </p:ext>
            </p:extLst>
          </p:nvPr>
        </p:nvGraphicFramePr>
        <p:xfrm>
          <a:off x="1676400" y="1023937"/>
          <a:ext cx="6419850" cy="481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Acrobat Document" r:id="rId3" imgW="6419586" imgH="4809940" progId="Acrobat.Document.DC">
                  <p:embed/>
                </p:oleObj>
              </mc:Choice>
              <mc:Fallback>
                <p:oleObj name="Acrobat Document" r:id="rId3" imgW="6419586" imgH="480994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1023937"/>
                        <a:ext cx="6419850" cy="481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5911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ctrTitle"/>
          </p:nvPr>
        </p:nvSpPr>
        <p:spPr>
          <a:xfrm>
            <a:off x="2400300" y="838200"/>
            <a:ext cx="6117492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  <a:latin typeface="Arial Black" panose="020B0A04020102020204" pitchFamily="34" charset="0"/>
              </a:rPr>
              <a:t>Lunch Sponsor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75" y="2432832"/>
            <a:ext cx="6117492" cy="199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39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AE9B29-3E9A-41BB-B9C3-9F0A9771B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057400"/>
            <a:ext cx="43688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64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34E5C3B-CAD6-4701-841B-CA28D3DC19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2374692"/>
              </p:ext>
            </p:extLst>
          </p:nvPr>
        </p:nvGraphicFramePr>
        <p:xfrm>
          <a:off x="3115733" y="2286000"/>
          <a:ext cx="4064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Acrobat Document" r:id="rId3" imgW="19049808" imgH="19049758" progId="Acrobat.Document.DC">
                  <p:embed/>
                </p:oleObj>
              </mc:Choice>
              <mc:Fallback>
                <p:oleObj name="Acrobat Document" r:id="rId3" imgW="19049808" imgH="1904975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5733" y="2286000"/>
                        <a:ext cx="40640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E7FC6BA-9602-4EBC-9B2B-DD9716C7A27A}"/>
              </a:ext>
            </a:extLst>
          </p:cNvPr>
          <p:cNvSpPr txBox="1">
            <a:spLocks/>
          </p:cNvSpPr>
          <p:nvPr/>
        </p:nvSpPr>
        <p:spPr>
          <a:xfrm>
            <a:off x="1295400" y="609600"/>
            <a:ext cx="7704667" cy="10668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latin typeface="Arial Black" panose="020B0A04020102020204" pitchFamily="34" charset="0"/>
              </a:rPr>
              <a:t>Advertising Sponsor </a:t>
            </a:r>
          </a:p>
        </p:txBody>
      </p:sp>
    </p:spTree>
    <p:extLst>
      <p:ext uri="{BB962C8B-B14F-4D97-AF65-F5344CB8AC3E}">
        <p14:creationId xmlns:p14="http://schemas.microsoft.com/office/powerpoint/2010/main" val="3200633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ctrTitle"/>
          </p:nvPr>
        </p:nvSpPr>
        <p:spPr>
          <a:xfrm>
            <a:off x="1685925" y="6096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  <a:latin typeface="Arial Black" panose="020B0A04020102020204" pitchFamily="34" charset="0"/>
              </a:rPr>
              <a:t>Hole-In-One Sponsor</a:t>
            </a:r>
          </a:p>
        </p:txBody>
      </p:sp>
      <p:pic>
        <p:nvPicPr>
          <p:cNvPr id="11268" name="Picture 4" descr="Home | RussellStandard">
            <a:extLst>
              <a:ext uri="{FF2B5EF4-FFF2-40B4-BE49-F238E27FC236}">
                <a16:creationId xmlns:a16="http://schemas.microsoft.com/office/drawing/2014/main" id="{BB4E7FA2-2E4B-4434-89E7-8DD32512D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07" y="2209800"/>
            <a:ext cx="3540235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47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EB19E6-CFF6-4B92-A369-41E8B5C4AF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524000"/>
            <a:ext cx="5934866" cy="486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156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DAE804A-DC59-439D-A7A3-D53752DF16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935204"/>
              </p:ext>
            </p:extLst>
          </p:nvPr>
        </p:nvGraphicFramePr>
        <p:xfrm>
          <a:off x="2438400" y="1314449"/>
          <a:ext cx="5472954" cy="4229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Acrobat Document" r:id="rId3" imgW="3771852" imgH="2914522" progId="Acrobat.Document.DC">
                  <p:embed/>
                </p:oleObj>
              </mc:Choice>
              <mc:Fallback>
                <p:oleObj name="Acrobat Document" r:id="rId3" imgW="3771852" imgH="291452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0" y="1314449"/>
                        <a:ext cx="5472954" cy="42291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4016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ctrTitle"/>
          </p:nvPr>
        </p:nvSpPr>
        <p:spPr>
          <a:xfrm>
            <a:off x="1685925" y="6096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  <a:latin typeface="Arial Black" panose="020B0A04020102020204" pitchFamily="34" charset="0"/>
              </a:rPr>
              <a:t>Dinner Sponsor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3A49C9AE-E14D-4533-B155-6348C2A3C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133600"/>
            <a:ext cx="59917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59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38C2CAF-64C5-4EC9-B058-CDDC56F2F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60120"/>
            <a:ext cx="7631084" cy="49377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6A5678-679B-4314-AADB-DFE43C2A4E2D}"/>
              </a:ext>
            </a:extLst>
          </p:cNvPr>
          <p:cNvSpPr txBox="1"/>
          <p:nvPr/>
        </p:nvSpPr>
        <p:spPr>
          <a:xfrm>
            <a:off x="2819400" y="6200745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Advertising Sponsor</a:t>
            </a:r>
          </a:p>
        </p:txBody>
      </p:sp>
    </p:spTree>
    <p:extLst>
      <p:ext uri="{BB962C8B-B14F-4D97-AF65-F5344CB8AC3E}">
        <p14:creationId xmlns:p14="http://schemas.microsoft.com/office/powerpoint/2010/main" val="31938550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E4755-2037-47AB-B134-F18E4B8B6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688983"/>
            <a:ext cx="53848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571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ctrTitle"/>
          </p:nvPr>
        </p:nvSpPr>
        <p:spPr>
          <a:xfrm>
            <a:off x="1685925" y="6096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  <a:latin typeface="Arial Black" panose="020B0A04020102020204" pitchFamily="34" charset="0"/>
              </a:rPr>
              <a:t>Bundle Card Sponsor</a:t>
            </a:r>
          </a:p>
        </p:txBody>
      </p:sp>
      <p:pic>
        <p:nvPicPr>
          <p:cNvPr id="13314" name="Picture 2" descr="Home - Fagan Supply">
            <a:extLst>
              <a:ext uri="{FF2B5EF4-FFF2-40B4-BE49-F238E27FC236}">
                <a16:creationId xmlns:a16="http://schemas.microsoft.com/office/drawing/2014/main" id="{9B2C4E11-128E-44A1-8E79-2744ACD47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14600"/>
            <a:ext cx="359735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492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Another Shot at Deer Valley 2022">
            <a:extLst>
              <a:ext uri="{FF2B5EF4-FFF2-40B4-BE49-F238E27FC236}">
                <a16:creationId xmlns:a16="http://schemas.microsoft.com/office/drawing/2014/main" id="{AA0D034D-5B55-4BC8-8AEF-F9DE0D763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133600"/>
            <a:ext cx="4410074" cy="220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7877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ctrTitle"/>
          </p:nvPr>
        </p:nvSpPr>
        <p:spPr>
          <a:xfrm>
            <a:off x="1600200" y="8382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  <a:latin typeface="Arial Black" panose="020B0A04020102020204" pitchFamily="34" charset="0"/>
              </a:rPr>
              <a:t>Skills Contest Sponsor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28230B33-4F52-4EB1-8BA9-0C8EF4EF5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159000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249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594B561-DC60-4BBD-8B48-D7F1D646B6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763165"/>
              </p:ext>
            </p:extLst>
          </p:nvPr>
        </p:nvGraphicFramePr>
        <p:xfrm>
          <a:off x="1752600" y="1066800"/>
          <a:ext cx="6629400" cy="5122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Acrobat Document" r:id="rId3" imgW="7543704" imgH="5829044" progId="Acrobat.Document.DC">
                  <p:embed/>
                </p:oleObj>
              </mc:Choice>
              <mc:Fallback>
                <p:oleObj name="Acrobat Document" r:id="rId3" imgW="7543704" imgH="582904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0" y="1066800"/>
                        <a:ext cx="6629400" cy="51227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1727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ctrTitle"/>
          </p:nvPr>
        </p:nvSpPr>
        <p:spPr>
          <a:xfrm>
            <a:off x="1600200" y="8382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  <a:latin typeface="Arial Black" panose="020B0A04020102020204" pitchFamily="34" charset="0"/>
              </a:rPr>
              <a:t>Cocktails Sponsor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31E0D6-6A1A-4F30-9145-1F092D070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514600"/>
            <a:ext cx="341947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34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C7C6881-72E7-4F22-8C7D-7F56FC982B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238876"/>
              </p:ext>
            </p:extLst>
          </p:nvPr>
        </p:nvGraphicFramePr>
        <p:xfrm>
          <a:off x="1981200" y="1066800"/>
          <a:ext cx="6171518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Acrobat Document" r:id="rId3" imgW="4533660" imgH="3190505" progId="Acrobat.Document.DC">
                  <p:embed/>
                </p:oleObj>
              </mc:Choice>
              <mc:Fallback>
                <p:oleObj name="Acrobat Document" r:id="rId3" imgW="4533660" imgH="3190505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1200" y="1066800"/>
                        <a:ext cx="6171518" cy="434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79077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4556C4F-691B-4FE0-B17E-DF3C8590AA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7350456"/>
              </p:ext>
            </p:extLst>
          </p:nvPr>
        </p:nvGraphicFramePr>
        <p:xfrm>
          <a:off x="2819400" y="228600"/>
          <a:ext cx="4549775" cy="6066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Acrobat Document" r:id="rId3" imgW="5143260" imgH="6857744" progId="Acrobat.Document.DC">
                  <p:embed/>
                </p:oleObj>
              </mc:Choice>
              <mc:Fallback>
                <p:oleObj name="Acrobat Document" r:id="rId3" imgW="5143260" imgH="685774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19400" y="228600"/>
                        <a:ext cx="4549775" cy="60663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70523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016A0-E9EF-4BE3-9C90-46C1444CEB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524000"/>
            <a:ext cx="3536738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4897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ucker Arensberg, P.C. | Attorneys in Pittsburgh, Harrisburg, New ...">
            <a:extLst>
              <a:ext uri="{FF2B5EF4-FFF2-40B4-BE49-F238E27FC236}">
                <a16:creationId xmlns:a16="http://schemas.microsoft.com/office/drawing/2014/main" id="{D852E76D-FA44-4B33-8A34-74F3AE6B8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7923" y="4572000"/>
            <a:ext cx="5176838" cy="8461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2A692C4-257D-415B-87F0-907D8214CA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2992" y="30792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 Black" panose="020B0A04020102020204" pitchFamily="34" charset="0"/>
              </a:rPr>
              <a:t>Green Sponsors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2B59077-0883-47F7-9B51-F7D4A0C7BC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86000"/>
            <a:ext cx="4617776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27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78912BD2-DF92-4161-A50E-9AFD44BD0CEB}"/>
              </a:ext>
            </a:extLst>
          </p:cNvPr>
          <p:cNvSpPr txBox="1">
            <a:spLocks/>
          </p:cNvSpPr>
          <p:nvPr/>
        </p:nvSpPr>
        <p:spPr>
          <a:xfrm>
            <a:off x="1072992" y="307927"/>
            <a:ext cx="7886700" cy="132556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b="1" dirty="0">
                <a:latin typeface="Arial Black" panose="020B0A04020102020204" pitchFamily="34" charset="0"/>
              </a:rPr>
              <a:t>Green Sponsors</a:t>
            </a:r>
          </a:p>
        </p:txBody>
      </p:sp>
      <p:pic>
        <p:nvPicPr>
          <p:cNvPr id="5" name="Picture 2" descr="Marburger Farm Dairy - Milk Products | Evans City, PA">
            <a:extLst>
              <a:ext uri="{FF2B5EF4-FFF2-40B4-BE49-F238E27FC236}">
                <a16:creationId xmlns:a16="http://schemas.microsoft.com/office/drawing/2014/main" id="{777ACD5C-5500-4E09-AA4C-0459A940F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7600" y="1981200"/>
            <a:ext cx="2651052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788E1C0A-53EB-4B3C-B118-901B8C4B45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337" y="4751753"/>
            <a:ext cx="612401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389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AC30-36E2-428E-B540-9C3EBE9D03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1600" y="470680"/>
            <a:ext cx="7554912" cy="9302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800" dirty="0">
                <a:latin typeface="Arial Black" panose="020B0A04020102020204" pitchFamily="34" charset="0"/>
              </a:rPr>
              <a:t>Green Sponsors</a:t>
            </a:r>
          </a:p>
        </p:txBody>
      </p:sp>
      <p:pic>
        <p:nvPicPr>
          <p:cNvPr id="8194" name="Picture 2" descr="Fun Fore All Family Fun Park (@funforeall) | Twitter">
            <a:extLst>
              <a:ext uri="{FF2B5EF4-FFF2-40B4-BE49-F238E27FC236}">
                <a16:creationId xmlns:a16="http://schemas.microsoft.com/office/drawing/2014/main" id="{BD291FE3-4DB9-4313-A625-65D8A3247B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1" b="13073"/>
          <a:stretch/>
        </p:blipFill>
        <p:spPr bwMode="auto">
          <a:xfrm>
            <a:off x="1752600" y="2514600"/>
            <a:ext cx="2935992" cy="246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ranberry Dairy Queen">
            <a:extLst>
              <a:ext uri="{FF2B5EF4-FFF2-40B4-BE49-F238E27FC236}">
                <a16:creationId xmlns:a16="http://schemas.microsoft.com/office/drawing/2014/main" id="{579DB7E5-559B-46D6-8232-C6A89EA28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514600"/>
            <a:ext cx="205740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7218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AC30-36E2-428E-B540-9C3EBE9D03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1600" y="470680"/>
            <a:ext cx="7554912" cy="9302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800" dirty="0">
                <a:latin typeface="Arial Black" panose="020B0A04020102020204" pitchFamily="34" charset="0"/>
              </a:rPr>
              <a:t>Green Sponsors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C36CB4-E2D8-4474-A4B1-ED46A139EEAA}"/>
              </a:ext>
            </a:extLst>
          </p:cNvPr>
          <p:cNvSpPr txBox="1"/>
          <p:nvPr/>
        </p:nvSpPr>
        <p:spPr>
          <a:xfrm>
            <a:off x="2677420" y="5105400"/>
            <a:ext cx="4653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 Black" panose="020B0A04020102020204" pitchFamily="34" charset="0"/>
              </a:rPr>
              <a:t>Valley Lines, Inc.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A0809-05FD-48E1-A7E7-4A0AA2CCB3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369535"/>
            <a:ext cx="3657607" cy="18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711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AC30-36E2-428E-B540-9C3EBE9D03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1600" y="470680"/>
            <a:ext cx="7554912" cy="9302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800" dirty="0">
                <a:latin typeface="Arial Black" panose="020B0A04020102020204" pitchFamily="34" charset="0"/>
              </a:rPr>
              <a:t>Green Sponsors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B0139-B453-450C-8E69-304933FA817C}"/>
              </a:ext>
            </a:extLst>
          </p:cNvPr>
          <p:cNvSpPr txBox="1"/>
          <p:nvPr/>
        </p:nvSpPr>
        <p:spPr>
          <a:xfrm>
            <a:off x="2438400" y="2693115"/>
            <a:ext cx="50937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1">
                    <a:lumMod val="50000"/>
                  </a:schemeClr>
                </a:solidFill>
              </a:rPr>
              <a:t>Dinsmore and </a:t>
            </a: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</a:rPr>
              <a:t>Shohl</a:t>
            </a:r>
            <a:endParaRPr lang="en-US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340" name="Picture 4" descr="About The Armstrong Group | Armstrong Comfort Solutions">
            <a:extLst>
              <a:ext uri="{FF2B5EF4-FFF2-40B4-BE49-F238E27FC236}">
                <a16:creationId xmlns:a16="http://schemas.microsoft.com/office/drawing/2014/main" id="{115D76F1-E8AC-4CE4-B6CB-0EEB3709B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278466"/>
            <a:ext cx="48006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1065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3012D59-9D40-45BA-93FE-C7B42EE752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849482"/>
              </p:ext>
            </p:extLst>
          </p:nvPr>
        </p:nvGraphicFramePr>
        <p:xfrm>
          <a:off x="2667000" y="270861"/>
          <a:ext cx="4880312" cy="6316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Acrobat Document" r:id="rId3" imgW="5829156" imgH="7543672" progId="Acrobat.Document.DC">
                  <p:embed/>
                </p:oleObj>
              </mc:Choice>
              <mc:Fallback>
                <p:oleObj name="Acrobat Document" r:id="rId3" imgW="5829156" imgH="754367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00" y="270861"/>
                        <a:ext cx="4880312" cy="6316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91669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7" name="Picture 6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6404D27A-9077-4501-8FA4-AB75D523D9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687" y="2374528"/>
            <a:ext cx="4114800" cy="308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E608FD-5976-43AD-BB07-6D7474A42D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7" t="10715" r="13786" b="2101"/>
          <a:stretch/>
        </p:blipFill>
        <p:spPr>
          <a:xfrm>
            <a:off x="775446" y="2279278"/>
            <a:ext cx="3738482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089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475BBB9-D4BC-4BB1-A87D-3FB1D45573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817869"/>
              </p:ext>
            </p:extLst>
          </p:nvPr>
        </p:nvGraphicFramePr>
        <p:xfrm>
          <a:off x="2590800" y="76200"/>
          <a:ext cx="51435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Acrobat Document" r:id="rId3" imgW="5143260" imgH="6857744" progId="Acrobat.Document.DC">
                  <p:embed/>
                </p:oleObj>
              </mc:Choice>
              <mc:Fallback>
                <p:oleObj name="Acrobat Document" r:id="rId3" imgW="5143260" imgH="685774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90800" y="76200"/>
                        <a:ext cx="51435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26758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AC30-36E2-428E-B540-9C3EBE9D03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71600" y="381000"/>
            <a:ext cx="7554912" cy="9302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800" dirty="0">
                <a:latin typeface="Arial Black" panose="020B0A04020102020204" pitchFamily="34" charset="0"/>
              </a:rPr>
              <a:t>Tee Sponsors</a:t>
            </a:r>
          </a:p>
        </p:txBody>
      </p:sp>
      <p:pic>
        <p:nvPicPr>
          <p:cNvPr id="4104" name="Picture 8" descr="IKM Inc">
            <a:extLst>
              <a:ext uri="{FF2B5EF4-FFF2-40B4-BE49-F238E27FC236}">
                <a16:creationId xmlns:a16="http://schemas.microsoft.com/office/drawing/2014/main" id="{A3E9C77E-966E-48A5-AF82-B4611929C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8976" y="1600200"/>
            <a:ext cx="2633472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Marburger Farm Dairy | Dairy Farm Products | Evans City, PA">
            <a:extLst>
              <a:ext uri="{FF2B5EF4-FFF2-40B4-BE49-F238E27FC236}">
                <a16:creationId xmlns:a16="http://schemas.microsoft.com/office/drawing/2014/main" id="{0D7BD3C4-9E3F-4716-924C-2A2FC612AD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/>
        </p:blipFill>
        <p:spPr bwMode="auto">
          <a:xfrm>
            <a:off x="5257800" y="1470870"/>
            <a:ext cx="32004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nother Shot at Deer Valley 2022">
            <a:extLst>
              <a:ext uri="{FF2B5EF4-FFF2-40B4-BE49-F238E27FC236}">
                <a16:creationId xmlns:a16="http://schemas.microsoft.com/office/drawing/2014/main" id="{C0F7DA29-FCDD-471B-8A9C-BE982EE42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712" y="4271609"/>
            <a:ext cx="4410074" cy="220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3368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8A2D256-5928-4E7B-A064-63A7BB791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057400"/>
            <a:ext cx="4620125" cy="146304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B9AA951-51CC-411D-8FC3-5201C65AD5DD}"/>
              </a:ext>
            </a:extLst>
          </p:cNvPr>
          <p:cNvSpPr txBox="1">
            <a:spLocks/>
          </p:cNvSpPr>
          <p:nvPr/>
        </p:nvSpPr>
        <p:spPr>
          <a:xfrm>
            <a:off x="1219200" y="345822"/>
            <a:ext cx="7554912" cy="9302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/>
            <a:r>
              <a:rPr lang="en-US" sz="4800" dirty="0">
                <a:latin typeface="Arial Black" panose="020B0A04020102020204" pitchFamily="34" charset="0"/>
              </a:rPr>
              <a:t>Tee Sponsors</a:t>
            </a:r>
          </a:p>
        </p:txBody>
      </p:sp>
      <p:pic>
        <p:nvPicPr>
          <p:cNvPr id="4" name="Picture 4" descr="Image may contain: text that says 'Central Maintenance &amp; Service The Difference You Can SeeT'">
            <a:extLst>
              <a:ext uri="{FF2B5EF4-FFF2-40B4-BE49-F238E27FC236}">
                <a16:creationId xmlns:a16="http://schemas.microsoft.com/office/drawing/2014/main" id="{A26DEA17-DE09-4FF5-8EFD-6E0A99BC5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4800" y="4572000"/>
            <a:ext cx="4448435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Seneca Valley Education Association">
            <a:extLst>
              <a:ext uri="{FF2B5EF4-FFF2-40B4-BE49-F238E27FC236}">
                <a16:creationId xmlns:a16="http://schemas.microsoft.com/office/drawing/2014/main" id="{93641370-5EC3-40E3-B5E2-3201A123A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17" y="2590800"/>
            <a:ext cx="20193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2827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AC30-36E2-428E-B540-9C3EBE9D03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1330" y="268339"/>
            <a:ext cx="7554912" cy="9302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800" dirty="0">
                <a:latin typeface="Arial Black" panose="020B0A04020102020204" pitchFamily="34" charset="0"/>
              </a:rPr>
              <a:t>Tee Sponsors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B6540-2C9E-4CDA-8A85-F0F4D687697C}"/>
              </a:ext>
            </a:extLst>
          </p:cNvPr>
          <p:cNvSpPr txBox="1"/>
          <p:nvPr/>
        </p:nvSpPr>
        <p:spPr>
          <a:xfrm>
            <a:off x="613095" y="2196892"/>
            <a:ext cx="426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Script MT Bold" panose="03040602040607080904" pitchFamily="66" charset="0"/>
              </a:rPr>
              <a:t>Family of              Jamie Thomas</a:t>
            </a:r>
          </a:p>
        </p:txBody>
      </p:sp>
      <p:pic>
        <p:nvPicPr>
          <p:cNvPr id="2050" name="Picture 2" descr="Multi-Disciplined Engineering - H.F. Lenz Company">
            <a:extLst>
              <a:ext uri="{FF2B5EF4-FFF2-40B4-BE49-F238E27FC236}">
                <a16:creationId xmlns:a16="http://schemas.microsoft.com/office/drawing/2014/main" id="{9442FD85-3F02-46CD-B6F0-98D9CCB0D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605" y="2224623"/>
            <a:ext cx="31623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Orthodontist Beaver Falls PA - Karski &amp; Spokane Orthodontics">
            <a:extLst>
              <a:ext uri="{FF2B5EF4-FFF2-40B4-BE49-F238E27FC236}">
                <a16:creationId xmlns:a16="http://schemas.microsoft.com/office/drawing/2014/main" id="{C3C3A078-BC75-481F-BD8E-291641774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25" y="4698433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9080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7349D0-5BD1-4236-B3E2-48C6E88CC8AB}"/>
              </a:ext>
            </a:extLst>
          </p:cNvPr>
          <p:cNvSpPr txBox="1"/>
          <p:nvPr/>
        </p:nvSpPr>
        <p:spPr>
          <a:xfrm>
            <a:off x="1752600" y="381000"/>
            <a:ext cx="64008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latin typeface="Arial Black" panose="020B0A04020102020204" pitchFamily="34" charset="0"/>
                <a:ea typeface="+mj-ea"/>
                <a:cs typeface="+mj-cs"/>
              </a:rPr>
              <a:t>Advertising Sponsor</a:t>
            </a:r>
          </a:p>
        </p:txBody>
      </p:sp>
      <p:pic>
        <p:nvPicPr>
          <p:cNvPr id="24" name="Picture 4" descr="Image may contain: text that says 'Central Maintenance &amp; Service The Difference You Can SeeT'">
            <a:extLst>
              <a:ext uri="{FF2B5EF4-FFF2-40B4-BE49-F238E27FC236}">
                <a16:creationId xmlns:a16="http://schemas.microsoft.com/office/drawing/2014/main" id="{7BADA96E-D57B-4399-B355-C636B4D88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2590800"/>
            <a:ext cx="5436975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0667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6173D9-D7AC-4EBF-9C97-0BFB3363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7704667" cy="106680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SVF Benefactors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E1699C-CDB0-4B07-9AB4-F2E3C7289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524000"/>
            <a:ext cx="6477000" cy="484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2662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9480C3-9598-4D33-869F-7F65AEE19F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62717" y="179039"/>
            <a:ext cx="4549775" cy="9461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/>
            <a:r>
              <a:rPr lang="en-US" sz="4000" dirty="0">
                <a:latin typeface="Arial Black" panose="020B0A04020102020204" pitchFamily="34" charset="0"/>
              </a:rPr>
              <a:t>Special Thanks</a:t>
            </a:r>
          </a:p>
        </p:txBody>
      </p:sp>
      <p:pic>
        <p:nvPicPr>
          <p:cNvPr id="5" name="Picture 2" descr="ShuBrew">
            <a:extLst>
              <a:ext uri="{FF2B5EF4-FFF2-40B4-BE49-F238E27FC236}">
                <a16:creationId xmlns:a16="http://schemas.microsoft.com/office/drawing/2014/main" id="{B6B62034-36BE-4418-9B7F-2ED96DEF2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843191">
            <a:off x="496088" y="4050854"/>
            <a:ext cx="2815371" cy="168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C777A9FC-33BF-4C59-9CFE-60B1DDD36A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463008"/>
            <a:ext cx="2064158" cy="1097280"/>
          </a:xfrm>
          <a:prstGeom prst="rect">
            <a:avLst/>
          </a:prstGeom>
        </p:spPr>
      </p:pic>
      <p:pic>
        <p:nvPicPr>
          <p:cNvPr id="2054" name="Picture 6" descr="Glade Run Lutheran Services">
            <a:extLst>
              <a:ext uri="{FF2B5EF4-FFF2-40B4-BE49-F238E27FC236}">
                <a16:creationId xmlns:a16="http://schemas.microsoft.com/office/drawing/2014/main" id="{E916FA9A-9257-4DDC-8907-2A92DEDAA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0" y="2900810"/>
            <a:ext cx="2446230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chool District Website Advertising – Pittsburgh and Philadelphia">
            <a:extLst>
              <a:ext uri="{FF2B5EF4-FFF2-40B4-BE49-F238E27FC236}">
                <a16:creationId xmlns:a16="http://schemas.microsoft.com/office/drawing/2014/main" id="{320DC9A9-2ED0-483F-88DA-943CC69B3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60" y="989222"/>
            <a:ext cx="2346960" cy="10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erbert, Rowland &amp; Grubic, Inc.">
            <a:extLst>
              <a:ext uri="{FF2B5EF4-FFF2-40B4-BE49-F238E27FC236}">
                <a16:creationId xmlns:a16="http://schemas.microsoft.com/office/drawing/2014/main" id="{E9F58ED4-D479-42BB-9856-C30CB4D8A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528" y="3893426"/>
            <a:ext cx="1699086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May be an image of drink">
            <a:extLst>
              <a:ext uri="{FF2B5EF4-FFF2-40B4-BE49-F238E27FC236}">
                <a16:creationId xmlns:a16="http://schemas.microsoft.com/office/drawing/2014/main" id="{48C38709-2620-4D78-AAA0-700D75FEF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505" y="3781346"/>
            <a:ext cx="2011680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hoads Orthodontics | Cranberry Township Braces | Mars Invisalign">
            <a:extLst>
              <a:ext uri="{FF2B5EF4-FFF2-40B4-BE49-F238E27FC236}">
                <a16:creationId xmlns:a16="http://schemas.microsoft.com/office/drawing/2014/main" id="{38B55113-8795-46A9-9296-127648D7E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995" y="1145384"/>
            <a:ext cx="3034665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pringfield Grille Menu | Boardman, OH 44514 | (330) 726-0895">
            <a:extLst>
              <a:ext uri="{FF2B5EF4-FFF2-40B4-BE49-F238E27FC236}">
                <a16:creationId xmlns:a16="http://schemas.microsoft.com/office/drawing/2014/main" id="{17FE9F59-C500-4D14-8C06-658F5B1C2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750" y="2248986"/>
            <a:ext cx="2538499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3016E37-EC62-4E09-93E9-9B0DF82D62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154" y="5850602"/>
            <a:ext cx="353261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589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9F19F12-73C1-419B-A4D1-34A4AE79E5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442594"/>
              </p:ext>
            </p:extLst>
          </p:nvPr>
        </p:nvGraphicFramePr>
        <p:xfrm>
          <a:off x="2286000" y="228600"/>
          <a:ext cx="5486400" cy="659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Acrobat Document" r:id="rId3" imgW="5829156" imgH="7543672" progId="Acrobat.Document.DC">
                  <p:embed/>
                </p:oleObj>
              </mc:Choice>
              <mc:Fallback>
                <p:oleObj name="Acrobat Document" r:id="rId3" imgW="5829156" imgH="7543672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0" y="228600"/>
                        <a:ext cx="5486400" cy="6595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25977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9480C3-9598-4D33-869F-7F65AEE19F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38400" y="533400"/>
            <a:ext cx="5055092" cy="94615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 defTabSz="914400"/>
            <a:r>
              <a:rPr lang="en-US" sz="4000" dirty="0">
                <a:latin typeface="Arial Black" panose="020B0A04020102020204" pitchFamily="34" charset="0"/>
              </a:rPr>
              <a:t>Thank You Golfers!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4C6F70-B0E2-42F7-A29C-9F6E4E67FCE5}"/>
              </a:ext>
            </a:extLst>
          </p:cNvPr>
          <p:cNvSpPr txBox="1"/>
          <p:nvPr/>
        </p:nvSpPr>
        <p:spPr>
          <a:xfrm>
            <a:off x="1650508" y="1443841"/>
            <a:ext cx="6579092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Glade Run Lutheran Services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Allegheny Safe &amp; Lock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Team Swartz/</a:t>
            </a:r>
            <a:r>
              <a:rPr lang="en-US" sz="2400" b="1" dirty="0" err="1">
                <a:solidFill>
                  <a:schemeClr val="accent1"/>
                </a:solidFill>
              </a:rPr>
              <a:t>Tishko</a:t>
            </a:r>
            <a:r>
              <a:rPr lang="en-US" sz="2400" b="1" dirty="0">
                <a:solidFill>
                  <a:schemeClr val="accent1"/>
                </a:solidFill>
              </a:rPr>
              <a:t>/Hoge/Carol</a:t>
            </a:r>
          </a:p>
          <a:p>
            <a:pPr algn="ctr"/>
            <a:r>
              <a:rPr lang="en-US" sz="2400" b="1" dirty="0" err="1">
                <a:solidFill>
                  <a:schemeClr val="accent1"/>
                </a:solidFill>
              </a:rPr>
              <a:t>Edgeclick</a:t>
            </a:r>
            <a:r>
              <a:rPr lang="en-US" sz="2400" b="1" dirty="0">
                <a:solidFill>
                  <a:schemeClr val="accent1"/>
                </a:solidFill>
              </a:rPr>
              <a:t> Advertising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Team Pendred/Weidner/Nelson/Johannes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Herbert, Rowland &amp; </a:t>
            </a:r>
            <a:r>
              <a:rPr lang="en-US" sz="2400" b="1" dirty="0" err="1">
                <a:solidFill>
                  <a:schemeClr val="accent1"/>
                </a:solidFill>
              </a:rPr>
              <a:t>Grubic</a:t>
            </a:r>
            <a:r>
              <a:rPr lang="en-US" sz="2400" b="1" dirty="0">
                <a:solidFill>
                  <a:schemeClr val="accent1"/>
                </a:solidFill>
              </a:rPr>
              <a:t>, Inc.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Victory Family Church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Parkway Electric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Harmony Castings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The Femme Fatale Foursome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CH&amp;D Enterprises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Northwest Interiors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Draw Collective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0496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E0152B2-0C8A-4028-A7D9-E0D98C84B0A6}"/>
              </a:ext>
            </a:extLst>
          </p:cNvPr>
          <p:cNvSpPr txBox="1"/>
          <p:nvPr/>
        </p:nvSpPr>
        <p:spPr>
          <a:xfrm>
            <a:off x="112817" y="3048000"/>
            <a:ext cx="3591722" cy="16581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atin typeface="Edwardian Script ITC" panose="030303020407070D0804" pitchFamily="66" charset="0"/>
                <a:ea typeface="+mj-ea"/>
                <a:cs typeface="+mj-cs"/>
              </a:rPr>
              <a:t>Thank you for your support!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E59AAE6E-7D56-4DED-BA7E-F397969419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60979"/>
            <a:ext cx="2153412" cy="1092856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FFDAA32-4DD5-4933-8FDA-4BCA449AB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932" y="1905000"/>
            <a:ext cx="5199082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4458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13721</TotalTime>
  <Words>371</Words>
  <Application>Microsoft Office PowerPoint</Application>
  <PresentationFormat>On-screen Show (4:3)</PresentationFormat>
  <Paragraphs>93</Paragraphs>
  <Slides>56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Arial</vt:lpstr>
      <vt:lpstr>Arial Black</vt:lpstr>
      <vt:lpstr>Calibri</vt:lpstr>
      <vt:lpstr>Corbel</vt:lpstr>
      <vt:lpstr>Edwardian Script ITC</vt:lpstr>
      <vt:lpstr>Script MT Bold</vt:lpstr>
      <vt:lpstr>Parallax</vt:lpstr>
      <vt:lpstr>Acrobat Document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Gold Sponsor</vt:lpstr>
      <vt:lpstr>SVF Benefactors </vt:lpstr>
      <vt:lpstr>PowerPoint Presentation</vt:lpstr>
      <vt:lpstr>Silver Sponsor</vt:lpstr>
      <vt:lpstr>SVF Benefactors </vt:lpstr>
      <vt:lpstr>Silver Sponsor</vt:lpstr>
      <vt:lpstr>SVF Benefactors </vt:lpstr>
      <vt:lpstr>Silver Sponsor</vt:lpstr>
      <vt:lpstr>SVF Benefactors </vt:lpstr>
      <vt:lpstr>PowerPoint Presentation</vt:lpstr>
      <vt:lpstr>Silver Sponsor</vt:lpstr>
      <vt:lpstr>Silver Sponsor</vt:lpstr>
      <vt:lpstr>SVF Benefactors </vt:lpstr>
      <vt:lpstr>Silver Sponsor</vt:lpstr>
      <vt:lpstr>Silver Sponsor</vt:lpstr>
      <vt:lpstr>Silver Sponsor</vt:lpstr>
      <vt:lpstr>Silver Sponsors</vt:lpstr>
      <vt:lpstr>PowerPoint Presentation</vt:lpstr>
      <vt:lpstr>Lunch Sponsor</vt:lpstr>
      <vt:lpstr>SVF Benefactors </vt:lpstr>
      <vt:lpstr>PowerPoint Presentation</vt:lpstr>
      <vt:lpstr>Hole-In-One Sponsor</vt:lpstr>
      <vt:lpstr>SVF Benefactors </vt:lpstr>
      <vt:lpstr>PowerPoint Presentation</vt:lpstr>
      <vt:lpstr>Dinner Sponsor</vt:lpstr>
      <vt:lpstr>PowerPoint Presentation</vt:lpstr>
      <vt:lpstr>SVF Benefactors </vt:lpstr>
      <vt:lpstr>Bundle Card Sponsor</vt:lpstr>
      <vt:lpstr>PowerPoint Presentation</vt:lpstr>
      <vt:lpstr>Skills Contest Sponsor</vt:lpstr>
      <vt:lpstr>PowerPoint Presentation</vt:lpstr>
      <vt:lpstr>Cocktails Sponsor</vt:lpstr>
      <vt:lpstr>PowerPoint Presentation</vt:lpstr>
      <vt:lpstr>PowerPoint Presentation</vt:lpstr>
      <vt:lpstr>SVF Benefactors </vt:lpstr>
      <vt:lpstr>Green Sponsors</vt:lpstr>
      <vt:lpstr>PowerPoint Presentation</vt:lpstr>
      <vt:lpstr>Green Sponsors</vt:lpstr>
      <vt:lpstr>Green Sponsors</vt:lpstr>
      <vt:lpstr>Green Sponsors</vt:lpstr>
      <vt:lpstr>PowerPoint Presentation</vt:lpstr>
      <vt:lpstr>SVF Benefactors </vt:lpstr>
      <vt:lpstr>PowerPoint Presentation</vt:lpstr>
      <vt:lpstr>Tee Sponsors</vt:lpstr>
      <vt:lpstr>PowerPoint Presentation</vt:lpstr>
      <vt:lpstr>Tee Sponsors</vt:lpstr>
      <vt:lpstr>PowerPoint Presentation</vt:lpstr>
      <vt:lpstr>SVF Benefactors </vt:lpstr>
      <vt:lpstr>Special Thanks</vt:lpstr>
      <vt:lpstr>PowerPoint Presentation</vt:lpstr>
      <vt:lpstr>Thank You Golfers!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Mersing, Antoinette M</dc:creator>
  <cp:lastModifiedBy>Mersing, Antoinette M</cp:lastModifiedBy>
  <cp:revision>16</cp:revision>
  <dcterms:created xsi:type="dcterms:W3CDTF">2021-07-27T16:49:31Z</dcterms:created>
  <dcterms:modified xsi:type="dcterms:W3CDTF">2022-08-03T18:23:24Z</dcterms:modified>
</cp:coreProperties>
</file>