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0" r:id="rId1"/>
  </p:sldMasterIdLst>
  <p:notesMasterIdLst>
    <p:notesMasterId r:id="rId6"/>
  </p:notesMasterIdLst>
  <p:handoutMasterIdLst>
    <p:handoutMasterId r:id="rId7"/>
  </p:handoutMasterIdLst>
  <p:sldIdLst>
    <p:sldId id="256" r:id="rId2"/>
    <p:sldId id="257" r:id="rId3"/>
    <p:sldId id="273" r:id="rId4"/>
    <p:sldId id="277" r:id="rId5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7C8CA"/>
    <a:srgbClr val="002F5F"/>
    <a:srgbClr val="002F53"/>
    <a:srgbClr val="6E273D"/>
    <a:srgbClr val="6E2723"/>
    <a:srgbClr val="440D21"/>
    <a:srgbClr val="6E2753"/>
    <a:srgbClr val="96224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43" autoAdjust="0"/>
    <p:restoredTop sz="94630" autoAdjust="0"/>
  </p:normalViewPr>
  <p:slideViewPr>
    <p:cSldViewPr snapToGrid="0">
      <p:cViewPr varScale="1">
        <p:scale>
          <a:sx n="102" d="100"/>
          <a:sy n="102" d="100"/>
        </p:scale>
        <p:origin x="810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8" d="100"/>
          <a:sy n="78" d="100"/>
        </p:scale>
        <p:origin x="3048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140DDB-D2F1-4BEC-9BC7-2D489B427D03}" type="datetimeFigureOut">
              <a:rPr lang="en-US" smtClean="0"/>
              <a:t>7/16/2024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78EA8E-E970-4898-8956-A8C32529AA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364359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A489515E-78C1-4550-A3D1-C888D7BD4650}" type="datetimeFigureOut">
              <a:rPr lang="en-US" smtClean="0"/>
              <a:t>7/16/2024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9FFF57CE-3521-4DAE-BF5B-3B4E919C81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69241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Georgia" panose="02040502050405020303" pitchFamily="18" charset="0"/>
              </a:rPr>
              <a:t>Good Evening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Georgia" panose="02040502050405020303" pitchFamily="18" charset="0"/>
              </a:rPr>
              <a:t>Thank you for the opportunity to update you launch of our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Georgia" panose="02040502050405020303" pitchFamily="18" charset="0"/>
              </a:rPr>
              <a:t>new website,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Georgia" panose="02040502050405020303" pitchFamily="18" charset="0"/>
              </a:rPr>
              <a:t>mass notification system, and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Georgia" panose="02040502050405020303" pitchFamily="18" charset="0"/>
              </a:rPr>
              <a:t>mobile app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FF57CE-3521-4DAE-BF5B-3B4E919C819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1554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040" y="4473892"/>
            <a:ext cx="5608320" cy="4670108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baseline="0" dirty="0">
                <a:latin typeface="Georgia" panose="02040502050405020303" pitchFamily="18" charset="0"/>
              </a:rPr>
              <a:t>Four elements </a:t>
            </a:r>
            <a:r>
              <a:rPr lang="en-US" sz="2400" baseline="0" dirty="0">
                <a:latin typeface="Georgia" panose="02040502050405020303" pitchFamily="18" charset="0"/>
              </a:rPr>
              <a:t>we use to produce outstanding </a:t>
            </a:r>
            <a:r>
              <a:rPr lang="en-US" sz="2400" b="1" baseline="0" dirty="0">
                <a:latin typeface="Georgia" panose="02040502050405020303" pitchFamily="18" charset="0"/>
              </a:rPr>
              <a:t>communication initiatives </a:t>
            </a:r>
            <a:r>
              <a:rPr lang="en-US" sz="2400" baseline="0" dirty="0">
                <a:latin typeface="Georgia" panose="02040502050405020303" pitchFamily="18" charset="0"/>
              </a:rPr>
              <a:t>and </a:t>
            </a:r>
            <a:r>
              <a:rPr lang="en-US" sz="2400" b="1" baseline="0" dirty="0">
                <a:latin typeface="Georgia" panose="02040502050405020303" pitchFamily="18" charset="0"/>
              </a:rPr>
              <a:t>project management</a:t>
            </a:r>
            <a:r>
              <a:rPr lang="en-US" sz="2400" baseline="0" dirty="0">
                <a:latin typeface="Georgia" panose="02040502050405020303" pitchFamily="18" charset="0"/>
              </a:rPr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baseline="0" dirty="0">
              <a:latin typeface="Georgia" panose="02040502050405020303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aseline="0" dirty="0">
                <a:latin typeface="Georgia" panose="02040502050405020303" pitchFamily="18" charset="0"/>
              </a:rPr>
              <a:t>You’ll see these </a:t>
            </a:r>
            <a:r>
              <a:rPr lang="en-US" sz="2400" b="1" baseline="0" dirty="0">
                <a:latin typeface="Georgia" panose="02040502050405020303" pitchFamily="18" charset="0"/>
              </a:rPr>
              <a:t>steps exemplified </a:t>
            </a:r>
            <a:r>
              <a:rPr lang="en-US" sz="2400" baseline="0" dirty="0">
                <a:latin typeface="Georgia" panose="02040502050405020303" pitchFamily="18" charset="0"/>
              </a:rPr>
              <a:t>with a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b="1" baseline="0" dirty="0">
                <a:latin typeface="Georgia" panose="02040502050405020303" pitchFamily="18" charset="0"/>
              </a:rPr>
              <a:t>community survey</a:t>
            </a:r>
            <a:r>
              <a:rPr lang="en-US" sz="2400" baseline="0" dirty="0">
                <a:latin typeface="Georgia" panose="02040502050405020303" pitchFamily="18" charset="0"/>
              </a:rPr>
              <a:t>,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b="1" baseline="0" dirty="0">
                <a:latin typeface="Georgia" panose="02040502050405020303" pitchFamily="18" charset="0"/>
              </a:rPr>
              <a:t>deep planning documents</a:t>
            </a:r>
            <a:r>
              <a:rPr lang="en-US" sz="2400" baseline="0" dirty="0">
                <a:latin typeface="Georgia" panose="02040502050405020303" pitchFamily="18" charset="0"/>
              </a:rPr>
              <a:t>,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b="1" baseline="0" dirty="0">
                <a:latin typeface="Georgia" panose="02040502050405020303" pitchFamily="18" charset="0"/>
              </a:rPr>
              <a:t>detailed schedules</a:t>
            </a:r>
            <a:r>
              <a:rPr lang="en-US" sz="2400" baseline="0" dirty="0">
                <a:latin typeface="Georgia" panose="02040502050405020303" pitchFamily="18" charset="0"/>
              </a:rPr>
              <a:t>, and - -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baseline="0" dirty="0">
                <a:latin typeface="Georgia" panose="02040502050405020303" pitchFamily="18" charset="0"/>
              </a:rPr>
              <a:t>Pittsford’s Hallmark of </a:t>
            </a:r>
            <a:r>
              <a:rPr lang="en-US" sz="2400" b="1" baseline="0" dirty="0">
                <a:latin typeface="Georgia" panose="02040502050405020303" pitchFamily="18" charset="0"/>
              </a:rPr>
              <a:t>continuous improvement</a:t>
            </a:r>
            <a:r>
              <a:rPr lang="en-US" sz="2400" baseline="0" dirty="0">
                <a:latin typeface="Georgia" panose="02040502050405020303" pitchFamily="18" charset="0"/>
              </a:rPr>
              <a:t>.</a:t>
            </a:r>
            <a:endParaRPr lang="en-US" sz="2400" dirty="0">
              <a:latin typeface="Georgia" panose="020405020504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FF57CE-3521-4DAE-BF5B-3B4E919C819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49335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040" y="4473892"/>
            <a:ext cx="5608320" cy="4731892"/>
          </a:xfrm>
        </p:spPr>
        <p:txBody>
          <a:bodyPr/>
          <a:lstStyle/>
          <a:p>
            <a:pPr lvl="0"/>
            <a:r>
              <a:rPr lang="en-US" sz="2400" b="1" dirty="0">
                <a:latin typeface="Georgia" panose="02040502050405020303" pitchFamily="18" charset="0"/>
              </a:rPr>
              <a:t>Navigation overview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 err="1">
                <a:latin typeface="Georgia" panose="02040502050405020303" pitchFamily="18" charset="0"/>
              </a:rPr>
              <a:t>Nav</a:t>
            </a:r>
            <a:r>
              <a:rPr lang="en-US" sz="2400" dirty="0">
                <a:latin typeface="Georgia" panose="02040502050405020303" pitchFamily="18" charset="0"/>
              </a:rPr>
              <a:t> Icons	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Georgia" panose="02040502050405020303" pitchFamily="18" charset="0"/>
              </a:rPr>
              <a:t>Google Search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Georgia" panose="02040502050405020303" pitchFamily="18" charset="0"/>
              </a:rPr>
              <a:t>Directory</a:t>
            </a:r>
          </a:p>
          <a:p>
            <a:r>
              <a:rPr lang="en-US" sz="2400" dirty="0">
                <a:latin typeface="Georgia" panose="02040502050405020303" pitchFamily="18" charset="0"/>
              </a:rPr>
              <a:t> </a:t>
            </a:r>
          </a:p>
          <a:p>
            <a:pPr lvl="0"/>
            <a:r>
              <a:rPr lang="en-US" sz="2400" b="1" dirty="0">
                <a:latin typeface="Georgia" panose="02040502050405020303" pitchFamily="18" charset="0"/>
              </a:rPr>
              <a:t>Show these pages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Georgia" panose="02040502050405020303" pitchFamily="18" charset="0"/>
              </a:rPr>
              <a:t>Home Page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Georgia" panose="02040502050405020303" pitchFamily="18" charset="0"/>
              </a:rPr>
              <a:t>BOE Page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Georgia" panose="02040502050405020303" pitchFamily="18" charset="0"/>
              </a:rPr>
              <a:t>BOE – demo how to sign into site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Georgia" panose="02040502050405020303" pitchFamily="18" charset="0"/>
              </a:rPr>
              <a:t>School Page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Georgia" panose="02040502050405020303" pitchFamily="18" charset="0"/>
              </a:rPr>
              <a:t>Teacher Page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FF57CE-3521-4DAE-BF5B-3B4E919C819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14575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FF57CE-3521-4DAE-BF5B-3B4E919C819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24433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rgbClr val="6E27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 b="0" i="0">
                <a:solidFill>
                  <a:srgbClr val="6E273D"/>
                </a:solidFill>
                <a:latin typeface="Verdana"/>
                <a:cs typeface="Verdana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b="0" i="0" cap="all">
                <a:solidFill>
                  <a:schemeClr val="accent2"/>
                </a:solidFill>
                <a:latin typeface="Verdana"/>
                <a:cs typeface="Verdan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7/16/2024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1458148" y="1119481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38882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rgbClr val="6E27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>
            <a:lvl1pPr>
              <a:defRPr b="0" i="0">
                <a:latin typeface="Verdana"/>
                <a:cs typeface="Verdana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6126" y="575017"/>
            <a:ext cx="1774090" cy="126807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906126" y="575017"/>
            <a:ext cx="1774090" cy="126807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2996088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i="0" cap="all" baseline="0">
                <a:solidFill>
                  <a:schemeClr val="accent3">
                    <a:lumMod val="75000"/>
                  </a:schemeClr>
                </a:solidFill>
                <a:latin typeface="Verdana"/>
                <a:cs typeface="Verdana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b="0" i="0" cap="all">
                <a:solidFill>
                  <a:schemeClr val="accent2"/>
                </a:solidFill>
                <a:latin typeface="Verdana"/>
                <a:cs typeface="Verdana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7/16/2024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03012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>
            <a:lvl1pPr>
              <a:defRPr b="0" i="0">
                <a:latin typeface="Verdana"/>
                <a:cs typeface="Verdana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95850" y="589785"/>
            <a:ext cx="1774090" cy="126807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995850" y="589785"/>
            <a:ext cx="1774090" cy="1268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59573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50461" y="583107"/>
            <a:ext cx="11300036" cy="1258827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>
            <a:lvl1pPr>
              <a:defRPr b="0" i="0">
                <a:latin typeface="Verdana"/>
                <a:cs typeface="Verdana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7/16/2024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20328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rgbClr val="6E27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>
            <a:lvl1pPr>
              <a:defRPr b="0" i="0">
                <a:latin typeface="Verdana"/>
                <a:cs typeface="Verdana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7/16/2024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571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7/16/2024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65803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rgbClr val="6E27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  <a:latin typeface="Helvetica"/>
                <a:cs typeface="Helvetica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7/16/2024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  <a:latin typeface="Helvetica"/>
                <a:cs typeface="Helvetica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29486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 i="0">
                <a:solidFill>
                  <a:srgbClr val="6E273D"/>
                </a:solidFill>
                <a:latin typeface="Verdana"/>
                <a:cs typeface="Verdana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87973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rgbClr val="6E27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>
            <a:lvl1pPr>
              <a:defRPr b="0" i="0">
                <a:latin typeface="Verdana"/>
                <a:cs typeface="Verdana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15412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rgbClr val="6E27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>
            <a:lvl1pPr>
              <a:defRPr b="0" i="0">
                <a:latin typeface="Verdana"/>
                <a:cs typeface="Verdana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7/16/2024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5476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chemeClr val="accent2"/>
                </a:solidFill>
                <a:latin typeface="Verdana"/>
                <a:cs typeface="Verdana"/>
              </a:defRPr>
            </a:lvl1pPr>
          </a:lstStyle>
          <a:p>
            <a:fld id="{B61BEF0D-F0BB-DE4B-95CE-6DB70DBA9567}" type="datetimeFigureOut">
              <a:rPr lang="en-US" smtClean="0"/>
              <a:pPr/>
              <a:t>7/16/2024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  <a:latin typeface="Verdana"/>
                <a:cs typeface="Verdana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chemeClr val="accent2"/>
                </a:solidFill>
                <a:latin typeface="Verdana"/>
                <a:cs typeface="Verdana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6E27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C7C8C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rgbClr val="002F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9614499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b="0" i="0" kern="1200">
          <a:solidFill>
            <a:schemeClr val="tx2"/>
          </a:solidFill>
          <a:latin typeface="Verdana"/>
          <a:ea typeface="+mn-ea"/>
          <a:cs typeface="Verdana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b="0" i="0" kern="1200">
          <a:solidFill>
            <a:schemeClr val="tx2"/>
          </a:solidFill>
          <a:latin typeface="Verdana"/>
          <a:ea typeface="+mn-ea"/>
          <a:cs typeface="Verdana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b="0" i="0" kern="1200">
          <a:solidFill>
            <a:schemeClr val="tx2"/>
          </a:solidFill>
          <a:latin typeface="Verdana"/>
          <a:ea typeface="+mn-ea"/>
          <a:cs typeface="Verdana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b="0" i="0" kern="1200">
          <a:solidFill>
            <a:schemeClr val="tx2"/>
          </a:solidFill>
          <a:latin typeface="Verdana"/>
          <a:ea typeface="+mn-ea"/>
          <a:cs typeface="Verdana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b="0" i="0" kern="1200">
          <a:solidFill>
            <a:schemeClr val="tx2"/>
          </a:solidFill>
          <a:latin typeface="Verdana"/>
          <a:ea typeface="+mn-ea"/>
          <a:cs typeface="Verdana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en-US" sz="2800" dirty="0">
              <a:solidFill>
                <a:srgbClr val="002F5F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51119" y="5225807"/>
            <a:ext cx="1774090" cy="1268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44058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n-US" sz="36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Clr>
                <a:srgbClr val="962246"/>
              </a:buClr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71092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>
              <a:solidFill>
                <a:schemeClr val="accent6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4" name="Picture 3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14369" y="5197685"/>
            <a:ext cx="1774190" cy="126809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7671313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sz="1800" i="1" dirty="0">
              <a:solidFill>
                <a:srgbClr val="6E273D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pic>
        <p:nvPicPr>
          <p:cNvPr id="4" name="Picture 3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72734" y="5226867"/>
            <a:ext cx="1774190" cy="126809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26823134"/>
      </p:ext>
    </p:extLst>
  </p:cSld>
  <p:clrMapOvr>
    <a:masterClrMapping/>
  </p:clrMapOvr>
</p:sld>
</file>

<file path=ppt/theme/theme1.xml><?xml version="1.0" encoding="utf-8"?>
<a:theme xmlns:a="http://schemas.openxmlformats.org/drawingml/2006/main" name="PCSD Color Theme">
  <a:themeElements>
    <a:clrScheme name="Custom 1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962246"/>
      </a:accent1>
      <a:accent2>
        <a:srgbClr val="00386B"/>
      </a:accent2>
      <a:accent3>
        <a:srgbClr val="962246"/>
      </a:accent3>
      <a:accent4>
        <a:srgbClr val="969FA7"/>
      </a:accent4>
      <a:accent5>
        <a:srgbClr val="ABD7FF"/>
      </a:accent5>
      <a:accent6>
        <a:srgbClr val="00386B"/>
      </a:accent6>
      <a:hlink>
        <a:srgbClr val="828282"/>
      </a:hlink>
      <a:folHlink>
        <a:srgbClr val="A5A5A5"/>
      </a:folHlink>
    </a:clrScheme>
    <a:fontScheme name="Dividend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CSD Color Theme" id="{4F51E2D3-00CB-4F9E-B2CD-923AB4260B54}" vid="{AB8EFDFB-2AF6-4C1A-83F2-B8C1588EAE8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1057</TotalTime>
  <Words>95</Words>
  <Application>Microsoft Office PowerPoint</Application>
  <PresentationFormat>Widescreen</PresentationFormat>
  <Paragraphs>28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2" baseType="lpstr">
      <vt:lpstr>Arial</vt:lpstr>
      <vt:lpstr>Calibri</vt:lpstr>
      <vt:lpstr>Georgia</vt:lpstr>
      <vt:lpstr>Gill Sans MT</vt:lpstr>
      <vt:lpstr>Helvetica</vt:lpstr>
      <vt:lpstr>Verdana</vt:lpstr>
      <vt:lpstr>Wingdings 2</vt:lpstr>
      <vt:lpstr>PCSD Color Theme</vt:lpstr>
      <vt:lpstr>PowerPoint Presentation</vt:lpstr>
      <vt:lpstr>PowerPoint Presentation</vt:lpstr>
      <vt:lpstr>PowerPoint Presentation</vt:lpstr>
      <vt:lpstr>PowerPoint Presentation</vt:lpstr>
    </vt:vector>
  </TitlesOfParts>
  <Company>Pittsford Schools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2017 Website Launch</dc:title>
  <dc:creator>Nancy Wayman</dc:creator>
  <cp:lastModifiedBy>Laurie Everhart</cp:lastModifiedBy>
  <cp:revision>60</cp:revision>
  <cp:lastPrinted>2017-07-27T14:31:24Z</cp:lastPrinted>
  <dcterms:created xsi:type="dcterms:W3CDTF">2017-07-26T21:31:49Z</dcterms:created>
  <dcterms:modified xsi:type="dcterms:W3CDTF">2024-07-16T18:03:03Z</dcterms:modified>
</cp:coreProperties>
</file>