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60" r:id="rId4"/>
    <p:sldId id="261" r:id="rId5"/>
    <p:sldId id="265" r:id="rId6"/>
    <p:sldId id="309" r:id="rId7"/>
    <p:sldId id="308" r:id="rId8"/>
    <p:sldId id="271" r:id="rId9"/>
    <p:sldId id="275" r:id="rId10"/>
    <p:sldId id="281"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53"/>
    <a:srgbClr val="002F5F"/>
    <a:srgbClr val="6E273D"/>
    <a:srgbClr val="8C004C"/>
    <a:srgbClr val="00386B"/>
    <a:srgbClr val="FFFFFF"/>
    <a:srgbClr val="F9E27F"/>
    <a:srgbClr val="820047"/>
    <a:srgbClr val="B00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9" autoAdjust="0"/>
    <p:restoredTop sz="75952" autoAdjust="0"/>
  </p:normalViewPr>
  <p:slideViewPr>
    <p:cSldViewPr>
      <p:cViewPr varScale="1">
        <p:scale>
          <a:sx n="109" d="100"/>
          <a:sy n="109" d="100"/>
        </p:scale>
        <p:origin x="158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46"/>
    </p:cViewPr>
  </p:sorterViewPr>
  <p:notesViewPr>
    <p:cSldViewPr>
      <p:cViewPr varScale="1">
        <p:scale>
          <a:sx n="69" d="100"/>
          <a:sy n="69" d="100"/>
        </p:scale>
        <p:origin x="-331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FDK</c:v>
                </c:pt>
              </c:strCache>
            </c:strRef>
          </c:tx>
          <c:spPr>
            <a:solidFill>
              <a:srgbClr val="6E273D"/>
            </a:solidFill>
          </c:spPr>
          <c:invertIfNegative val="0"/>
          <c:cat>
            <c:strRef>
              <c:f>Sheet1!$A$2:$A$5</c:f>
              <c:strCache>
                <c:ptCount val="4"/>
                <c:pt idx="0">
                  <c:v>Gr. 4</c:v>
                </c:pt>
                <c:pt idx="1">
                  <c:v>Gr. 3</c:v>
                </c:pt>
                <c:pt idx="2">
                  <c:v>Gr. 2</c:v>
                </c:pt>
                <c:pt idx="3">
                  <c:v>Gr. 1</c:v>
                </c:pt>
              </c:strCache>
            </c:strRef>
          </c:cat>
          <c:val>
            <c:numRef>
              <c:f>Sheet1!$B$2:$B$5</c:f>
              <c:numCache>
                <c:formatCode>0%</c:formatCode>
                <c:ptCount val="4"/>
                <c:pt idx="0">
                  <c:v>0.24</c:v>
                </c:pt>
                <c:pt idx="1">
                  <c:v>0.36</c:v>
                </c:pt>
                <c:pt idx="2">
                  <c:v>0.310000000000001</c:v>
                </c:pt>
                <c:pt idx="3">
                  <c:v>0.09</c:v>
                </c:pt>
              </c:numCache>
            </c:numRef>
          </c:val>
          <c:extLst>
            <c:ext xmlns:c16="http://schemas.microsoft.com/office/drawing/2014/chart" uri="{C3380CC4-5D6E-409C-BE32-E72D297353CC}">
              <c16:uniqueId val="{00000000-0795-412B-8358-54FD201E1F39}"/>
            </c:ext>
          </c:extLst>
        </c:ser>
        <c:ser>
          <c:idx val="1"/>
          <c:order val="1"/>
          <c:tx>
            <c:strRef>
              <c:f>Sheet1!$C$1</c:f>
              <c:strCache>
                <c:ptCount val="1"/>
                <c:pt idx="0">
                  <c:v>HDK</c:v>
                </c:pt>
              </c:strCache>
            </c:strRef>
          </c:tx>
          <c:spPr>
            <a:solidFill>
              <a:srgbClr val="002F5F"/>
            </a:solidFill>
          </c:spPr>
          <c:invertIfNegative val="0"/>
          <c:cat>
            <c:strRef>
              <c:f>Sheet1!$A$2:$A$5</c:f>
              <c:strCache>
                <c:ptCount val="4"/>
                <c:pt idx="0">
                  <c:v>Gr. 4</c:v>
                </c:pt>
                <c:pt idx="1">
                  <c:v>Gr. 3</c:v>
                </c:pt>
                <c:pt idx="2">
                  <c:v>Gr. 2</c:v>
                </c:pt>
                <c:pt idx="3">
                  <c:v>Gr. 1</c:v>
                </c:pt>
              </c:strCache>
            </c:strRef>
          </c:cat>
          <c:val>
            <c:numRef>
              <c:f>Sheet1!$C$2:$C$5</c:f>
              <c:numCache>
                <c:formatCode>0%</c:formatCode>
                <c:ptCount val="4"/>
                <c:pt idx="0">
                  <c:v>0.21</c:v>
                </c:pt>
                <c:pt idx="1">
                  <c:v>0.43</c:v>
                </c:pt>
                <c:pt idx="2">
                  <c:v>0.28000000000000003</c:v>
                </c:pt>
                <c:pt idx="3">
                  <c:v>8.0000000000000099E-2</c:v>
                </c:pt>
              </c:numCache>
            </c:numRef>
          </c:val>
          <c:extLst>
            <c:ext xmlns:c16="http://schemas.microsoft.com/office/drawing/2014/chart" uri="{C3380CC4-5D6E-409C-BE32-E72D297353CC}">
              <c16:uniqueId val="{00000001-0795-412B-8358-54FD201E1F39}"/>
            </c:ext>
          </c:extLst>
        </c:ser>
        <c:dLbls>
          <c:showLegendKey val="0"/>
          <c:showVal val="0"/>
          <c:showCatName val="0"/>
          <c:showSerName val="0"/>
          <c:showPercent val="0"/>
          <c:showBubbleSize val="0"/>
        </c:dLbls>
        <c:gapWidth val="150"/>
        <c:axId val="286285544"/>
        <c:axId val="286285936"/>
      </c:barChart>
      <c:catAx>
        <c:axId val="286285544"/>
        <c:scaling>
          <c:orientation val="minMax"/>
        </c:scaling>
        <c:delete val="1"/>
        <c:axPos val="b"/>
        <c:numFmt formatCode="General" sourceLinked="0"/>
        <c:majorTickMark val="out"/>
        <c:minorTickMark val="none"/>
        <c:tickLblPos val="none"/>
        <c:crossAx val="286285936"/>
        <c:crosses val="autoZero"/>
        <c:auto val="1"/>
        <c:lblAlgn val="ctr"/>
        <c:lblOffset val="100"/>
        <c:noMultiLvlLbl val="0"/>
      </c:catAx>
      <c:valAx>
        <c:axId val="286285936"/>
        <c:scaling>
          <c:orientation val="minMax"/>
        </c:scaling>
        <c:delete val="1"/>
        <c:axPos val="l"/>
        <c:numFmt formatCode="0%" sourceLinked="1"/>
        <c:majorTickMark val="out"/>
        <c:minorTickMark val="none"/>
        <c:tickLblPos val="none"/>
        <c:crossAx val="28628554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Residents 75%</c:v>
                </c:pt>
              </c:strCache>
            </c:strRef>
          </c:tx>
          <c:spPr>
            <a:solidFill>
              <a:srgbClr val="002F5F"/>
            </a:solidFill>
          </c:spPr>
          <c:invertIfNegative val="0"/>
          <c:dPt>
            <c:idx val="0"/>
            <c:invertIfNegative val="0"/>
            <c:bubble3D val="0"/>
            <c:spPr>
              <a:solidFill>
                <a:srgbClr val="002F5F"/>
              </a:solidFill>
            </c:spPr>
            <c:extLst>
              <c:ext xmlns:c16="http://schemas.microsoft.com/office/drawing/2014/chart" uri="{C3380CC4-5D6E-409C-BE32-E72D297353CC}">
                <c16:uniqueId val="{00000001-D560-445C-A6B8-A9603388CB7A}"/>
              </c:ext>
            </c:extLst>
          </c:dPt>
          <c:cat>
            <c:numRef>
              <c:f>Sheet1!$A$2</c:f>
              <c:numCache>
                <c:formatCode>General</c:formatCode>
                <c:ptCount val="1"/>
              </c:numCache>
            </c:numRef>
          </c:cat>
          <c:val>
            <c:numRef>
              <c:f>Sheet1!$B$2</c:f>
              <c:numCache>
                <c:formatCode>0%</c:formatCode>
                <c:ptCount val="1"/>
                <c:pt idx="0">
                  <c:v>0.750000000000002</c:v>
                </c:pt>
              </c:numCache>
            </c:numRef>
          </c:val>
          <c:extLst>
            <c:ext xmlns:c16="http://schemas.microsoft.com/office/drawing/2014/chart" uri="{C3380CC4-5D6E-409C-BE32-E72D297353CC}">
              <c16:uniqueId val="{00000002-D560-445C-A6B8-A9603388CB7A}"/>
            </c:ext>
          </c:extLst>
        </c:ser>
        <c:ser>
          <c:idx val="1"/>
          <c:order val="1"/>
          <c:tx>
            <c:strRef>
              <c:f>Sheet1!$C$1</c:f>
              <c:strCache>
                <c:ptCount val="1"/>
                <c:pt idx="0">
                  <c:v>Residents who work for PCSD 83%</c:v>
                </c:pt>
              </c:strCache>
            </c:strRef>
          </c:tx>
          <c:spPr>
            <a:solidFill>
              <a:srgbClr val="6E273D"/>
            </a:solidFill>
          </c:spPr>
          <c:invertIfNegative val="0"/>
          <c:dPt>
            <c:idx val="0"/>
            <c:invertIfNegative val="0"/>
            <c:bubble3D val="0"/>
            <c:extLst>
              <c:ext xmlns:c16="http://schemas.microsoft.com/office/drawing/2014/chart" uri="{C3380CC4-5D6E-409C-BE32-E72D297353CC}">
                <c16:uniqueId val="{00000003-D560-445C-A6B8-A9603388CB7A}"/>
              </c:ext>
            </c:extLst>
          </c:dPt>
          <c:cat>
            <c:numRef>
              <c:f>Sheet1!$A$2</c:f>
              <c:numCache>
                <c:formatCode>General</c:formatCode>
                <c:ptCount val="1"/>
              </c:numCache>
            </c:numRef>
          </c:cat>
          <c:val>
            <c:numRef>
              <c:f>Sheet1!$C$2</c:f>
              <c:numCache>
                <c:formatCode>0%</c:formatCode>
                <c:ptCount val="1"/>
                <c:pt idx="0">
                  <c:v>0.83000000000000096</c:v>
                </c:pt>
              </c:numCache>
            </c:numRef>
          </c:val>
          <c:extLst>
            <c:ext xmlns:c16="http://schemas.microsoft.com/office/drawing/2014/chart" uri="{C3380CC4-5D6E-409C-BE32-E72D297353CC}">
              <c16:uniqueId val="{00000004-D560-445C-A6B8-A9603388CB7A}"/>
            </c:ext>
          </c:extLst>
        </c:ser>
        <c:ser>
          <c:idx val="2"/>
          <c:order val="2"/>
          <c:tx>
            <c:strRef>
              <c:f>Sheet1!$D$1</c:f>
              <c:strCache>
                <c:ptCount val="1"/>
                <c:pt idx="0">
                  <c:v>Senior citizens 68%</c:v>
                </c:pt>
              </c:strCache>
            </c:strRef>
          </c:tx>
          <c:spPr>
            <a:solidFill>
              <a:srgbClr val="002F5F"/>
            </a:solidFill>
          </c:spPr>
          <c:invertIfNegative val="0"/>
          <c:cat>
            <c:numRef>
              <c:f>Sheet1!$A$2</c:f>
              <c:numCache>
                <c:formatCode>General</c:formatCode>
                <c:ptCount val="1"/>
              </c:numCache>
            </c:numRef>
          </c:cat>
          <c:val>
            <c:numRef>
              <c:f>Sheet1!$D$2</c:f>
              <c:numCache>
                <c:formatCode>0%</c:formatCode>
                <c:ptCount val="1"/>
                <c:pt idx="0">
                  <c:v>0.68</c:v>
                </c:pt>
              </c:numCache>
            </c:numRef>
          </c:val>
          <c:extLst>
            <c:ext xmlns:c16="http://schemas.microsoft.com/office/drawing/2014/chart" uri="{C3380CC4-5D6E-409C-BE32-E72D297353CC}">
              <c16:uniqueId val="{00000005-D560-445C-A6B8-A9603388CB7A}"/>
            </c:ext>
          </c:extLst>
        </c:ser>
        <c:ser>
          <c:idx val="3"/>
          <c:order val="3"/>
          <c:tx>
            <c:strRef>
              <c:f>Sheet1!$E$1</c:f>
              <c:strCache>
                <c:ptCount val="1"/>
                <c:pt idx="0">
                  <c:v>Staff 88%</c:v>
                </c:pt>
              </c:strCache>
            </c:strRef>
          </c:tx>
          <c:spPr>
            <a:solidFill>
              <a:srgbClr val="6E273D"/>
            </a:solidFill>
          </c:spPr>
          <c:invertIfNegative val="0"/>
          <c:cat>
            <c:numRef>
              <c:f>Sheet1!$A$2</c:f>
              <c:numCache>
                <c:formatCode>General</c:formatCode>
                <c:ptCount val="1"/>
              </c:numCache>
            </c:numRef>
          </c:cat>
          <c:val>
            <c:numRef>
              <c:f>Sheet1!$E$2</c:f>
              <c:numCache>
                <c:formatCode>0%</c:formatCode>
                <c:ptCount val="1"/>
                <c:pt idx="0">
                  <c:v>0.88</c:v>
                </c:pt>
              </c:numCache>
            </c:numRef>
          </c:val>
          <c:extLst>
            <c:ext xmlns:c16="http://schemas.microsoft.com/office/drawing/2014/chart" uri="{C3380CC4-5D6E-409C-BE32-E72D297353CC}">
              <c16:uniqueId val="{00000006-D560-445C-A6B8-A9603388CB7A}"/>
            </c:ext>
          </c:extLst>
        </c:ser>
        <c:dLbls>
          <c:showLegendKey val="0"/>
          <c:showVal val="0"/>
          <c:showCatName val="0"/>
          <c:showSerName val="0"/>
          <c:showPercent val="0"/>
          <c:showBubbleSize val="0"/>
        </c:dLbls>
        <c:gapWidth val="376"/>
        <c:overlap val="-68"/>
        <c:axId val="286286720"/>
        <c:axId val="286287112"/>
      </c:barChart>
      <c:catAx>
        <c:axId val="286286720"/>
        <c:scaling>
          <c:orientation val="minMax"/>
        </c:scaling>
        <c:delete val="0"/>
        <c:axPos val="b"/>
        <c:numFmt formatCode="General" sourceLinked="1"/>
        <c:majorTickMark val="out"/>
        <c:minorTickMark val="none"/>
        <c:tickLblPos val="nextTo"/>
        <c:crossAx val="286287112"/>
        <c:crosses val="autoZero"/>
        <c:auto val="1"/>
        <c:lblAlgn val="ctr"/>
        <c:lblOffset val="100"/>
        <c:noMultiLvlLbl val="0"/>
      </c:catAx>
      <c:valAx>
        <c:axId val="286287112"/>
        <c:scaling>
          <c:orientation val="minMax"/>
        </c:scaling>
        <c:delete val="1"/>
        <c:axPos val="l"/>
        <c:numFmt formatCode="0%" sourceLinked="1"/>
        <c:majorTickMark val="out"/>
        <c:minorTickMark val="none"/>
        <c:tickLblPos val="none"/>
        <c:crossAx val="286286720"/>
        <c:crosses val="autoZero"/>
        <c:crossBetween val="between"/>
      </c:valAx>
      <c:spPr>
        <a:noFill/>
      </c:spPr>
    </c:plotArea>
    <c:plotVisOnly val="1"/>
    <c:dispBlanksAs val="gap"/>
    <c:showDLblsOverMax val="0"/>
  </c:chart>
  <c:spPr>
    <a:noFill/>
  </c:spPr>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9FF752E-9BDD-4878-8AEB-DC81304F9CB0}" type="datetimeFigureOut">
              <a:rPr lang="en-US" smtClean="0"/>
              <a:pPr/>
              <a:t>7/16/2024</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643FFDB-442F-4A0D-9D7A-5E0ED44E44BF}" type="slidenum">
              <a:rPr lang="en-US" smtClean="0"/>
              <a:pPr/>
              <a:t>‹#›</a:t>
            </a:fld>
            <a:endParaRPr lang="en-US" dirty="0"/>
          </a:p>
        </p:txBody>
      </p:sp>
    </p:spTree>
    <p:extLst>
      <p:ext uri="{BB962C8B-B14F-4D97-AF65-F5344CB8AC3E}">
        <p14:creationId xmlns:p14="http://schemas.microsoft.com/office/powerpoint/2010/main" val="35657454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02CCF70-4A6B-4FBE-B37C-4E4B4DFD455D}" type="datetimeFigureOut">
              <a:rPr lang="en-US" smtClean="0"/>
              <a:pPr/>
              <a:t>7/16/2024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E7A87F8-D3A1-4ECF-BE83-13C068507D5D}" type="slidenum">
              <a:rPr lang="en-US" smtClean="0"/>
              <a:pPr/>
              <a:t>‹#›</a:t>
            </a:fld>
            <a:endParaRPr lang="en-US" dirty="0"/>
          </a:p>
        </p:txBody>
      </p:sp>
    </p:spTree>
    <p:extLst>
      <p:ext uri="{BB962C8B-B14F-4D97-AF65-F5344CB8AC3E}">
        <p14:creationId xmlns:p14="http://schemas.microsoft.com/office/powerpoint/2010/main" val="2121979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1</a:t>
            </a:fld>
            <a:endParaRPr lang="en-US" dirty="0"/>
          </a:p>
        </p:txBody>
      </p:sp>
    </p:spTree>
    <p:extLst>
      <p:ext uri="{BB962C8B-B14F-4D97-AF65-F5344CB8AC3E}">
        <p14:creationId xmlns:p14="http://schemas.microsoft.com/office/powerpoint/2010/main" val="183742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2</a:t>
            </a:fld>
            <a:endParaRPr lang="en-US" dirty="0"/>
          </a:p>
        </p:txBody>
      </p:sp>
    </p:spTree>
    <p:extLst>
      <p:ext uri="{BB962C8B-B14F-4D97-AF65-F5344CB8AC3E}">
        <p14:creationId xmlns:p14="http://schemas.microsoft.com/office/powerpoint/2010/main" val="1096202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3</a:t>
            </a:fld>
            <a:endParaRPr lang="en-US" dirty="0"/>
          </a:p>
        </p:txBody>
      </p:sp>
    </p:spTree>
    <p:extLst>
      <p:ext uri="{BB962C8B-B14F-4D97-AF65-F5344CB8AC3E}">
        <p14:creationId xmlns:p14="http://schemas.microsoft.com/office/powerpoint/2010/main" val="1795915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4</a:t>
            </a:fld>
            <a:endParaRPr lang="en-US" dirty="0"/>
          </a:p>
        </p:txBody>
      </p:sp>
    </p:spTree>
    <p:extLst>
      <p:ext uri="{BB962C8B-B14F-4D97-AF65-F5344CB8AC3E}">
        <p14:creationId xmlns:p14="http://schemas.microsoft.com/office/powerpoint/2010/main" val="1959059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4708" indent="-174708">
              <a:buFontTx/>
              <a:buChar char="-"/>
            </a:pPr>
            <a:r>
              <a:rPr lang="en-US" dirty="0"/>
              <a:t>In each site that we visited, we not only heard about some of these opportunities that the FDK program provided to their students, but we were able to witness these things first hand.  </a:t>
            </a:r>
          </a:p>
          <a:p>
            <a:pPr marL="174708" indent="-174708">
              <a:buFontTx/>
              <a:buChar char="-"/>
            </a:pPr>
            <a:r>
              <a:rPr lang="en-US" dirty="0"/>
              <a:t>In every instance, teachers shared with us that they are able to spend time every day on essential reading, writing, and mathematics instruction.  In our current ½ day program, our teachers typically have to make choices focusing some days of the week on ELA centers and other days on math centers.  </a:t>
            </a:r>
          </a:p>
          <a:p>
            <a:pPr marL="174708" indent="-174708">
              <a:buFontTx/>
              <a:buChar char="-"/>
            </a:pPr>
            <a:r>
              <a:rPr lang="en-US" dirty="0"/>
              <a:t>There was more time available in the FDK programs for teachers to incorporate exploration of science and social studies concepts as well as fine and gross motor development.  All of this was done by providing children with a developmentally appropriate, play-based approach to learning.  </a:t>
            </a:r>
          </a:p>
          <a:p>
            <a:pPr marL="174708" indent="-174708">
              <a:buFontTx/>
              <a:buChar char="-"/>
            </a:pPr>
            <a:r>
              <a:rPr lang="en-US" dirty="0"/>
              <a:t>Teachers reported – and we saw evidence of – students feeling confident, demonstrating solid readiness skills, and having confidence in themselves as learners.  All of these facets are critical to children being fully prepared for first grade. </a:t>
            </a:r>
          </a:p>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5</a:t>
            </a:fld>
            <a:endParaRPr lang="en-US" dirty="0"/>
          </a:p>
        </p:txBody>
      </p:sp>
    </p:spTree>
    <p:extLst>
      <p:ext uri="{BB962C8B-B14F-4D97-AF65-F5344CB8AC3E}">
        <p14:creationId xmlns:p14="http://schemas.microsoft.com/office/powerpoint/2010/main" val="183987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6</a:t>
            </a:fld>
            <a:endParaRPr lang="en-US" dirty="0"/>
          </a:p>
        </p:txBody>
      </p:sp>
    </p:spTree>
    <p:extLst>
      <p:ext uri="{BB962C8B-B14F-4D97-AF65-F5344CB8AC3E}">
        <p14:creationId xmlns:p14="http://schemas.microsoft.com/office/powerpoint/2010/main" val="3407571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7</a:t>
            </a:fld>
            <a:endParaRPr lang="en-US" dirty="0"/>
          </a:p>
        </p:txBody>
      </p:sp>
    </p:spTree>
    <p:extLst>
      <p:ext uri="{BB962C8B-B14F-4D97-AF65-F5344CB8AC3E}">
        <p14:creationId xmlns:p14="http://schemas.microsoft.com/office/powerpoint/2010/main" val="2234615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Our recommendation – </a:t>
            </a:r>
          </a:p>
          <a:p>
            <a:endParaRPr lang="en-US" baseline="0" dirty="0"/>
          </a:p>
          <a:p>
            <a:pPr defTabSz="931774">
              <a:defRPr/>
            </a:pPr>
            <a:r>
              <a:rPr lang="en-US" dirty="0">
                <a:solidFill>
                  <a:srgbClr val="134679"/>
                </a:solidFill>
              </a:rPr>
              <a:t>From a curriculum and instruction perspective, based on all of our research, we found compelling reasons to recommend that PCSD move to a full day Kindergarten program.</a:t>
            </a:r>
            <a:endParaRPr lang="en-US" dirty="0"/>
          </a:p>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8</a:t>
            </a:fld>
            <a:endParaRPr lang="en-US" dirty="0"/>
          </a:p>
        </p:txBody>
      </p:sp>
    </p:spTree>
    <p:extLst>
      <p:ext uri="{BB962C8B-B14F-4D97-AF65-F5344CB8AC3E}">
        <p14:creationId xmlns:p14="http://schemas.microsoft.com/office/powerpoint/2010/main" val="894690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9</a:t>
            </a:fld>
            <a:endParaRPr lang="en-US" dirty="0"/>
          </a:p>
        </p:txBody>
      </p:sp>
    </p:spTree>
    <p:extLst>
      <p:ext uri="{BB962C8B-B14F-4D97-AF65-F5344CB8AC3E}">
        <p14:creationId xmlns:p14="http://schemas.microsoft.com/office/powerpoint/2010/main" val="4155634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E7A87F8-D3A1-4ECF-BE83-13C068507D5D}" type="slidenum">
              <a:rPr lang="en-US" smtClean="0"/>
              <a:pPr/>
              <a:t>10</a:t>
            </a:fld>
            <a:endParaRPr lang="en-US" dirty="0"/>
          </a:p>
        </p:txBody>
      </p:sp>
    </p:spTree>
    <p:extLst>
      <p:ext uri="{BB962C8B-B14F-4D97-AF65-F5344CB8AC3E}">
        <p14:creationId xmlns:p14="http://schemas.microsoft.com/office/powerpoint/2010/main" val="1912059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hape 153"/>
          <p:cNvSpPr/>
          <p:nvPr userDrawn="1"/>
        </p:nvSpPr>
        <p:spPr>
          <a:xfrm>
            <a:off x="150" y="2647351"/>
            <a:ext cx="9144000" cy="1563299"/>
          </a:xfrm>
          <a:prstGeom prst="rect">
            <a:avLst/>
          </a:prstGeom>
          <a:solidFill>
            <a:srgbClr val="002F5F">
              <a:alpha val="73330"/>
            </a:srgbClr>
          </a:solidFill>
          <a:ln>
            <a:noFill/>
          </a:ln>
        </p:spPr>
        <p:txBody>
          <a:bodyPr lIns="91425" tIns="91425" rIns="91425" bIns="91425" anchor="ctr" anchorCtr="0">
            <a:noAutofit/>
          </a:bodyPr>
          <a:lstStyle/>
          <a:p>
            <a:pPr>
              <a:spcBef>
                <a:spcPts val="0"/>
              </a:spcBef>
              <a:buNone/>
            </a:pPr>
            <a:endParaRPr dirty="0">
              <a:solidFill>
                <a:srgbClr val="002F5F"/>
              </a:solidFill>
            </a:endParaRPr>
          </a:p>
        </p:txBody>
      </p:sp>
      <p:sp>
        <p:nvSpPr>
          <p:cNvPr id="4" name="Date Placeholder 3"/>
          <p:cNvSpPr>
            <a:spLocks noGrp="1"/>
          </p:cNvSpPr>
          <p:nvPr>
            <p:ph type="dt" sz="half" idx="10"/>
          </p:nvPr>
        </p:nvSpPr>
        <p:spPr/>
        <p:txBody>
          <a:bodyPr/>
          <a:lstStyle>
            <a:lvl1pPr>
              <a:defRPr>
                <a:latin typeface="Verdana"/>
                <a:cs typeface="Verdana"/>
              </a:defRPr>
            </a:lvl1pPr>
          </a:lstStyle>
          <a:p>
            <a:fld id="{4DBC434E-5355-4EF6-B69B-67E6845F9003}" type="datetimeFigureOut">
              <a:rPr lang="en-US" smtClean="0"/>
              <a:pPr/>
              <a:t>7/16/2024</a:t>
            </a:fld>
            <a:endParaRPr lang="en-US" dirty="0"/>
          </a:p>
        </p:txBody>
      </p:sp>
      <p:sp>
        <p:nvSpPr>
          <p:cNvPr id="5" name="Footer Placeholder 4"/>
          <p:cNvSpPr>
            <a:spLocks noGrp="1"/>
          </p:cNvSpPr>
          <p:nvPr>
            <p:ph type="ftr" sz="quarter" idx="11"/>
          </p:nvPr>
        </p:nvSpPr>
        <p:spPr/>
        <p:txBody>
          <a:bodyPr/>
          <a:lstStyle>
            <a:lvl1pPr>
              <a:defRPr>
                <a:latin typeface="Verdana"/>
                <a:cs typeface="Verdana"/>
              </a:defRPr>
            </a:lvl1pPr>
          </a:lstStyle>
          <a:p>
            <a:endParaRPr lang="en-US" dirty="0"/>
          </a:p>
        </p:txBody>
      </p:sp>
      <p:pic>
        <p:nvPicPr>
          <p:cNvPr id="9"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858000" y="6248401"/>
            <a:ext cx="2222487" cy="569652"/>
          </a:xfrm>
          <a:prstGeom prst="rect">
            <a:avLst/>
          </a:prstGeom>
          <a:noFill/>
        </p:spPr>
      </p:pic>
      <p:sp>
        <p:nvSpPr>
          <p:cNvPr id="19" name="Title 18"/>
          <p:cNvSpPr>
            <a:spLocks noGrp="1"/>
          </p:cNvSpPr>
          <p:nvPr>
            <p:ph type="title"/>
          </p:nvPr>
        </p:nvSpPr>
        <p:spPr>
          <a:xfrm>
            <a:off x="533400" y="2819400"/>
            <a:ext cx="8229600" cy="1143000"/>
          </a:xfrm>
        </p:spPr>
        <p:txBody>
          <a:bodyPr>
            <a:normAutofit/>
          </a:bodyPr>
          <a:lstStyle>
            <a:lvl1pPr>
              <a:defRPr sz="3200" b="0" i="0">
                <a:solidFill>
                  <a:schemeClr val="bg1"/>
                </a:solidFill>
                <a:latin typeface="Verdana"/>
                <a:cs typeface="Verdana"/>
              </a:defRPr>
            </a:lvl1pPr>
          </a:lstStyle>
          <a:p>
            <a:r>
              <a:rPr lang="en-US" dirty="0"/>
              <a:t>Click to edit Master title style</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Right">
    <p:spTree>
      <p:nvGrpSpPr>
        <p:cNvPr id="1" name=""/>
        <p:cNvGrpSpPr/>
        <p:nvPr/>
      </p:nvGrpSpPr>
      <p:grpSpPr>
        <a:xfrm>
          <a:off x="0" y="0"/>
          <a:ext cx="0" cy="0"/>
          <a:chOff x="0" y="0"/>
          <a:chExt cx="0" cy="0"/>
        </a:xfrm>
      </p:grpSpPr>
      <p:sp>
        <p:nvSpPr>
          <p:cNvPr id="7" name="Shape 157"/>
          <p:cNvSpPr/>
          <p:nvPr userDrawn="1"/>
        </p:nvSpPr>
        <p:spPr>
          <a:xfrm>
            <a:off x="2380350" y="0"/>
            <a:ext cx="6763800" cy="6858000"/>
          </a:xfrm>
          <a:prstGeom prst="rect">
            <a:avLst/>
          </a:prstGeom>
          <a:solidFill>
            <a:srgbClr val="002F5F">
              <a:alpha val="73330"/>
            </a:srgbClr>
          </a:solidFill>
          <a:ln>
            <a:noFill/>
          </a:ln>
        </p:spPr>
        <p:txBody>
          <a:bodyPr lIns="91425" tIns="91425" rIns="91425" bIns="91425" anchor="ctr" anchorCtr="0">
            <a:noAutofit/>
          </a:bodyPr>
          <a:lstStyle/>
          <a:p>
            <a:pPr>
              <a:spcBef>
                <a:spcPts val="0"/>
              </a:spcBef>
              <a:buNone/>
            </a:pPr>
            <a:endParaRPr dirty="0"/>
          </a:p>
        </p:txBody>
      </p:sp>
      <p:sp>
        <p:nvSpPr>
          <p:cNvPr id="2" name="Title 1"/>
          <p:cNvSpPr>
            <a:spLocks noGrp="1"/>
          </p:cNvSpPr>
          <p:nvPr>
            <p:ph type="title"/>
          </p:nvPr>
        </p:nvSpPr>
        <p:spPr>
          <a:xfrm>
            <a:off x="2362200" y="274638"/>
            <a:ext cx="6324600" cy="1143000"/>
          </a:xfrm>
        </p:spPr>
        <p:txBody>
          <a:bodyPr>
            <a:noAutofit/>
          </a:bodyPr>
          <a:lstStyle>
            <a:lvl1pPr>
              <a:defRPr sz="3200">
                <a:solidFill>
                  <a:schemeClr val="bg1"/>
                </a:solidFill>
                <a:latin typeface="Verdana"/>
                <a:cs typeface="Verdana"/>
              </a:defRPr>
            </a:lvl1pPr>
          </a:lstStyle>
          <a:p>
            <a:r>
              <a:rPr lang="en-US" dirty="0"/>
              <a:t>Click to edit Master title style</a:t>
            </a:r>
          </a:p>
        </p:txBody>
      </p:sp>
      <p:sp>
        <p:nvSpPr>
          <p:cNvPr id="3" name="Content Placeholder 2"/>
          <p:cNvSpPr>
            <a:spLocks noGrp="1"/>
          </p:cNvSpPr>
          <p:nvPr>
            <p:ph idx="1"/>
          </p:nvPr>
        </p:nvSpPr>
        <p:spPr>
          <a:xfrm>
            <a:off x="2362200" y="1600200"/>
            <a:ext cx="6324600" cy="4525963"/>
          </a:xfrm>
        </p:spPr>
        <p:txBody>
          <a:bodyPr/>
          <a:lstStyle>
            <a:lvl1pPr>
              <a:buFont typeface="Lucida Sans Unicode" pitchFamily="34" charset="0"/>
              <a:buChar char="‣"/>
              <a:defRPr sz="2500">
                <a:solidFill>
                  <a:schemeClr val="bg1"/>
                </a:solidFill>
                <a:latin typeface="Verdana"/>
                <a:cs typeface="Verdana"/>
              </a:defRPr>
            </a:lvl1pPr>
            <a:lvl2pPr>
              <a:buFont typeface="Arial" pitchFamily="34" charset="0"/>
              <a:buChar char="•"/>
              <a:defRPr sz="2300">
                <a:solidFill>
                  <a:srgbClr val="8C004C"/>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Verdana"/>
                <a:cs typeface="Verdana"/>
              </a:defRPr>
            </a:lvl1pPr>
          </a:lstStyle>
          <a:p>
            <a:fld id="{4DBC434E-5355-4EF6-B69B-67E6845F9003}" type="datetimeFigureOut">
              <a:rPr lang="en-US" smtClean="0"/>
              <a:pPr/>
              <a:t>7/16/2024</a:t>
            </a:fld>
            <a:endParaRPr lang="en-US" dirty="0"/>
          </a:p>
        </p:txBody>
      </p:sp>
      <p:sp>
        <p:nvSpPr>
          <p:cNvPr id="5" name="Footer Placeholder 4"/>
          <p:cNvSpPr>
            <a:spLocks noGrp="1"/>
          </p:cNvSpPr>
          <p:nvPr>
            <p:ph type="ftr" sz="quarter" idx="11"/>
          </p:nvPr>
        </p:nvSpPr>
        <p:spPr/>
        <p:txBody>
          <a:bodyPr/>
          <a:lstStyle>
            <a:lvl1pPr>
              <a:defRPr>
                <a:latin typeface="Verdana"/>
                <a:cs typeface="Verdana"/>
              </a:defRPr>
            </a:lvl1pPr>
          </a:lstStyle>
          <a:p>
            <a:endParaRPr lang="en-US" dirty="0"/>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cl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hape 145"/>
          <p:cNvSpPr txBox="1">
            <a:spLocks noGrp="1"/>
          </p:cNvSpPr>
          <p:nvPr>
            <p:ph type="title" hasCustomPrompt="1"/>
          </p:nvPr>
        </p:nvSpPr>
        <p:spPr>
          <a:xfrm>
            <a:off x="2555100" y="1478776"/>
            <a:ext cx="4033800" cy="3900449"/>
          </a:xfrm>
          <a:prstGeom prst="ellipse">
            <a:avLst/>
          </a:prstGeom>
          <a:solidFill>
            <a:srgbClr val="002F5F">
              <a:alpha val="73000"/>
            </a:srgbClr>
          </a:solidFill>
        </p:spPr>
        <p:txBody>
          <a:bodyPr lIns="91425" tIns="91425" rIns="91425" bIns="91425" anchor="ctr" anchorCtr="0"/>
          <a:lstStyle>
            <a:lvl1pPr algn="ctr" rtl="0">
              <a:spcBef>
                <a:spcPts val="0"/>
              </a:spcBef>
              <a:buNone/>
              <a:defRPr sz="2800" b="0" baseline="0"/>
            </a:lvl1pPr>
            <a:lvl2pPr rtl="0">
              <a:spcBef>
                <a:spcPts val="0"/>
              </a:spcBef>
              <a:buNone/>
              <a:defRPr sz="2400"/>
            </a:lvl2pPr>
            <a:lvl3pPr rtl="0">
              <a:spcBef>
                <a:spcPts val="0"/>
              </a:spcBef>
              <a:buNone/>
              <a:defRPr sz="2400"/>
            </a:lvl3pPr>
            <a:lvl4pPr rtl="0">
              <a:spcBef>
                <a:spcPts val="0"/>
              </a:spcBef>
              <a:buNone/>
              <a:defRPr sz="2400"/>
            </a:lvl4pPr>
            <a:lvl5pPr rtl="0">
              <a:spcBef>
                <a:spcPts val="0"/>
              </a:spcBef>
              <a:buNone/>
              <a:defRPr sz="2400"/>
            </a:lvl5pPr>
            <a:lvl6pPr rtl="0">
              <a:spcBef>
                <a:spcPts val="0"/>
              </a:spcBef>
              <a:buNone/>
              <a:defRPr sz="2400"/>
            </a:lvl6pPr>
            <a:lvl7pPr rtl="0">
              <a:spcBef>
                <a:spcPts val="0"/>
              </a:spcBef>
              <a:buNone/>
              <a:defRPr sz="2400"/>
            </a:lvl7pPr>
            <a:lvl8pPr rtl="0">
              <a:spcBef>
                <a:spcPts val="0"/>
              </a:spcBef>
              <a:buNone/>
              <a:defRPr sz="2400"/>
            </a:lvl8pPr>
            <a:lvl9pPr rtl="0">
              <a:spcBef>
                <a:spcPts val="0"/>
              </a:spcBef>
              <a:buNone/>
              <a:defRPr sz="2400"/>
            </a:lvl9pPr>
          </a:lstStyle>
          <a:p>
            <a:br>
              <a:rPr lang="en-US" dirty="0"/>
            </a:br>
            <a:br>
              <a:rPr lang="en-US" dirty="0"/>
            </a:br>
            <a:endParaRPr dirty="0"/>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
        <p:nvSpPr>
          <p:cNvPr id="10" name="Shape 149"/>
          <p:cNvSpPr txBox="1">
            <a:spLocks noGrp="1"/>
          </p:cNvSpPr>
          <p:nvPr>
            <p:ph type="subTitle" idx="1" hasCustomPrompt="1"/>
          </p:nvPr>
        </p:nvSpPr>
        <p:spPr>
          <a:xfrm>
            <a:off x="2590800" y="2667000"/>
            <a:ext cx="3886200" cy="1828800"/>
          </a:xfrm>
          <a:prstGeom prst="rect">
            <a:avLst/>
          </a:prstGeom>
          <a:noFill/>
        </p:spPr>
        <p:txBody>
          <a:bodyPr lIns="91425" tIns="91425" rIns="91425" bIns="91425" anchor="t" anchorCtr="0">
            <a:normAutofit/>
          </a:bodyPr>
          <a:lstStyle>
            <a:lvl1pPr algn="ctr" rtl="0">
              <a:spcBef>
                <a:spcPts val="0"/>
              </a:spcBef>
              <a:buClr>
                <a:srgbClr val="FFFFFF"/>
              </a:buClr>
              <a:buFont typeface="Arial" pitchFamily="34" charset="0"/>
              <a:buNone/>
              <a:defRPr sz="3200" baseline="0">
                <a:solidFill>
                  <a:schemeClr val="bg1"/>
                </a:solidFill>
                <a:latin typeface="Verdana"/>
                <a:ea typeface="Lucida Sans Unicode" pitchFamily="34" charset="0"/>
                <a:cs typeface="Verdana"/>
                <a:sym typeface="Muli"/>
              </a:defRPr>
            </a:lvl1pPr>
            <a:lvl2pPr algn="ctr" rtl="0">
              <a:spcBef>
                <a:spcPts val="0"/>
              </a:spcBef>
              <a:buClr>
                <a:srgbClr val="FFFFFF"/>
              </a:buClr>
              <a:buFont typeface="Muli"/>
              <a:buNone/>
              <a:defRPr>
                <a:solidFill>
                  <a:srgbClr val="FFFFFF"/>
                </a:solidFill>
                <a:latin typeface="Muli"/>
                <a:ea typeface="Muli"/>
                <a:cs typeface="Muli"/>
                <a:sym typeface="Muli"/>
              </a:defRPr>
            </a:lvl2pPr>
            <a:lvl3pPr algn="ctr" rtl="0">
              <a:spcBef>
                <a:spcPts val="0"/>
              </a:spcBef>
              <a:buClr>
                <a:srgbClr val="FFFFFF"/>
              </a:buClr>
              <a:buFont typeface="Muli"/>
              <a:buNone/>
              <a:defRPr>
                <a:solidFill>
                  <a:srgbClr val="FFFFFF"/>
                </a:solidFill>
                <a:latin typeface="Muli"/>
                <a:ea typeface="Muli"/>
                <a:cs typeface="Muli"/>
                <a:sym typeface="Muli"/>
              </a:defRPr>
            </a:lvl3pPr>
            <a:lvl4pPr algn="ctr" rtl="0">
              <a:spcBef>
                <a:spcPts val="0"/>
              </a:spcBef>
              <a:buClr>
                <a:srgbClr val="FFFFFF"/>
              </a:buClr>
              <a:buFont typeface="Muli"/>
              <a:buNone/>
              <a:defRPr>
                <a:solidFill>
                  <a:srgbClr val="FFFFFF"/>
                </a:solidFill>
                <a:latin typeface="Muli"/>
                <a:ea typeface="Muli"/>
                <a:cs typeface="Muli"/>
                <a:sym typeface="Muli"/>
              </a:defRPr>
            </a:lvl4pPr>
            <a:lvl5pPr algn="ctr" rtl="0">
              <a:spcBef>
                <a:spcPts val="0"/>
              </a:spcBef>
              <a:buClr>
                <a:srgbClr val="FFFFFF"/>
              </a:buClr>
              <a:buFont typeface="Muli"/>
              <a:buNone/>
              <a:defRPr>
                <a:solidFill>
                  <a:srgbClr val="FFFFFF"/>
                </a:solidFill>
                <a:latin typeface="Muli"/>
                <a:ea typeface="Muli"/>
                <a:cs typeface="Muli"/>
                <a:sym typeface="Muli"/>
              </a:defRPr>
            </a:lvl5pPr>
            <a:lvl6pPr algn="ctr" rtl="0">
              <a:spcBef>
                <a:spcPts val="0"/>
              </a:spcBef>
              <a:buClr>
                <a:srgbClr val="FFFFFF"/>
              </a:buClr>
              <a:buFont typeface="Muli"/>
              <a:buNone/>
              <a:defRPr>
                <a:solidFill>
                  <a:srgbClr val="FFFFFF"/>
                </a:solidFill>
                <a:latin typeface="Muli"/>
                <a:ea typeface="Muli"/>
                <a:cs typeface="Muli"/>
                <a:sym typeface="Muli"/>
              </a:defRPr>
            </a:lvl6pPr>
            <a:lvl7pPr algn="ctr" rtl="0">
              <a:spcBef>
                <a:spcPts val="0"/>
              </a:spcBef>
              <a:buClr>
                <a:srgbClr val="FFFFFF"/>
              </a:buClr>
              <a:buFont typeface="Muli"/>
              <a:buNone/>
              <a:defRPr>
                <a:solidFill>
                  <a:srgbClr val="FFFFFF"/>
                </a:solidFill>
                <a:latin typeface="Muli"/>
                <a:ea typeface="Muli"/>
                <a:cs typeface="Muli"/>
                <a:sym typeface="Muli"/>
              </a:defRPr>
            </a:lvl7pPr>
            <a:lvl8pPr algn="ctr" rtl="0">
              <a:spcBef>
                <a:spcPts val="0"/>
              </a:spcBef>
              <a:buClr>
                <a:srgbClr val="FFFFFF"/>
              </a:buClr>
              <a:buFont typeface="Muli"/>
              <a:buNone/>
              <a:defRPr>
                <a:solidFill>
                  <a:srgbClr val="FFFFFF"/>
                </a:solidFill>
                <a:latin typeface="Muli"/>
                <a:ea typeface="Muli"/>
                <a:cs typeface="Muli"/>
                <a:sym typeface="Muli"/>
              </a:defRPr>
            </a:lvl8pPr>
            <a:lvl9pPr algn="ctr" rtl="0">
              <a:spcBef>
                <a:spcPts val="0"/>
              </a:spcBef>
              <a:buClr>
                <a:srgbClr val="FFFFFF"/>
              </a:buClr>
              <a:buFont typeface="Muli"/>
              <a:buNone/>
              <a:defRPr>
                <a:solidFill>
                  <a:srgbClr val="FFFFFF"/>
                </a:solidFill>
                <a:latin typeface="Muli"/>
                <a:ea typeface="Muli"/>
                <a:cs typeface="Muli"/>
                <a:sym typeface="Muli"/>
              </a:defRPr>
            </a:lvl9pPr>
          </a:lstStyle>
          <a:p>
            <a:r>
              <a:rPr lang="en-US" dirty="0"/>
              <a:t>Click to edit master 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mon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Shape 148"/>
          <p:cNvSpPr/>
          <p:nvPr userDrawn="1"/>
        </p:nvSpPr>
        <p:spPr>
          <a:xfrm>
            <a:off x="1066800" y="0"/>
            <a:ext cx="7010400" cy="6858000"/>
          </a:xfrm>
          <a:prstGeom prst="diamond">
            <a:avLst/>
          </a:prstGeom>
          <a:solidFill>
            <a:srgbClr val="002F5F">
              <a:alpha val="73330"/>
            </a:srgbClr>
          </a:solidFill>
          <a:ln>
            <a:noFill/>
          </a:ln>
        </p:spPr>
        <p:txBody>
          <a:bodyPr lIns="91425" tIns="91425" rIns="91425" bIns="91425" anchor="ctr" anchorCtr="0">
            <a:noAutofit/>
          </a:bodyPr>
          <a:lstStyle/>
          <a:p>
            <a:pPr>
              <a:spcBef>
                <a:spcPts val="0"/>
              </a:spcBef>
              <a:buNone/>
            </a:pPr>
            <a:endParaRPr dirty="0"/>
          </a:p>
        </p:txBody>
      </p:sp>
      <p:sp>
        <p:nvSpPr>
          <p:cNvPr id="9" name="Shape 150"/>
          <p:cNvSpPr txBox="1">
            <a:spLocks noGrp="1"/>
          </p:cNvSpPr>
          <p:nvPr>
            <p:ph type="title"/>
          </p:nvPr>
        </p:nvSpPr>
        <p:spPr>
          <a:xfrm>
            <a:off x="2286000" y="457200"/>
            <a:ext cx="4495800" cy="2044500"/>
          </a:xfrm>
          <a:prstGeom prst="rect">
            <a:avLst/>
          </a:prstGeom>
          <a:noFill/>
          <a:ln>
            <a:noFill/>
          </a:ln>
        </p:spPr>
        <p:txBody>
          <a:bodyPr lIns="91425" tIns="91425" rIns="91425" bIns="91425" anchor="b" anchorCtr="0">
            <a:normAutofit/>
          </a:bodyPr>
          <a:lstStyle>
            <a:lvl1pPr algn="ctr" rtl="0">
              <a:spcBef>
                <a:spcPts val="0"/>
              </a:spcBef>
              <a:buNone/>
              <a:defRPr sz="3200" b="0" i="0">
                <a:solidFill>
                  <a:schemeClr val="bg1"/>
                </a:solidFill>
                <a:latin typeface="Verdana"/>
                <a:cs typeface="Verdana"/>
              </a:defRPr>
            </a:lvl1pPr>
            <a:lvl2pPr rtl="0">
              <a:spcBef>
                <a:spcPts val="0"/>
              </a:spcBef>
              <a:buNone/>
              <a:defRPr sz="2400"/>
            </a:lvl2pPr>
            <a:lvl3pPr rtl="0">
              <a:spcBef>
                <a:spcPts val="0"/>
              </a:spcBef>
              <a:buNone/>
              <a:defRPr sz="2400"/>
            </a:lvl3pPr>
            <a:lvl4pPr rtl="0">
              <a:spcBef>
                <a:spcPts val="0"/>
              </a:spcBef>
              <a:buNone/>
              <a:defRPr sz="2400"/>
            </a:lvl4pPr>
            <a:lvl5pPr rtl="0">
              <a:spcBef>
                <a:spcPts val="0"/>
              </a:spcBef>
              <a:buNone/>
              <a:defRPr sz="2400"/>
            </a:lvl5pPr>
            <a:lvl6pPr rtl="0">
              <a:spcBef>
                <a:spcPts val="0"/>
              </a:spcBef>
              <a:buNone/>
              <a:defRPr sz="2400"/>
            </a:lvl6pPr>
            <a:lvl7pPr rtl="0">
              <a:spcBef>
                <a:spcPts val="0"/>
              </a:spcBef>
              <a:buNone/>
              <a:defRPr sz="2400"/>
            </a:lvl7pPr>
            <a:lvl8pPr rtl="0">
              <a:spcBef>
                <a:spcPts val="0"/>
              </a:spcBef>
              <a:buNone/>
              <a:defRPr sz="2400"/>
            </a:lvl8pPr>
            <a:lvl9pPr rtl="0">
              <a:spcBef>
                <a:spcPts val="0"/>
              </a:spcBef>
              <a:buNone/>
              <a:defRPr sz="2400"/>
            </a:lvl9pPr>
          </a:lstStyle>
          <a:p>
            <a:endParaRPr dirty="0"/>
          </a:p>
        </p:txBody>
      </p:sp>
      <p:sp>
        <p:nvSpPr>
          <p:cNvPr id="11" name="Shape 149"/>
          <p:cNvSpPr txBox="1">
            <a:spLocks noGrp="1"/>
          </p:cNvSpPr>
          <p:nvPr>
            <p:ph type="subTitle" idx="1"/>
          </p:nvPr>
        </p:nvSpPr>
        <p:spPr>
          <a:xfrm>
            <a:off x="2438400" y="2667000"/>
            <a:ext cx="4419600" cy="2743200"/>
          </a:xfrm>
          <a:prstGeom prst="rect">
            <a:avLst/>
          </a:prstGeom>
          <a:noFill/>
        </p:spPr>
        <p:txBody>
          <a:bodyPr lIns="91425" tIns="91425" rIns="91425" bIns="91425" anchor="t" anchorCtr="0">
            <a:normAutofit/>
          </a:bodyPr>
          <a:lstStyle>
            <a:lvl1pPr algn="l" rtl="0">
              <a:spcBef>
                <a:spcPts val="0"/>
              </a:spcBef>
              <a:buClr>
                <a:srgbClr val="FFFFFF"/>
              </a:buClr>
              <a:buFont typeface="Arial" pitchFamily="34" charset="0"/>
              <a:buNone/>
              <a:defRPr sz="2000" baseline="0">
                <a:solidFill>
                  <a:srgbClr val="8C004C"/>
                </a:solidFill>
                <a:latin typeface="Verdana"/>
                <a:ea typeface="Lucida Sans Unicode" pitchFamily="34" charset="0"/>
                <a:cs typeface="Verdana"/>
                <a:sym typeface="Muli"/>
              </a:defRPr>
            </a:lvl1pPr>
            <a:lvl2pPr algn="ctr" rtl="0">
              <a:spcBef>
                <a:spcPts val="0"/>
              </a:spcBef>
              <a:buClr>
                <a:srgbClr val="FFFFFF"/>
              </a:buClr>
              <a:buFont typeface="Muli"/>
              <a:buNone/>
              <a:defRPr>
                <a:solidFill>
                  <a:srgbClr val="FFFFFF"/>
                </a:solidFill>
                <a:latin typeface="Muli"/>
                <a:ea typeface="Muli"/>
                <a:cs typeface="Muli"/>
                <a:sym typeface="Muli"/>
              </a:defRPr>
            </a:lvl2pPr>
            <a:lvl3pPr algn="ctr" rtl="0">
              <a:spcBef>
                <a:spcPts val="0"/>
              </a:spcBef>
              <a:buClr>
                <a:srgbClr val="FFFFFF"/>
              </a:buClr>
              <a:buFont typeface="Muli"/>
              <a:buNone/>
              <a:defRPr>
                <a:solidFill>
                  <a:srgbClr val="FFFFFF"/>
                </a:solidFill>
                <a:latin typeface="Muli"/>
                <a:ea typeface="Muli"/>
                <a:cs typeface="Muli"/>
                <a:sym typeface="Muli"/>
              </a:defRPr>
            </a:lvl3pPr>
            <a:lvl4pPr algn="ctr" rtl="0">
              <a:spcBef>
                <a:spcPts val="0"/>
              </a:spcBef>
              <a:buClr>
                <a:srgbClr val="FFFFFF"/>
              </a:buClr>
              <a:buFont typeface="Muli"/>
              <a:buNone/>
              <a:defRPr>
                <a:solidFill>
                  <a:srgbClr val="FFFFFF"/>
                </a:solidFill>
                <a:latin typeface="Muli"/>
                <a:ea typeface="Muli"/>
                <a:cs typeface="Muli"/>
                <a:sym typeface="Muli"/>
              </a:defRPr>
            </a:lvl4pPr>
            <a:lvl5pPr algn="ctr" rtl="0">
              <a:spcBef>
                <a:spcPts val="0"/>
              </a:spcBef>
              <a:buClr>
                <a:srgbClr val="FFFFFF"/>
              </a:buClr>
              <a:buFont typeface="Muli"/>
              <a:buNone/>
              <a:defRPr>
                <a:solidFill>
                  <a:srgbClr val="FFFFFF"/>
                </a:solidFill>
                <a:latin typeface="Muli"/>
                <a:ea typeface="Muli"/>
                <a:cs typeface="Muli"/>
                <a:sym typeface="Muli"/>
              </a:defRPr>
            </a:lvl5pPr>
            <a:lvl6pPr algn="ctr" rtl="0">
              <a:spcBef>
                <a:spcPts val="0"/>
              </a:spcBef>
              <a:buClr>
                <a:srgbClr val="FFFFFF"/>
              </a:buClr>
              <a:buFont typeface="Muli"/>
              <a:buNone/>
              <a:defRPr>
                <a:solidFill>
                  <a:srgbClr val="FFFFFF"/>
                </a:solidFill>
                <a:latin typeface="Muli"/>
                <a:ea typeface="Muli"/>
                <a:cs typeface="Muli"/>
                <a:sym typeface="Muli"/>
              </a:defRPr>
            </a:lvl6pPr>
            <a:lvl7pPr algn="ctr" rtl="0">
              <a:spcBef>
                <a:spcPts val="0"/>
              </a:spcBef>
              <a:buClr>
                <a:srgbClr val="FFFFFF"/>
              </a:buClr>
              <a:buFont typeface="Muli"/>
              <a:buNone/>
              <a:defRPr>
                <a:solidFill>
                  <a:srgbClr val="FFFFFF"/>
                </a:solidFill>
                <a:latin typeface="Muli"/>
                <a:ea typeface="Muli"/>
                <a:cs typeface="Muli"/>
                <a:sym typeface="Muli"/>
              </a:defRPr>
            </a:lvl7pPr>
            <a:lvl8pPr algn="ctr" rtl="0">
              <a:spcBef>
                <a:spcPts val="0"/>
              </a:spcBef>
              <a:buClr>
                <a:srgbClr val="FFFFFF"/>
              </a:buClr>
              <a:buFont typeface="Muli"/>
              <a:buNone/>
              <a:defRPr>
                <a:solidFill>
                  <a:srgbClr val="FFFFFF"/>
                </a:solidFill>
                <a:latin typeface="Muli"/>
                <a:ea typeface="Muli"/>
                <a:cs typeface="Muli"/>
                <a:sym typeface="Muli"/>
              </a:defRPr>
            </a:lvl8pPr>
            <a:lvl9pPr algn="ctr" rtl="0">
              <a:spcBef>
                <a:spcPts val="0"/>
              </a:spcBef>
              <a:buClr>
                <a:srgbClr val="FFFFFF"/>
              </a:buClr>
              <a:buFont typeface="Muli"/>
              <a:buNone/>
              <a:defRPr>
                <a:solidFill>
                  <a:srgbClr val="FFFFFF"/>
                </a:solidFill>
                <a:latin typeface="Muli"/>
                <a:ea typeface="Muli"/>
                <a:cs typeface="Muli"/>
                <a:sym typeface="Muli"/>
              </a:defRPr>
            </a:lvl9pPr>
          </a:lstStyle>
          <a:p>
            <a:endParaRPr dirty="0"/>
          </a:p>
        </p:txBody>
      </p:sp>
      <p:pic>
        <p:nvPicPr>
          <p:cNvPr id="12"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Shape 166"/>
          <p:cNvSpPr/>
          <p:nvPr userDrawn="1"/>
        </p:nvSpPr>
        <p:spPr>
          <a:xfrm>
            <a:off x="2380350" y="0"/>
            <a:ext cx="6763800" cy="6858000"/>
          </a:xfrm>
          <a:prstGeom prst="rect">
            <a:avLst/>
          </a:prstGeom>
          <a:solidFill>
            <a:srgbClr val="002F5F">
              <a:alpha val="73330"/>
            </a:srgbClr>
          </a:solidFill>
          <a:ln>
            <a:noFill/>
          </a:ln>
        </p:spPr>
        <p:txBody>
          <a:bodyPr lIns="91425" tIns="91425" rIns="91425" bIns="91425" anchor="ctr" anchorCtr="0">
            <a:noAutofit/>
          </a:bodyPr>
          <a:lstStyle/>
          <a:p>
            <a:pPr>
              <a:spcBef>
                <a:spcPts val="0"/>
              </a:spcBef>
              <a:buNone/>
            </a:pPr>
            <a:endParaRPr dirty="0"/>
          </a:p>
        </p:txBody>
      </p:sp>
      <p:sp>
        <p:nvSpPr>
          <p:cNvPr id="2" name="Title 1"/>
          <p:cNvSpPr>
            <a:spLocks noGrp="1"/>
          </p:cNvSpPr>
          <p:nvPr>
            <p:ph type="title"/>
          </p:nvPr>
        </p:nvSpPr>
        <p:spPr>
          <a:xfrm>
            <a:off x="2362200" y="228600"/>
            <a:ext cx="6477000" cy="1143000"/>
          </a:xfrm>
        </p:spPr>
        <p:txBody>
          <a:bodyPr>
            <a:normAutofit/>
          </a:bodyPr>
          <a:lstStyle>
            <a:lvl1pPr>
              <a:defRPr sz="3200">
                <a:solidFill>
                  <a:schemeClr val="bg1"/>
                </a:solidFill>
                <a:latin typeface="Verdana"/>
                <a:cs typeface="Verdana"/>
              </a:defRPr>
            </a:lvl1pPr>
          </a:lstStyle>
          <a:p>
            <a:r>
              <a:rPr lang="en-US" dirty="0"/>
              <a:t>Click to edit Master title style</a:t>
            </a:r>
          </a:p>
        </p:txBody>
      </p:sp>
      <p:sp>
        <p:nvSpPr>
          <p:cNvPr id="4" name="Content Placeholder 3"/>
          <p:cNvSpPr>
            <a:spLocks noGrp="1"/>
          </p:cNvSpPr>
          <p:nvPr>
            <p:ph sz="half" idx="2"/>
          </p:nvPr>
        </p:nvSpPr>
        <p:spPr>
          <a:xfrm>
            <a:off x="2362200" y="1752600"/>
            <a:ext cx="3200400" cy="4525963"/>
          </a:xfrm>
        </p:spPr>
        <p:txBody>
          <a:bodyPr/>
          <a:lstStyle>
            <a:lvl1pPr>
              <a:buFont typeface="Lucida Sans Unicode" pitchFamily="34" charset="0"/>
              <a:buChar char="‣"/>
              <a:defRPr sz="2500">
                <a:solidFill>
                  <a:schemeClr val="bg1"/>
                </a:solidFill>
                <a:latin typeface="Verdana"/>
                <a:cs typeface="Verdana"/>
              </a:defRPr>
            </a:lvl1pPr>
            <a:lvl2pPr>
              <a:buFont typeface="Arial" pitchFamily="34" charset="0"/>
              <a:buChar char="•"/>
              <a:defRPr sz="2400">
                <a:solidFill>
                  <a:schemeClr val="tx2">
                    <a:lumMod val="20000"/>
                    <a:lumOff val="80000"/>
                  </a:schemeClr>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Content Placeholder 3"/>
          <p:cNvSpPr>
            <a:spLocks noGrp="1"/>
          </p:cNvSpPr>
          <p:nvPr>
            <p:ph sz="half" idx="12"/>
          </p:nvPr>
        </p:nvSpPr>
        <p:spPr>
          <a:xfrm>
            <a:off x="5638800" y="1752600"/>
            <a:ext cx="3200400" cy="4525963"/>
          </a:xfrm>
        </p:spPr>
        <p:txBody>
          <a:bodyPr/>
          <a:lstStyle>
            <a:lvl1pPr>
              <a:buFont typeface="Lucida Sans Unicode" pitchFamily="34" charset="0"/>
              <a:buChar char="‣"/>
              <a:defRPr sz="2500">
                <a:solidFill>
                  <a:schemeClr val="bg1"/>
                </a:solidFill>
                <a:latin typeface="Verdana"/>
                <a:cs typeface="Verdana"/>
              </a:defRPr>
            </a:lvl1pPr>
            <a:lvl2pPr>
              <a:buFont typeface="Arial" pitchFamily="34" charset="0"/>
              <a:buChar char="•"/>
              <a:defRPr sz="2400">
                <a:solidFill>
                  <a:schemeClr val="tx2">
                    <a:lumMod val="20000"/>
                    <a:lumOff val="80000"/>
                  </a:schemeClr>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Right (2)">
    <p:spTree>
      <p:nvGrpSpPr>
        <p:cNvPr id="1" name=""/>
        <p:cNvGrpSpPr/>
        <p:nvPr/>
      </p:nvGrpSpPr>
      <p:grpSpPr>
        <a:xfrm>
          <a:off x="0" y="0"/>
          <a:ext cx="0" cy="0"/>
          <a:chOff x="0" y="0"/>
          <a:chExt cx="0" cy="0"/>
        </a:xfrm>
      </p:grpSpPr>
      <p:sp>
        <p:nvSpPr>
          <p:cNvPr id="6" name="Shape 161"/>
          <p:cNvSpPr/>
          <p:nvPr userDrawn="1"/>
        </p:nvSpPr>
        <p:spPr>
          <a:xfrm>
            <a:off x="4572000" y="0"/>
            <a:ext cx="4572000" cy="6858000"/>
          </a:xfrm>
          <a:prstGeom prst="rect">
            <a:avLst/>
          </a:prstGeom>
          <a:solidFill>
            <a:srgbClr val="00386B">
              <a:alpha val="73330"/>
            </a:srgbClr>
          </a:solidFill>
          <a:ln>
            <a:noFill/>
          </a:ln>
        </p:spPr>
        <p:txBody>
          <a:bodyPr lIns="91425" tIns="91425" rIns="91425" bIns="91425" anchor="ctr" anchorCtr="0">
            <a:noAutofit/>
          </a:bodyPr>
          <a:lstStyle/>
          <a:p>
            <a:pPr>
              <a:spcBef>
                <a:spcPts val="0"/>
              </a:spcBef>
              <a:buNone/>
            </a:pPr>
            <a:endParaRPr dirty="0"/>
          </a:p>
        </p:txBody>
      </p:sp>
      <p:sp>
        <p:nvSpPr>
          <p:cNvPr id="2" name="Title 1"/>
          <p:cNvSpPr>
            <a:spLocks noGrp="1"/>
          </p:cNvSpPr>
          <p:nvPr>
            <p:ph type="title"/>
          </p:nvPr>
        </p:nvSpPr>
        <p:spPr>
          <a:xfrm>
            <a:off x="4648200" y="274638"/>
            <a:ext cx="4038600" cy="1143000"/>
          </a:xfrm>
        </p:spPr>
        <p:txBody>
          <a:bodyPr>
            <a:noAutofit/>
          </a:bodyPr>
          <a:lstStyle>
            <a:lvl1pPr>
              <a:defRPr sz="3200" b="0" i="0">
                <a:solidFill>
                  <a:schemeClr val="bg1"/>
                </a:solidFill>
                <a:latin typeface="Verdana"/>
                <a:cs typeface="Verdana"/>
              </a:defRPr>
            </a:lvl1pPr>
          </a:lstStyle>
          <a:p>
            <a:r>
              <a:rPr lang="en-US" dirty="0"/>
              <a:t>Click to edit Master title style</a:t>
            </a:r>
          </a:p>
        </p:txBody>
      </p:sp>
      <p:sp>
        <p:nvSpPr>
          <p:cNvPr id="3" name="Date Placeholder 2"/>
          <p:cNvSpPr>
            <a:spLocks noGrp="1"/>
          </p:cNvSpPr>
          <p:nvPr>
            <p:ph type="dt" sz="half" idx="10"/>
          </p:nvPr>
        </p:nvSpPr>
        <p:spPr>
          <a:xfrm>
            <a:off x="6858000" y="6356350"/>
            <a:ext cx="2133600" cy="365125"/>
          </a:xfrm>
        </p:spPr>
        <p:txBody>
          <a:bodyPr/>
          <a:lstStyle/>
          <a:p>
            <a:fld id="{4DBC434E-5355-4EF6-B69B-67E6845F9003}" type="datetimeFigureOut">
              <a:rPr lang="en-US" smtClean="0"/>
              <a:pPr/>
              <a:t>7/16/2024</a:t>
            </a:fld>
            <a:endParaRPr lang="en-US" dirty="0"/>
          </a:p>
        </p:txBody>
      </p:sp>
      <p:sp>
        <p:nvSpPr>
          <p:cNvPr id="4" name="Footer Placeholder 3"/>
          <p:cNvSpPr>
            <a:spLocks noGrp="1"/>
          </p:cNvSpPr>
          <p:nvPr>
            <p:ph type="ftr" sz="quarter" idx="11"/>
          </p:nvPr>
        </p:nvSpPr>
        <p:spPr/>
        <p:txBody>
          <a:bodyPr/>
          <a:lstStyle/>
          <a:p>
            <a:endParaRPr lang="en-US" dirty="0"/>
          </a:p>
        </p:txBody>
      </p:sp>
      <p:pic>
        <p:nvPicPr>
          <p:cNvPr id="8"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152400" y="6309360"/>
            <a:ext cx="1828800" cy="548640"/>
          </a:xfrm>
          <a:prstGeom prst="rect">
            <a:avLst/>
          </a:prstGeom>
          <a:noFill/>
        </p:spPr>
      </p:pic>
      <p:sp>
        <p:nvSpPr>
          <p:cNvPr id="9" name="Content Placeholder 2"/>
          <p:cNvSpPr>
            <a:spLocks noGrp="1"/>
          </p:cNvSpPr>
          <p:nvPr>
            <p:ph idx="1"/>
          </p:nvPr>
        </p:nvSpPr>
        <p:spPr>
          <a:xfrm>
            <a:off x="4648200" y="1600200"/>
            <a:ext cx="4114800" cy="4525963"/>
          </a:xfrm>
        </p:spPr>
        <p:txBody>
          <a:bodyPr/>
          <a:lstStyle>
            <a:lvl1pPr>
              <a:buFont typeface="Lucida Sans Unicode" pitchFamily="34" charset="0"/>
              <a:buChar char="‣"/>
              <a:defRPr sz="2700">
                <a:solidFill>
                  <a:schemeClr val="bg1"/>
                </a:solidFill>
                <a:latin typeface="Verdana"/>
                <a:cs typeface="Verdana"/>
              </a:defRPr>
            </a:lvl1pPr>
            <a:lvl2pPr>
              <a:buFont typeface="Arial" pitchFamily="34" charset="0"/>
              <a:buChar char="•"/>
              <a:defRPr sz="2300">
                <a:solidFill>
                  <a:schemeClr val="tx2">
                    <a:lumMod val="20000"/>
                    <a:lumOff val="80000"/>
                  </a:schemeClr>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ttom Content">
    <p:spTree>
      <p:nvGrpSpPr>
        <p:cNvPr id="1" name=""/>
        <p:cNvGrpSpPr/>
        <p:nvPr/>
      </p:nvGrpSpPr>
      <p:grpSpPr>
        <a:xfrm>
          <a:off x="0" y="0"/>
          <a:ext cx="0" cy="0"/>
          <a:chOff x="0" y="0"/>
          <a:chExt cx="0" cy="0"/>
        </a:xfrm>
      </p:grpSpPr>
      <p:sp>
        <p:nvSpPr>
          <p:cNvPr id="8" name="Shape 93"/>
          <p:cNvSpPr/>
          <p:nvPr userDrawn="1"/>
        </p:nvSpPr>
        <p:spPr>
          <a:xfrm>
            <a:off x="0" y="2895600"/>
            <a:ext cx="9144000" cy="3962400"/>
          </a:xfrm>
          <a:prstGeom prst="rect">
            <a:avLst/>
          </a:prstGeom>
          <a:solidFill>
            <a:srgbClr val="00386B">
              <a:alpha val="73330"/>
            </a:srgbClr>
          </a:solidFill>
          <a:ln>
            <a:noFill/>
          </a:ln>
        </p:spPr>
        <p:txBody>
          <a:bodyPr lIns="91425" tIns="91425" rIns="91425" bIns="91425" anchor="ctr" anchorCtr="0">
            <a:noAutofit/>
          </a:bodyPr>
          <a:lstStyle/>
          <a:p>
            <a:pPr>
              <a:spcBef>
                <a:spcPts val="0"/>
              </a:spcBef>
              <a:buNone/>
            </a:pPr>
            <a:endParaRPr dirty="0">
              <a:solidFill>
                <a:srgbClr val="002F5F"/>
              </a:solidFill>
            </a:endParaRPr>
          </a:p>
        </p:txBody>
      </p:sp>
      <p:sp>
        <p:nvSpPr>
          <p:cNvPr id="2" name="Date Placeholder 1"/>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3" name="Footer Placeholder 2"/>
          <p:cNvSpPr>
            <a:spLocks noGrp="1"/>
          </p:cNvSpPr>
          <p:nvPr>
            <p:ph type="ftr" sz="quarter" idx="11"/>
          </p:nvPr>
        </p:nvSpPr>
        <p:spPr/>
        <p:txBody>
          <a:bodyPr/>
          <a:lstStyle/>
          <a:p>
            <a:endParaRPr lang="en-US" dirty="0"/>
          </a:p>
        </p:txBody>
      </p:sp>
      <p:pic>
        <p:nvPicPr>
          <p:cNvPr id="7"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
        <p:nvSpPr>
          <p:cNvPr id="9" name="Content Placeholder 2"/>
          <p:cNvSpPr>
            <a:spLocks noGrp="1"/>
          </p:cNvSpPr>
          <p:nvPr>
            <p:ph idx="1"/>
          </p:nvPr>
        </p:nvSpPr>
        <p:spPr>
          <a:xfrm>
            <a:off x="228600" y="3048000"/>
            <a:ext cx="8763000" cy="3078163"/>
          </a:xfrm>
        </p:spPr>
        <p:txBody>
          <a:bodyPr/>
          <a:lstStyle>
            <a:lvl1pPr>
              <a:buFont typeface="Lucida Sans Unicode" pitchFamily="34" charset="0"/>
              <a:buChar char="‣"/>
              <a:defRPr sz="2700">
                <a:solidFill>
                  <a:schemeClr val="bg1"/>
                </a:solidFill>
                <a:latin typeface="Verdana"/>
                <a:cs typeface="Verdana"/>
              </a:defRPr>
            </a:lvl1pPr>
            <a:lvl2pPr>
              <a:buFont typeface="Arial" pitchFamily="34" charset="0"/>
              <a:buChar char="•"/>
              <a:defRPr sz="2300">
                <a:solidFill>
                  <a:schemeClr val="tx2">
                    <a:lumMod val="20000"/>
                    <a:lumOff val="80000"/>
                  </a:schemeClr>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Bottom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66FA25-628F-49E8-B281-A326AD651438}" type="slidenum">
              <a:rPr lang="en-US" smtClean="0"/>
              <a:pPr/>
              <a:t>‹#›</a:t>
            </a:fld>
            <a:endParaRPr lang="en-US" dirty="0"/>
          </a:p>
        </p:txBody>
      </p:sp>
      <p:sp>
        <p:nvSpPr>
          <p:cNvPr id="8" name="Shape 184"/>
          <p:cNvSpPr txBox="1">
            <a:spLocks noGrp="1"/>
          </p:cNvSpPr>
          <p:nvPr>
            <p:ph type="body" idx="1"/>
          </p:nvPr>
        </p:nvSpPr>
        <p:spPr>
          <a:xfrm>
            <a:off x="1190100" y="6184801"/>
            <a:ext cx="6763800" cy="673199"/>
          </a:xfrm>
          <a:prstGeom prst="rect">
            <a:avLst/>
          </a:prstGeom>
          <a:solidFill>
            <a:srgbClr val="00386B">
              <a:alpha val="73000"/>
            </a:srgbClr>
          </a:solidFill>
        </p:spPr>
        <p:txBody>
          <a:bodyPr lIns="91425" tIns="91425" rIns="91425" bIns="91425" anchor="ctr" anchorCtr="0">
            <a:noAutofit/>
          </a:bodyPr>
          <a:lstStyle>
            <a:lvl1pPr algn="ctr" rtl="0">
              <a:spcBef>
                <a:spcPts val="360"/>
              </a:spcBef>
              <a:buClr>
                <a:srgbClr val="FFFFFF"/>
              </a:buClr>
              <a:buFont typeface="Muli"/>
              <a:buNone/>
              <a:defRPr sz="3600">
                <a:solidFill>
                  <a:srgbClr val="002F5F"/>
                </a:solidFill>
                <a:latin typeface="Verdana"/>
                <a:ea typeface="Myriad Pro" pitchFamily="34" charset="0"/>
                <a:cs typeface="Verdana"/>
                <a:sym typeface="Muli"/>
              </a:defRPr>
            </a:lvl1pPr>
          </a:lstStyle>
          <a:p>
            <a:endParaRPr dirty="0"/>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Top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66FA25-628F-49E8-B281-A326AD651438}" type="slidenum">
              <a:rPr lang="en-US" smtClean="0"/>
              <a:pPr/>
              <a:t>‹#›</a:t>
            </a:fld>
            <a:endParaRPr lang="en-US" dirty="0"/>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
        <p:nvSpPr>
          <p:cNvPr id="10" name="Shape 179"/>
          <p:cNvSpPr/>
          <p:nvPr userDrawn="1"/>
        </p:nvSpPr>
        <p:spPr>
          <a:xfrm>
            <a:off x="1190100" y="0"/>
            <a:ext cx="6763800" cy="1600200"/>
          </a:xfrm>
          <a:prstGeom prst="rect">
            <a:avLst/>
          </a:prstGeom>
          <a:solidFill>
            <a:srgbClr val="00386B">
              <a:alpha val="73330"/>
            </a:srgbClr>
          </a:solidFill>
          <a:ln>
            <a:noFill/>
          </a:ln>
        </p:spPr>
        <p:txBody>
          <a:bodyPr lIns="91425" tIns="91425" rIns="91425" bIns="91425" anchor="ctr" anchorCtr="0">
            <a:noAutofit/>
          </a:bodyPr>
          <a:lstStyle/>
          <a:p>
            <a:pPr>
              <a:spcBef>
                <a:spcPts val="0"/>
              </a:spcBef>
              <a:buNone/>
            </a:pPr>
            <a:endParaRPr dirty="0">
              <a:solidFill>
                <a:srgbClr val="002F5F"/>
              </a:solidFill>
            </a:endParaRPr>
          </a:p>
        </p:txBody>
      </p:sp>
      <p:sp>
        <p:nvSpPr>
          <p:cNvPr id="12" name="Title 11"/>
          <p:cNvSpPr>
            <a:spLocks noGrp="1"/>
          </p:cNvSpPr>
          <p:nvPr>
            <p:ph type="title" hasCustomPrompt="1"/>
          </p:nvPr>
        </p:nvSpPr>
        <p:spPr>
          <a:xfrm>
            <a:off x="1219200" y="0"/>
            <a:ext cx="6705600" cy="1600200"/>
          </a:xfrm>
        </p:spPr>
        <p:txBody>
          <a:bodyPr>
            <a:noAutofit/>
          </a:bodyPr>
          <a:lstStyle>
            <a:lvl1pPr>
              <a:defRPr sz="3200" b="0" i="0">
                <a:solidFill>
                  <a:schemeClr val="bg1"/>
                </a:solidFill>
                <a:latin typeface="Verdana"/>
                <a:cs typeface="Verdana"/>
              </a:defRPr>
            </a:lvl1pPr>
          </a:lstStyle>
          <a:p>
            <a:r>
              <a:rPr lang="en-US" dirty="0"/>
              <a:t>Click to edit Master title style</a:t>
            </a:r>
            <a:br>
              <a:rPr lang="en-US" dirty="0"/>
            </a:br>
            <a:br>
              <a:rPr lang="en-US" dirty="0"/>
            </a:br>
            <a:endParaRPr lang="en-US" dirty="0"/>
          </a:p>
        </p:txBody>
      </p:sp>
      <p:sp>
        <p:nvSpPr>
          <p:cNvPr id="11" name="Content Placeholder 2"/>
          <p:cNvSpPr>
            <a:spLocks noGrp="1"/>
          </p:cNvSpPr>
          <p:nvPr>
            <p:ph idx="1"/>
          </p:nvPr>
        </p:nvSpPr>
        <p:spPr>
          <a:xfrm>
            <a:off x="228600" y="3048000"/>
            <a:ext cx="8763000" cy="3078163"/>
          </a:xfrm>
        </p:spPr>
        <p:txBody>
          <a:bodyPr/>
          <a:lstStyle>
            <a:lvl1pPr>
              <a:buFont typeface="Lucida Sans Unicode" pitchFamily="34" charset="0"/>
              <a:buChar char="‣"/>
              <a:defRPr sz="2700">
                <a:solidFill>
                  <a:schemeClr val="bg1"/>
                </a:solidFill>
                <a:latin typeface="Lucida Sans Unicode" pitchFamily="34" charset="0"/>
                <a:cs typeface="Lucida Sans Unicode" pitchFamily="34" charset="0"/>
              </a:defRPr>
            </a:lvl1pPr>
            <a:lvl2pPr>
              <a:buFont typeface="Arial" pitchFamily="34" charset="0"/>
              <a:buChar char="•"/>
              <a:defRPr sz="2300">
                <a:solidFill>
                  <a:schemeClr val="tx2">
                    <a:lumMod val="20000"/>
                    <a:lumOff val="80000"/>
                  </a:schemeClr>
                </a:solidFill>
                <a:latin typeface="Lucida Sans Unicode" pitchFamily="34" charset="0"/>
                <a:cs typeface="Lucida Sans Unicode" pitchFamily="34" charset="0"/>
              </a:defRPr>
            </a:lvl2pPr>
            <a:lvl3pPr>
              <a:buFont typeface="Lucida Sans Unicode" pitchFamily="34" charset="0"/>
              <a:buChar char="‧"/>
              <a:defRPr sz="1900">
                <a:solidFill>
                  <a:schemeClr val="bg1"/>
                </a:solidFill>
                <a:latin typeface="Lucida Sans Unicode" pitchFamily="34" charset="0"/>
                <a:cs typeface="Lucida Sans Unicode" pitchFamily="34" charset="0"/>
              </a:defRPr>
            </a:lvl3pPr>
            <a:lvl4pPr>
              <a:defRPr sz="1700">
                <a:solidFill>
                  <a:schemeClr val="bg1"/>
                </a:solidFill>
                <a:latin typeface="Lucida Sans Unicode" pitchFamily="34" charset="0"/>
                <a:cs typeface="Lucida Sans Unicode" pitchFamily="34" charset="0"/>
              </a:defRPr>
            </a:lvl4pPr>
            <a:lvl5pPr>
              <a:defRPr sz="1500">
                <a:solidFill>
                  <a:schemeClr val="bg1"/>
                </a:solidFill>
                <a:latin typeface="Lucida Sans Unicode" pitchFamily="34" charset="0"/>
                <a:cs typeface="Lucida Sans Unicode"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iddle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66FA25-628F-49E8-B281-A326AD651438}" type="slidenum">
              <a:rPr lang="en-US" smtClean="0"/>
              <a:pPr/>
              <a:t>‹#›</a:t>
            </a:fld>
            <a:endParaRPr lang="en-US" dirty="0"/>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
        <p:nvSpPr>
          <p:cNvPr id="10" name="Shape 179"/>
          <p:cNvSpPr/>
          <p:nvPr userDrawn="1"/>
        </p:nvSpPr>
        <p:spPr>
          <a:xfrm>
            <a:off x="2133600" y="0"/>
            <a:ext cx="5029200" cy="6248400"/>
          </a:xfrm>
          <a:prstGeom prst="rect">
            <a:avLst/>
          </a:prstGeom>
          <a:solidFill>
            <a:srgbClr val="00386B">
              <a:alpha val="73330"/>
            </a:srgbClr>
          </a:solidFill>
          <a:ln>
            <a:noFill/>
          </a:ln>
        </p:spPr>
        <p:txBody>
          <a:bodyPr lIns="91425" tIns="91425" rIns="91425" bIns="91425" anchor="ctr" anchorCtr="0">
            <a:noAutofit/>
          </a:bodyPr>
          <a:lstStyle/>
          <a:p>
            <a:pPr>
              <a:spcBef>
                <a:spcPts val="0"/>
              </a:spcBef>
              <a:buNone/>
            </a:pPr>
            <a:endParaRPr dirty="0">
              <a:solidFill>
                <a:srgbClr val="002F5F"/>
              </a:solidFill>
            </a:endParaRPr>
          </a:p>
        </p:txBody>
      </p:sp>
      <p:sp>
        <p:nvSpPr>
          <p:cNvPr id="12" name="Title 11"/>
          <p:cNvSpPr>
            <a:spLocks noGrp="1"/>
          </p:cNvSpPr>
          <p:nvPr>
            <p:ph type="title" hasCustomPrompt="1"/>
          </p:nvPr>
        </p:nvSpPr>
        <p:spPr>
          <a:xfrm>
            <a:off x="1219200" y="0"/>
            <a:ext cx="6705600" cy="1600200"/>
          </a:xfrm>
        </p:spPr>
        <p:txBody>
          <a:bodyPr>
            <a:noAutofit/>
          </a:bodyPr>
          <a:lstStyle>
            <a:lvl1pPr>
              <a:defRPr sz="3200" b="0" i="0">
                <a:solidFill>
                  <a:schemeClr val="bg1"/>
                </a:solidFill>
                <a:latin typeface="Verdana"/>
                <a:cs typeface="Verdana"/>
              </a:defRPr>
            </a:lvl1pPr>
          </a:lstStyle>
          <a:p>
            <a:r>
              <a:rPr lang="en-US" dirty="0"/>
              <a:t>Click to edit Master title style</a:t>
            </a:r>
            <a:br>
              <a:rPr lang="en-US" dirty="0"/>
            </a:br>
            <a:br>
              <a:rPr lang="en-US" dirty="0"/>
            </a:br>
            <a:endParaRPr lang="en-US" dirty="0"/>
          </a:p>
        </p:txBody>
      </p:sp>
    </p:spTree>
    <p:extLst>
      <p:ext uri="{BB962C8B-B14F-4D97-AF65-F5344CB8AC3E}">
        <p14:creationId xmlns:p14="http://schemas.microsoft.com/office/powerpoint/2010/main" val="2383845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Lef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66FA25-628F-49E8-B281-A326AD651438}" type="slidenum">
              <a:rPr lang="en-US" smtClean="0"/>
              <a:pPr/>
              <a:t>‹#›</a:t>
            </a:fld>
            <a:endParaRPr lang="en-US" dirty="0"/>
          </a:p>
        </p:txBody>
      </p:sp>
      <p:sp>
        <p:nvSpPr>
          <p:cNvPr id="6" name="Shape 166"/>
          <p:cNvSpPr/>
          <p:nvPr userDrawn="1"/>
        </p:nvSpPr>
        <p:spPr>
          <a:xfrm>
            <a:off x="0" y="0"/>
            <a:ext cx="6763800" cy="6858000"/>
          </a:xfrm>
          <a:prstGeom prst="rect">
            <a:avLst/>
          </a:prstGeom>
          <a:solidFill>
            <a:srgbClr val="00386B">
              <a:alpha val="73330"/>
            </a:srgbClr>
          </a:solidFill>
          <a:ln>
            <a:noFill/>
          </a:ln>
        </p:spPr>
        <p:txBody>
          <a:bodyPr lIns="91425" tIns="91425" rIns="91425" bIns="91425" anchor="ctr" anchorCtr="0">
            <a:noAutofit/>
          </a:bodyPr>
          <a:lstStyle/>
          <a:p>
            <a:pPr>
              <a:spcBef>
                <a:spcPts val="0"/>
              </a:spcBef>
              <a:buNone/>
            </a:pPr>
            <a:endParaRPr dirty="0">
              <a:solidFill>
                <a:srgbClr val="002F5F"/>
              </a:solidFill>
            </a:endParaRPr>
          </a:p>
        </p:txBody>
      </p:sp>
      <p:sp>
        <p:nvSpPr>
          <p:cNvPr id="7" name="Title 1"/>
          <p:cNvSpPr>
            <a:spLocks noGrp="1"/>
          </p:cNvSpPr>
          <p:nvPr>
            <p:ph type="title"/>
          </p:nvPr>
        </p:nvSpPr>
        <p:spPr>
          <a:xfrm>
            <a:off x="228600" y="228600"/>
            <a:ext cx="6324600" cy="1143000"/>
          </a:xfrm>
        </p:spPr>
        <p:txBody>
          <a:bodyPr>
            <a:noAutofit/>
          </a:bodyPr>
          <a:lstStyle>
            <a:lvl1pPr>
              <a:defRPr sz="3200">
                <a:solidFill>
                  <a:schemeClr val="bg1"/>
                </a:solidFill>
                <a:latin typeface="Verdana"/>
                <a:cs typeface="Verdana"/>
              </a:defRPr>
            </a:lvl1pPr>
          </a:lstStyle>
          <a:p>
            <a:r>
              <a:rPr lang="en-US" dirty="0"/>
              <a:t>Click to edit Master title style</a:t>
            </a:r>
          </a:p>
        </p:txBody>
      </p:sp>
      <p:sp>
        <p:nvSpPr>
          <p:cNvPr id="8" name="Content Placeholder 2"/>
          <p:cNvSpPr>
            <a:spLocks noGrp="1"/>
          </p:cNvSpPr>
          <p:nvPr>
            <p:ph idx="1"/>
          </p:nvPr>
        </p:nvSpPr>
        <p:spPr>
          <a:xfrm>
            <a:off x="228600" y="1524000"/>
            <a:ext cx="6324600" cy="4525963"/>
          </a:xfrm>
        </p:spPr>
        <p:txBody>
          <a:bodyPr/>
          <a:lstStyle>
            <a:lvl1pPr>
              <a:buFont typeface="Lucida Sans Unicode" pitchFamily="34" charset="0"/>
              <a:buChar char="‣"/>
              <a:defRPr sz="2500">
                <a:solidFill>
                  <a:schemeClr val="bg1"/>
                </a:solidFill>
                <a:latin typeface="Verdana"/>
                <a:cs typeface="Verdana"/>
              </a:defRPr>
            </a:lvl1pPr>
            <a:lvl2pPr>
              <a:buFont typeface="Arial" pitchFamily="34" charset="0"/>
              <a:buChar char="•"/>
              <a:defRPr sz="2300">
                <a:solidFill>
                  <a:srgbClr val="8C004C"/>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Left (2)">
    <p:spTree>
      <p:nvGrpSpPr>
        <p:cNvPr id="1" name=""/>
        <p:cNvGrpSpPr/>
        <p:nvPr/>
      </p:nvGrpSpPr>
      <p:grpSpPr>
        <a:xfrm>
          <a:off x="0" y="0"/>
          <a:ext cx="0" cy="0"/>
          <a:chOff x="0" y="0"/>
          <a:chExt cx="0" cy="0"/>
        </a:xfrm>
      </p:grpSpPr>
      <p:sp>
        <p:nvSpPr>
          <p:cNvPr id="6" name="Shape 161"/>
          <p:cNvSpPr/>
          <p:nvPr userDrawn="1"/>
        </p:nvSpPr>
        <p:spPr>
          <a:xfrm>
            <a:off x="0" y="0"/>
            <a:ext cx="4572000" cy="6858000"/>
          </a:xfrm>
          <a:prstGeom prst="rect">
            <a:avLst/>
          </a:prstGeom>
          <a:solidFill>
            <a:srgbClr val="002F5F">
              <a:alpha val="73330"/>
            </a:srgbClr>
          </a:solidFill>
          <a:ln>
            <a:solidFill>
              <a:srgbClr val="00386B"/>
            </a:solidFill>
          </a:ln>
        </p:spPr>
        <p:txBody>
          <a:bodyPr lIns="91425" tIns="91425" rIns="91425" bIns="91425" anchor="ctr" anchorCtr="0">
            <a:noAutofit/>
          </a:bodyPr>
          <a:lstStyle/>
          <a:p>
            <a:pPr>
              <a:spcBef>
                <a:spcPts val="0"/>
              </a:spcBef>
              <a:buNone/>
            </a:pPr>
            <a:endParaRPr dirty="0">
              <a:solidFill>
                <a:srgbClr val="002F5F"/>
              </a:solidFill>
            </a:endParaRPr>
          </a:p>
        </p:txBody>
      </p:sp>
      <p:sp>
        <p:nvSpPr>
          <p:cNvPr id="2" name="Title 1"/>
          <p:cNvSpPr>
            <a:spLocks noGrp="1"/>
          </p:cNvSpPr>
          <p:nvPr>
            <p:ph type="title"/>
          </p:nvPr>
        </p:nvSpPr>
        <p:spPr>
          <a:xfrm>
            <a:off x="228600" y="228600"/>
            <a:ext cx="4038600" cy="1143000"/>
          </a:xfrm>
        </p:spPr>
        <p:txBody>
          <a:bodyPr>
            <a:noAutofit/>
          </a:bodyPr>
          <a:lstStyle>
            <a:lvl1pPr>
              <a:defRPr sz="3200" b="0" i="0">
                <a:solidFill>
                  <a:schemeClr val="bg1"/>
                </a:solidFill>
                <a:latin typeface="Verdana"/>
                <a:cs typeface="Verdana"/>
              </a:defRPr>
            </a:lvl1pPr>
          </a:lstStyle>
          <a:p>
            <a:r>
              <a:rPr lang="en-US" dirty="0"/>
              <a:t>Click to edit Master title style</a:t>
            </a:r>
          </a:p>
        </p:txBody>
      </p:sp>
      <p:sp>
        <p:nvSpPr>
          <p:cNvPr id="3" name="Date Placeholder 2"/>
          <p:cNvSpPr>
            <a:spLocks noGrp="1"/>
          </p:cNvSpPr>
          <p:nvPr>
            <p:ph type="dt" sz="half" idx="10"/>
          </p:nvPr>
        </p:nvSpPr>
        <p:spPr/>
        <p:txBody>
          <a:bodyPr/>
          <a:lstStyle/>
          <a:p>
            <a:fld id="{4DBC434E-5355-4EF6-B69B-67E6845F9003}" type="datetimeFigureOut">
              <a:rPr lang="en-US" smtClean="0"/>
              <a:pPr/>
              <a:t>7/16/2024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Content Placeholder 2"/>
          <p:cNvSpPr>
            <a:spLocks noGrp="1"/>
          </p:cNvSpPr>
          <p:nvPr>
            <p:ph idx="1"/>
          </p:nvPr>
        </p:nvSpPr>
        <p:spPr>
          <a:xfrm>
            <a:off x="228600" y="1524000"/>
            <a:ext cx="4114800" cy="4525963"/>
          </a:xfrm>
        </p:spPr>
        <p:txBody>
          <a:bodyPr/>
          <a:lstStyle>
            <a:lvl1pPr>
              <a:buFont typeface="Lucida Sans Unicode" pitchFamily="34" charset="0"/>
              <a:buChar char="‣"/>
              <a:defRPr sz="2700">
                <a:solidFill>
                  <a:schemeClr val="bg1"/>
                </a:solidFill>
                <a:latin typeface="Verdana"/>
                <a:cs typeface="Verdana"/>
              </a:defRPr>
            </a:lvl1pPr>
            <a:lvl2pPr>
              <a:buFont typeface="Arial" pitchFamily="34" charset="0"/>
              <a:buChar char="•"/>
              <a:defRPr sz="2300">
                <a:solidFill>
                  <a:schemeClr val="tx2">
                    <a:lumMod val="20000"/>
                    <a:lumOff val="80000"/>
                  </a:schemeClr>
                </a:solidFill>
                <a:latin typeface="Verdana"/>
                <a:cs typeface="Verdana"/>
              </a:defRPr>
            </a:lvl2pPr>
            <a:lvl3pPr>
              <a:buFont typeface="Lucida Sans Unicode" pitchFamily="34" charset="0"/>
              <a:buChar char="‧"/>
              <a:defRPr sz="1900">
                <a:solidFill>
                  <a:schemeClr val="bg1"/>
                </a:solidFill>
                <a:latin typeface="Verdana"/>
                <a:cs typeface="Verdana"/>
              </a:defRPr>
            </a:lvl3pPr>
            <a:lvl4pPr>
              <a:defRPr sz="1700">
                <a:solidFill>
                  <a:schemeClr val="bg1"/>
                </a:solidFill>
                <a:latin typeface="Verdana"/>
                <a:cs typeface="Verdana"/>
              </a:defRPr>
            </a:lvl4pPr>
            <a:lvl5pPr>
              <a:defRPr sz="1500">
                <a:solidFill>
                  <a:schemeClr val="bg1"/>
                </a:solidFill>
                <a:latin typeface="Verdan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1" descr="S:\Staff Shared\Admin\Information Office\Nancy's Files\Logos\District Logos\PCS_Logo_Line Photoshop transparent bg.png"/>
          <p:cNvPicPr>
            <a:picLocks noChangeAspect="1" noChangeArrowheads="1"/>
          </p:cNvPicPr>
          <p:nvPr userDrawn="1"/>
        </p:nvPicPr>
        <p:blipFill>
          <a:blip r:embed="rId2" cstate="print"/>
          <a:srcRect/>
          <a:stretch>
            <a:fillRect/>
          </a:stretch>
        </p:blipFill>
        <p:spPr bwMode="auto">
          <a:xfrm>
            <a:off x="7086600" y="6309360"/>
            <a:ext cx="1828800" cy="548640"/>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Verdana"/>
                <a:cs typeface="Verdana"/>
              </a:defRPr>
            </a:lvl1pPr>
          </a:lstStyle>
          <a:p>
            <a:fld id="{4DBC434E-5355-4EF6-B69B-67E6845F9003}" type="datetimeFigureOut">
              <a:rPr lang="en-US" smtClean="0"/>
              <a:pPr/>
              <a:t>7/16/2024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Verdana"/>
                <a:cs typeface="Verdana"/>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Verdana"/>
                <a:cs typeface="Verdana"/>
              </a:defRPr>
            </a:lvl1pPr>
          </a:lstStyle>
          <a:p>
            <a:fld id="{7A66FA25-628F-49E8-B281-A326AD65143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4" r:id="rId6"/>
    <p:sldLayoutId id="2147483655" r:id="rId7"/>
    <p:sldLayoutId id="2147483656" r:id="rId8"/>
    <p:sldLayoutId id="2147483661" r:id="rId9"/>
    <p:sldLayoutId id="2147483664" r:id="rId10"/>
    <p:sldLayoutId id="2147483662" r:id="rId11"/>
    <p:sldLayoutId id="2147483663" r:id="rId12"/>
  </p:sldLayoutIdLst>
  <p:txStyles>
    <p:titleStyle>
      <a:lvl1pPr algn="ctr" defTabSz="914400" rtl="0" eaLnBrk="1" latinLnBrk="0" hangingPunct="1">
        <a:spcBef>
          <a:spcPct val="0"/>
        </a:spcBef>
        <a:buNone/>
        <a:defRPr sz="4000" kern="1200">
          <a:solidFill>
            <a:schemeClr val="tx1"/>
          </a:solidFill>
          <a:latin typeface="Verdana"/>
          <a:ea typeface="+mj-ea"/>
          <a:cs typeface="Verdana"/>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Verdana"/>
          <a:ea typeface="+mn-ea"/>
          <a:cs typeface="Verdan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Verdana"/>
          <a:ea typeface="+mn-ea"/>
          <a:cs typeface="Verdan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Verdana"/>
          <a:ea typeface="+mn-ea"/>
          <a:cs typeface="Verdan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a:ea typeface="+mn-ea"/>
          <a:cs typeface="Verdan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a:ea typeface="+mn-ea"/>
          <a:cs typeface="Verdan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dirty="0"/>
          </a:p>
        </p:txBody>
      </p:sp>
      <p:sp>
        <p:nvSpPr>
          <p:cNvPr id="6" name="TextBox 5"/>
          <p:cNvSpPr txBox="1"/>
          <p:nvPr/>
        </p:nvSpPr>
        <p:spPr>
          <a:xfrm>
            <a:off x="91910" y="2765761"/>
            <a:ext cx="184666" cy="369332"/>
          </a:xfrm>
          <a:prstGeom prst="rect">
            <a:avLst/>
          </a:prstGeom>
          <a:noFill/>
        </p:spPr>
        <p:txBody>
          <a:bodyPr wrap="non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a:noFill/>
        </p:spPr>
        <p:txBody>
          <a:bodyPr>
            <a:normAutofit/>
          </a:bodyPr>
          <a:lstStyle/>
          <a:p>
            <a:pPr marL="347472">
              <a:spcAft>
                <a:spcPts val="600"/>
              </a:spcAft>
            </a:pPr>
            <a:endParaRPr lang="en-US" dirty="0"/>
          </a:p>
          <a:p>
            <a:pPr lvl="1">
              <a:buNone/>
            </a:pPr>
            <a:endParaRPr lang="en-US" dirty="0"/>
          </a:p>
          <a:p>
            <a:pPr lvl="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Subtitle 5"/>
          <p:cNvSpPr>
            <a:spLocks noGrp="1"/>
          </p:cNvSpPr>
          <p:nvPr>
            <p:ph type="subTitle"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
        <p:nvSpPr>
          <p:cNvPr id="4" name="Rectangular Callout 3"/>
          <p:cNvSpPr/>
          <p:nvPr/>
        </p:nvSpPr>
        <p:spPr>
          <a:xfrm>
            <a:off x="1828800" y="1752600"/>
            <a:ext cx="2209800" cy="1905000"/>
          </a:xfrm>
          <a:prstGeom prst="wedgeRectCallout">
            <a:avLst>
              <a:gd name="adj1" fmla="val -57932"/>
              <a:gd name="adj2" fmla="val 20853"/>
            </a:avLst>
          </a:prstGeom>
          <a:solidFill>
            <a:srgbClr val="6E2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E273D"/>
              </a:solidFill>
            </a:endParaRPr>
          </a:p>
        </p:txBody>
      </p:sp>
      <p:sp>
        <p:nvSpPr>
          <p:cNvPr id="7" name="Rectangular Callout 6"/>
          <p:cNvSpPr/>
          <p:nvPr/>
        </p:nvSpPr>
        <p:spPr>
          <a:xfrm>
            <a:off x="1828800" y="3886200"/>
            <a:ext cx="2209800" cy="1905000"/>
          </a:xfrm>
          <a:prstGeom prst="wedgeRectCallout">
            <a:avLst>
              <a:gd name="adj1" fmla="val -57932"/>
              <a:gd name="adj2" fmla="val 20853"/>
            </a:avLst>
          </a:prstGeom>
          <a:solidFill>
            <a:srgbClr val="6E2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E273D"/>
              </a:solidFill>
            </a:endParaRPr>
          </a:p>
        </p:txBody>
      </p:sp>
      <p:sp>
        <p:nvSpPr>
          <p:cNvPr id="9" name="TextBox 8"/>
          <p:cNvSpPr txBox="1"/>
          <p:nvPr/>
        </p:nvSpPr>
        <p:spPr>
          <a:xfrm rot="16200000">
            <a:off x="-1236702" y="3370302"/>
            <a:ext cx="4648200" cy="1107996"/>
          </a:xfrm>
          <a:prstGeom prst="rect">
            <a:avLst/>
          </a:prstGeom>
          <a:noFill/>
        </p:spPr>
        <p:txBody>
          <a:bodyPr wrap="square" rtlCol="0">
            <a:spAutoFit/>
          </a:bodyPr>
          <a:lstStyle/>
          <a:p>
            <a:pPr algn="ctr"/>
            <a:r>
              <a:rPr lang="en-US" sz="6600" b="1" dirty="0">
                <a:solidFill>
                  <a:srgbClr val="6E273D"/>
                </a:solidFill>
                <a:latin typeface="Myriad Pro" pitchFamily="34" charset="0"/>
              </a:rPr>
              <a:t>TITLE</a:t>
            </a:r>
          </a:p>
        </p:txBody>
      </p:sp>
      <p:sp>
        <p:nvSpPr>
          <p:cNvPr id="11" name="Rectangular Callout 10"/>
          <p:cNvSpPr/>
          <p:nvPr/>
        </p:nvSpPr>
        <p:spPr>
          <a:xfrm rot="10800000">
            <a:off x="5105400" y="1752600"/>
            <a:ext cx="2209800" cy="1905000"/>
          </a:xfrm>
          <a:prstGeom prst="wedgeRectCallout">
            <a:avLst>
              <a:gd name="adj1" fmla="val -57932"/>
              <a:gd name="adj2" fmla="val 20853"/>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ular Callout 12"/>
          <p:cNvSpPr/>
          <p:nvPr/>
        </p:nvSpPr>
        <p:spPr>
          <a:xfrm rot="10800000">
            <a:off x="5105400" y="3886200"/>
            <a:ext cx="2209800" cy="1905000"/>
          </a:xfrm>
          <a:prstGeom prst="wedgeRectCallout">
            <a:avLst>
              <a:gd name="adj1" fmla="val -57932"/>
              <a:gd name="adj2" fmla="val 20853"/>
            </a:avLst>
          </a:prstGeom>
          <a:solidFill>
            <a:srgbClr val="002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rot="5400000">
            <a:off x="5697498" y="3370302"/>
            <a:ext cx="4648200" cy="1107996"/>
          </a:xfrm>
          <a:prstGeom prst="rect">
            <a:avLst/>
          </a:prstGeom>
          <a:noFill/>
        </p:spPr>
        <p:txBody>
          <a:bodyPr wrap="square" rtlCol="0">
            <a:spAutoFit/>
          </a:bodyPr>
          <a:lstStyle/>
          <a:p>
            <a:pPr algn="ctr"/>
            <a:r>
              <a:rPr lang="en-US" sz="6600" b="1" dirty="0">
                <a:solidFill>
                  <a:srgbClr val="002F5F"/>
                </a:solidFill>
                <a:latin typeface="Myriad Pro" pitchFamily="34" charset="0"/>
              </a:rPr>
              <a:t>TITLE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6" name="Chart 5"/>
          <p:cNvGraphicFramePr/>
          <p:nvPr>
            <p:extLst>
              <p:ext uri="{D42A27DB-BD31-4B8C-83A1-F6EECF244321}">
                <p14:modId xmlns:p14="http://schemas.microsoft.com/office/powerpoint/2010/main" val="1148290958"/>
              </p:ext>
            </p:extLst>
          </p:nvPr>
        </p:nvGraphicFramePr>
        <p:xfrm>
          <a:off x="762000" y="2133600"/>
          <a:ext cx="78486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219200" y="1600200"/>
            <a:ext cx="1143000" cy="400110"/>
          </a:xfrm>
          <a:prstGeom prst="rect">
            <a:avLst/>
          </a:prstGeom>
          <a:noFill/>
        </p:spPr>
        <p:txBody>
          <a:bodyPr wrap="square" rtlCol="0">
            <a:spAutoFit/>
          </a:bodyPr>
          <a:lstStyle/>
          <a:p>
            <a:pPr algn="ctr"/>
            <a:r>
              <a:rPr lang="en-US" sz="2000" b="1" dirty="0">
                <a:latin typeface="Verdana"/>
                <a:cs typeface="Verdana"/>
              </a:rPr>
              <a:t>TITLE</a:t>
            </a:r>
          </a:p>
        </p:txBody>
      </p:sp>
      <p:sp>
        <p:nvSpPr>
          <p:cNvPr id="16" name="TextBox 15"/>
          <p:cNvSpPr txBox="1"/>
          <p:nvPr/>
        </p:nvSpPr>
        <p:spPr>
          <a:xfrm>
            <a:off x="3124200" y="1600200"/>
            <a:ext cx="1143000" cy="400110"/>
          </a:xfrm>
          <a:prstGeom prst="rect">
            <a:avLst/>
          </a:prstGeom>
          <a:noFill/>
        </p:spPr>
        <p:txBody>
          <a:bodyPr wrap="square" rtlCol="0">
            <a:spAutoFit/>
          </a:bodyPr>
          <a:lstStyle/>
          <a:p>
            <a:pPr algn="ctr"/>
            <a:r>
              <a:rPr lang="en-US" sz="2000" b="1" dirty="0">
                <a:latin typeface="Verdana"/>
                <a:cs typeface="Verdana"/>
              </a:rPr>
              <a:t>TITLE</a:t>
            </a:r>
          </a:p>
        </p:txBody>
      </p:sp>
      <p:sp>
        <p:nvSpPr>
          <p:cNvPr id="17" name="TextBox 16"/>
          <p:cNvSpPr txBox="1"/>
          <p:nvPr/>
        </p:nvSpPr>
        <p:spPr>
          <a:xfrm>
            <a:off x="5029200" y="1600200"/>
            <a:ext cx="1143000" cy="400110"/>
          </a:xfrm>
          <a:prstGeom prst="rect">
            <a:avLst/>
          </a:prstGeom>
          <a:noFill/>
        </p:spPr>
        <p:txBody>
          <a:bodyPr wrap="square" rtlCol="0">
            <a:spAutoFit/>
          </a:bodyPr>
          <a:lstStyle/>
          <a:p>
            <a:pPr algn="ctr"/>
            <a:r>
              <a:rPr lang="en-US" sz="2000" b="1" dirty="0">
                <a:latin typeface="Verdana"/>
                <a:cs typeface="Verdana"/>
              </a:rPr>
              <a:t>TITLE</a:t>
            </a:r>
          </a:p>
        </p:txBody>
      </p:sp>
      <p:sp>
        <p:nvSpPr>
          <p:cNvPr id="18" name="TextBox 17"/>
          <p:cNvSpPr txBox="1"/>
          <p:nvPr/>
        </p:nvSpPr>
        <p:spPr>
          <a:xfrm>
            <a:off x="7010400" y="1600200"/>
            <a:ext cx="1143000" cy="400110"/>
          </a:xfrm>
          <a:prstGeom prst="rect">
            <a:avLst/>
          </a:prstGeom>
          <a:noFill/>
        </p:spPr>
        <p:txBody>
          <a:bodyPr wrap="square" rtlCol="0">
            <a:spAutoFit/>
          </a:bodyPr>
          <a:lstStyle/>
          <a:p>
            <a:pPr algn="ctr"/>
            <a:r>
              <a:rPr lang="en-US" sz="2000" b="1" dirty="0">
                <a:latin typeface="Verdana"/>
                <a:cs typeface="Verdana"/>
              </a:rPr>
              <a:t>TITLE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206792024"/>
              </p:ext>
            </p:extLst>
          </p:nvPr>
        </p:nvGraphicFramePr>
        <p:xfrm>
          <a:off x="533400" y="1905000"/>
          <a:ext cx="80772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752600" y="5943600"/>
            <a:ext cx="1600200" cy="381000"/>
          </a:xfrm>
          <a:prstGeom prst="rect">
            <a:avLst/>
          </a:prstGeom>
          <a:noFill/>
        </p:spPr>
        <p:txBody>
          <a:bodyPr wrap="square" rtlCol="0">
            <a:spAutoFit/>
          </a:bodyPr>
          <a:lstStyle/>
          <a:p>
            <a:pPr algn="ctr"/>
            <a:r>
              <a:rPr lang="en-US" dirty="0">
                <a:latin typeface="Verdana"/>
                <a:cs typeface="Verdana"/>
              </a:rPr>
              <a:t>TITLE</a:t>
            </a:r>
          </a:p>
        </p:txBody>
      </p:sp>
      <p:sp>
        <p:nvSpPr>
          <p:cNvPr id="6" name="TextBox 5"/>
          <p:cNvSpPr txBox="1"/>
          <p:nvPr/>
        </p:nvSpPr>
        <p:spPr>
          <a:xfrm>
            <a:off x="3124200" y="5934670"/>
            <a:ext cx="1524000" cy="369332"/>
          </a:xfrm>
          <a:prstGeom prst="rect">
            <a:avLst/>
          </a:prstGeom>
          <a:noFill/>
        </p:spPr>
        <p:txBody>
          <a:bodyPr wrap="square" rtlCol="0">
            <a:spAutoFit/>
          </a:bodyPr>
          <a:lstStyle/>
          <a:p>
            <a:pPr algn="ctr"/>
            <a:r>
              <a:rPr lang="en-US" dirty="0">
                <a:latin typeface="Verdana"/>
                <a:cs typeface="Verdana"/>
              </a:rPr>
              <a:t>TITLE</a:t>
            </a:r>
          </a:p>
        </p:txBody>
      </p:sp>
      <p:sp>
        <p:nvSpPr>
          <p:cNvPr id="7" name="TextBox 6"/>
          <p:cNvSpPr txBox="1"/>
          <p:nvPr/>
        </p:nvSpPr>
        <p:spPr>
          <a:xfrm>
            <a:off x="4724400" y="5943600"/>
            <a:ext cx="1143000" cy="369332"/>
          </a:xfrm>
          <a:prstGeom prst="rect">
            <a:avLst/>
          </a:prstGeom>
          <a:noFill/>
        </p:spPr>
        <p:txBody>
          <a:bodyPr wrap="square" rtlCol="0">
            <a:spAutoFit/>
          </a:bodyPr>
          <a:lstStyle/>
          <a:p>
            <a:pPr algn="ctr"/>
            <a:r>
              <a:rPr lang="en-US" dirty="0">
                <a:latin typeface="Verdana"/>
                <a:cs typeface="Verdana"/>
              </a:rPr>
              <a:t>TITLE</a:t>
            </a:r>
          </a:p>
        </p:txBody>
      </p:sp>
      <p:sp>
        <p:nvSpPr>
          <p:cNvPr id="8" name="TextBox 7"/>
          <p:cNvSpPr txBox="1"/>
          <p:nvPr/>
        </p:nvSpPr>
        <p:spPr>
          <a:xfrm>
            <a:off x="6096000" y="5943600"/>
            <a:ext cx="958334" cy="369332"/>
          </a:xfrm>
          <a:prstGeom prst="rect">
            <a:avLst/>
          </a:prstGeom>
          <a:noFill/>
        </p:spPr>
        <p:txBody>
          <a:bodyPr wrap="square" rtlCol="0">
            <a:spAutoFit/>
          </a:bodyPr>
          <a:lstStyle/>
          <a:p>
            <a:pPr algn="ctr"/>
            <a:r>
              <a:rPr lang="en-US" dirty="0">
                <a:latin typeface="Verdana"/>
                <a:cs typeface="Verdana"/>
              </a:rPr>
              <a:t>TITLE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Subtitle 4"/>
          <p:cNvSpPr>
            <a:spLocks noGrp="1"/>
          </p:cNvSpPr>
          <p:nvPr>
            <p:ph type="subTitle"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LW">
      <a:dk1>
        <a:srgbClr val="000000"/>
      </a:dk1>
      <a:lt1>
        <a:sysClr val="window" lastClr="FFFFFF"/>
      </a:lt1>
      <a:dk2>
        <a:srgbClr val="1F497D"/>
      </a:dk2>
      <a:lt2>
        <a:srgbClr val="EEECE1"/>
      </a:lt2>
      <a:accent1>
        <a:srgbClr val="134679"/>
      </a:accent1>
      <a:accent2>
        <a:srgbClr val="96005B"/>
      </a:accent2>
      <a:accent3>
        <a:srgbClr val="FFC425"/>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1301</TotalTime>
  <Words>234</Words>
  <Application>Microsoft Office PowerPoint</Application>
  <PresentationFormat>On-screen Show (4:3)</PresentationFormat>
  <Paragraphs>28</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Lucida Sans Unicode</vt:lpstr>
      <vt:lpstr>Muli</vt:lpstr>
      <vt:lpstr>Myriad Pro</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Pittsford Central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Laurie Everhart</cp:lastModifiedBy>
  <cp:revision>155</cp:revision>
  <dcterms:created xsi:type="dcterms:W3CDTF">2015-12-04T17:10:58Z</dcterms:created>
  <dcterms:modified xsi:type="dcterms:W3CDTF">2024-07-16T18:19:33Z</dcterms:modified>
</cp:coreProperties>
</file>