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400039-69EB-4F62-BBAE-C781AAF40816}" v="11" dt="2023-08-04T17:21:58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9090-E995-6C07-A78F-DD940A859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3C9ED6-10F3-B47A-C7BE-191307233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98E20-6B74-7FC3-D78A-FCEEFB1C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132D6-109F-40EC-C487-C7D2EC93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F44C3-AFA4-559D-AB8F-3F5B8EF3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5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8809-B2DC-CA62-D141-55991598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F554D-82DA-699C-83A5-CD9ED082B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167A4-E459-8A32-3BC6-8AAECDDE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54F5A-7AFF-ADA2-14AB-963695D3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FA54-3DCB-8B62-B357-6FC77D15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6B7D-5EC9-F298-41C6-DE70CC8A1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C492C-AE78-5C58-9DF3-A1AEB7D9F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40618-5CD5-6DE8-947C-D9C5CAB70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8CAF2-FBAB-AB01-25F4-92F5FFA97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014D0-387B-FD1C-D520-4E2E28AE3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2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11F31-F73D-F51D-DC8B-70F3E38F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3CD2C-DA58-F6C9-E860-C9FB811B8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27F81-CAC5-F4EB-E8E1-65D582D1C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08F20-EE1C-418B-B552-30FAF866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D1C6D-DCC8-F3B0-EB1F-7A5E3271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A9860-A26E-1167-E23A-AF1CF3D56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2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1C28-13F4-DC44-1EA7-23BE31BDA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D0099-2ACE-3103-3F29-A176375D1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390D0-5288-4598-FA74-64D6C427D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C0A643-C989-0353-4553-9402D5BA1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2AFD5C-1B77-29C7-44B8-5D800E06A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0C5B97-B6A8-AD1F-EF4D-BC0D5FD6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8ADBF-1405-7487-D639-23C351394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5B6442-BEAD-FCE7-1B95-E1F40A542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8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13CE-0DE3-A464-4AB9-CDAAC599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A8AC61-4C0E-DC20-58C7-F702CBA4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E462A-27CF-000A-65BC-0CF5B6D31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0E43E-CF7C-7E00-1E7C-11A96092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2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562B1-FF6F-3960-BA47-54B031D90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BC091A-11C6-6AF5-22A4-BAAA9E3A3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61F1F-AE37-B643-D7E8-B54FE719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0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A6EE1-D446-EB46-9232-860717F3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A137-FE3A-987F-0709-434215333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1ACB3-3F3E-E4A7-EB83-F809ED6B6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D9FBD-AA65-0480-7622-B41AA51B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3EE8B-4A6D-1CA2-AC7F-7EEC06C6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9F240-30FE-E943-A9E5-3197CEBD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6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5CDFD-1E16-AB49-49DC-1E1157545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5B204-297A-A57F-7D50-626AE0442F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DC753-3038-8DE8-803F-52DF31841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27888-7EB0-B7AD-D23B-6809939EF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F4C7C-8DC5-C607-E301-C0C818267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AC7A7-6E50-6D68-91A1-A551FD5B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8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F055-1271-2663-D4F7-66FAD23B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4EFED-AA65-45FD-1E84-43E9DDB76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B51C0-F6AC-39D8-CBBD-063AEB8FA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846E0-F613-D4CD-DF12-35ED25C8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B4C7D-AB99-44C5-F3A1-3902DE4A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F74CD5-861F-27F5-B942-9B4298DD9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10864-05CD-CBF5-DDE9-60A8BF060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A0D4B-0420-C0E9-5492-F5785996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30249-C752-5E08-B2F9-AF4C4BDE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29381-6127-1A01-0E00-FCEB1249A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5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1D05F-7C56-F362-F5B5-A791DC9AA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7DF5D-B063-2FD0-1893-E0E0A2C12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C8A7B-3D1C-7B70-C785-B042E162E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60645-A71A-4E97-9AE1-47043B2C587D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01A59-392A-44C0-147A-9A0855634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BBE0C-3AB8-454D-2746-7E891F083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3AB59-6189-4251-B02A-DB6578F64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9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8A7193-8E28-6A48-990D-1F39DD7862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E52D7A-8B61-3B04-3CDC-61F5A456C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502" y="1111211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98287E-20F2-9B78-B791-7B87D42DEA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3502" y="3590886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0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18C9CE-8D1B-F745-92B4-BCF35D2756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6C9A9EDE-D6F2-CDD4-09F4-B30BBA5EC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5"/>
            <a:ext cx="100584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F7A3D85-BEA1-E0DC-F9A8-05C4D39D1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25625"/>
            <a:ext cx="10058400" cy="370538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38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Pittsford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Elyse Jones</dc:creator>
  <cp:lastModifiedBy>Laurie Everhart</cp:lastModifiedBy>
  <cp:revision>2</cp:revision>
  <cp:lastPrinted>2023-08-04T17:22:05Z</cp:lastPrinted>
  <dcterms:created xsi:type="dcterms:W3CDTF">2023-08-03T16:50:58Z</dcterms:created>
  <dcterms:modified xsi:type="dcterms:W3CDTF">2024-07-16T17:56:15Z</dcterms:modified>
</cp:coreProperties>
</file>