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56" r:id="rId3"/>
    <p:sldId id="261" r:id="rId4"/>
    <p:sldId id="265" r:id="rId5"/>
    <p:sldId id="310" r:id="rId6"/>
    <p:sldId id="312" r:id="rId7"/>
    <p:sldId id="311" r:id="rId8"/>
    <p:sldId id="309" r:id="rId9"/>
    <p:sldId id="308" r:id="rId10"/>
    <p:sldId id="275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5F"/>
    <a:srgbClr val="6E273D"/>
    <a:srgbClr val="002F53"/>
    <a:srgbClr val="FFFFFF"/>
    <a:srgbClr val="8C004C"/>
    <a:srgbClr val="00386B"/>
    <a:srgbClr val="F9E27F"/>
    <a:srgbClr val="820047"/>
    <a:srgbClr val="B00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9" autoAdjust="0"/>
    <p:restoredTop sz="75952" autoAdjust="0"/>
  </p:normalViewPr>
  <p:slideViewPr>
    <p:cSldViewPr>
      <p:cViewPr varScale="1">
        <p:scale>
          <a:sx n="109" d="100"/>
          <a:sy n="109" d="100"/>
        </p:scale>
        <p:origin x="158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3318" y="-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FDK</c:v>
                </c:pt>
              </c:strCache>
            </c:strRef>
          </c:tx>
          <c:spPr>
            <a:solidFill>
              <a:srgbClr val="6E273D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Gr. 4</c:v>
                </c:pt>
                <c:pt idx="1">
                  <c:v>Gr. 3</c:v>
                </c:pt>
                <c:pt idx="2">
                  <c:v>Gr. 2</c:v>
                </c:pt>
                <c:pt idx="3">
                  <c:v>Gr. 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0.24</c:v>
                </c:pt>
                <c:pt idx="1">
                  <c:v>0.36</c:v>
                </c:pt>
                <c:pt idx="2">
                  <c:v>0.310000000000001</c:v>
                </c:pt>
                <c:pt idx="3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55-4964-99C8-675FC74DA8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HDK</c:v>
                </c:pt>
              </c:strCache>
            </c:strRef>
          </c:tx>
          <c:spPr>
            <a:solidFill>
              <a:srgbClr val="002F53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Gr. 4</c:v>
                </c:pt>
                <c:pt idx="1">
                  <c:v>Gr. 3</c:v>
                </c:pt>
                <c:pt idx="2">
                  <c:v>Gr. 2</c:v>
                </c:pt>
                <c:pt idx="3">
                  <c:v>Gr. 1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0.21</c:v>
                </c:pt>
                <c:pt idx="1">
                  <c:v>0.43</c:v>
                </c:pt>
                <c:pt idx="2">
                  <c:v>0.28000000000000003</c:v>
                </c:pt>
                <c:pt idx="3">
                  <c:v>8.0000000000000099E-2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55-4964-99C8-675FC74DA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6285544"/>
        <c:axId val="286285936"/>
      </c:barChart>
      <c:catAx>
        <c:axId val="28628554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286285936"/>
        <c:crosses val="autoZero"/>
        <c:auto val="1"/>
        <c:lblAlgn val="ctr"/>
        <c:lblOffset val="100"/>
        <c:noMultiLvlLbl val="0"/>
      </c:catAx>
      <c:valAx>
        <c:axId val="28628593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862855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Residents 75%</c:v>
                </c:pt>
              </c:strCache>
            </c:strRef>
          </c:tx>
          <c:spPr>
            <a:solidFill>
              <a:srgbClr val="002F53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2F53"/>
              </a:solidFill>
            </c:spPr>
            <c:extLst>
              <c:ext xmlns:c16="http://schemas.microsoft.com/office/drawing/2014/chart" uri="{C3380CC4-5D6E-409C-BE32-E72D297353CC}">
                <c16:uniqueId val="{00000001-5225-4A0B-9EFC-B8739E5B7AEB}"/>
              </c:ext>
            </c:extLst>
          </c:dPt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0%</c:formatCode>
                <c:ptCount val="1"/>
                <c:pt idx="0">
                  <c:v>0.750000000000002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25-4A0B-9EFC-B8739E5B7A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Residents who work for PCSD 83%</c:v>
                </c:pt>
              </c:strCache>
            </c:strRef>
          </c:tx>
          <c:spPr>
            <a:solidFill>
              <a:srgbClr val="6E273D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5225-4A0B-9EFC-B8739E5B7AEB}"/>
              </c:ext>
            </c:extLst>
          </c:dPt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0%</c:formatCode>
                <c:ptCount val="1"/>
                <c:pt idx="0">
                  <c:v>0.83000000000000096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25-4A0B-9EFC-B8739E5B7A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Senior citizens 68%</c:v>
                </c:pt>
              </c:strCache>
            </c:strRef>
          </c:tx>
          <c:spPr>
            <a:solidFill>
              <a:srgbClr val="002F53"/>
            </a:solidFill>
          </c:spPr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0%</c:formatCode>
                <c:ptCount val="1"/>
                <c:pt idx="0">
                  <c:v>0.68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225-4A0B-9EFC-B8739E5B7AE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Staff 88%</c:v>
                </c:pt>
              </c:strCache>
            </c:strRef>
          </c:tx>
          <c:spPr>
            <a:solidFill>
              <a:srgbClr val="6E273D"/>
            </a:solidFill>
          </c:spPr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0%</c:formatCode>
                <c:ptCount val="1"/>
                <c:pt idx="0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225-4A0B-9EFC-B8739E5B7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76"/>
        <c:overlap val="-68"/>
        <c:axId val="286286720"/>
        <c:axId val="286287112"/>
      </c:barChart>
      <c:catAx>
        <c:axId val="286286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86287112"/>
        <c:crosses val="autoZero"/>
        <c:auto val="1"/>
        <c:lblAlgn val="ctr"/>
        <c:lblOffset val="100"/>
        <c:noMultiLvlLbl val="0"/>
      </c:catAx>
      <c:valAx>
        <c:axId val="28628711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8628672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F752E-9BDD-4878-8AEB-DC81304F9CB0}" type="datetimeFigureOut">
              <a:rPr lang="en-US" smtClean="0"/>
              <a:pPr/>
              <a:t>7/16/2024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43FFDB-442F-4A0D-9D7A-5E0ED44E44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745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02CCF70-4A6B-4FBE-B37C-4E4B4DFD455D}" type="datetimeFigureOut">
              <a:rPr lang="en-US" smtClean="0"/>
              <a:pPr/>
              <a:t>7/16/2024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E7A87F8-D3A1-4ECF-BE83-13C068507D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979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A87F8-D3A1-4ECF-BE83-13C068507D5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202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A87F8-D3A1-4ECF-BE83-13C068507D5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23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A87F8-D3A1-4ECF-BE83-13C068507D5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059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A87F8-D3A1-4ECF-BE83-13C068507D5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870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A87F8-D3A1-4ECF-BE83-13C068507D5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5715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A87F8-D3A1-4ECF-BE83-13C068507D5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615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A87F8-D3A1-4ECF-BE83-13C068507D5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634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53"/>
          <p:cNvSpPr/>
          <p:nvPr userDrawn="1"/>
        </p:nvSpPr>
        <p:spPr>
          <a:xfrm>
            <a:off x="0" y="381000"/>
            <a:ext cx="9144000" cy="1563299"/>
          </a:xfrm>
          <a:prstGeom prst="rect">
            <a:avLst/>
          </a:prstGeom>
          <a:solidFill>
            <a:srgbClr val="002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>
              <a:solidFill>
                <a:srgbClr val="002F5F"/>
              </a:solidFill>
            </a:endParaRPr>
          </a:p>
        </p:txBody>
      </p:sp>
      <p:sp>
        <p:nvSpPr>
          <p:cNvPr id="19" name="Title 18"/>
          <p:cNvSpPr>
            <a:spLocks noGrp="1"/>
          </p:cNvSpPr>
          <p:nvPr>
            <p:ph type="title" hasCustomPrompt="1"/>
          </p:nvPr>
        </p:nvSpPr>
        <p:spPr>
          <a:xfrm>
            <a:off x="457200" y="591149"/>
            <a:ext cx="8229600" cy="1143000"/>
          </a:xfrm>
        </p:spPr>
        <p:txBody>
          <a:bodyPr>
            <a:normAutofit/>
          </a:bodyPr>
          <a:lstStyle>
            <a:lvl1pPr>
              <a:defRPr sz="32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436" y="6248400"/>
            <a:ext cx="2329704" cy="54986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Righ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61"/>
          <p:cNvSpPr/>
          <p:nvPr userDrawn="1"/>
        </p:nvSpPr>
        <p:spPr>
          <a:xfrm>
            <a:off x="4343400" y="1524000"/>
            <a:ext cx="4800600" cy="5334000"/>
          </a:xfrm>
          <a:prstGeom prst="rect">
            <a:avLst/>
          </a:prstGeom>
          <a:solidFill>
            <a:srgbClr val="002F5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274638"/>
            <a:ext cx="4038600" cy="1143000"/>
          </a:xfrm>
        </p:spPr>
        <p:txBody>
          <a:bodyPr>
            <a:noAutofit/>
          </a:bodyPr>
          <a:lstStyle>
            <a:lvl1pPr>
              <a:defRPr sz="32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hape 161"/>
          <p:cNvSpPr/>
          <p:nvPr userDrawn="1"/>
        </p:nvSpPr>
        <p:spPr>
          <a:xfrm>
            <a:off x="4343400" y="0"/>
            <a:ext cx="4800600" cy="1463675"/>
          </a:xfrm>
          <a:prstGeom prst="rect">
            <a:avLst/>
          </a:prstGeom>
          <a:solidFill>
            <a:srgbClr val="6E273D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/>
            <a:endParaRPr lang="en-US" sz="27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5" r="1773"/>
          <a:stretch/>
        </p:blipFill>
        <p:spPr>
          <a:xfrm>
            <a:off x="0" y="0"/>
            <a:ext cx="4267200" cy="6858000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0" y="1692276"/>
            <a:ext cx="4419600" cy="4556124"/>
          </a:xfrm>
        </p:spPr>
        <p:txBody>
          <a:bodyPr/>
          <a:lstStyle>
            <a:lvl1pPr>
              <a:buFont typeface="Lucida Sans Unicode" pitchFamily="34" charset="0"/>
              <a:buChar char="‣"/>
              <a:defRPr sz="2400">
                <a:solidFill>
                  <a:schemeClr val="bg1"/>
                </a:solidFill>
                <a:latin typeface="Verdana"/>
                <a:cs typeface="Verdana"/>
              </a:defRPr>
            </a:lvl1pPr>
            <a:lvl2pPr>
              <a:buFont typeface="Arial" pitchFamily="34" charset="0"/>
              <a:buChar char="•"/>
              <a:defRPr sz="2300">
                <a:solidFill>
                  <a:srgbClr val="FFFFFF"/>
                </a:solidFill>
                <a:latin typeface="Verdana"/>
                <a:cs typeface="Verdana"/>
              </a:defRPr>
            </a:lvl2pPr>
            <a:lvl3pPr>
              <a:buFont typeface="Lucida Sans Unicode" pitchFamily="34" charset="0"/>
              <a:buChar char="‧"/>
              <a:defRPr sz="1900">
                <a:solidFill>
                  <a:schemeClr val="bg1"/>
                </a:solidFill>
                <a:latin typeface="Verdana"/>
                <a:cs typeface="Verdana"/>
              </a:defRPr>
            </a:lvl3pPr>
            <a:lvl4pPr>
              <a:defRPr sz="1700">
                <a:solidFill>
                  <a:schemeClr val="bg1"/>
                </a:solidFill>
                <a:latin typeface="Verdana"/>
                <a:cs typeface="Verdana"/>
              </a:defRPr>
            </a:lvl4pPr>
            <a:lvl5pPr>
              <a:defRPr sz="1500">
                <a:solidFill>
                  <a:schemeClr val="bg1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384059"/>
            <a:ext cx="1754939" cy="4142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Top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384059"/>
            <a:ext cx="1754939" cy="41421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224" b="44444"/>
          <a:stretch/>
        </p:blipFill>
        <p:spPr>
          <a:xfrm>
            <a:off x="0" y="198870"/>
            <a:ext cx="9144000" cy="1531505"/>
          </a:xfrm>
          <a:prstGeom prst="rect">
            <a:avLst/>
          </a:prstGeom>
        </p:spPr>
      </p:pic>
      <p:cxnSp>
        <p:nvCxnSpPr>
          <p:cNvPr id="4" name="Straight Connector 3"/>
          <p:cNvCxnSpPr/>
          <p:nvPr userDrawn="1"/>
        </p:nvCxnSpPr>
        <p:spPr>
          <a:xfrm>
            <a:off x="0" y="152400"/>
            <a:ext cx="9144000" cy="0"/>
          </a:xfrm>
          <a:prstGeom prst="line">
            <a:avLst/>
          </a:prstGeom>
          <a:ln w="19050">
            <a:solidFill>
              <a:srgbClr val="002F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0" y="1776845"/>
            <a:ext cx="9144000" cy="0"/>
          </a:xfrm>
          <a:prstGeom prst="line">
            <a:avLst/>
          </a:prstGeom>
          <a:ln w="19050">
            <a:solidFill>
              <a:srgbClr val="002F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57"/>
          <p:cNvSpPr/>
          <p:nvPr userDrawn="1"/>
        </p:nvSpPr>
        <p:spPr>
          <a:xfrm>
            <a:off x="3124200" y="0"/>
            <a:ext cx="6019800" cy="6858000"/>
          </a:xfrm>
          <a:prstGeom prst="rect">
            <a:avLst/>
          </a:prstGeom>
          <a:solidFill>
            <a:srgbClr val="002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274638"/>
            <a:ext cx="5715000" cy="1143000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384059"/>
            <a:ext cx="1754939" cy="414210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276600" y="1637867"/>
            <a:ext cx="5715000" cy="4525963"/>
          </a:xfrm>
        </p:spPr>
        <p:txBody>
          <a:bodyPr/>
          <a:lstStyle>
            <a:lvl1pPr>
              <a:buFont typeface="Lucida Sans Unicode" pitchFamily="34" charset="0"/>
              <a:buChar char="‣"/>
              <a:defRPr sz="2500">
                <a:solidFill>
                  <a:schemeClr val="bg1"/>
                </a:solidFill>
                <a:latin typeface="Verdana"/>
                <a:cs typeface="Verdana"/>
              </a:defRPr>
            </a:lvl1pPr>
            <a:lvl2pPr>
              <a:buFont typeface="Arial" pitchFamily="34" charset="0"/>
              <a:buChar char="•"/>
              <a:defRPr sz="2300">
                <a:solidFill>
                  <a:srgbClr val="FFFFFF"/>
                </a:solidFill>
                <a:latin typeface="Verdana"/>
                <a:cs typeface="Verdana"/>
              </a:defRPr>
            </a:lvl2pPr>
            <a:lvl3pPr>
              <a:buFont typeface="Lucida Sans Unicode" pitchFamily="34" charset="0"/>
              <a:buChar char="‧"/>
              <a:defRPr sz="1900">
                <a:solidFill>
                  <a:schemeClr val="bg1"/>
                </a:solidFill>
                <a:latin typeface="Verdana"/>
                <a:cs typeface="Verdana"/>
              </a:defRPr>
            </a:lvl3pPr>
            <a:lvl4pPr>
              <a:defRPr sz="1700">
                <a:solidFill>
                  <a:schemeClr val="bg1"/>
                </a:solidFill>
                <a:latin typeface="Verdana"/>
                <a:cs typeface="Verdana"/>
              </a:defRPr>
            </a:lvl4pPr>
            <a:lvl5pPr>
              <a:defRPr sz="1500">
                <a:solidFill>
                  <a:schemeClr val="bg1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000"/>
                    </a14:imgEffect>
                    <a14:imgEffect>
                      <a14:brightnessContrast bright="31000"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67" r="44129"/>
          <a:stretch/>
        </p:blipFill>
        <p:spPr>
          <a:xfrm>
            <a:off x="-3464" y="0"/>
            <a:ext cx="3127663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hoto and Content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57"/>
          <p:cNvSpPr/>
          <p:nvPr userDrawn="1"/>
        </p:nvSpPr>
        <p:spPr>
          <a:xfrm>
            <a:off x="0" y="0"/>
            <a:ext cx="6031832" cy="13161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>
              <a:solidFill>
                <a:srgbClr val="002F53"/>
              </a:solidFill>
            </a:endParaRPr>
          </a:p>
        </p:txBody>
      </p:sp>
      <p:sp>
        <p:nvSpPr>
          <p:cNvPr id="7" name="Shape 157"/>
          <p:cNvSpPr/>
          <p:nvPr userDrawn="1"/>
        </p:nvSpPr>
        <p:spPr>
          <a:xfrm>
            <a:off x="8021" y="1452700"/>
            <a:ext cx="6019800" cy="5405300"/>
          </a:xfrm>
          <a:prstGeom prst="rect">
            <a:avLst/>
          </a:prstGeom>
          <a:solidFill>
            <a:srgbClr val="002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421" y="76200"/>
            <a:ext cx="5715000" cy="1143000"/>
          </a:xfrm>
        </p:spPr>
        <p:txBody>
          <a:bodyPr>
            <a:noAutofit/>
          </a:bodyPr>
          <a:lstStyle>
            <a:lvl1pPr algn="l">
              <a:defRPr sz="3200">
                <a:solidFill>
                  <a:srgbClr val="002F5F"/>
                </a:solidFill>
                <a:latin typeface="Verdana"/>
                <a:cs typeface="Verdan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421" y="1600200"/>
            <a:ext cx="5715000" cy="4525963"/>
          </a:xfrm>
        </p:spPr>
        <p:txBody>
          <a:bodyPr/>
          <a:lstStyle>
            <a:lvl1pPr>
              <a:buFont typeface="Lucida Sans Unicode" pitchFamily="34" charset="0"/>
              <a:buChar char="‣"/>
              <a:defRPr sz="2500">
                <a:solidFill>
                  <a:schemeClr val="bg1"/>
                </a:solidFill>
                <a:latin typeface="Verdana"/>
                <a:cs typeface="Verdana"/>
              </a:defRPr>
            </a:lvl1pPr>
            <a:lvl2pPr>
              <a:buFont typeface="Arial" pitchFamily="34" charset="0"/>
              <a:buChar char="•"/>
              <a:defRPr sz="2300">
                <a:solidFill>
                  <a:srgbClr val="FFFFFF"/>
                </a:solidFill>
                <a:latin typeface="Verdana"/>
                <a:cs typeface="Verdana"/>
              </a:defRPr>
            </a:lvl2pPr>
            <a:lvl3pPr>
              <a:buFont typeface="Lucida Sans Unicode" pitchFamily="34" charset="0"/>
              <a:buChar char="‧"/>
              <a:defRPr sz="1900">
                <a:solidFill>
                  <a:schemeClr val="bg1"/>
                </a:solidFill>
                <a:latin typeface="Verdana"/>
                <a:cs typeface="Verdana"/>
              </a:defRPr>
            </a:lvl3pPr>
            <a:lvl4pPr>
              <a:defRPr sz="1700">
                <a:solidFill>
                  <a:schemeClr val="bg1"/>
                </a:solidFill>
                <a:latin typeface="Verdana"/>
                <a:cs typeface="Verdana"/>
              </a:defRPr>
            </a:lvl4pPr>
            <a:lvl5pPr>
              <a:defRPr sz="1500">
                <a:solidFill>
                  <a:schemeClr val="bg1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384059"/>
            <a:ext cx="1754939" cy="41421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67" r="10833"/>
          <a:stretch/>
        </p:blipFill>
        <p:spPr>
          <a:xfrm>
            <a:off x="6172200" y="0"/>
            <a:ext cx="2971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268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384059"/>
            <a:ext cx="1754939" cy="4142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6384059"/>
            <a:ext cx="1754939" cy="41421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0"/>
            <a:ext cx="1981200" cy="6858000"/>
          </a:xfrm>
          <a:prstGeom prst="rect">
            <a:avLst/>
          </a:prstGeom>
          <a:solidFill>
            <a:srgbClr val="002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304800"/>
            <a:ext cx="1447800" cy="6248400"/>
          </a:xfrm>
        </p:spPr>
        <p:txBody>
          <a:bodyPr/>
          <a:lstStyle>
            <a:lvl1pPr marL="0" indent="0">
              <a:buNone/>
              <a:defRPr sz="2000" i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or edit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209800" y="304800"/>
            <a:ext cx="6705600" cy="5867400"/>
          </a:xfrm>
        </p:spPr>
        <p:txBody>
          <a:bodyPr/>
          <a:lstStyle>
            <a:lvl1pPr marL="0" indent="0">
              <a:buNone/>
              <a:defRPr/>
            </a:lvl1pPr>
            <a:lvl2pPr>
              <a:defRPr>
                <a:solidFill>
                  <a:srgbClr val="002F5F"/>
                </a:solidFill>
              </a:defRPr>
            </a:lvl2pPr>
            <a:lvl3pPr>
              <a:defRPr>
                <a:solidFill>
                  <a:srgbClr val="002F5F"/>
                </a:solidFill>
              </a:defRPr>
            </a:lvl3pPr>
            <a:lvl4pPr>
              <a:defRPr>
                <a:solidFill>
                  <a:srgbClr val="002F5F"/>
                </a:solidFill>
              </a:defRPr>
            </a:lvl4pPr>
            <a:lvl5pPr>
              <a:defRPr>
                <a:solidFill>
                  <a:srgbClr val="002F5F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1706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C434E-5355-4EF6-B69B-67E6845F9003}" type="datetimeFigureOut">
              <a:rPr lang="en-US" smtClean="0"/>
              <a:pPr/>
              <a:t>7/16/2024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hape 145"/>
          <p:cNvSpPr txBox="1">
            <a:spLocks noGrp="1"/>
          </p:cNvSpPr>
          <p:nvPr>
            <p:ph type="title" hasCustomPrompt="1"/>
          </p:nvPr>
        </p:nvSpPr>
        <p:spPr>
          <a:xfrm>
            <a:off x="2555100" y="1478776"/>
            <a:ext cx="4033800" cy="3900449"/>
          </a:xfrm>
          <a:prstGeom prst="ellipse">
            <a:avLst/>
          </a:prstGeom>
          <a:solidFill>
            <a:srgbClr val="002F5F"/>
          </a:solidFill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None/>
              <a:defRPr sz="2800" b="0" baseline="0"/>
            </a:lvl1pPr>
            <a:lvl2pPr rtl="0">
              <a:spcBef>
                <a:spcPts val="0"/>
              </a:spcBef>
              <a:buNone/>
              <a:defRPr sz="2400"/>
            </a:lvl2pPr>
            <a:lvl3pPr rtl="0">
              <a:spcBef>
                <a:spcPts val="0"/>
              </a:spcBef>
              <a:buNone/>
              <a:defRPr sz="2400"/>
            </a:lvl3pPr>
            <a:lvl4pPr rtl="0">
              <a:spcBef>
                <a:spcPts val="0"/>
              </a:spcBef>
              <a:buNone/>
              <a:defRPr sz="2400"/>
            </a:lvl4pPr>
            <a:lvl5pPr rtl="0">
              <a:spcBef>
                <a:spcPts val="0"/>
              </a:spcBef>
              <a:buNone/>
              <a:defRPr sz="2400"/>
            </a:lvl5pPr>
            <a:lvl6pPr rtl="0">
              <a:spcBef>
                <a:spcPts val="0"/>
              </a:spcBef>
              <a:buNone/>
              <a:defRPr sz="2400"/>
            </a:lvl6pPr>
            <a:lvl7pPr rtl="0">
              <a:spcBef>
                <a:spcPts val="0"/>
              </a:spcBef>
              <a:buNone/>
              <a:defRPr sz="2400"/>
            </a:lvl7pPr>
            <a:lvl8pPr rtl="0">
              <a:spcBef>
                <a:spcPts val="0"/>
              </a:spcBef>
              <a:buNone/>
              <a:defRPr sz="2400"/>
            </a:lvl8pPr>
            <a:lvl9pPr rtl="0">
              <a:spcBef>
                <a:spcPts val="0"/>
              </a:spcBef>
              <a:buNone/>
              <a:defRPr sz="2400"/>
            </a:lvl9pPr>
          </a:lstStyle>
          <a:p>
            <a:br>
              <a:rPr lang="en-US" dirty="0"/>
            </a:br>
            <a:br>
              <a:rPr lang="en-US" dirty="0"/>
            </a:br>
            <a:endParaRPr dirty="0"/>
          </a:p>
        </p:txBody>
      </p:sp>
      <p:sp>
        <p:nvSpPr>
          <p:cNvPr id="10" name="Shape 149"/>
          <p:cNvSpPr txBox="1">
            <a:spLocks noGrp="1"/>
          </p:cNvSpPr>
          <p:nvPr>
            <p:ph type="subTitle" idx="1" hasCustomPrompt="1"/>
          </p:nvPr>
        </p:nvSpPr>
        <p:spPr>
          <a:xfrm>
            <a:off x="2590800" y="2667000"/>
            <a:ext cx="3886200" cy="18288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rmAutofit/>
          </a:bodyPr>
          <a:lstStyle>
            <a:lvl1pPr algn="ctr" rtl="0">
              <a:spcBef>
                <a:spcPts val="0"/>
              </a:spcBef>
              <a:buClr>
                <a:srgbClr val="FFFFFF"/>
              </a:buClr>
              <a:buFont typeface="Arial" pitchFamily="34" charset="0"/>
              <a:buNone/>
              <a:defRPr sz="3200" baseline="0">
                <a:solidFill>
                  <a:schemeClr val="bg1"/>
                </a:solidFill>
                <a:latin typeface="Verdana"/>
                <a:ea typeface="Lucida Sans Unicode" pitchFamily="34" charset="0"/>
                <a:cs typeface="Verdana"/>
                <a:sym typeface="Muli"/>
              </a:defRPr>
            </a:lvl1pPr>
            <a:lvl2pPr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C434E-5355-4EF6-B69B-67E6845F9003}" type="datetimeFigureOut">
              <a:rPr lang="en-US" smtClean="0"/>
              <a:pPr/>
              <a:t>7/16/2024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hape 148"/>
          <p:cNvSpPr/>
          <p:nvPr userDrawn="1"/>
        </p:nvSpPr>
        <p:spPr>
          <a:xfrm>
            <a:off x="1066800" y="0"/>
            <a:ext cx="7010400" cy="6858000"/>
          </a:xfrm>
          <a:prstGeom prst="diamond">
            <a:avLst/>
          </a:prstGeom>
          <a:solidFill>
            <a:srgbClr val="002F5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9" name="Shape 150"/>
          <p:cNvSpPr txBox="1">
            <a:spLocks noGrp="1"/>
          </p:cNvSpPr>
          <p:nvPr>
            <p:ph type="title"/>
          </p:nvPr>
        </p:nvSpPr>
        <p:spPr>
          <a:xfrm>
            <a:off x="2286000" y="457200"/>
            <a:ext cx="4495800" cy="204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rmAutofit/>
          </a:bodyPr>
          <a:lstStyle>
            <a:lvl1pPr algn="ctr" rtl="0">
              <a:spcBef>
                <a:spcPts val="0"/>
              </a:spcBef>
              <a:buNone/>
              <a:defRPr sz="3200" b="0" i="0">
                <a:solidFill>
                  <a:schemeClr val="bg1"/>
                </a:solidFill>
                <a:latin typeface="Verdana"/>
                <a:cs typeface="Verdana"/>
              </a:defRPr>
            </a:lvl1pPr>
            <a:lvl2pPr rtl="0">
              <a:spcBef>
                <a:spcPts val="0"/>
              </a:spcBef>
              <a:buNone/>
              <a:defRPr sz="2400"/>
            </a:lvl2pPr>
            <a:lvl3pPr rtl="0">
              <a:spcBef>
                <a:spcPts val="0"/>
              </a:spcBef>
              <a:buNone/>
              <a:defRPr sz="2400"/>
            </a:lvl3pPr>
            <a:lvl4pPr rtl="0">
              <a:spcBef>
                <a:spcPts val="0"/>
              </a:spcBef>
              <a:buNone/>
              <a:defRPr sz="2400"/>
            </a:lvl4pPr>
            <a:lvl5pPr rtl="0">
              <a:spcBef>
                <a:spcPts val="0"/>
              </a:spcBef>
              <a:buNone/>
              <a:defRPr sz="2400"/>
            </a:lvl5pPr>
            <a:lvl6pPr rtl="0">
              <a:spcBef>
                <a:spcPts val="0"/>
              </a:spcBef>
              <a:buNone/>
              <a:defRPr sz="2400"/>
            </a:lvl6pPr>
            <a:lvl7pPr rtl="0">
              <a:spcBef>
                <a:spcPts val="0"/>
              </a:spcBef>
              <a:buNone/>
              <a:defRPr sz="2400"/>
            </a:lvl7pPr>
            <a:lvl8pPr rtl="0">
              <a:spcBef>
                <a:spcPts val="0"/>
              </a:spcBef>
              <a:buNone/>
              <a:defRPr sz="2400"/>
            </a:lvl8pPr>
            <a:lvl9pPr rtl="0">
              <a:spcBef>
                <a:spcPts val="0"/>
              </a:spcBef>
              <a:buNone/>
              <a:defRPr sz="2400"/>
            </a:lvl9pPr>
          </a:lstStyle>
          <a:p>
            <a:endParaRPr dirty="0"/>
          </a:p>
        </p:txBody>
      </p:sp>
      <p:sp>
        <p:nvSpPr>
          <p:cNvPr id="11" name="Shape 149"/>
          <p:cNvSpPr txBox="1">
            <a:spLocks noGrp="1"/>
          </p:cNvSpPr>
          <p:nvPr>
            <p:ph type="subTitle" idx="1"/>
          </p:nvPr>
        </p:nvSpPr>
        <p:spPr>
          <a:xfrm>
            <a:off x="2438400" y="2667000"/>
            <a:ext cx="4419600" cy="2743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rmAutofit/>
          </a:bodyPr>
          <a:lstStyle>
            <a:lvl1pPr algn="l" rtl="0">
              <a:spcBef>
                <a:spcPts val="0"/>
              </a:spcBef>
              <a:buClr>
                <a:srgbClr val="FFFFFF"/>
              </a:buClr>
              <a:buFont typeface="Arial" pitchFamily="34" charset="0"/>
              <a:buNone/>
              <a:defRPr sz="2000" baseline="0">
                <a:solidFill>
                  <a:schemeClr val="bg1"/>
                </a:solidFill>
                <a:latin typeface="Verdana"/>
                <a:ea typeface="Lucida Sans Unicode" pitchFamily="34" charset="0"/>
                <a:cs typeface="Verdana"/>
                <a:sym typeface="Muli"/>
              </a:defRPr>
            </a:lvl1pPr>
            <a:lvl2pPr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algn="ctr" rtl="0">
              <a:spcBef>
                <a:spcPts val="0"/>
              </a:spcBef>
              <a:buClr>
                <a:srgbClr val="FFFFFF"/>
              </a:buClr>
              <a:buFont typeface="Muli"/>
              <a:buNone/>
              <a:defRPr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166"/>
          <p:cNvSpPr/>
          <p:nvPr userDrawn="1"/>
        </p:nvSpPr>
        <p:spPr>
          <a:xfrm>
            <a:off x="2380350" y="0"/>
            <a:ext cx="6763800" cy="6858000"/>
          </a:xfrm>
          <a:prstGeom prst="rect">
            <a:avLst/>
          </a:prstGeom>
          <a:solidFill>
            <a:srgbClr val="002F5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228600"/>
            <a:ext cx="6477000" cy="11430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62200" y="1752600"/>
            <a:ext cx="3200400" cy="4525963"/>
          </a:xfrm>
        </p:spPr>
        <p:txBody>
          <a:bodyPr/>
          <a:lstStyle>
            <a:lvl1pPr>
              <a:buFont typeface="Lucida Sans Unicode" pitchFamily="34" charset="0"/>
              <a:buChar char="‣"/>
              <a:defRPr sz="2500">
                <a:solidFill>
                  <a:srgbClr val="FFC000"/>
                </a:solidFill>
                <a:latin typeface="Verdana"/>
                <a:cs typeface="Verdana"/>
              </a:defRPr>
            </a:lvl1pPr>
            <a:lvl2pPr>
              <a:buFont typeface="Arial" pitchFamily="34" charset="0"/>
              <a:buChar char="•"/>
              <a:defRPr sz="2400">
                <a:solidFill>
                  <a:schemeClr val="bg1"/>
                </a:solidFill>
                <a:latin typeface="Verdana"/>
                <a:cs typeface="Verdana"/>
              </a:defRPr>
            </a:lvl2pPr>
            <a:lvl3pPr>
              <a:buFont typeface="Lucida Sans Unicode" pitchFamily="34" charset="0"/>
              <a:buChar char="‧"/>
              <a:defRPr sz="1900">
                <a:solidFill>
                  <a:schemeClr val="bg1"/>
                </a:solidFill>
                <a:latin typeface="Verdana"/>
                <a:cs typeface="Verdana"/>
              </a:defRPr>
            </a:lvl3pPr>
            <a:lvl4pPr>
              <a:defRPr sz="1700">
                <a:solidFill>
                  <a:schemeClr val="bg1"/>
                </a:solidFill>
                <a:latin typeface="Verdana"/>
                <a:cs typeface="Verdana"/>
              </a:defRPr>
            </a:lvl4pPr>
            <a:lvl5pPr>
              <a:defRPr sz="1500">
                <a:solidFill>
                  <a:schemeClr val="bg1"/>
                </a:solidFill>
                <a:latin typeface="Verdana"/>
                <a:cs typeface="Verdan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5638800" y="1752600"/>
            <a:ext cx="3200400" cy="4525963"/>
          </a:xfrm>
        </p:spPr>
        <p:txBody>
          <a:bodyPr/>
          <a:lstStyle>
            <a:lvl1pPr>
              <a:buFont typeface="Lucida Sans Unicode" pitchFamily="34" charset="0"/>
              <a:buChar char="‣"/>
              <a:defRPr sz="2500">
                <a:solidFill>
                  <a:srgbClr val="FFC000"/>
                </a:solidFill>
                <a:latin typeface="Verdana"/>
                <a:cs typeface="Verdana"/>
              </a:defRPr>
            </a:lvl1pPr>
            <a:lvl2pPr>
              <a:buFont typeface="Arial" pitchFamily="34" charset="0"/>
              <a:buChar char="•"/>
              <a:defRPr sz="2400">
                <a:solidFill>
                  <a:schemeClr val="bg1"/>
                </a:solidFill>
                <a:latin typeface="Verdana"/>
                <a:cs typeface="Verdana"/>
              </a:defRPr>
            </a:lvl2pPr>
            <a:lvl3pPr>
              <a:buFont typeface="Lucida Sans Unicode" pitchFamily="34" charset="0"/>
              <a:buChar char="‧"/>
              <a:defRPr sz="1900">
                <a:solidFill>
                  <a:schemeClr val="bg1"/>
                </a:solidFill>
                <a:latin typeface="Verdana"/>
                <a:cs typeface="Verdana"/>
              </a:defRPr>
            </a:lvl3pPr>
            <a:lvl4pPr>
              <a:defRPr sz="1700">
                <a:solidFill>
                  <a:schemeClr val="bg1"/>
                </a:solidFill>
                <a:latin typeface="Verdana"/>
                <a:cs typeface="Verdana"/>
              </a:defRPr>
            </a:lvl4pPr>
            <a:lvl5pPr>
              <a:defRPr sz="1500">
                <a:solidFill>
                  <a:schemeClr val="bg1"/>
                </a:solidFill>
                <a:latin typeface="Verdana"/>
                <a:cs typeface="Verdan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93"/>
          <p:cNvSpPr/>
          <p:nvPr userDrawn="1"/>
        </p:nvSpPr>
        <p:spPr>
          <a:xfrm>
            <a:off x="0" y="2895600"/>
            <a:ext cx="9144000" cy="3962400"/>
          </a:xfrm>
          <a:prstGeom prst="rect">
            <a:avLst/>
          </a:prstGeom>
          <a:solidFill>
            <a:srgbClr val="002F5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>
              <a:solidFill>
                <a:srgbClr val="002F5F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C434E-5355-4EF6-B69B-67E6845F9003}" type="datetimeFigureOut">
              <a:rPr lang="en-US" smtClean="0"/>
              <a:pPr/>
              <a:t>7/16/2024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28600" y="3048000"/>
            <a:ext cx="8763000" cy="3078163"/>
          </a:xfrm>
        </p:spPr>
        <p:txBody>
          <a:bodyPr/>
          <a:lstStyle>
            <a:lvl1pPr>
              <a:buFont typeface="Lucida Sans Unicode" pitchFamily="34" charset="0"/>
              <a:buChar char="‣"/>
              <a:defRPr sz="2700">
                <a:solidFill>
                  <a:schemeClr val="bg1"/>
                </a:solidFill>
                <a:latin typeface="Verdana"/>
                <a:cs typeface="Verdana"/>
              </a:defRPr>
            </a:lvl1pPr>
            <a:lvl2pPr>
              <a:buFont typeface="Arial" pitchFamily="34" charset="0"/>
              <a:buChar char="•"/>
              <a:defRPr sz="2300">
                <a:solidFill>
                  <a:schemeClr val="tx2">
                    <a:lumMod val="20000"/>
                    <a:lumOff val="80000"/>
                  </a:schemeClr>
                </a:solidFill>
                <a:latin typeface="Verdana"/>
                <a:cs typeface="Verdana"/>
              </a:defRPr>
            </a:lvl2pPr>
            <a:lvl3pPr>
              <a:buFont typeface="Lucida Sans Unicode" pitchFamily="34" charset="0"/>
              <a:buChar char="‧"/>
              <a:defRPr sz="1900">
                <a:solidFill>
                  <a:schemeClr val="bg1"/>
                </a:solidFill>
                <a:latin typeface="Verdana"/>
                <a:cs typeface="Verdana"/>
              </a:defRPr>
            </a:lvl3pPr>
            <a:lvl4pPr>
              <a:defRPr sz="1700">
                <a:solidFill>
                  <a:schemeClr val="bg1"/>
                </a:solidFill>
                <a:latin typeface="Verdana"/>
                <a:cs typeface="Verdana"/>
              </a:defRPr>
            </a:lvl4pPr>
            <a:lvl5pPr>
              <a:defRPr sz="1500">
                <a:solidFill>
                  <a:schemeClr val="bg1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C434E-5355-4EF6-B69B-67E6845F9003}" type="datetimeFigureOut">
              <a:rPr lang="en-US" smtClean="0"/>
              <a:pPr/>
              <a:t>7/16/2024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hape 166"/>
          <p:cNvSpPr/>
          <p:nvPr userDrawn="1"/>
        </p:nvSpPr>
        <p:spPr>
          <a:xfrm>
            <a:off x="0" y="0"/>
            <a:ext cx="6763800" cy="6858000"/>
          </a:xfrm>
          <a:prstGeom prst="rect">
            <a:avLst/>
          </a:prstGeom>
          <a:solidFill>
            <a:srgbClr val="002F5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>
              <a:solidFill>
                <a:srgbClr val="002F5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6324600" cy="1143000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6324600" cy="4525963"/>
          </a:xfrm>
        </p:spPr>
        <p:txBody>
          <a:bodyPr/>
          <a:lstStyle>
            <a:lvl1pPr>
              <a:buFont typeface="Lucida Sans Unicode" pitchFamily="34" charset="0"/>
              <a:buChar char="‣"/>
              <a:defRPr sz="2500">
                <a:solidFill>
                  <a:schemeClr val="bg1"/>
                </a:solidFill>
                <a:latin typeface="Verdana"/>
                <a:cs typeface="Verdana"/>
              </a:defRPr>
            </a:lvl1pPr>
            <a:lvl2pPr>
              <a:buFont typeface="Arial" pitchFamily="34" charset="0"/>
              <a:buChar char="•"/>
              <a:defRPr sz="2300">
                <a:solidFill>
                  <a:schemeClr val="bg1"/>
                </a:solidFill>
                <a:latin typeface="Verdana"/>
                <a:cs typeface="Verdana"/>
              </a:defRPr>
            </a:lvl2pPr>
            <a:lvl3pPr>
              <a:buFont typeface="Lucida Sans Unicode" pitchFamily="34" charset="0"/>
              <a:buChar char="‧"/>
              <a:defRPr sz="1900">
                <a:solidFill>
                  <a:schemeClr val="bg1"/>
                </a:solidFill>
                <a:latin typeface="Verdana"/>
                <a:cs typeface="Verdana"/>
              </a:defRPr>
            </a:lvl3pPr>
            <a:lvl4pPr>
              <a:defRPr sz="1700">
                <a:solidFill>
                  <a:schemeClr val="bg1"/>
                </a:solidFill>
                <a:latin typeface="Verdana"/>
                <a:cs typeface="Verdana"/>
              </a:defRPr>
            </a:lvl4pPr>
            <a:lvl5pPr>
              <a:defRPr sz="1500">
                <a:solidFill>
                  <a:schemeClr val="bg1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ef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61"/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002F5F"/>
          </a:solidFill>
          <a:ln>
            <a:solidFill>
              <a:srgbClr val="00386B"/>
            </a:solidFill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>
              <a:solidFill>
                <a:srgbClr val="002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4038600" cy="1143000"/>
          </a:xfrm>
        </p:spPr>
        <p:txBody>
          <a:bodyPr>
            <a:noAutofit/>
          </a:bodyPr>
          <a:lstStyle>
            <a:lvl1pPr>
              <a:defRPr sz="32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C434E-5355-4EF6-B69B-67E6845F9003}" type="datetimeFigureOut">
              <a:rPr lang="en-US" smtClean="0"/>
              <a:pPr/>
              <a:t>7/16/2024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4114800" cy="4525963"/>
          </a:xfrm>
        </p:spPr>
        <p:txBody>
          <a:bodyPr/>
          <a:lstStyle>
            <a:lvl1pPr>
              <a:buFont typeface="Lucida Sans Unicode" pitchFamily="34" charset="0"/>
              <a:buChar char="‣"/>
              <a:defRPr sz="2700">
                <a:solidFill>
                  <a:schemeClr val="bg1"/>
                </a:solidFill>
                <a:latin typeface="Verdana"/>
                <a:cs typeface="Verdana"/>
              </a:defRPr>
            </a:lvl1pPr>
            <a:lvl2pPr>
              <a:buFont typeface="Arial" pitchFamily="34" charset="0"/>
              <a:buChar char="•"/>
              <a:defRPr sz="2300">
                <a:solidFill>
                  <a:schemeClr val="tx2">
                    <a:lumMod val="20000"/>
                    <a:lumOff val="80000"/>
                  </a:schemeClr>
                </a:solidFill>
                <a:latin typeface="Verdana"/>
                <a:cs typeface="Verdana"/>
              </a:defRPr>
            </a:lvl2pPr>
            <a:lvl3pPr>
              <a:buFont typeface="Lucida Sans Unicode" pitchFamily="34" charset="0"/>
              <a:buChar char="‧"/>
              <a:defRPr sz="1900">
                <a:solidFill>
                  <a:schemeClr val="bg1"/>
                </a:solidFill>
                <a:latin typeface="Verdana"/>
                <a:cs typeface="Verdana"/>
              </a:defRPr>
            </a:lvl3pPr>
            <a:lvl4pPr>
              <a:defRPr sz="1700">
                <a:solidFill>
                  <a:schemeClr val="bg1"/>
                </a:solidFill>
                <a:latin typeface="Verdana"/>
                <a:cs typeface="Verdana"/>
              </a:defRPr>
            </a:lvl4pPr>
            <a:lvl5pPr>
              <a:defRPr sz="1500">
                <a:solidFill>
                  <a:schemeClr val="bg1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4DBC434E-5355-4EF6-B69B-67E6845F9003}" type="datetimeFigureOut">
              <a:rPr lang="en-US" smtClean="0"/>
              <a:pPr/>
              <a:t>7/16/2024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61" r:id="rId3"/>
    <p:sldLayoutId id="2147483650" r:id="rId4"/>
    <p:sldLayoutId id="2147483665" r:id="rId5"/>
    <p:sldLayoutId id="2147483656" r:id="rId6"/>
    <p:sldLayoutId id="2147483666" r:id="rId7"/>
    <p:sldLayoutId id="2147483651" r:id="rId8"/>
    <p:sldLayoutId id="2147483660" r:id="rId9"/>
    <p:sldLayoutId id="2147483652" r:id="rId10"/>
    <p:sldLayoutId id="2147483655" r:id="rId11"/>
    <p:sldLayoutId id="2147483662" r:id="rId12"/>
    <p:sldLayoutId id="214748366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002F5F"/>
          </a:solidFill>
          <a:latin typeface="Verdana"/>
          <a:ea typeface="+mj-ea"/>
          <a:cs typeface="Verdana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6E273D"/>
          </a:solidFill>
          <a:latin typeface="Verdana"/>
          <a:ea typeface="+mn-ea"/>
          <a:cs typeface="Verdana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2F5F"/>
          </a:solidFill>
          <a:latin typeface="Verdana"/>
          <a:ea typeface="+mn-ea"/>
          <a:cs typeface="Verdana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2F5F"/>
          </a:solidFill>
          <a:latin typeface="Verdana"/>
          <a:ea typeface="+mn-ea"/>
          <a:cs typeface="Verdana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2F5F"/>
          </a:solidFill>
          <a:latin typeface="Verdana"/>
          <a:ea typeface="+mn-ea"/>
          <a:cs typeface="Verdana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2F5F"/>
          </a:solidFill>
          <a:latin typeface="Verdana"/>
          <a:ea typeface="+mn-ea"/>
          <a:cs typeface="Verdana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800600" y="1738313"/>
            <a:ext cx="4343400" cy="4967287"/>
          </a:xfrm>
          <a:noFill/>
        </p:spPr>
        <p:txBody>
          <a:bodyPr>
            <a:normAutofit/>
          </a:bodyPr>
          <a:lstStyle/>
          <a:p>
            <a:pPr marL="347472">
              <a:spcAft>
                <a:spcPts val="600"/>
              </a:spcAft>
            </a:pPr>
            <a:endParaRPr lang="en-US" dirty="0"/>
          </a:p>
          <a:p>
            <a:pPr lvl="1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1600200"/>
            <a:ext cx="5715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Click to add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910" y="276576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342900" y="1905000"/>
            <a:ext cx="88011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2F53"/>
                </a:solidFill>
              </a:rPr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08225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Click to add text to this sidebar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2F53"/>
                </a:solidFill>
              </a:rPr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5177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03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ular Callout 3"/>
          <p:cNvSpPr/>
          <p:nvPr/>
        </p:nvSpPr>
        <p:spPr>
          <a:xfrm>
            <a:off x="1828800" y="1752600"/>
            <a:ext cx="2209800" cy="1905000"/>
          </a:xfrm>
          <a:prstGeom prst="wedgeRectCallout">
            <a:avLst>
              <a:gd name="adj1" fmla="val -57932"/>
              <a:gd name="adj2" fmla="val 20853"/>
            </a:avLst>
          </a:prstGeom>
          <a:solidFill>
            <a:srgbClr val="6E27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6E273D"/>
              </a:solidFill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1828800" y="3886200"/>
            <a:ext cx="2209800" cy="1905000"/>
          </a:xfrm>
          <a:prstGeom prst="wedgeRectCallout">
            <a:avLst>
              <a:gd name="adj1" fmla="val -57932"/>
              <a:gd name="adj2" fmla="val 20853"/>
            </a:avLst>
          </a:prstGeom>
          <a:solidFill>
            <a:srgbClr val="6E27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6E273D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-1236702" y="3370302"/>
            <a:ext cx="4648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6E273D"/>
                </a:solidFill>
                <a:latin typeface="Myriad Pro" pitchFamily="34" charset="0"/>
              </a:rPr>
              <a:t>TITLE</a:t>
            </a:r>
          </a:p>
        </p:txBody>
      </p:sp>
      <p:sp>
        <p:nvSpPr>
          <p:cNvPr id="11" name="Rectangular Callout 10"/>
          <p:cNvSpPr/>
          <p:nvPr/>
        </p:nvSpPr>
        <p:spPr>
          <a:xfrm rot="10800000">
            <a:off x="5105400" y="1752600"/>
            <a:ext cx="2209800" cy="1905000"/>
          </a:xfrm>
          <a:prstGeom prst="wedgeRectCallout">
            <a:avLst>
              <a:gd name="adj1" fmla="val -57932"/>
              <a:gd name="adj2" fmla="val 20853"/>
            </a:avLst>
          </a:prstGeom>
          <a:solidFill>
            <a:srgbClr val="00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ular Callout 12"/>
          <p:cNvSpPr/>
          <p:nvPr/>
        </p:nvSpPr>
        <p:spPr>
          <a:xfrm rot="10800000">
            <a:off x="5105400" y="3886200"/>
            <a:ext cx="2209800" cy="1905000"/>
          </a:xfrm>
          <a:prstGeom prst="wedgeRectCallout">
            <a:avLst>
              <a:gd name="adj1" fmla="val -57932"/>
              <a:gd name="adj2" fmla="val 20853"/>
            </a:avLst>
          </a:prstGeom>
          <a:solidFill>
            <a:srgbClr val="00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 rot="5400000">
            <a:off x="5697498" y="3370302"/>
            <a:ext cx="4648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002F53"/>
                </a:solidFill>
                <a:latin typeface="Myriad Pro" pitchFamily="34" charset="0"/>
              </a:rPr>
              <a:t>TITLE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59768488"/>
              </p:ext>
            </p:extLst>
          </p:nvPr>
        </p:nvGraphicFramePr>
        <p:xfrm>
          <a:off x="762000" y="2133600"/>
          <a:ext cx="78486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219200" y="16002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Verdana"/>
                <a:cs typeface="Verdana"/>
              </a:rPr>
              <a:t>TITLE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24200" y="16002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Verdana"/>
                <a:cs typeface="Verdana"/>
              </a:rPr>
              <a:t>TITLE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0" y="16002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Verdana"/>
                <a:cs typeface="Verdana"/>
              </a:rPr>
              <a:t>TITLE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10400" y="16002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Verdana"/>
                <a:cs typeface="Verdana"/>
              </a:rPr>
              <a:t>TITLE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878213009"/>
              </p:ext>
            </p:extLst>
          </p:nvPr>
        </p:nvGraphicFramePr>
        <p:xfrm>
          <a:off x="533400" y="1905000"/>
          <a:ext cx="80772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52600" y="5943600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Verdana"/>
                <a:cs typeface="Verdana"/>
              </a:rPr>
              <a:t>TITLE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24200" y="593467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Verdana"/>
                <a:cs typeface="Verdana"/>
              </a:rPr>
              <a:t>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24400" y="5943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Verdana"/>
                <a:cs typeface="Verdana"/>
              </a:rPr>
              <a:t>TITLE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0" y="5943600"/>
            <a:ext cx="958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Verdana"/>
                <a:cs typeface="Verdana"/>
              </a:rPr>
              <a:t>TITLE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CSD Blue">
      <a:dk1>
        <a:srgbClr val="002F5F"/>
      </a:dk1>
      <a:lt1>
        <a:sysClr val="window" lastClr="FFFFFF"/>
      </a:lt1>
      <a:dk2>
        <a:srgbClr val="002F5F"/>
      </a:dk2>
      <a:lt2>
        <a:srgbClr val="EEECE1"/>
      </a:lt2>
      <a:accent1>
        <a:srgbClr val="002F5F"/>
      </a:accent1>
      <a:accent2>
        <a:srgbClr val="6E273D"/>
      </a:accent2>
      <a:accent3>
        <a:srgbClr val="EAAB00"/>
      </a:accent3>
      <a:accent4>
        <a:srgbClr val="92D050"/>
      </a:accent4>
      <a:accent5>
        <a:srgbClr val="4BACC6"/>
      </a:accent5>
      <a:accent6>
        <a:srgbClr val="E36C0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1551</TotalTime>
  <Words>36</Words>
  <Application>Microsoft Office PowerPoint</Application>
  <PresentationFormat>On-screen Show (4:3)</PresentationFormat>
  <Paragraphs>22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Lucida Sans Unicode</vt:lpstr>
      <vt:lpstr>Muli</vt:lpstr>
      <vt:lpstr>Myriad Pro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Pittsford Central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Laurie Everhart</cp:lastModifiedBy>
  <cp:revision>203</cp:revision>
  <dcterms:created xsi:type="dcterms:W3CDTF">2015-12-04T17:10:58Z</dcterms:created>
  <dcterms:modified xsi:type="dcterms:W3CDTF">2024-07-16T18:22:34Z</dcterms:modified>
</cp:coreProperties>
</file>