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5" r:id="rId9"/>
    <p:sldId id="262" r:id="rId10"/>
    <p:sldId id="264" r:id="rId11"/>
    <p:sldId id="268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6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4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639B6C-D45E-4C0E-B2F7-22E69171994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3A2A967-3249-4A54-9B2F-BD2A3DD4D5D2}">
      <dgm:prSet/>
      <dgm:spPr/>
      <dgm:t>
        <a:bodyPr/>
        <a:lstStyle/>
        <a:p>
          <a:r>
            <a:rPr lang="en-US"/>
            <a:t>A graduate degree is required from an accredited dietetics program</a:t>
          </a:r>
        </a:p>
      </dgm:t>
    </dgm:pt>
    <dgm:pt modelId="{55DC9D78-7B59-44D0-959D-D55C58B6E96B}" type="parTrans" cxnId="{987D0493-E337-48B4-AB41-EC603068E251}">
      <dgm:prSet/>
      <dgm:spPr/>
      <dgm:t>
        <a:bodyPr/>
        <a:lstStyle/>
        <a:p>
          <a:endParaRPr lang="en-US"/>
        </a:p>
      </dgm:t>
    </dgm:pt>
    <dgm:pt modelId="{FB88A8ED-B89D-4868-B92C-FAA4DED4EC32}" type="sibTrans" cxnId="{987D0493-E337-48B4-AB41-EC603068E251}">
      <dgm:prSet/>
      <dgm:spPr/>
      <dgm:t>
        <a:bodyPr/>
        <a:lstStyle/>
        <a:p>
          <a:endParaRPr lang="en-US"/>
        </a:p>
      </dgm:t>
    </dgm:pt>
    <dgm:pt modelId="{DCBF52E5-8C9E-4B64-BF5D-D7D7AAAF2477}">
      <dgm:prSet/>
      <dgm:spPr/>
      <dgm:t>
        <a:bodyPr/>
        <a:lstStyle/>
        <a:p>
          <a:r>
            <a:rPr lang="en-US"/>
            <a:t>Classes range from food and nutrition sciences, foodservice management, business, economics, computer science, culinary arts, sociology, communication, biochemistry, physiology, microbiology, anatomy and physiology.</a:t>
          </a:r>
        </a:p>
      </dgm:t>
    </dgm:pt>
    <dgm:pt modelId="{1857098C-00FD-4A83-BB0B-089FD8634285}" type="parTrans" cxnId="{CC42F190-B261-48E5-9124-8AF1AAC8C0E8}">
      <dgm:prSet/>
      <dgm:spPr/>
      <dgm:t>
        <a:bodyPr/>
        <a:lstStyle/>
        <a:p>
          <a:endParaRPr lang="en-US"/>
        </a:p>
      </dgm:t>
    </dgm:pt>
    <dgm:pt modelId="{D5DD1158-35D6-411A-AF73-A9F49439E003}" type="sibTrans" cxnId="{CC42F190-B261-48E5-9124-8AF1AAC8C0E8}">
      <dgm:prSet/>
      <dgm:spPr/>
      <dgm:t>
        <a:bodyPr/>
        <a:lstStyle/>
        <a:p>
          <a:endParaRPr lang="en-US"/>
        </a:p>
      </dgm:t>
    </dgm:pt>
    <dgm:pt modelId="{D6D56B6C-69A0-4418-A253-27FFB90E9C68}">
      <dgm:prSet/>
      <dgm:spPr/>
      <dgm:t>
        <a:bodyPr/>
        <a:lstStyle/>
        <a:p>
          <a:r>
            <a:rPr lang="en-US"/>
            <a:t>My undergraduate degree was at SEMO. I did an unconventional route after my degree. I was offered a graduate assistantship at University of Missouri in their Athletic Department. I completed my Master’s degree and then went on to my internship.</a:t>
          </a:r>
        </a:p>
      </dgm:t>
    </dgm:pt>
    <dgm:pt modelId="{EDC1F2AA-C11A-4006-A811-E8B95351A2DF}" type="parTrans" cxnId="{01AC9A45-F4DF-48C6-AE95-8241FC4ADEE6}">
      <dgm:prSet/>
      <dgm:spPr/>
      <dgm:t>
        <a:bodyPr/>
        <a:lstStyle/>
        <a:p>
          <a:endParaRPr lang="en-US"/>
        </a:p>
      </dgm:t>
    </dgm:pt>
    <dgm:pt modelId="{F9CB9549-C4B4-443A-8835-06CDCDAE585C}" type="sibTrans" cxnId="{01AC9A45-F4DF-48C6-AE95-8241FC4ADEE6}">
      <dgm:prSet/>
      <dgm:spPr/>
      <dgm:t>
        <a:bodyPr/>
        <a:lstStyle/>
        <a:p>
          <a:endParaRPr lang="en-US"/>
        </a:p>
      </dgm:t>
    </dgm:pt>
    <dgm:pt modelId="{54BBA3B3-BA89-4776-8CC3-528129CA3CE9}" type="pres">
      <dgm:prSet presAssocID="{CF639B6C-D45E-4C0E-B2F7-22E691719946}" presName="linear" presStyleCnt="0">
        <dgm:presLayoutVars>
          <dgm:animLvl val="lvl"/>
          <dgm:resizeHandles val="exact"/>
        </dgm:presLayoutVars>
      </dgm:prSet>
      <dgm:spPr/>
    </dgm:pt>
    <dgm:pt modelId="{C71AB7F5-C4CA-47F8-86F8-18691E135E3D}" type="pres">
      <dgm:prSet presAssocID="{D3A2A967-3249-4A54-9B2F-BD2A3DD4D5D2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1C96E90-2FFF-461E-A9B0-DA9F48AA9AA9}" type="pres">
      <dgm:prSet presAssocID="{D3A2A967-3249-4A54-9B2F-BD2A3DD4D5D2}" presName="childText" presStyleLbl="revTx" presStyleIdx="0" presStyleCnt="1">
        <dgm:presLayoutVars>
          <dgm:bulletEnabled val="1"/>
        </dgm:presLayoutVars>
      </dgm:prSet>
      <dgm:spPr/>
    </dgm:pt>
    <dgm:pt modelId="{5047065E-9A71-4E30-9B68-391AEDCB02D6}" type="pres">
      <dgm:prSet presAssocID="{D6D56B6C-69A0-4418-A253-27FFB90E9C68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0970852C-14F1-4659-973A-8836D18630D5}" type="presOf" srcId="{D3A2A967-3249-4A54-9B2F-BD2A3DD4D5D2}" destId="{C71AB7F5-C4CA-47F8-86F8-18691E135E3D}" srcOrd="0" destOrd="0" presId="urn:microsoft.com/office/officeart/2005/8/layout/vList2"/>
    <dgm:cxn modelId="{D0BF1E5D-A705-4C8A-AA1E-39578B449E56}" type="presOf" srcId="{DCBF52E5-8C9E-4B64-BF5D-D7D7AAAF2477}" destId="{01C96E90-2FFF-461E-A9B0-DA9F48AA9AA9}" srcOrd="0" destOrd="0" presId="urn:microsoft.com/office/officeart/2005/8/layout/vList2"/>
    <dgm:cxn modelId="{01AC9A45-F4DF-48C6-AE95-8241FC4ADEE6}" srcId="{CF639B6C-D45E-4C0E-B2F7-22E691719946}" destId="{D6D56B6C-69A0-4418-A253-27FFB90E9C68}" srcOrd="1" destOrd="0" parTransId="{EDC1F2AA-C11A-4006-A811-E8B95351A2DF}" sibTransId="{F9CB9549-C4B4-443A-8835-06CDCDAE585C}"/>
    <dgm:cxn modelId="{640FEE8B-9871-47A0-9C21-17CB525D42FF}" type="presOf" srcId="{D6D56B6C-69A0-4418-A253-27FFB90E9C68}" destId="{5047065E-9A71-4E30-9B68-391AEDCB02D6}" srcOrd="0" destOrd="0" presId="urn:microsoft.com/office/officeart/2005/8/layout/vList2"/>
    <dgm:cxn modelId="{CC42F190-B261-48E5-9124-8AF1AAC8C0E8}" srcId="{D3A2A967-3249-4A54-9B2F-BD2A3DD4D5D2}" destId="{DCBF52E5-8C9E-4B64-BF5D-D7D7AAAF2477}" srcOrd="0" destOrd="0" parTransId="{1857098C-00FD-4A83-BB0B-089FD8634285}" sibTransId="{D5DD1158-35D6-411A-AF73-A9F49439E003}"/>
    <dgm:cxn modelId="{987D0493-E337-48B4-AB41-EC603068E251}" srcId="{CF639B6C-D45E-4C0E-B2F7-22E691719946}" destId="{D3A2A967-3249-4A54-9B2F-BD2A3DD4D5D2}" srcOrd="0" destOrd="0" parTransId="{55DC9D78-7B59-44D0-959D-D55C58B6E96B}" sibTransId="{FB88A8ED-B89D-4868-B92C-FAA4DED4EC32}"/>
    <dgm:cxn modelId="{C906EBC7-B0FC-46AD-AFD6-98CC158CC471}" type="presOf" srcId="{CF639B6C-D45E-4C0E-B2F7-22E691719946}" destId="{54BBA3B3-BA89-4776-8CC3-528129CA3CE9}" srcOrd="0" destOrd="0" presId="urn:microsoft.com/office/officeart/2005/8/layout/vList2"/>
    <dgm:cxn modelId="{CDD530D9-FD7C-4B55-8080-0A22878892E7}" type="presParOf" srcId="{54BBA3B3-BA89-4776-8CC3-528129CA3CE9}" destId="{C71AB7F5-C4CA-47F8-86F8-18691E135E3D}" srcOrd="0" destOrd="0" presId="urn:microsoft.com/office/officeart/2005/8/layout/vList2"/>
    <dgm:cxn modelId="{B5E5D3E9-17E8-4AD4-B85B-5A7CFB17AA7E}" type="presParOf" srcId="{54BBA3B3-BA89-4776-8CC3-528129CA3CE9}" destId="{01C96E90-2FFF-461E-A9B0-DA9F48AA9AA9}" srcOrd="1" destOrd="0" presId="urn:microsoft.com/office/officeart/2005/8/layout/vList2"/>
    <dgm:cxn modelId="{9A6968C6-DB2F-4AD8-ABAB-C65216386BE6}" type="presParOf" srcId="{54BBA3B3-BA89-4776-8CC3-528129CA3CE9}" destId="{5047065E-9A71-4E30-9B68-391AEDCB02D6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F610D4-A3BE-4929-98F2-CFF40F6C16F3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8BDF11E-DA8F-45CA-8DE7-9AF44050F92A}">
      <dgm:prSet/>
      <dgm:spPr/>
      <dgm:t>
        <a:bodyPr/>
        <a:lstStyle/>
        <a:p>
          <a:r>
            <a:rPr lang="en-US"/>
            <a:t>Completion of a supervised practice requirement</a:t>
          </a:r>
        </a:p>
      </dgm:t>
    </dgm:pt>
    <dgm:pt modelId="{090606A8-2710-42E6-9E93-896F8B018363}" type="parTrans" cxnId="{816ADFD3-80A0-406B-BE70-22E9D4E94BF8}">
      <dgm:prSet/>
      <dgm:spPr/>
      <dgm:t>
        <a:bodyPr/>
        <a:lstStyle/>
        <a:p>
          <a:endParaRPr lang="en-US"/>
        </a:p>
      </dgm:t>
    </dgm:pt>
    <dgm:pt modelId="{05544E60-41D4-4121-9245-859C47CE6742}" type="sibTrans" cxnId="{816ADFD3-80A0-406B-BE70-22E9D4E94BF8}">
      <dgm:prSet/>
      <dgm:spPr/>
      <dgm:t>
        <a:bodyPr/>
        <a:lstStyle/>
        <a:p>
          <a:endParaRPr lang="en-US"/>
        </a:p>
      </dgm:t>
    </dgm:pt>
    <dgm:pt modelId="{DD4F1D71-433A-4C7B-9E57-4AC99F983F42}">
      <dgm:prSet/>
      <dgm:spPr/>
      <dgm:t>
        <a:bodyPr/>
        <a:lstStyle/>
        <a:p>
          <a:r>
            <a:rPr lang="en-US"/>
            <a:t>At least 1000 hours of supervised practice to gain real-world experience and apply knowledge learned in the classroom to the content of a variety of work settings</a:t>
          </a:r>
        </a:p>
      </dgm:t>
    </dgm:pt>
    <dgm:pt modelId="{783E91D4-AE02-4A78-ABEF-A02ED2107E7A}" type="parTrans" cxnId="{7F5360C3-49A7-47DA-AEED-AC077A529B85}">
      <dgm:prSet/>
      <dgm:spPr/>
      <dgm:t>
        <a:bodyPr/>
        <a:lstStyle/>
        <a:p>
          <a:endParaRPr lang="en-US"/>
        </a:p>
      </dgm:t>
    </dgm:pt>
    <dgm:pt modelId="{5E620BAF-14AF-4FB3-A448-ED3F511EE94C}" type="sibTrans" cxnId="{7F5360C3-49A7-47DA-AEED-AC077A529B85}">
      <dgm:prSet/>
      <dgm:spPr/>
      <dgm:t>
        <a:bodyPr/>
        <a:lstStyle/>
        <a:p>
          <a:endParaRPr lang="en-US"/>
        </a:p>
      </dgm:t>
    </dgm:pt>
    <dgm:pt modelId="{09725A5E-A794-4F54-8641-FB0533D4A6B2}">
      <dgm:prSet/>
      <dgm:spPr/>
      <dgm:t>
        <a:bodyPr/>
        <a:lstStyle/>
        <a:p>
          <a:r>
            <a:rPr lang="en-US"/>
            <a:t>Typical internships consist of a clinical, food service and community rotation</a:t>
          </a:r>
        </a:p>
      </dgm:t>
    </dgm:pt>
    <dgm:pt modelId="{0C69404B-9EDB-4476-A4FE-274687EC89E4}" type="parTrans" cxnId="{B1FF5446-0DED-4876-BF32-E49532B5A5D0}">
      <dgm:prSet/>
      <dgm:spPr/>
      <dgm:t>
        <a:bodyPr/>
        <a:lstStyle/>
        <a:p>
          <a:endParaRPr lang="en-US"/>
        </a:p>
      </dgm:t>
    </dgm:pt>
    <dgm:pt modelId="{2C55D53C-BB01-4C7C-BB8E-59B715E6B4ED}" type="sibTrans" cxnId="{B1FF5446-0DED-4876-BF32-E49532B5A5D0}">
      <dgm:prSet/>
      <dgm:spPr/>
      <dgm:t>
        <a:bodyPr/>
        <a:lstStyle/>
        <a:p>
          <a:endParaRPr lang="en-US"/>
        </a:p>
      </dgm:t>
    </dgm:pt>
    <dgm:pt modelId="{062CAAC3-D8F8-4E90-8E44-C4247207D1F4}">
      <dgm:prSet/>
      <dgm:spPr/>
      <dgm:t>
        <a:bodyPr/>
        <a:lstStyle/>
        <a:p>
          <a:r>
            <a:rPr lang="en-US"/>
            <a:t>Internship process can make or break a person, here’s why:</a:t>
          </a:r>
        </a:p>
      </dgm:t>
    </dgm:pt>
    <dgm:pt modelId="{F9857EA4-B995-4EC4-8836-36A8AA62FCDB}" type="parTrans" cxnId="{673F3540-B5AD-400C-85DE-DAEAF3EABF55}">
      <dgm:prSet/>
      <dgm:spPr/>
      <dgm:t>
        <a:bodyPr/>
        <a:lstStyle/>
        <a:p>
          <a:endParaRPr lang="en-US"/>
        </a:p>
      </dgm:t>
    </dgm:pt>
    <dgm:pt modelId="{74D251A1-BDDA-403B-AAC0-2ABBF957EEDB}" type="sibTrans" cxnId="{673F3540-B5AD-400C-85DE-DAEAF3EABF55}">
      <dgm:prSet/>
      <dgm:spPr/>
      <dgm:t>
        <a:bodyPr/>
        <a:lstStyle/>
        <a:p>
          <a:endParaRPr lang="en-US"/>
        </a:p>
      </dgm:t>
    </dgm:pt>
    <dgm:pt modelId="{E75050F4-FAC1-454C-950C-1558B9314FE2}">
      <dgm:prSet/>
      <dgm:spPr/>
      <dgm:t>
        <a:bodyPr/>
        <a:lstStyle/>
        <a:p>
          <a:r>
            <a:rPr lang="en-US"/>
            <a:t>Matching process</a:t>
          </a:r>
        </a:p>
      </dgm:t>
    </dgm:pt>
    <dgm:pt modelId="{8DC4D669-CDBA-412D-9032-E943543EF404}" type="parTrans" cxnId="{2BA8323C-3BDD-44A9-AA64-B0B4C5CB856C}">
      <dgm:prSet/>
      <dgm:spPr/>
      <dgm:t>
        <a:bodyPr/>
        <a:lstStyle/>
        <a:p>
          <a:endParaRPr lang="en-US"/>
        </a:p>
      </dgm:t>
    </dgm:pt>
    <dgm:pt modelId="{2BF5DABF-EADF-4660-813F-28B60E59EC58}" type="sibTrans" cxnId="{2BA8323C-3BDD-44A9-AA64-B0B4C5CB856C}">
      <dgm:prSet/>
      <dgm:spPr/>
      <dgm:t>
        <a:bodyPr/>
        <a:lstStyle/>
        <a:p>
          <a:endParaRPr lang="en-US"/>
        </a:p>
      </dgm:t>
    </dgm:pt>
    <dgm:pt modelId="{438DB03B-AB54-4AFB-BC6F-C2C8F29BEEE7}">
      <dgm:prSet/>
      <dgm:spPr/>
      <dgm:t>
        <a:bodyPr/>
        <a:lstStyle/>
        <a:p>
          <a:r>
            <a:rPr lang="en-US"/>
            <a:t>Financial responsibility</a:t>
          </a:r>
        </a:p>
      </dgm:t>
    </dgm:pt>
    <dgm:pt modelId="{E6317DFD-3679-47AC-B4CF-EC9C0C619700}" type="parTrans" cxnId="{29C074D7-8289-42AA-98CF-987125A103BD}">
      <dgm:prSet/>
      <dgm:spPr/>
      <dgm:t>
        <a:bodyPr/>
        <a:lstStyle/>
        <a:p>
          <a:endParaRPr lang="en-US"/>
        </a:p>
      </dgm:t>
    </dgm:pt>
    <dgm:pt modelId="{26D01628-C4D7-4895-BB10-8B84329413BC}" type="sibTrans" cxnId="{29C074D7-8289-42AA-98CF-987125A103BD}">
      <dgm:prSet/>
      <dgm:spPr/>
      <dgm:t>
        <a:bodyPr/>
        <a:lstStyle/>
        <a:p>
          <a:endParaRPr lang="en-US"/>
        </a:p>
      </dgm:t>
    </dgm:pt>
    <dgm:pt modelId="{BF8F6E4F-2932-4EC0-804D-55A1895A47BD}">
      <dgm:prSet/>
      <dgm:spPr/>
      <dgm:t>
        <a:bodyPr/>
        <a:lstStyle/>
        <a:p>
          <a:r>
            <a:rPr lang="en-US"/>
            <a:t>Relocation</a:t>
          </a:r>
        </a:p>
      </dgm:t>
    </dgm:pt>
    <dgm:pt modelId="{3A169760-C1C1-4EBC-98E8-6510961567BC}" type="parTrans" cxnId="{ACEC595F-DE7F-4DA1-82CD-67B6E92ED1C6}">
      <dgm:prSet/>
      <dgm:spPr/>
      <dgm:t>
        <a:bodyPr/>
        <a:lstStyle/>
        <a:p>
          <a:endParaRPr lang="en-US"/>
        </a:p>
      </dgm:t>
    </dgm:pt>
    <dgm:pt modelId="{9489F9C2-FF68-4560-BC21-37B317B441EB}" type="sibTrans" cxnId="{ACEC595F-DE7F-4DA1-82CD-67B6E92ED1C6}">
      <dgm:prSet/>
      <dgm:spPr/>
      <dgm:t>
        <a:bodyPr/>
        <a:lstStyle/>
        <a:p>
          <a:endParaRPr lang="en-US"/>
        </a:p>
      </dgm:t>
    </dgm:pt>
    <dgm:pt modelId="{A3A6930A-4555-4682-B626-6509F800F456}" type="pres">
      <dgm:prSet presAssocID="{C2F610D4-A3BE-4929-98F2-CFF40F6C16F3}" presName="Name0" presStyleCnt="0">
        <dgm:presLayoutVars>
          <dgm:dir/>
          <dgm:animLvl val="lvl"/>
          <dgm:resizeHandles val="exact"/>
        </dgm:presLayoutVars>
      </dgm:prSet>
      <dgm:spPr/>
    </dgm:pt>
    <dgm:pt modelId="{63E2AC15-72A3-4041-9983-7EA89F0CEDE7}" type="pres">
      <dgm:prSet presAssocID="{88BDF11E-DA8F-45CA-8DE7-9AF44050F92A}" presName="composite" presStyleCnt="0"/>
      <dgm:spPr/>
    </dgm:pt>
    <dgm:pt modelId="{32E409F6-DCB5-4B84-9A9F-B38916661342}" type="pres">
      <dgm:prSet presAssocID="{88BDF11E-DA8F-45CA-8DE7-9AF44050F92A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FDFA8859-2C28-4ACB-99BB-EA990574A3B6}" type="pres">
      <dgm:prSet presAssocID="{88BDF11E-DA8F-45CA-8DE7-9AF44050F92A}" presName="desTx" presStyleLbl="alignAccFollowNode1" presStyleIdx="0" presStyleCnt="2">
        <dgm:presLayoutVars>
          <dgm:bulletEnabled val="1"/>
        </dgm:presLayoutVars>
      </dgm:prSet>
      <dgm:spPr/>
    </dgm:pt>
    <dgm:pt modelId="{5F94B23A-D66D-421D-9B44-2AB91987F9F6}" type="pres">
      <dgm:prSet presAssocID="{05544E60-41D4-4121-9245-859C47CE6742}" presName="space" presStyleCnt="0"/>
      <dgm:spPr/>
    </dgm:pt>
    <dgm:pt modelId="{71A3AE0D-CE65-49F7-B4EA-45B29D87840F}" type="pres">
      <dgm:prSet presAssocID="{062CAAC3-D8F8-4E90-8E44-C4247207D1F4}" presName="composite" presStyleCnt="0"/>
      <dgm:spPr/>
    </dgm:pt>
    <dgm:pt modelId="{35C3ECD9-1E92-47E2-96A6-838C9608E4A4}" type="pres">
      <dgm:prSet presAssocID="{062CAAC3-D8F8-4E90-8E44-C4247207D1F4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FBB86C4D-CBF6-40AB-8846-241AAD7A707D}" type="pres">
      <dgm:prSet presAssocID="{062CAAC3-D8F8-4E90-8E44-C4247207D1F4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A7670004-A26C-4115-82A7-B4AED9646C42}" type="presOf" srcId="{062CAAC3-D8F8-4E90-8E44-C4247207D1F4}" destId="{35C3ECD9-1E92-47E2-96A6-838C9608E4A4}" srcOrd="0" destOrd="0" presId="urn:microsoft.com/office/officeart/2005/8/layout/hList1"/>
    <dgm:cxn modelId="{73820E1A-82D1-41BB-96D5-5A2B43EA0BCF}" type="presOf" srcId="{C2F610D4-A3BE-4929-98F2-CFF40F6C16F3}" destId="{A3A6930A-4555-4682-B626-6509F800F456}" srcOrd="0" destOrd="0" presId="urn:microsoft.com/office/officeart/2005/8/layout/hList1"/>
    <dgm:cxn modelId="{1CB24E1E-16B9-4CD7-9E53-7164D74A4719}" type="presOf" srcId="{BF8F6E4F-2932-4EC0-804D-55A1895A47BD}" destId="{FBB86C4D-CBF6-40AB-8846-241AAD7A707D}" srcOrd="0" destOrd="2" presId="urn:microsoft.com/office/officeart/2005/8/layout/hList1"/>
    <dgm:cxn modelId="{6BE99F26-3472-43BD-849C-3E1CA61D09B9}" type="presOf" srcId="{DD4F1D71-433A-4C7B-9E57-4AC99F983F42}" destId="{FDFA8859-2C28-4ACB-99BB-EA990574A3B6}" srcOrd="0" destOrd="0" presId="urn:microsoft.com/office/officeart/2005/8/layout/hList1"/>
    <dgm:cxn modelId="{2BA8323C-3BDD-44A9-AA64-B0B4C5CB856C}" srcId="{062CAAC3-D8F8-4E90-8E44-C4247207D1F4}" destId="{E75050F4-FAC1-454C-950C-1558B9314FE2}" srcOrd="0" destOrd="0" parTransId="{8DC4D669-CDBA-412D-9032-E943543EF404}" sibTransId="{2BF5DABF-EADF-4660-813F-28B60E59EC58}"/>
    <dgm:cxn modelId="{673F3540-B5AD-400C-85DE-DAEAF3EABF55}" srcId="{C2F610D4-A3BE-4929-98F2-CFF40F6C16F3}" destId="{062CAAC3-D8F8-4E90-8E44-C4247207D1F4}" srcOrd="1" destOrd="0" parTransId="{F9857EA4-B995-4EC4-8836-36A8AA62FCDB}" sibTransId="{74D251A1-BDDA-403B-AAC0-2ABBF957EEDB}"/>
    <dgm:cxn modelId="{40E5525F-627A-4A56-9827-04CF3A0AA487}" type="presOf" srcId="{E75050F4-FAC1-454C-950C-1558B9314FE2}" destId="{FBB86C4D-CBF6-40AB-8846-241AAD7A707D}" srcOrd="0" destOrd="0" presId="urn:microsoft.com/office/officeart/2005/8/layout/hList1"/>
    <dgm:cxn modelId="{ACEC595F-DE7F-4DA1-82CD-67B6E92ED1C6}" srcId="{062CAAC3-D8F8-4E90-8E44-C4247207D1F4}" destId="{BF8F6E4F-2932-4EC0-804D-55A1895A47BD}" srcOrd="2" destOrd="0" parTransId="{3A169760-C1C1-4EBC-98E8-6510961567BC}" sibTransId="{9489F9C2-FF68-4560-BC21-37B317B441EB}"/>
    <dgm:cxn modelId="{B1FF5446-0DED-4876-BF32-E49532B5A5D0}" srcId="{88BDF11E-DA8F-45CA-8DE7-9AF44050F92A}" destId="{09725A5E-A794-4F54-8641-FB0533D4A6B2}" srcOrd="1" destOrd="0" parTransId="{0C69404B-9EDB-4476-A4FE-274687EC89E4}" sibTransId="{2C55D53C-BB01-4C7C-BB8E-59B715E6B4ED}"/>
    <dgm:cxn modelId="{7EEE424F-CCBD-4B8C-A649-5B31E513586A}" type="presOf" srcId="{09725A5E-A794-4F54-8641-FB0533D4A6B2}" destId="{FDFA8859-2C28-4ACB-99BB-EA990574A3B6}" srcOrd="0" destOrd="1" presId="urn:microsoft.com/office/officeart/2005/8/layout/hList1"/>
    <dgm:cxn modelId="{A333DB52-1D94-4AE8-834B-29EF905BFE03}" type="presOf" srcId="{88BDF11E-DA8F-45CA-8DE7-9AF44050F92A}" destId="{32E409F6-DCB5-4B84-9A9F-B38916661342}" srcOrd="0" destOrd="0" presId="urn:microsoft.com/office/officeart/2005/8/layout/hList1"/>
    <dgm:cxn modelId="{7F5360C3-49A7-47DA-AEED-AC077A529B85}" srcId="{88BDF11E-DA8F-45CA-8DE7-9AF44050F92A}" destId="{DD4F1D71-433A-4C7B-9E57-4AC99F983F42}" srcOrd="0" destOrd="0" parTransId="{783E91D4-AE02-4A78-ABEF-A02ED2107E7A}" sibTransId="{5E620BAF-14AF-4FB3-A448-ED3F511EE94C}"/>
    <dgm:cxn modelId="{816ADFD3-80A0-406B-BE70-22E9D4E94BF8}" srcId="{C2F610D4-A3BE-4929-98F2-CFF40F6C16F3}" destId="{88BDF11E-DA8F-45CA-8DE7-9AF44050F92A}" srcOrd="0" destOrd="0" parTransId="{090606A8-2710-42E6-9E93-896F8B018363}" sibTransId="{05544E60-41D4-4121-9245-859C47CE6742}"/>
    <dgm:cxn modelId="{29C074D7-8289-42AA-98CF-987125A103BD}" srcId="{062CAAC3-D8F8-4E90-8E44-C4247207D1F4}" destId="{438DB03B-AB54-4AFB-BC6F-C2C8F29BEEE7}" srcOrd="1" destOrd="0" parTransId="{E6317DFD-3679-47AC-B4CF-EC9C0C619700}" sibTransId="{26D01628-C4D7-4895-BB10-8B84329413BC}"/>
    <dgm:cxn modelId="{4D9F4ADC-F35E-4041-86B0-D11AD74841CF}" type="presOf" srcId="{438DB03B-AB54-4AFB-BC6F-C2C8F29BEEE7}" destId="{FBB86C4D-CBF6-40AB-8846-241AAD7A707D}" srcOrd="0" destOrd="1" presId="urn:microsoft.com/office/officeart/2005/8/layout/hList1"/>
    <dgm:cxn modelId="{4ABC2007-AADC-42CA-BA4F-1DBA9CB07A2F}" type="presParOf" srcId="{A3A6930A-4555-4682-B626-6509F800F456}" destId="{63E2AC15-72A3-4041-9983-7EA89F0CEDE7}" srcOrd="0" destOrd="0" presId="urn:microsoft.com/office/officeart/2005/8/layout/hList1"/>
    <dgm:cxn modelId="{171CD36F-EB09-4E65-B576-CF27C54FC877}" type="presParOf" srcId="{63E2AC15-72A3-4041-9983-7EA89F0CEDE7}" destId="{32E409F6-DCB5-4B84-9A9F-B38916661342}" srcOrd="0" destOrd="0" presId="urn:microsoft.com/office/officeart/2005/8/layout/hList1"/>
    <dgm:cxn modelId="{ABA0B84E-90F7-45C6-BA79-386D471C436D}" type="presParOf" srcId="{63E2AC15-72A3-4041-9983-7EA89F0CEDE7}" destId="{FDFA8859-2C28-4ACB-99BB-EA990574A3B6}" srcOrd="1" destOrd="0" presId="urn:microsoft.com/office/officeart/2005/8/layout/hList1"/>
    <dgm:cxn modelId="{25C0CBEF-12D7-4DEB-B828-AB18BF8A4BF9}" type="presParOf" srcId="{A3A6930A-4555-4682-B626-6509F800F456}" destId="{5F94B23A-D66D-421D-9B44-2AB91987F9F6}" srcOrd="1" destOrd="0" presId="urn:microsoft.com/office/officeart/2005/8/layout/hList1"/>
    <dgm:cxn modelId="{E05C27B9-13E6-4C1E-B2D0-FA8BA88D5DBC}" type="presParOf" srcId="{A3A6930A-4555-4682-B626-6509F800F456}" destId="{71A3AE0D-CE65-49F7-B4EA-45B29D87840F}" srcOrd="2" destOrd="0" presId="urn:microsoft.com/office/officeart/2005/8/layout/hList1"/>
    <dgm:cxn modelId="{707F11F9-8FBB-46E3-A209-F6C895368763}" type="presParOf" srcId="{71A3AE0D-CE65-49F7-B4EA-45B29D87840F}" destId="{35C3ECD9-1E92-47E2-96A6-838C9608E4A4}" srcOrd="0" destOrd="0" presId="urn:microsoft.com/office/officeart/2005/8/layout/hList1"/>
    <dgm:cxn modelId="{70CDBBC7-40B3-432A-AFCA-3025B93224E6}" type="presParOf" srcId="{71A3AE0D-CE65-49F7-B4EA-45B29D87840F}" destId="{FBB86C4D-CBF6-40AB-8846-241AAD7A707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81C80F4-150B-4F09-836F-0C87210D608C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59469AF3-D2C6-4598-A886-2FA48E9F2A87}">
      <dgm:prSet/>
      <dgm:spPr/>
      <dgm:t>
        <a:bodyPr/>
        <a:lstStyle/>
        <a:p>
          <a:r>
            <a:rPr lang="en-US"/>
            <a:t>There are probably a lot more options for what a Dietitian is qualified to do in terms of roles at SIH. The two that come to mind are:</a:t>
          </a:r>
        </a:p>
      </dgm:t>
    </dgm:pt>
    <dgm:pt modelId="{55F51614-E3AE-46B7-83C8-FCADCC245240}" type="parTrans" cxnId="{BF25D522-3122-4176-98E2-CFDC081E6CA0}">
      <dgm:prSet/>
      <dgm:spPr/>
      <dgm:t>
        <a:bodyPr/>
        <a:lstStyle/>
        <a:p>
          <a:endParaRPr lang="en-US"/>
        </a:p>
      </dgm:t>
    </dgm:pt>
    <dgm:pt modelId="{6BCF12B4-DC2F-44DE-8F9A-E9926DBD3439}" type="sibTrans" cxnId="{BF25D522-3122-4176-98E2-CFDC081E6CA0}">
      <dgm:prSet/>
      <dgm:spPr/>
      <dgm:t>
        <a:bodyPr/>
        <a:lstStyle/>
        <a:p>
          <a:endParaRPr lang="en-US"/>
        </a:p>
      </dgm:t>
    </dgm:pt>
    <dgm:pt modelId="{4B1F5D2A-DFE9-443E-AF6C-A220C6353710}">
      <dgm:prSet/>
      <dgm:spPr/>
      <dgm:t>
        <a:bodyPr/>
        <a:lstStyle/>
        <a:p>
          <a:r>
            <a:rPr lang="en-US"/>
            <a:t>Clinical Dietitian</a:t>
          </a:r>
        </a:p>
      </dgm:t>
    </dgm:pt>
    <dgm:pt modelId="{53B9C374-1223-4E21-88C8-EE54939F4FF1}" type="parTrans" cxnId="{1D6F77D9-5E30-40A0-8024-13E62D1369F2}">
      <dgm:prSet/>
      <dgm:spPr/>
      <dgm:t>
        <a:bodyPr/>
        <a:lstStyle/>
        <a:p>
          <a:endParaRPr lang="en-US"/>
        </a:p>
      </dgm:t>
    </dgm:pt>
    <dgm:pt modelId="{D40B145E-E5AB-4DBD-8A8D-6F35E1619B51}" type="sibTrans" cxnId="{1D6F77D9-5E30-40A0-8024-13E62D1369F2}">
      <dgm:prSet/>
      <dgm:spPr/>
      <dgm:t>
        <a:bodyPr/>
        <a:lstStyle/>
        <a:p>
          <a:endParaRPr lang="en-US"/>
        </a:p>
      </dgm:t>
    </dgm:pt>
    <dgm:pt modelId="{550E8228-6D1A-4F8C-8946-66477BFFE2FF}">
      <dgm:prSet/>
      <dgm:spPr/>
      <dgm:t>
        <a:bodyPr/>
        <a:lstStyle/>
        <a:p>
          <a:r>
            <a:rPr lang="en-US"/>
            <a:t>My role: HR Health Management Navigator</a:t>
          </a:r>
        </a:p>
      </dgm:t>
    </dgm:pt>
    <dgm:pt modelId="{DA2313E3-CA1D-41BF-A5E4-1C9BBA04D33A}" type="parTrans" cxnId="{DA93711D-C8B1-43F0-BC52-0D00F5D38360}">
      <dgm:prSet/>
      <dgm:spPr/>
      <dgm:t>
        <a:bodyPr/>
        <a:lstStyle/>
        <a:p>
          <a:endParaRPr lang="en-US"/>
        </a:p>
      </dgm:t>
    </dgm:pt>
    <dgm:pt modelId="{760628F5-D933-40FB-B482-2512132B8949}" type="sibTrans" cxnId="{DA93711D-C8B1-43F0-BC52-0D00F5D38360}">
      <dgm:prSet/>
      <dgm:spPr/>
      <dgm:t>
        <a:bodyPr/>
        <a:lstStyle/>
        <a:p>
          <a:endParaRPr lang="en-US"/>
        </a:p>
      </dgm:t>
    </dgm:pt>
    <dgm:pt modelId="{126AADD3-8ECD-4CE7-9928-198304191CDE}" type="pres">
      <dgm:prSet presAssocID="{281C80F4-150B-4F09-836F-0C87210D608C}" presName="vert0" presStyleCnt="0">
        <dgm:presLayoutVars>
          <dgm:dir/>
          <dgm:animOne val="branch"/>
          <dgm:animLvl val="lvl"/>
        </dgm:presLayoutVars>
      </dgm:prSet>
      <dgm:spPr/>
    </dgm:pt>
    <dgm:pt modelId="{B2E7097C-CD6D-486F-A91D-116A7A40DDAB}" type="pres">
      <dgm:prSet presAssocID="{59469AF3-D2C6-4598-A886-2FA48E9F2A87}" presName="thickLine" presStyleLbl="alignNode1" presStyleIdx="0" presStyleCnt="3"/>
      <dgm:spPr/>
    </dgm:pt>
    <dgm:pt modelId="{8D78D476-0457-43C0-B2B3-1EB93EC180A7}" type="pres">
      <dgm:prSet presAssocID="{59469AF3-D2C6-4598-A886-2FA48E9F2A87}" presName="horz1" presStyleCnt="0"/>
      <dgm:spPr/>
    </dgm:pt>
    <dgm:pt modelId="{30B850F6-D591-4625-A753-1468023F1B97}" type="pres">
      <dgm:prSet presAssocID="{59469AF3-D2C6-4598-A886-2FA48E9F2A87}" presName="tx1" presStyleLbl="revTx" presStyleIdx="0" presStyleCnt="3"/>
      <dgm:spPr/>
    </dgm:pt>
    <dgm:pt modelId="{46EA939F-9629-43A9-A030-6DEF98638264}" type="pres">
      <dgm:prSet presAssocID="{59469AF3-D2C6-4598-A886-2FA48E9F2A87}" presName="vert1" presStyleCnt="0"/>
      <dgm:spPr/>
    </dgm:pt>
    <dgm:pt modelId="{DF5748C7-6429-437D-8018-0F0192C5572E}" type="pres">
      <dgm:prSet presAssocID="{4B1F5D2A-DFE9-443E-AF6C-A220C6353710}" presName="thickLine" presStyleLbl="alignNode1" presStyleIdx="1" presStyleCnt="3"/>
      <dgm:spPr/>
    </dgm:pt>
    <dgm:pt modelId="{6C755865-6A93-4357-8519-3947A5B52131}" type="pres">
      <dgm:prSet presAssocID="{4B1F5D2A-DFE9-443E-AF6C-A220C6353710}" presName="horz1" presStyleCnt="0"/>
      <dgm:spPr/>
    </dgm:pt>
    <dgm:pt modelId="{FA130CB2-41A0-4693-93C2-1FE418A598BD}" type="pres">
      <dgm:prSet presAssocID="{4B1F5D2A-DFE9-443E-AF6C-A220C6353710}" presName="tx1" presStyleLbl="revTx" presStyleIdx="1" presStyleCnt="3"/>
      <dgm:spPr/>
    </dgm:pt>
    <dgm:pt modelId="{0C5668EB-688E-4A55-96E0-E372E9A9F899}" type="pres">
      <dgm:prSet presAssocID="{4B1F5D2A-DFE9-443E-AF6C-A220C6353710}" presName="vert1" presStyleCnt="0"/>
      <dgm:spPr/>
    </dgm:pt>
    <dgm:pt modelId="{F66CD22A-D52D-4EBD-B848-A12A1F8D3BDD}" type="pres">
      <dgm:prSet presAssocID="{550E8228-6D1A-4F8C-8946-66477BFFE2FF}" presName="thickLine" presStyleLbl="alignNode1" presStyleIdx="2" presStyleCnt="3"/>
      <dgm:spPr/>
    </dgm:pt>
    <dgm:pt modelId="{D11F3F63-F18C-4870-A1C6-72CDA756D5E2}" type="pres">
      <dgm:prSet presAssocID="{550E8228-6D1A-4F8C-8946-66477BFFE2FF}" presName="horz1" presStyleCnt="0"/>
      <dgm:spPr/>
    </dgm:pt>
    <dgm:pt modelId="{4281E415-FF3C-4481-AD3E-4BD7A78BB545}" type="pres">
      <dgm:prSet presAssocID="{550E8228-6D1A-4F8C-8946-66477BFFE2FF}" presName="tx1" presStyleLbl="revTx" presStyleIdx="2" presStyleCnt="3"/>
      <dgm:spPr/>
    </dgm:pt>
    <dgm:pt modelId="{4181E342-9D02-4EA5-B4C8-A0C08F733FA8}" type="pres">
      <dgm:prSet presAssocID="{550E8228-6D1A-4F8C-8946-66477BFFE2FF}" presName="vert1" presStyleCnt="0"/>
      <dgm:spPr/>
    </dgm:pt>
  </dgm:ptLst>
  <dgm:cxnLst>
    <dgm:cxn modelId="{DA93711D-C8B1-43F0-BC52-0D00F5D38360}" srcId="{281C80F4-150B-4F09-836F-0C87210D608C}" destId="{550E8228-6D1A-4F8C-8946-66477BFFE2FF}" srcOrd="2" destOrd="0" parTransId="{DA2313E3-CA1D-41BF-A5E4-1C9BBA04D33A}" sibTransId="{760628F5-D933-40FB-B482-2512132B8949}"/>
    <dgm:cxn modelId="{BF25D522-3122-4176-98E2-CFDC081E6CA0}" srcId="{281C80F4-150B-4F09-836F-0C87210D608C}" destId="{59469AF3-D2C6-4598-A886-2FA48E9F2A87}" srcOrd="0" destOrd="0" parTransId="{55F51614-E3AE-46B7-83C8-FCADCC245240}" sibTransId="{6BCF12B4-DC2F-44DE-8F9A-E9926DBD3439}"/>
    <dgm:cxn modelId="{C18FCD99-A0B2-4664-9CB5-32B5804F598E}" type="presOf" srcId="{4B1F5D2A-DFE9-443E-AF6C-A220C6353710}" destId="{FA130CB2-41A0-4693-93C2-1FE418A598BD}" srcOrd="0" destOrd="0" presId="urn:microsoft.com/office/officeart/2008/layout/LinedList"/>
    <dgm:cxn modelId="{9E2D6FB1-9EA9-4944-A62C-C9648CD8E4F0}" type="presOf" srcId="{550E8228-6D1A-4F8C-8946-66477BFFE2FF}" destId="{4281E415-FF3C-4481-AD3E-4BD7A78BB545}" srcOrd="0" destOrd="0" presId="urn:microsoft.com/office/officeart/2008/layout/LinedList"/>
    <dgm:cxn modelId="{32FFD4BF-D4BE-469F-B333-E65D769F2648}" type="presOf" srcId="{281C80F4-150B-4F09-836F-0C87210D608C}" destId="{126AADD3-8ECD-4CE7-9928-198304191CDE}" srcOrd="0" destOrd="0" presId="urn:microsoft.com/office/officeart/2008/layout/LinedList"/>
    <dgm:cxn modelId="{8750FED8-322C-4908-BDDD-866835C89EE3}" type="presOf" srcId="{59469AF3-D2C6-4598-A886-2FA48E9F2A87}" destId="{30B850F6-D591-4625-A753-1468023F1B97}" srcOrd="0" destOrd="0" presId="urn:microsoft.com/office/officeart/2008/layout/LinedList"/>
    <dgm:cxn modelId="{1D6F77D9-5E30-40A0-8024-13E62D1369F2}" srcId="{281C80F4-150B-4F09-836F-0C87210D608C}" destId="{4B1F5D2A-DFE9-443E-AF6C-A220C6353710}" srcOrd="1" destOrd="0" parTransId="{53B9C374-1223-4E21-88C8-EE54939F4FF1}" sibTransId="{D40B145E-E5AB-4DBD-8A8D-6F35E1619B51}"/>
    <dgm:cxn modelId="{EEFA4A3A-C580-4706-B2C1-9422FC0A8730}" type="presParOf" srcId="{126AADD3-8ECD-4CE7-9928-198304191CDE}" destId="{B2E7097C-CD6D-486F-A91D-116A7A40DDAB}" srcOrd="0" destOrd="0" presId="urn:microsoft.com/office/officeart/2008/layout/LinedList"/>
    <dgm:cxn modelId="{B2848778-F11A-445D-99A2-829C2AA8A43E}" type="presParOf" srcId="{126AADD3-8ECD-4CE7-9928-198304191CDE}" destId="{8D78D476-0457-43C0-B2B3-1EB93EC180A7}" srcOrd="1" destOrd="0" presId="urn:microsoft.com/office/officeart/2008/layout/LinedList"/>
    <dgm:cxn modelId="{7AC61B00-2BC5-4B9C-8939-29243FFF2A5C}" type="presParOf" srcId="{8D78D476-0457-43C0-B2B3-1EB93EC180A7}" destId="{30B850F6-D591-4625-A753-1468023F1B97}" srcOrd="0" destOrd="0" presId="urn:microsoft.com/office/officeart/2008/layout/LinedList"/>
    <dgm:cxn modelId="{CAD07853-2FC1-447D-A7E1-A28BA98695DB}" type="presParOf" srcId="{8D78D476-0457-43C0-B2B3-1EB93EC180A7}" destId="{46EA939F-9629-43A9-A030-6DEF98638264}" srcOrd="1" destOrd="0" presId="urn:microsoft.com/office/officeart/2008/layout/LinedList"/>
    <dgm:cxn modelId="{FB81589B-7697-4DE5-A352-2683361DCF92}" type="presParOf" srcId="{126AADD3-8ECD-4CE7-9928-198304191CDE}" destId="{DF5748C7-6429-437D-8018-0F0192C5572E}" srcOrd="2" destOrd="0" presId="urn:microsoft.com/office/officeart/2008/layout/LinedList"/>
    <dgm:cxn modelId="{A2FDC4C3-6535-49E8-A560-744B6C0191CB}" type="presParOf" srcId="{126AADD3-8ECD-4CE7-9928-198304191CDE}" destId="{6C755865-6A93-4357-8519-3947A5B52131}" srcOrd="3" destOrd="0" presId="urn:microsoft.com/office/officeart/2008/layout/LinedList"/>
    <dgm:cxn modelId="{23B54A51-F039-4929-B05C-87420A6C7A7F}" type="presParOf" srcId="{6C755865-6A93-4357-8519-3947A5B52131}" destId="{FA130CB2-41A0-4693-93C2-1FE418A598BD}" srcOrd="0" destOrd="0" presId="urn:microsoft.com/office/officeart/2008/layout/LinedList"/>
    <dgm:cxn modelId="{60F19566-62B5-46A2-A63E-8B3BE7BF545F}" type="presParOf" srcId="{6C755865-6A93-4357-8519-3947A5B52131}" destId="{0C5668EB-688E-4A55-96E0-E372E9A9F899}" srcOrd="1" destOrd="0" presId="urn:microsoft.com/office/officeart/2008/layout/LinedList"/>
    <dgm:cxn modelId="{A593CC1C-232E-4D94-A334-86554D641020}" type="presParOf" srcId="{126AADD3-8ECD-4CE7-9928-198304191CDE}" destId="{F66CD22A-D52D-4EBD-B848-A12A1F8D3BDD}" srcOrd="4" destOrd="0" presId="urn:microsoft.com/office/officeart/2008/layout/LinedList"/>
    <dgm:cxn modelId="{FFE9E5EF-99CB-4F52-8A98-F014107A1598}" type="presParOf" srcId="{126AADD3-8ECD-4CE7-9928-198304191CDE}" destId="{D11F3F63-F18C-4870-A1C6-72CDA756D5E2}" srcOrd="5" destOrd="0" presId="urn:microsoft.com/office/officeart/2008/layout/LinedList"/>
    <dgm:cxn modelId="{C724463A-1A4E-447C-8398-3A8219712E38}" type="presParOf" srcId="{D11F3F63-F18C-4870-A1C6-72CDA756D5E2}" destId="{4281E415-FF3C-4481-AD3E-4BD7A78BB545}" srcOrd="0" destOrd="0" presId="urn:microsoft.com/office/officeart/2008/layout/LinedList"/>
    <dgm:cxn modelId="{A10F912A-F2AF-43FF-ACB5-5F8E999CCBC6}" type="presParOf" srcId="{D11F3F63-F18C-4870-A1C6-72CDA756D5E2}" destId="{4181E342-9D02-4EA5-B4C8-A0C08F733FA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F5069AB-1E76-4220-AB3F-2153D29795E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96803243-6AF8-42FE-B3BC-4799209EE1D0}">
      <dgm:prSet/>
      <dgm:spPr/>
      <dgm:t>
        <a:bodyPr/>
        <a:lstStyle/>
        <a:p>
          <a:r>
            <a:rPr lang="en-US"/>
            <a:t>Job duties can include:</a:t>
          </a:r>
        </a:p>
      </dgm:t>
    </dgm:pt>
    <dgm:pt modelId="{3E189968-51A0-4564-9DFC-C3D5B64DB119}" type="parTrans" cxnId="{A24994C9-8F9E-4942-92D1-EABDE6FDBFD4}">
      <dgm:prSet/>
      <dgm:spPr/>
      <dgm:t>
        <a:bodyPr/>
        <a:lstStyle/>
        <a:p>
          <a:endParaRPr lang="en-US"/>
        </a:p>
      </dgm:t>
    </dgm:pt>
    <dgm:pt modelId="{553A4FB1-43A8-4DD8-BA7F-DA3EECD0E3B1}" type="sibTrans" cxnId="{A24994C9-8F9E-4942-92D1-EABDE6FDBFD4}">
      <dgm:prSet/>
      <dgm:spPr/>
      <dgm:t>
        <a:bodyPr/>
        <a:lstStyle/>
        <a:p>
          <a:endParaRPr lang="en-US"/>
        </a:p>
      </dgm:t>
    </dgm:pt>
    <dgm:pt modelId="{0720E169-D89D-465B-9684-52DB760F66ED}">
      <dgm:prSet/>
      <dgm:spPr/>
      <dgm:t>
        <a:bodyPr/>
        <a:lstStyle/>
        <a:p>
          <a:r>
            <a:rPr lang="en-US"/>
            <a:t>Patient education, calculations and orders for feedings through tube or vein, nutrition assessments, patient diet orders, evaluate and monitor patient status</a:t>
          </a:r>
        </a:p>
      </dgm:t>
    </dgm:pt>
    <dgm:pt modelId="{ECEB51DA-E9C2-4DC0-A174-754B51F53CF1}" type="parTrans" cxnId="{2A8C5608-1704-43F6-AD23-8AD509064683}">
      <dgm:prSet/>
      <dgm:spPr/>
      <dgm:t>
        <a:bodyPr/>
        <a:lstStyle/>
        <a:p>
          <a:endParaRPr lang="en-US"/>
        </a:p>
      </dgm:t>
    </dgm:pt>
    <dgm:pt modelId="{5B2DB411-2D0D-44FB-B89D-D2FB651348C7}" type="sibTrans" cxnId="{2A8C5608-1704-43F6-AD23-8AD509064683}">
      <dgm:prSet/>
      <dgm:spPr/>
      <dgm:t>
        <a:bodyPr/>
        <a:lstStyle/>
        <a:p>
          <a:endParaRPr lang="en-US"/>
        </a:p>
      </dgm:t>
    </dgm:pt>
    <dgm:pt modelId="{140CA298-EBFA-48A0-B8C2-2E296CF01528}">
      <dgm:prSet/>
      <dgm:spPr/>
      <dgm:t>
        <a:bodyPr/>
        <a:lstStyle/>
        <a:p>
          <a:r>
            <a:rPr lang="en-US"/>
            <a:t>Primary role: ensure patient’s nutritional status does not worsen and is appropriate for their conditions</a:t>
          </a:r>
        </a:p>
      </dgm:t>
    </dgm:pt>
    <dgm:pt modelId="{FE6033D7-23B7-4F37-BEE4-E6C31DB0CE09}" type="parTrans" cxnId="{0F1D03D9-A7E3-4904-B2A9-60BC12AAE8EB}">
      <dgm:prSet/>
      <dgm:spPr/>
      <dgm:t>
        <a:bodyPr/>
        <a:lstStyle/>
        <a:p>
          <a:endParaRPr lang="en-US"/>
        </a:p>
      </dgm:t>
    </dgm:pt>
    <dgm:pt modelId="{6538F866-EC76-48D2-BBFB-A6EC5D65D350}" type="sibTrans" cxnId="{0F1D03D9-A7E3-4904-B2A9-60BC12AAE8EB}">
      <dgm:prSet/>
      <dgm:spPr/>
      <dgm:t>
        <a:bodyPr/>
        <a:lstStyle/>
        <a:p>
          <a:endParaRPr lang="en-US"/>
        </a:p>
      </dgm:t>
    </dgm:pt>
    <dgm:pt modelId="{871AE711-B4D1-4FC4-9787-ECC377F94AD0}" type="pres">
      <dgm:prSet presAssocID="{CF5069AB-1E76-4220-AB3F-2153D29795E7}" presName="root" presStyleCnt="0">
        <dgm:presLayoutVars>
          <dgm:dir/>
          <dgm:resizeHandles val="exact"/>
        </dgm:presLayoutVars>
      </dgm:prSet>
      <dgm:spPr/>
    </dgm:pt>
    <dgm:pt modelId="{9F3718CB-90F4-4B3D-A038-B68F572C9410}" type="pres">
      <dgm:prSet presAssocID="{96803243-6AF8-42FE-B3BC-4799209EE1D0}" presName="compNode" presStyleCnt="0"/>
      <dgm:spPr/>
    </dgm:pt>
    <dgm:pt modelId="{1F5222B7-2306-4CAA-8EB2-EDC1C3879CED}" type="pres">
      <dgm:prSet presAssocID="{96803243-6AF8-42FE-B3BC-4799209EE1D0}" presName="bgRect" presStyleLbl="bgShp" presStyleIdx="0" presStyleCnt="2"/>
      <dgm:spPr/>
    </dgm:pt>
    <dgm:pt modelId="{0C813AF7-E33C-4CBD-8A39-2CBD914F8F39}" type="pres">
      <dgm:prSet presAssocID="{96803243-6AF8-42FE-B3BC-4799209EE1D0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62F4E858-8271-4DB5-A031-EB1300A169F8}" type="pres">
      <dgm:prSet presAssocID="{96803243-6AF8-42FE-B3BC-4799209EE1D0}" presName="spaceRect" presStyleCnt="0"/>
      <dgm:spPr/>
    </dgm:pt>
    <dgm:pt modelId="{182B1F67-A5A5-49B4-B744-101987B235BC}" type="pres">
      <dgm:prSet presAssocID="{96803243-6AF8-42FE-B3BC-4799209EE1D0}" presName="parTx" presStyleLbl="revTx" presStyleIdx="0" presStyleCnt="3">
        <dgm:presLayoutVars>
          <dgm:chMax val="0"/>
          <dgm:chPref val="0"/>
        </dgm:presLayoutVars>
      </dgm:prSet>
      <dgm:spPr/>
    </dgm:pt>
    <dgm:pt modelId="{AA6755DA-EC95-4334-B9DF-D480AC8CF67E}" type="pres">
      <dgm:prSet presAssocID="{96803243-6AF8-42FE-B3BC-4799209EE1D0}" presName="desTx" presStyleLbl="revTx" presStyleIdx="1" presStyleCnt="3">
        <dgm:presLayoutVars/>
      </dgm:prSet>
      <dgm:spPr/>
    </dgm:pt>
    <dgm:pt modelId="{6DB529EA-52E2-495D-97E0-150CBA22B629}" type="pres">
      <dgm:prSet presAssocID="{553A4FB1-43A8-4DD8-BA7F-DA3EECD0E3B1}" presName="sibTrans" presStyleCnt="0"/>
      <dgm:spPr/>
    </dgm:pt>
    <dgm:pt modelId="{4997C536-15A3-4445-A7CE-BE87C0DC99DC}" type="pres">
      <dgm:prSet presAssocID="{140CA298-EBFA-48A0-B8C2-2E296CF01528}" presName="compNode" presStyleCnt="0"/>
      <dgm:spPr/>
    </dgm:pt>
    <dgm:pt modelId="{7F9415A2-723B-4F33-8D7A-D10C6A1DCEEF}" type="pres">
      <dgm:prSet presAssocID="{140CA298-EBFA-48A0-B8C2-2E296CF01528}" presName="bgRect" presStyleLbl="bgShp" presStyleIdx="1" presStyleCnt="2"/>
      <dgm:spPr/>
    </dgm:pt>
    <dgm:pt modelId="{B436716A-9D19-4C18-B7F9-6935DAFFD72A}" type="pres">
      <dgm:prSet presAssocID="{140CA298-EBFA-48A0-B8C2-2E296CF01528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FCB5B6CB-EBEE-4155-8922-89279B4BC508}" type="pres">
      <dgm:prSet presAssocID="{140CA298-EBFA-48A0-B8C2-2E296CF01528}" presName="spaceRect" presStyleCnt="0"/>
      <dgm:spPr/>
    </dgm:pt>
    <dgm:pt modelId="{F6568245-B61C-4403-A1C3-DF416138ACDF}" type="pres">
      <dgm:prSet presAssocID="{140CA298-EBFA-48A0-B8C2-2E296CF01528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B9A4206-4512-4791-9B01-015BAEEB87AE}" type="presOf" srcId="{140CA298-EBFA-48A0-B8C2-2E296CF01528}" destId="{F6568245-B61C-4403-A1C3-DF416138ACDF}" srcOrd="0" destOrd="0" presId="urn:microsoft.com/office/officeart/2018/2/layout/IconVerticalSolidList"/>
    <dgm:cxn modelId="{2A8C5608-1704-43F6-AD23-8AD509064683}" srcId="{96803243-6AF8-42FE-B3BC-4799209EE1D0}" destId="{0720E169-D89D-465B-9684-52DB760F66ED}" srcOrd="0" destOrd="0" parTransId="{ECEB51DA-E9C2-4DC0-A174-754B51F53CF1}" sibTransId="{5B2DB411-2D0D-44FB-B89D-D2FB651348C7}"/>
    <dgm:cxn modelId="{46B34978-583B-4E7E-96E1-75EDEED44011}" type="presOf" srcId="{CF5069AB-1E76-4220-AB3F-2153D29795E7}" destId="{871AE711-B4D1-4FC4-9787-ECC377F94AD0}" srcOrd="0" destOrd="0" presId="urn:microsoft.com/office/officeart/2018/2/layout/IconVerticalSolidList"/>
    <dgm:cxn modelId="{40643A93-FD1F-4185-A4A5-DC831AA5E042}" type="presOf" srcId="{0720E169-D89D-465B-9684-52DB760F66ED}" destId="{AA6755DA-EC95-4334-B9DF-D480AC8CF67E}" srcOrd="0" destOrd="0" presId="urn:microsoft.com/office/officeart/2018/2/layout/IconVerticalSolidList"/>
    <dgm:cxn modelId="{907B0DA0-57D5-4314-9F79-7B2B53AEE302}" type="presOf" srcId="{96803243-6AF8-42FE-B3BC-4799209EE1D0}" destId="{182B1F67-A5A5-49B4-B744-101987B235BC}" srcOrd="0" destOrd="0" presId="urn:microsoft.com/office/officeart/2018/2/layout/IconVerticalSolidList"/>
    <dgm:cxn modelId="{A24994C9-8F9E-4942-92D1-EABDE6FDBFD4}" srcId="{CF5069AB-1E76-4220-AB3F-2153D29795E7}" destId="{96803243-6AF8-42FE-B3BC-4799209EE1D0}" srcOrd="0" destOrd="0" parTransId="{3E189968-51A0-4564-9DFC-C3D5B64DB119}" sibTransId="{553A4FB1-43A8-4DD8-BA7F-DA3EECD0E3B1}"/>
    <dgm:cxn modelId="{0F1D03D9-A7E3-4904-B2A9-60BC12AAE8EB}" srcId="{CF5069AB-1E76-4220-AB3F-2153D29795E7}" destId="{140CA298-EBFA-48A0-B8C2-2E296CF01528}" srcOrd="1" destOrd="0" parTransId="{FE6033D7-23B7-4F37-BEE4-E6C31DB0CE09}" sibTransId="{6538F866-EC76-48D2-BBFB-A6EC5D65D350}"/>
    <dgm:cxn modelId="{97E9F7D4-AAE0-4198-96E0-DEC45E9B83ED}" type="presParOf" srcId="{871AE711-B4D1-4FC4-9787-ECC377F94AD0}" destId="{9F3718CB-90F4-4B3D-A038-B68F572C9410}" srcOrd="0" destOrd="0" presId="urn:microsoft.com/office/officeart/2018/2/layout/IconVerticalSolidList"/>
    <dgm:cxn modelId="{1B59A8CE-73F3-4FAD-9E1C-FF964D5B7089}" type="presParOf" srcId="{9F3718CB-90F4-4B3D-A038-B68F572C9410}" destId="{1F5222B7-2306-4CAA-8EB2-EDC1C3879CED}" srcOrd="0" destOrd="0" presId="urn:microsoft.com/office/officeart/2018/2/layout/IconVerticalSolidList"/>
    <dgm:cxn modelId="{60C3648A-4738-41EC-A6FB-97BB6DA17F65}" type="presParOf" srcId="{9F3718CB-90F4-4B3D-A038-B68F572C9410}" destId="{0C813AF7-E33C-4CBD-8A39-2CBD914F8F39}" srcOrd="1" destOrd="0" presId="urn:microsoft.com/office/officeart/2018/2/layout/IconVerticalSolidList"/>
    <dgm:cxn modelId="{696D3479-4594-48AF-A807-CCBB9F980EF5}" type="presParOf" srcId="{9F3718CB-90F4-4B3D-A038-B68F572C9410}" destId="{62F4E858-8271-4DB5-A031-EB1300A169F8}" srcOrd="2" destOrd="0" presId="urn:microsoft.com/office/officeart/2018/2/layout/IconVerticalSolidList"/>
    <dgm:cxn modelId="{591865DC-A074-4B62-8202-91C487ADECBF}" type="presParOf" srcId="{9F3718CB-90F4-4B3D-A038-B68F572C9410}" destId="{182B1F67-A5A5-49B4-B744-101987B235BC}" srcOrd="3" destOrd="0" presId="urn:microsoft.com/office/officeart/2018/2/layout/IconVerticalSolidList"/>
    <dgm:cxn modelId="{B74A259E-A790-493D-A718-B43A1C9FB6E6}" type="presParOf" srcId="{9F3718CB-90F4-4B3D-A038-B68F572C9410}" destId="{AA6755DA-EC95-4334-B9DF-D480AC8CF67E}" srcOrd="4" destOrd="0" presId="urn:microsoft.com/office/officeart/2018/2/layout/IconVerticalSolidList"/>
    <dgm:cxn modelId="{9B88DE1F-83F4-40AE-AA7C-F739D11E1C4A}" type="presParOf" srcId="{871AE711-B4D1-4FC4-9787-ECC377F94AD0}" destId="{6DB529EA-52E2-495D-97E0-150CBA22B629}" srcOrd="1" destOrd="0" presId="urn:microsoft.com/office/officeart/2018/2/layout/IconVerticalSolidList"/>
    <dgm:cxn modelId="{AB141998-0066-4F81-90BF-F6B1371B258C}" type="presParOf" srcId="{871AE711-B4D1-4FC4-9787-ECC377F94AD0}" destId="{4997C536-15A3-4445-A7CE-BE87C0DC99DC}" srcOrd="2" destOrd="0" presId="urn:microsoft.com/office/officeart/2018/2/layout/IconVerticalSolidList"/>
    <dgm:cxn modelId="{C0CB4C1E-4F7F-468E-B498-23D07EFE699F}" type="presParOf" srcId="{4997C536-15A3-4445-A7CE-BE87C0DC99DC}" destId="{7F9415A2-723B-4F33-8D7A-D10C6A1DCEEF}" srcOrd="0" destOrd="0" presId="urn:microsoft.com/office/officeart/2018/2/layout/IconVerticalSolidList"/>
    <dgm:cxn modelId="{7936F898-73E8-4A4D-AD4A-2CCD2B706379}" type="presParOf" srcId="{4997C536-15A3-4445-A7CE-BE87C0DC99DC}" destId="{B436716A-9D19-4C18-B7F9-6935DAFFD72A}" srcOrd="1" destOrd="0" presId="urn:microsoft.com/office/officeart/2018/2/layout/IconVerticalSolidList"/>
    <dgm:cxn modelId="{D019FE36-C87F-4B39-B02E-67B1C5E66A09}" type="presParOf" srcId="{4997C536-15A3-4445-A7CE-BE87C0DC99DC}" destId="{FCB5B6CB-EBEE-4155-8922-89279B4BC508}" srcOrd="2" destOrd="0" presId="urn:microsoft.com/office/officeart/2018/2/layout/IconVerticalSolidList"/>
    <dgm:cxn modelId="{0C95B4C1-6131-4BCD-A2E6-F4492EB6A2AB}" type="presParOf" srcId="{4997C536-15A3-4445-A7CE-BE87C0DC99DC}" destId="{F6568245-B61C-4403-A1C3-DF416138ACD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52B5685-2E00-4F05-A357-7BB85D571BC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2DAA5F31-0432-4505-98FD-4CA2CB1FE08F}">
      <dgm:prSet/>
      <dgm:spPr/>
      <dgm:t>
        <a:bodyPr/>
        <a:lstStyle/>
        <a:p>
          <a:r>
            <a:rPr lang="en-US"/>
            <a:t>A fancy title for “Dietitian Health Coach.”</a:t>
          </a:r>
        </a:p>
      </dgm:t>
    </dgm:pt>
    <dgm:pt modelId="{A5BD9164-3D16-4E0E-A043-0CED9D97C265}" type="parTrans" cxnId="{D619A379-E02C-40DA-A106-3865AD082AFF}">
      <dgm:prSet/>
      <dgm:spPr/>
      <dgm:t>
        <a:bodyPr/>
        <a:lstStyle/>
        <a:p>
          <a:endParaRPr lang="en-US"/>
        </a:p>
      </dgm:t>
    </dgm:pt>
    <dgm:pt modelId="{F6023F29-9E2F-4B7C-8C46-96A5B598E8DC}" type="sibTrans" cxnId="{D619A379-E02C-40DA-A106-3865AD082AFF}">
      <dgm:prSet/>
      <dgm:spPr/>
      <dgm:t>
        <a:bodyPr/>
        <a:lstStyle/>
        <a:p>
          <a:endParaRPr lang="en-US"/>
        </a:p>
      </dgm:t>
    </dgm:pt>
    <dgm:pt modelId="{A0411961-9C50-47A6-B333-E375830A9848}">
      <dgm:prSet/>
      <dgm:spPr/>
      <dgm:t>
        <a:bodyPr/>
        <a:lstStyle/>
        <a:p>
          <a:r>
            <a:rPr lang="en-US"/>
            <a:t>Work 1:1 with the employees who either have a chronic condition of Diabetes, Hypertension or Hyperlipidemia, or those who are seeking health coaching services. </a:t>
          </a:r>
        </a:p>
      </dgm:t>
    </dgm:pt>
    <dgm:pt modelId="{48BB4B4B-0E8D-415E-BD33-683C75595A3E}" type="parTrans" cxnId="{E6C0F099-0082-4BEB-B127-77D5FEFFFB79}">
      <dgm:prSet/>
      <dgm:spPr/>
      <dgm:t>
        <a:bodyPr/>
        <a:lstStyle/>
        <a:p>
          <a:endParaRPr lang="en-US"/>
        </a:p>
      </dgm:t>
    </dgm:pt>
    <dgm:pt modelId="{7E0E4A52-98CC-4C1C-A1A6-C0BF35C51E79}" type="sibTrans" cxnId="{E6C0F099-0082-4BEB-B127-77D5FEFFFB79}">
      <dgm:prSet/>
      <dgm:spPr/>
      <dgm:t>
        <a:bodyPr/>
        <a:lstStyle/>
        <a:p>
          <a:endParaRPr lang="en-US"/>
        </a:p>
      </dgm:t>
    </dgm:pt>
    <dgm:pt modelId="{A1C74010-6765-4ABA-9C7C-ACCED2AFE4AF}">
      <dgm:prSet/>
      <dgm:spPr/>
      <dgm:t>
        <a:bodyPr/>
        <a:lstStyle/>
        <a:p>
          <a:r>
            <a:rPr lang="en-US"/>
            <a:t>Health coaching is patient/employee driven and they lead the conversation</a:t>
          </a:r>
        </a:p>
      </dgm:t>
    </dgm:pt>
    <dgm:pt modelId="{27F4CFD1-8B1A-4A4F-A636-C111F2735FE5}" type="parTrans" cxnId="{F984596C-233F-4A30-BC35-14B347C60F0C}">
      <dgm:prSet/>
      <dgm:spPr/>
      <dgm:t>
        <a:bodyPr/>
        <a:lstStyle/>
        <a:p>
          <a:endParaRPr lang="en-US"/>
        </a:p>
      </dgm:t>
    </dgm:pt>
    <dgm:pt modelId="{6BA145F5-14C9-423F-A118-679C3C0C9168}" type="sibTrans" cxnId="{F984596C-233F-4A30-BC35-14B347C60F0C}">
      <dgm:prSet/>
      <dgm:spPr/>
      <dgm:t>
        <a:bodyPr/>
        <a:lstStyle/>
        <a:p>
          <a:endParaRPr lang="en-US"/>
        </a:p>
      </dgm:t>
    </dgm:pt>
    <dgm:pt modelId="{8A170533-0E32-4E8B-88ED-F323543FDF4B}">
      <dgm:prSet/>
      <dgm:spPr/>
      <dgm:t>
        <a:bodyPr/>
        <a:lstStyle/>
        <a:p>
          <a:r>
            <a:rPr lang="en-US"/>
            <a:t>As a health management navigator, I can utilize my credentials as a Dietitian when needed</a:t>
          </a:r>
        </a:p>
      </dgm:t>
    </dgm:pt>
    <dgm:pt modelId="{7B0E8E68-C6F4-4E80-B96C-959684F645AE}" type="parTrans" cxnId="{BE083550-DD8D-4B07-AF89-F5CDD45DF80A}">
      <dgm:prSet/>
      <dgm:spPr/>
      <dgm:t>
        <a:bodyPr/>
        <a:lstStyle/>
        <a:p>
          <a:endParaRPr lang="en-US"/>
        </a:p>
      </dgm:t>
    </dgm:pt>
    <dgm:pt modelId="{9E3ED98B-E527-4507-8543-5C4E500EB231}" type="sibTrans" cxnId="{BE083550-DD8D-4B07-AF89-F5CDD45DF80A}">
      <dgm:prSet/>
      <dgm:spPr/>
      <dgm:t>
        <a:bodyPr/>
        <a:lstStyle/>
        <a:p>
          <a:endParaRPr lang="en-US"/>
        </a:p>
      </dgm:t>
    </dgm:pt>
    <dgm:pt modelId="{9AA33AB3-DC64-4436-8A81-BFFF3D94B2CD}" type="pres">
      <dgm:prSet presAssocID="{152B5685-2E00-4F05-A357-7BB85D571BC7}" presName="root" presStyleCnt="0">
        <dgm:presLayoutVars>
          <dgm:dir/>
          <dgm:resizeHandles val="exact"/>
        </dgm:presLayoutVars>
      </dgm:prSet>
      <dgm:spPr/>
    </dgm:pt>
    <dgm:pt modelId="{75C442FF-4017-44C3-A46F-067D0CE646DE}" type="pres">
      <dgm:prSet presAssocID="{2DAA5F31-0432-4505-98FD-4CA2CB1FE08F}" presName="compNode" presStyleCnt="0"/>
      <dgm:spPr/>
    </dgm:pt>
    <dgm:pt modelId="{D05CC9EA-14C8-4BC6-8ABB-595D065D8A3B}" type="pres">
      <dgm:prSet presAssocID="{2DAA5F31-0432-4505-98FD-4CA2CB1FE08F}" presName="bgRect" presStyleLbl="bgShp" presStyleIdx="0" presStyleCnt="4"/>
      <dgm:spPr/>
    </dgm:pt>
    <dgm:pt modelId="{CAAC475C-F586-46C3-A073-F29B59A5D94F}" type="pres">
      <dgm:prSet presAssocID="{2DAA5F31-0432-4505-98FD-4CA2CB1FE08F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ll center with solid fill"/>
        </a:ext>
      </dgm:extLst>
    </dgm:pt>
    <dgm:pt modelId="{3E8EF948-FFBD-41FC-970C-C1F73EF9657B}" type="pres">
      <dgm:prSet presAssocID="{2DAA5F31-0432-4505-98FD-4CA2CB1FE08F}" presName="spaceRect" presStyleCnt="0"/>
      <dgm:spPr/>
    </dgm:pt>
    <dgm:pt modelId="{7B633B7B-6C18-4EB9-A557-9B36AA006360}" type="pres">
      <dgm:prSet presAssocID="{2DAA5F31-0432-4505-98FD-4CA2CB1FE08F}" presName="parTx" presStyleLbl="revTx" presStyleIdx="0" presStyleCnt="4">
        <dgm:presLayoutVars>
          <dgm:chMax val="0"/>
          <dgm:chPref val="0"/>
        </dgm:presLayoutVars>
      </dgm:prSet>
      <dgm:spPr/>
    </dgm:pt>
    <dgm:pt modelId="{B448E09C-736F-4F3D-BE56-4137E37079FC}" type="pres">
      <dgm:prSet presAssocID="{F6023F29-9E2F-4B7C-8C46-96A5B598E8DC}" presName="sibTrans" presStyleCnt="0"/>
      <dgm:spPr/>
    </dgm:pt>
    <dgm:pt modelId="{885FB448-26D4-44BD-851D-89CCC8A705FA}" type="pres">
      <dgm:prSet presAssocID="{A0411961-9C50-47A6-B333-E375830A9848}" presName="compNode" presStyleCnt="0"/>
      <dgm:spPr/>
    </dgm:pt>
    <dgm:pt modelId="{F0042DD5-69F9-42ED-B68C-9DDECAFDD24B}" type="pres">
      <dgm:prSet presAssocID="{A0411961-9C50-47A6-B333-E375830A9848}" presName="bgRect" presStyleLbl="bgShp" presStyleIdx="1" presStyleCnt="4"/>
      <dgm:spPr/>
    </dgm:pt>
    <dgm:pt modelId="{85C9FC67-B6E1-40C1-AE10-8B2CD3CD6E2D}" type="pres">
      <dgm:prSet presAssocID="{A0411961-9C50-47A6-B333-E375830A984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idney"/>
        </a:ext>
      </dgm:extLst>
    </dgm:pt>
    <dgm:pt modelId="{992C79E8-95E2-4274-B8C6-EFF8894BCC13}" type="pres">
      <dgm:prSet presAssocID="{A0411961-9C50-47A6-B333-E375830A9848}" presName="spaceRect" presStyleCnt="0"/>
      <dgm:spPr/>
    </dgm:pt>
    <dgm:pt modelId="{FDD3051D-04CE-478B-A1F1-A8001C807F8F}" type="pres">
      <dgm:prSet presAssocID="{A0411961-9C50-47A6-B333-E375830A9848}" presName="parTx" presStyleLbl="revTx" presStyleIdx="1" presStyleCnt="4">
        <dgm:presLayoutVars>
          <dgm:chMax val="0"/>
          <dgm:chPref val="0"/>
        </dgm:presLayoutVars>
      </dgm:prSet>
      <dgm:spPr/>
    </dgm:pt>
    <dgm:pt modelId="{28AAE678-D1D8-4136-956B-8AAE8A941603}" type="pres">
      <dgm:prSet presAssocID="{7E0E4A52-98CC-4C1C-A1A6-C0BF35C51E79}" presName="sibTrans" presStyleCnt="0"/>
      <dgm:spPr/>
    </dgm:pt>
    <dgm:pt modelId="{E1C318E6-2F75-45B5-A0B2-9945E7020C54}" type="pres">
      <dgm:prSet presAssocID="{A1C74010-6765-4ABA-9C7C-ACCED2AFE4AF}" presName="compNode" presStyleCnt="0"/>
      <dgm:spPr/>
    </dgm:pt>
    <dgm:pt modelId="{B181EDD9-7F33-4703-AA8D-FB5488EC19BA}" type="pres">
      <dgm:prSet presAssocID="{A1C74010-6765-4ABA-9C7C-ACCED2AFE4AF}" presName="bgRect" presStyleLbl="bgShp" presStyleIdx="2" presStyleCnt="4"/>
      <dgm:spPr/>
    </dgm:pt>
    <dgm:pt modelId="{E5909E4B-4EFA-4416-A0F3-4B6439FAB76A}" type="pres">
      <dgm:prSet presAssocID="{A1C74010-6765-4ABA-9C7C-ACCED2AFE4A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90720BD2-A388-4E47-B972-A8B5E1544DF8}" type="pres">
      <dgm:prSet presAssocID="{A1C74010-6765-4ABA-9C7C-ACCED2AFE4AF}" presName="spaceRect" presStyleCnt="0"/>
      <dgm:spPr/>
    </dgm:pt>
    <dgm:pt modelId="{ADCB1A6C-73D7-4906-BB5F-B8EEFCCD66E8}" type="pres">
      <dgm:prSet presAssocID="{A1C74010-6765-4ABA-9C7C-ACCED2AFE4AF}" presName="parTx" presStyleLbl="revTx" presStyleIdx="2" presStyleCnt="4">
        <dgm:presLayoutVars>
          <dgm:chMax val="0"/>
          <dgm:chPref val="0"/>
        </dgm:presLayoutVars>
      </dgm:prSet>
      <dgm:spPr/>
    </dgm:pt>
    <dgm:pt modelId="{8EEFF35F-562D-47BA-B3BC-D8686BE438FE}" type="pres">
      <dgm:prSet presAssocID="{6BA145F5-14C9-423F-A118-679C3C0C9168}" presName="sibTrans" presStyleCnt="0"/>
      <dgm:spPr/>
    </dgm:pt>
    <dgm:pt modelId="{FCCD58D2-ECA4-4E0E-895E-F4093C510D88}" type="pres">
      <dgm:prSet presAssocID="{8A170533-0E32-4E8B-88ED-F323543FDF4B}" presName="compNode" presStyleCnt="0"/>
      <dgm:spPr/>
    </dgm:pt>
    <dgm:pt modelId="{5C3DC078-6280-428D-88F2-96F6D1E65E26}" type="pres">
      <dgm:prSet presAssocID="{8A170533-0E32-4E8B-88ED-F323543FDF4B}" presName="bgRect" presStyleLbl="bgShp" presStyleIdx="3" presStyleCnt="4"/>
      <dgm:spPr/>
    </dgm:pt>
    <dgm:pt modelId="{8FCE9987-D453-42D0-ABDE-166F8DAB8E27}" type="pres">
      <dgm:prSet presAssocID="{8A170533-0E32-4E8B-88ED-F323543FDF4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ood Safety with solid fill"/>
        </a:ext>
      </dgm:extLst>
    </dgm:pt>
    <dgm:pt modelId="{BA34C0AF-86E2-42F3-B5D6-3C77EB007A55}" type="pres">
      <dgm:prSet presAssocID="{8A170533-0E32-4E8B-88ED-F323543FDF4B}" presName="spaceRect" presStyleCnt="0"/>
      <dgm:spPr/>
    </dgm:pt>
    <dgm:pt modelId="{3F81ECCE-E894-4707-859F-C7943A5D342A}" type="pres">
      <dgm:prSet presAssocID="{8A170533-0E32-4E8B-88ED-F323543FDF4B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F984596C-233F-4A30-BC35-14B347C60F0C}" srcId="{152B5685-2E00-4F05-A357-7BB85D571BC7}" destId="{A1C74010-6765-4ABA-9C7C-ACCED2AFE4AF}" srcOrd="2" destOrd="0" parTransId="{27F4CFD1-8B1A-4A4F-A636-C111F2735FE5}" sibTransId="{6BA145F5-14C9-423F-A118-679C3C0C9168}"/>
    <dgm:cxn modelId="{BE083550-DD8D-4B07-AF89-F5CDD45DF80A}" srcId="{152B5685-2E00-4F05-A357-7BB85D571BC7}" destId="{8A170533-0E32-4E8B-88ED-F323543FDF4B}" srcOrd="3" destOrd="0" parTransId="{7B0E8E68-C6F4-4E80-B96C-959684F645AE}" sibTransId="{9E3ED98B-E527-4507-8543-5C4E500EB231}"/>
    <dgm:cxn modelId="{66C7D373-5096-443F-BB9C-05DA28DBEC50}" type="presOf" srcId="{8A170533-0E32-4E8B-88ED-F323543FDF4B}" destId="{3F81ECCE-E894-4707-859F-C7943A5D342A}" srcOrd="0" destOrd="0" presId="urn:microsoft.com/office/officeart/2018/2/layout/IconVerticalSolidList"/>
    <dgm:cxn modelId="{D619A379-E02C-40DA-A106-3865AD082AFF}" srcId="{152B5685-2E00-4F05-A357-7BB85D571BC7}" destId="{2DAA5F31-0432-4505-98FD-4CA2CB1FE08F}" srcOrd="0" destOrd="0" parTransId="{A5BD9164-3D16-4E0E-A043-0CED9D97C265}" sibTransId="{F6023F29-9E2F-4B7C-8C46-96A5B598E8DC}"/>
    <dgm:cxn modelId="{0A65337F-3E36-4DC6-A208-9E00B8C7668A}" type="presOf" srcId="{A0411961-9C50-47A6-B333-E375830A9848}" destId="{FDD3051D-04CE-478B-A1F1-A8001C807F8F}" srcOrd="0" destOrd="0" presId="urn:microsoft.com/office/officeart/2018/2/layout/IconVerticalSolidList"/>
    <dgm:cxn modelId="{20773D8D-448F-4799-9DC4-76EF68A56AA4}" type="presOf" srcId="{2DAA5F31-0432-4505-98FD-4CA2CB1FE08F}" destId="{7B633B7B-6C18-4EB9-A557-9B36AA006360}" srcOrd="0" destOrd="0" presId="urn:microsoft.com/office/officeart/2018/2/layout/IconVerticalSolidList"/>
    <dgm:cxn modelId="{E6C0F099-0082-4BEB-B127-77D5FEFFFB79}" srcId="{152B5685-2E00-4F05-A357-7BB85D571BC7}" destId="{A0411961-9C50-47A6-B333-E375830A9848}" srcOrd="1" destOrd="0" parTransId="{48BB4B4B-0E8D-415E-BD33-683C75595A3E}" sibTransId="{7E0E4A52-98CC-4C1C-A1A6-C0BF35C51E79}"/>
    <dgm:cxn modelId="{6B07A4D9-BFEF-4051-8D46-2A95E1340405}" type="presOf" srcId="{A1C74010-6765-4ABA-9C7C-ACCED2AFE4AF}" destId="{ADCB1A6C-73D7-4906-BB5F-B8EEFCCD66E8}" srcOrd="0" destOrd="0" presId="urn:microsoft.com/office/officeart/2018/2/layout/IconVerticalSolidList"/>
    <dgm:cxn modelId="{FABADEDA-2046-4CC1-B243-3D7856E31CD0}" type="presOf" srcId="{152B5685-2E00-4F05-A357-7BB85D571BC7}" destId="{9AA33AB3-DC64-4436-8A81-BFFF3D94B2CD}" srcOrd="0" destOrd="0" presId="urn:microsoft.com/office/officeart/2018/2/layout/IconVerticalSolidList"/>
    <dgm:cxn modelId="{48B1ACF2-1C36-41CB-B7F7-703DB242A2FE}" type="presParOf" srcId="{9AA33AB3-DC64-4436-8A81-BFFF3D94B2CD}" destId="{75C442FF-4017-44C3-A46F-067D0CE646DE}" srcOrd="0" destOrd="0" presId="urn:microsoft.com/office/officeart/2018/2/layout/IconVerticalSolidList"/>
    <dgm:cxn modelId="{0BDAE264-F967-47B1-887F-AD54CAA5FEDF}" type="presParOf" srcId="{75C442FF-4017-44C3-A46F-067D0CE646DE}" destId="{D05CC9EA-14C8-4BC6-8ABB-595D065D8A3B}" srcOrd="0" destOrd="0" presId="urn:microsoft.com/office/officeart/2018/2/layout/IconVerticalSolidList"/>
    <dgm:cxn modelId="{A6967FC2-56EE-41D5-86B6-C62B7B771BD2}" type="presParOf" srcId="{75C442FF-4017-44C3-A46F-067D0CE646DE}" destId="{CAAC475C-F586-46C3-A073-F29B59A5D94F}" srcOrd="1" destOrd="0" presId="urn:microsoft.com/office/officeart/2018/2/layout/IconVerticalSolidList"/>
    <dgm:cxn modelId="{0C6EF35D-8552-4185-BA38-D96E9AED53AD}" type="presParOf" srcId="{75C442FF-4017-44C3-A46F-067D0CE646DE}" destId="{3E8EF948-FFBD-41FC-970C-C1F73EF9657B}" srcOrd="2" destOrd="0" presId="urn:microsoft.com/office/officeart/2018/2/layout/IconVerticalSolidList"/>
    <dgm:cxn modelId="{B0C81CF2-B0CD-485A-97ED-3E8E0B175367}" type="presParOf" srcId="{75C442FF-4017-44C3-A46F-067D0CE646DE}" destId="{7B633B7B-6C18-4EB9-A557-9B36AA006360}" srcOrd="3" destOrd="0" presId="urn:microsoft.com/office/officeart/2018/2/layout/IconVerticalSolidList"/>
    <dgm:cxn modelId="{EEEA1895-97E5-4BE2-9C90-3E99F6620ACA}" type="presParOf" srcId="{9AA33AB3-DC64-4436-8A81-BFFF3D94B2CD}" destId="{B448E09C-736F-4F3D-BE56-4137E37079FC}" srcOrd="1" destOrd="0" presId="urn:microsoft.com/office/officeart/2018/2/layout/IconVerticalSolidList"/>
    <dgm:cxn modelId="{53F162A9-C689-4EB2-B7B0-24331E0E29FC}" type="presParOf" srcId="{9AA33AB3-DC64-4436-8A81-BFFF3D94B2CD}" destId="{885FB448-26D4-44BD-851D-89CCC8A705FA}" srcOrd="2" destOrd="0" presId="urn:microsoft.com/office/officeart/2018/2/layout/IconVerticalSolidList"/>
    <dgm:cxn modelId="{E446AB97-B6F8-425E-BBA3-4A0DA73249C7}" type="presParOf" srcId="{885FB448-26D4-44BD-851D-89CCC8A705FA}" destId="{F0042DD5-69F9-42ED-B68C-9DDECAFDD24B}" srcOrd="0" destOrd="0" presId="urn:microsoft.com/office/officeart/2018/2/layout/IconVerticalSolidList"/>
    <dgm:cxn modelId="{B38C655B-C97B-414A-B242-29EB3AF7DF62}" type="presParOf" srcId="{885FB448-26D4-44BD-851D-89CCC8A705FA}" destId="{85C9FC67-B6E1-40C1-AE10-8B2CD3CD6E2D}" srcOrd="1" destOrd="0" presId="urn:microsoft.com/office/officeart/2018/2/layout/IconVerticalSolidList"/>
    <dgm:cxn modelId="{97B2718F-0C39-4E81-8D27-DDEF589C7A5E}" type="presParOf" srcId="{885FB448-26D4-44BD-851D-89CCC8A705FA}" destId="{992C79E8-95E2-4274-B8C6-EFF8894BCC13}" srcOrd="2" destOrd="0" presId="urn:microsoft.com/office/officeart/2018/2/layout/IconVerticalSolidList"/>
    <dgm:cxn modelId="{0B29CCD7-8B78-447C-9F8E-C23F082D91AB}" type="presParOf" srcId="{885FB448-26D4-44BD-851D-89CCC8A705FA}" destId="{FDD3051D-04CE-478B-A1F1-A8001C807F8F}" srcOrd="3" destOrd="0" presId="urn:microsoft.com/office/officeart/2018/2/layout/IconVerticalSolidList"/>
    <dgm:cxn modelId="{698915D5-92C2-49CB-8683-D3B4B9B6AAB5}" type="presParOf" srcId="{9AA33AB3-DC64-4436-8A81-BFFF3D94B2CD}" destId="{28AAE678-D1D8-4136-956B-8AAE8A941603}" srcOrd="3" destOrd="0" presId="urn:microsoft.com/office/officeart/2018/2/layout/IconVerticalSolidList"/>
    <dgm:cxn modelId="{4FFC0289-E4EF-4D4B-94A3-8EF599837825}" type="presParOf" srcId="{9AA33AB3-DC64-4436-8A81-BFFF3D94B2CD}" destId="{E1C318E6-2F75-45B5-A0B2-9945E7020C54}" srcOrd="4" destOrd="0" presId="urn:microsoft.com/office/officeart/2018/2/layout/IconVerticalSolidList"/>
    <dgm:cxn modelId="{55E706C3-644A-4E21-A1CB-3305DDE926B7}" type="presParOf" srcId="{E1C318E6-2F75-45B5-A0B2-9945E7020C54}" destId="{B181EDD9-7F33-4703-AA8D-FB5488EC19BA}" srcOrd="0" destOrd="0" presId="urn:microsoft.com/office/officeart/2018/2/layout/IconVerticalSolidList"/>
    <dgm:cxn modelId="{A1287835-3091-4EB5-930B-EBF35CAAF1E7}" type="presParOf" srcId="{E1C318E6-2F75-45B5-A0B2-9945E7020C54}" destId="{E5909E4B-4EFA-4416-A0F3-4B6439FAB76A}" srcOrd="1" destOrd="0" presId="urn:microsoft.com/office/officeart/2018/2/layout/IconVerticalSolidList"/>
    <dgm:cxn modelId="{603AF395-3B93-461F-A34D-31699E8CF8F0}" type="presParOf" srcId="{E1C318E6-2F75-45B5-A0B2-9945E7020C54}" destId="{90720BD2-A388-4E47-B972-A8B5E1544DF8}" srcOrd="2" destOrd="0" presId="urn:microsoft.com/office/officeart/2018/2/layout/IconVerticalSolidList"/>
    <dgm:cxn modelId="{3349E326-6E0D-4D75-9061-3C9F6B629CE1}" type="presParOf" srcId="{E1C318E6-2F75-45B5-A0B2-9945E7020C54}" destId="{ADCB1A6C-73D7-4906-BB5F-B8EEFCCD66E8}" srcOrd="3" destOrd="0" presId="urn:microsoft.com/office/officeart/2018/2/layout/IconVerticalSolidList"/>
    <dgm:cxn modelId="{E44A812D-2980-4D91-A56F-8B9D8EB3A3F3}" type="presParOf" srcId="{9AA33AB3-DC64-4436-8A81-BFFF3D94B2CD}" destId="{8EEFF35F-562D-47BA-B3BC-D8686BE438FE}" srcOrd="5" destOrd="0" presId="urn:microsoft.com/office/officeart/2018/2/layout/IconVerticalSolidList"/>
    <dgm:cxn modelId="{048FCD65-2466-434A-BAF1-5953FE592FEE}" type="presParOf" srcId="{9AA33AB3-DC64-4436-8A81-BFFF3D94B2CD}" destId="{FCCD58D2-ECA4-4E0E-895E-F4093C510D88}" srcOrd="6" destOrd="0" presId="urn:microsoft.com/office/officeart/2018/2/layout/IconVerticalSolidList"/>
    <dgm:cxn modelId="{351EFB08-A4BD-428B-8232-4CCE4198EAF4}" type="presParOf" srcId="{FCCD58D2-ECA4-4E0E-895E-F4093C510D88}" destId="{5C3DC078-6280-428D-88F2-96F6D1E65E26}" srcOrd="0" destOrd="0" presId="urn:microsoft.com/office/officeart/2018/2/layout/IconVerticalSolidList"/>
    <dgm:cxn modelId="{6971993B-40FC-4717-B095-5FE2BC6DBD25}" type="presParOf" srcId="{FCCD58D2-ECA4-4E0E-895E-F4093C510D88}" destId="{8FCE9987-D453-42D0-ABDE-166F8DAB8E27}" srcOrd="1" destOrd="0" presId="urn:microsoft.com/office/officeart/2018/2/layout/IconVerticalSolidList"/>
    <dgm:cxn modelId="{F68FC1A7-1C8E-4816-BD7A-F82E4F7099CC}" type="presParOf" srcId="{FCCD58D2-ECA4-4E0E-895E-F4093C510D88}" destId="{BA34C0AF-86E2-42F3-B5D6-3C77EB007A55}" srcOrd="2" destOrd="0" presId="urn:microsoft.com/office/officeart/2018/2/layout/IconVerticalSolidList"/>
    <dgm:cxn modelId="{6B687AD4-E742-4BBE-B6EF-97094E0DFC6B}" type="presParOf" srcId="{FCCD58D2-ECA4-4E0E-895E-F4093C510D88}" destId="{3F81ECCE-E894-4707-859F-C7943A5D342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4A87B24-B104-4452-B6C7-5412DE26809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5F274F8D-49DC-4282-A31B-7200265C4E4E}">
      <dgm:prSet/>
      <dgm:spPr/>
      <dgm:t>
        <a:bodyPr/>
        <a:lstStyle/>
        <a:p>
          <a:r>
            <a:rPr lang="en-US"/>
            <a:t>My background had been in sports nutrition</a:t>
          </a:r>
        </a:p>
      </dgm:t>
    </dgm:pt>
    <dgm:pt modelId="{E3C223B9-F726-41EF-B05D-08858266AF66}" type="parTrans" cxnId="{3B6F983C-94EE-4CDA-80F7-00BF3453DACC}">
      <dgm:prSet/>
      <dgm:spPr/>
      <dgm:t>
        <a:bodyPr/>
        <a:lstStyle/>
        <a:p>
          <a:endParaRPr lang="en-US"/>
        </a:p>
      </dgm:t>
    </dgm:pt>
    <dgm:pt modelId="{51A73CC4-99D0-4C44-A22E-3EC0E6E927BD}" type="sibTrans" cxnId="{3B6F983C-94EE-4CDA-80F7-00BF3453DACC}">
      <dgm:prSet/>
      <dgm:spPr/>
      <dgm:t>
        <a:bodyPr/>
        <a:lstStyle/>
        <a:p>
          <a:endParaRPr lang="en-US"/>
        </a:p>
      </dgm:t>
    </dgm:pt>
    <dgm:pt modelId="{9699A470-A19A-4E58-8DAE-14CE6EA9E2A7}">
      <dgm:prSet/>
      <dgm:spPr/>
      <dgm:t>
        <a:bodyPr/>
        <a:lstStyle/>
        <a:p>
          <a:r>
            <a:rPr lang="en-US"/>
            <a:t>Services were wanted</a:t>
          </a:r>
        </a:p>
      </dgm:t>
    </dgm:pt>
    <dgm:pt modelId="{7AC30CE6-4FF9-428E-B318-DCB762F3DB34}" type="parTrans" cxnId="{DB6EDB53-62E5-4255-A2E1-362A12A9FA3E}">
      <dgm:prSet/>
      <dgm:spPr/>
      <dgm:t>
        <a:bodyPr/>
        <a:lstStyle/>
        <a:p>
          <a:endParaRPr lang="en-US"/>
        </a:p>
      </dgm:t>
    </dgm:pt>
    <dgm:pt modelId="{99AB8F86-562F-47BF-B6A1-71B2FFE52957}" type="sibTrans" cxnId="{DB6EDB53-62E5-4255-A2E1-362A12A9FA3E}">
      <dgm:prSet/>
      <dgm:spPr/>
      <dgm:t>
        <a:bodyPr/>
        <a:lstStyle/>
        <a:p>
          <a:endParaRPr lang="en-US"/>
        </a:p>
      </dgm:t>
    </dgm:pt>
    <dgm:pt modelId="{6DDE7D37-A09A-4A99-8700-114CF152677F}">
      <dgm:prSet/>
      <dgm:spPr/>
      <dgm:t>
        <a:bodyPr/>
        <a:lstStyle/>
        <a:p>
          <a:r>
            <a:rPr lang="en-US"/>
            <a:t>Preventative/performance improvement</a:t>
          </a:r>
        </a:p>
      </dgm:t>
    </dgm:pt>
    <dgm:pt modelId="{C617E4A6-27DA-4DAF-BB7A-C1DBC1420C35}" type="parTrans" cxnId="{60975BF8-FD2C-41C3-AFCF-2A3956AA8455}">
      <dgm:prSet/>
      <dgm:spPr/>
      <dgm:t>
        <a:bodyPr/>
        <a:lstStyle/>
        <a:p>
          <a:endParaRPr lang="en-US"/>
        </a:p>
      </dgm:t>
    </dgm:pt>
    <dgm:pt modelId="{BDAC7833-4F26-457C-AF32-E74F705B4DCB}" type="sibTrans" cxnId="{60975BF8-FD2C-41C3-AFCF-2A3956AA8455}">
      <dgm:prSet/>
      <dgm:spPr/>
      <dgm:t>
        <a:bodyPr/>
        <a:lstStyle/>
        <a:p>
          <a:endParaRPr lang="en-US"/>
        </a:p>
      </dgm:t>
    </dgm:pt>
    <dgm:pt modelId="{E578A4C2-9F6D-47C0-A544-07506B727BF8}">
      <dgm:prSet/>
      <dgm:spPr/>
      <dgm:t>
        <a:bodyPr/>
        <a:lstStyle/>
        <a:p>
          <a:r>
            <a:rPr lang="en-US"/>
            <a:t>I knew I was built more for the wellness and preventative side of health </a:t>
          </a:r>
        </a:p>
      </dgm:t>
    </dgm:pt>
    <dgm:pt modelId="{72AA6FCD-D600-4F46-BEDE-BA346D354CEE}" type="parTrans" cxnId="{DB78AA96-BFDF-4BB4-9A06-756A423EBE3D}">
      <dgm:prSet/>
      <dgm:spPr/>
      <dgm:t>
        <a:bodyPr/>
        <a:lstStyle/>
        <a:p>
          <a:endParaRPr lang="en-US"/>
        </a:p>
      </dgm:t>
    </dgm:pt>
    <dgm:pt modelId="{4671EE45-BF21-4167-9891-AB341C94C0BA}" type="sibTrans" cxnId="{DB78AA96-BFDF-4BB4-9A06-756A423EBE3D}">
      <dgm:prSet/>
      <dgm:spPr/>
      <dgm:t>
        <a:bodyPr/>
        <a:lstStyle/>
        <a:p>
          <a:endParaRPr lang="en-US"/>
        </a:p>
      </dgm:t>
    </dgm:pt>
    <dgm:pt modelId="{1908F766-18AE-4B19-9919-E8BACA64D2D4}">
      <dgm:prSet/>
      <dgm:spPr/>
      <dgm:t>
        <a:bodyPr/>
        <a:lstStyle/>
        <a:p>
          <a:r>
            <a:rPr lang="en-US"/>
            <a:t>Clinical was not my jam – here’s why</a:t>
          </a:r>
        </a:p>
      </dgm:t>
    </dgm:pt>
    <dgm:pt modelId="{A633CBC8-B19D-463D-93FA-CCB184180F31}" type="parTrans" cxnId="{ECB30F2F-8D26-475F-8947-B7937133005E}">
      <dgm:prSet/>
      <dgm:spPr/>
      <dgm:t>
        <a:bodyPr/>
        <a:lstStyle/>
        <a:p>
          <a:endParaRPr lang="en-US"/>
        </a:p>
      </dgm:t>
    </dgm:pt>
    <dgm:pt modelId="{0A9565EF-2FF8-401C-B3CB-0778DE661B13}" type="sibTrans" cxnId="{ECB30F2F-8D26-475F-8947-B7937133005E}">
      <dgm:prSet/>
      <dgm:spPr/>
      <dgm:t>
        <a:bodyPr/>
        <a:lstStyle/>
        <a:p>
          <a:endParaRPr lang="en-US"/>
        </a:p>
      </dgm:t>
    </dgm:pt>
    <dgm:pt modelId="{EEC68C90-695F-43C3-959E-69F5D3823DA4}" type="pres">
      <dgm:prSet presAssocID="{C4A87B24-B104-4452-B6C7-5412DE26809E}" presName="root" presStyleCnt="0">
        <dgm:presLayoutVars>
          <dgm:dir/>
          <dgm:resizeHandles val="exact"/>
        </dgm:presLayoutVars>
      </dgm:prSet>
      <dgm:spPr/>
    </dgm:pt>
    <dgm:pt modelId="{34370F67-3161-4076-AE51-2DB69D132D0D}" type="pres">
      <dgm:prSet presAssocID="{5F274F8D-49DC-4282-A31B-7200265C4E4E}" presName="compNode" presStyleCnt="0"/>
      <dgm:spPr/>
    </dgm:pt>
    <dgm:pt modelId="{D0584B50-6E7A-46DD-8694-1F09572FEE55}" type="pres">
      <dgm:prSet presAssocID="{5F274F8D-49DC-4282-A31B-7200265C4E4E}" presName="bgRect" presStyleLbl="bgShp" presStyleIdx="0" presStyleCnt="3"/>
      <dgm:spPr/>
    </dgm:pt>
    <dgm:pt modelId="{0759D3EC-449F-4D38-AA65-3EE980D622A2}" type="pres">
      <dgm:prSet presAssocID="{5F274F8D-49DC-4282-A31B-7200265C4E4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umbbell"/>
        </a:ext>
      </dgm:extLst>
    </dgm:pt>
    <dgm:pt modelId="{81AD4875-2716-426A-BE1B-F3B93ECD15D6}" type="pres">
      <dgm:prSet presAssocID="{5F274F8D-49DC-4282-A31B-7200265C4E4E}" presName="spaceRect" presStyleCnt="0"/>
      <dgm:spPr/>
    </dgm:pt>
    <dgm:pt modelId="{9FC2FEDC-E4D3-4E86-A8D7-A636086B15BE}" type="pres">
      <dgm:prSet presAssocID="{5F274F8D-49DC-4282-A31B-7200265C4E4E}" presName="parTx" presStyleLbl="revTx" presStyleIdx="0" presStyleCnt="4">
        <dgm:presLayoutVars>
          <dgm:chMax val="0"/>
          <dgm:chPref val="0"/>
        </dgm:presLayoutVars>
      </dgm:prSet>
      <dgm:spPr/>
    </dgm:pt>
    <dgm:pt modelId="{2C99A7EE-8D21-4D84-ADFF-2D2E8B0809AB}" type="pres">
      <dgm:prSet presAssocID="{5F274F8D-49DC-4282-A31B-7200265C4E4E}" presName="desTx" presStyleLbl="revTx" presStyleIdx="1" presStyleCnt="4">
        <dgm:presLayoutVars/>
      </dgm:prSet>
      <dgm:spPr/>
    </dgm:pt>
    <dgm:pt modelId="{18FE0254-A9C7-48BF-983A-8353078EB7F8}" type="pres">
      <dgm:prSet presAssocID="{51A73CC4-99D0-4C44-A22E-3EC0E6E927BD}" presName="sibTrans" presStyleCnt="0"/>
      <dgm:spPr/>
    </dgm:pt>
    <dgm:pt modelId="{D69C9581-9609-4B3E-8DC3-8736E5B12BBE}" type="pres">
      <dgm:prSet presAssocID="{E578A4C2-9F6D-47C0-A544-07506B727BF8}" presName="compNode" presStyleCnt="0"/>
      <dgm:spPr/>
    </dgm:pt>
    <dgm:pt modelId="{1750F838-F80F-404A-B55B-6AD32CA5B3EB}" type="pres">
      <dgm:prSet presAssocID="{E578A4C2-9F6D-47C0-A544-07506B727BF8}" presName="bgRect" presStyleLbl="bgShp" presStyleIdx="1" presStyleCnt="3"/>
      <dgm:spPr/>
    </dgm:pt>
    <dgm:pt modelId="{82B9C0C8-3E86-4EAC-A11F-B8492AF0D881}" type="pres">
      <dgm:prSet presAssocID="{E578A4C2-9F6D-47C0-A544-07506B727BF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F0D00F3E-06E0-4391-A8BF-208991500FF7}" type="pres">
      <dgm:prSet presAssocID="{E578A4C2-9F6D-47C0-A544-07506B727BF8}" presName="spaceRect" presStyleCnt="0"/>
      <dgm:spPr/>
    </dgm:pt>
    <dgm:pt modelId="{7AE93678-F23F-411C-AFA6-D89F3B6A8E53}" type="pres">
      <dgm:prSet presAssocID="{E578A4C2-9F6D-47C0-A544-07506B727BF8}" presName="parTx" presStyleLbl="revTx" presStyleIdx="2" presStyleCnt="4">
        <dgm:presLayoutVars>
          <dgm:chMax val="0"/>
          <dgm:chPref val="0"/>
        </dgm:presLayoutVars>
      </dgm:prSet>
      <dgm:spPr/>
    </dgm:pt>
    <dgm:pt modelId="{8B81CA21-1434-4899-88C7-0215BCF5E72C}" type="pres">
      <dgm:prSet presAssocID="{4671EE45-BF21-4167-9891-AB341C94C0BA}" presName="sibTrans" presStyleCnt="0"/>
      <dgm:spPr/>
    </dgm:pt>
    <dgm:pt modelId="{F5DCE74C-4E90-4351-9263-B20B0C49D565}" type="pres">
      <dgm:prSet presAssocID="{1908F766-18AE-4B19-9919-E8BACA64D2D4}" presName="compNode" presStyleCnt="0"/>
      <dgm:spPr/>
    </dgm:pt>
    <dgm:pt modelId="{72E734BA-368F-489A-8286-EC88E12621D8}" type="pres">
      <dgm:prSet presAssocID="{1908F766-18AE-4B19-9919-E8BACA64D2D4}" presName="bgRect" presStyleLbl="bgShp" presStyleIdx="2" presStyleCnt="3"/>
      <dgm:spPr/>
    </dgm:pt>
    <dgm:pt modelId="{C2310B85-4FE1-42E3-840D-1D63654235A4}" type="pres">
      <dgm:prSet presAssocID="{1908F766-18AE-4B19-9919-E8BACA64D2D4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spital"/>
        </a:ext>
      </dgm:extLst>
    </dgm:pt>
    <dgm:pt modelId="{8729AEA2-C78A-4758-A287-0FB4045D2A43}" type="pres">
      <dgm:prSet presAssocID="{1908F766-18AE-4B19-9919-E8BACA64D2D4}" presName="spaceRect" presStyleCnt="0"/>
      <dgm:spPr/>
    </dgm:pt>
    <dgm:pt modelId="{CB43D857-6261-49A7-89AB-321F2F7C4E05}" type="pres">
      <dgm:prSet presAssocID="{1908F766-18AE-4B19-9919-E8BACA64D2D4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E715F12A-7C40-49E6-A046-BA1892C14517}" type="presOf" srcId="{6DDE7D37-A09A-4A99-8700-114CF152677F}" destId="{2C99A7EE-8D21-4D84-ADFF-2D2E8B0809AB}" srcOrd="0" destOrd="1" presId="urn:microsoft.com/office/officeart/2018/2/layout/IconVerticalSolidList"/>
    <dgm:cxn modelId="{ECB30F2F-8D26-475F-8947-B7937133005E}" srcId="{C4A87B24-B104-4452-B6C7-5412DE26809E}" destId="{1908F766-18AE-4B19-9919-E8BACA64D2D4}" srcOrd="2" destOrd="0" parTransId="{A633CBC8-B19D-463D-93FA-CCB184180F31}" sibTransId="{0A9565EF-2FF8-401C-B3CB-0778DE661B13}"/>
    <dgm:cxn modelId="{1DA6DE34-F8C4-43FD-8E9A-03E8D4D555FC}" type="presOf" srcId="{1908F766-18AE-4B19-9919-E8BACA64D2D4}" destId="{CB43D857-6261-49A7-89AB-321F2F7C4E05}" srcOrd="0" destOrd="0" presId="urn:microsoft.com/office/officeart/2018/2/layout/IconVerticalSolidList"/>
    <dgm:cxn modelId="{3B6F983C-94EE-4CDA-80F7-00BF3453DACC}" srcId="{C4A87B24-B104-4452-B6C7-5412DE26809E}" destId="{5F274F8D-49DC-4282-A31B-7200265C4E4E}" srcOrd="0" destOrd="0" parTransId="{E3C223B9-F726-41EF-B05D-08858266AF66}" sibTransId="{51A73CC4-99D0-4C44-A22E-3EC0E6E927BD}"/>
    <dgm:cxn modelId="{DB6EDB53-62E5-4255-A2E1-362A12A9FA3E}" srcId="{5F274F8D-49DC-4282-A31B-7200265C4E4E}" destId="{9699A470-A19A-4E58-8DAE-14CE6EA9E2A7}" srcOrd="0" destOrd="0" parTransId="{7AC30CE6-4FF9-428E-B318-DCB762F3DB34}" sibTransId="{99AB8F86-562F-47BF-B6A1-71B2FFE52957}"/>
    <dgm:cxn modelId="{3BCF668F-D63E-4CE1-A2DC-AD51B81812CF}" type="presOf" srcId="{9699A470-A19A-4E58-8DAE-14CE6EA9E2A7}" destId="{2C99A7EE-8D21-4D84-ADFF-2D2E8B0809AB}" srcOrd="0" destOrd="0" presId="urn:microsoft.com/office/officeart/2018/2/layout/IconVerticalSolidList"/>
    <dgm:cxn modelId="{DB78AA96-BFDF-4BB4-9A06-756A423EBE3D}" srcId="{C4A87B24-B104-4452-B6C7-5412DE26809E}" destId="{E578A4C2-9F6D-47C0-A544-07506B727BF8}" srcOrd="1" destOrd="0" parTransId="{72AA6FCD-D600-4F46-BEDE-BA346D354CEE}" sibTransId="{4671EE45-BF21-4167-9891-AB341C94C0BA}"/>
    <dgm:cxn modelId="{4BBF22B6-E7AF-4F44-9F92-6EAD4C54B7B3}" type="presOf" srcId="{C4A87B24-B104-4452-B6C7-5412DE26809E}" destId="{EEC68C90-695F-43C3-959E-69F5D3823DA4}" srcOrd="0" destOrd="0" presId="urn:microsoft.com/office/officeart/2018/2/layout/IconVerticalSolidList"/>
    <dgm:cxn modelId="{19D044EC-C22B-493B-9726-4932645C0AEC}" type="presOf" srcId="{E578A4C2-9F6D-47C0-A544-07506B727BF8}" destId="{7AE93678-F23F-411C-AFA6-D89F3B6A8E53}" srcOrd="0" destOrd="0" presId="urn:microsoft.com/office/officeart/2018/2/layout/IconVerticalSolidList"/>
    <dgm:cxn modelId="{96B13CF8-068D-4093-873B-2C586D0D093E}" type="presOf" srcId="{5F274F8D-49DC-4282-A31B-7200265C4E4E}" destId="{9FC2FEDC-E4D3-4E86-A8D7-A636086B15BE}" srcOrd="0" destOrd="0" presId="urn:microsoft.com/office/officeart/2018/2/layout/IconVerticalSolidList"/>
    <dgm:cxn modelId="{60975BF8-FD2C-41C3-AFCF-2A3956AA8455}" srcId="{5F274F8D-49DC-4282-A31B-7200265C4E4E}" destId="{6DDE7D37-A09A-4A99-8700-114CF152677F}" srcOrd="1" destOrd="0" parTransId="{C617E4A6-27DA-4DAF-BB7A-C1DBC1420C35}" sibTransId="{BDAC7833-4F26-457C-AF32-E74F705B4DCB}"/>
    <dgm:cxn modelId="{AB769B8B-DCD8-4CDC-B03D-979F08C5EBFE}" type="presParOf" srcId="{EEC68C90-695F-43C3-959E-69F5D3823DA4}" destId="{34370F67-3161-4076-AE51-2DB69D132D0D}" srcOrd="0" destOrd="0" presId="urn:microsoft.com/office/officeart/2018/2/layout/IconVerticalSolidList"/>
    <dgm:cxn modelId="{38D9BECF-833E-4BAA-9DF8-FAF68BC7F274}" type="presParOf" srcId="{34370F67-3161-4076-AE51-2DB69D132D0D}" destId="{D0584B50-6E7A-46DD-8694-1F09572FEE55}" srcOrd="0" destOrd="0" presId="urn:microsoft.com/office/officeart/2018/2/layout/IconVerticalSolidList"/>
    <dgm:cxn modelId="{73704CBC-C5D9-4D7E-87BE-60F1A99DE693}" type="presParOf" srcId="{34370F67-3161-4076-AE51-2DB69D132D0D}" destId="{0759D3EC-449F-4D38-AA65-3EE980D622A2}" srcOrd="1" destOrd="0" presId="urn:microsoft.com/office/officeart/2018/2/layout/IconVerticalSolidList"/>
    <dgm:cxn modelId="{8DE77800-85AB-4F26-9017-C9EEA47381AA}" type="presParOf" srcId="{34370F67-3161-4076-AE51-2DB69D132D0D}" destId="{81AD4875-2716-426A-BE1B-F3B93ECD15D6}" srcOrd="2" destOrd="0" presId="urn:microsoft.com/office/officeart/2018/2/layout/IconVerticalSolidList"/>
    <dgm:cxn modelId="{EBD7CA16-98B4-4CB0-AEEE-7D3F10B84863}" type="presParOf" srcId="{34370F67-3161-4076-AE51-2DB69D132D0D}" destId="{9FC2FEDC-E4D3-4E86-A8D7-A636086B15BE}" srcOrd="3" destOrd="0" presId="urn:microsoft.com/office/officeart/2018/2/layout/IconVerticalSolidList"/>
    <dgm:cxn modelId="{85F75DFE-C167-4989-827A-7D8E35950ED8}" type="presParOf" srcId="{34370F67-3161-4076-AE51-2DB69D132D0D}" destId="{2C99A7EE-8D21-4D84-ADFF-2D2E8B0809AB}" srcOrd="4" destOrd="0" presId="urn:microsoft.com/office/officeart/2018/2/layout/IconVerticalSolidList"/>
    <dgm:cxn modelId="{17937CC1-C361-42FF-96CA-7C7443F4BE3A}" type="presParOf" srcId="{EEC68C90-695F-43C3-959E-69F5D3823DA4}" destId="{18FE0254-A9C7-48BF-983A-8353078EB7F8}" srcOrd="1" destOrd="0" presId="urn:microsoft.com/office/officeart/2018/2/layout/IconVerticalSolidList"/>
    <dgm:cxn modelId="{B03DF993-E7BF-4A7C-AFFC-641CD70CFD7E}" type="presParOf" srcId="{EEC68C90-695F-43C3-959E-69F5D3823DA4}" destId="{D69C9581-9609-4B3E-8DC3-8736E5B12BBE}" srcOrd="2" destOrd="0" presId="urn:microsoft.com/office/officeart/2018/2/layout/IconVerticalSolidList"/>
    <dgm:cxn modelId="{145C01BB-78F8-4BD1-932F-5FCA52D4E541}" type="presParOf" srcId="{D69C9581-9609-4B3E-8DC3-8736E5B12BBE}" destId="{1750F838-F80F-404A-B55B-6AD32CA5B3EB}" srcOrd="0" destOrd="0" presId="urn:microsoft.com/office/officeart/2018/2/layout/IconVerticalSolidList"/>
    <dgm:cxn modelId="{81FC84F9-D796-408B-A926-B631BB28B1CC}" type="presParOf" srcId="{D69C9581-9609-4B3E-8DC3-8736E5B12BBE}" destId="{82B9C0C8-3E86-4EAC-A11F-B8492AF0D881}" srcOrd="1" destOrd="0" presId="urn:microsoft.com/office/officeart/2018/2/layout/IconVerticalSolidList"/>
    <dgm:cxn modelId="{837C9CEA-693F-4884-92A3-F6694EDE3207}" type="presParOf" srcId="{D69C9581-9609-4B3E-8DC3-8736E5B12BBE}" destId="{F0D00F3E-06E0-4391-A8BF-208991500FF7}" srcOrd="2" destOrd="0" presId="urn:microsoft.com/office/officeart/2018/2/layout/IconVerticalSolidList"/>
    <dgm:cxn modelId="{CA655657-F7E2-4279-A5C8-D60BF7769A91}" type="presParOf" srcId="{D69C9581-9609-4B3E-8DC3-8736E5B12BBE}" destId="{7AE93678-F23F-411C-AFA6-D89F3B6A8E53}" srcOrd="3" destOrd="0" presId="urn:microsoft.com/office/officeart/2018/2/layout/IconVerticalSolidList"/>
    <dgm:cxn modelId="{6008A13F-9CA2-4610-B1E8-CAC45007BA22}" type="presParOf" srcId="{EEC68C90-695F-43C3-959E-69F5D3823DA4}" destId="{8B81CA21-1434-4899-88C7-0215BCF5E72C}" srcOrd="3" destOrd="0" presId="urn:microsoft.com/office/officeart/2018/2/layout/IconVerticalSolidList"/>
    <dgm:cxn modelId="{8E378820-9813-4F1B-9A12-9011D6229D98}" type="presParOf" srcId="{EEC68C90-695F-43C3-959E-69F5D3823DA4}" destId="{F5DCE74C-4E90-4351-9263-B20B0C49D565}" srcOrd="4" destOrd="0" presId="urn:microsoft.com/office/officeart/2018/2/layout/IconVerticalSolidList"/>
    <dgm:cxn modelId="{A96426F8-FDAF-41BB-8DF4-9A545EBD38ED}" type="presParOf" srcId="{F5DCE74C-4E90-4351-9263-B20B0C49D565}" destId="{72E734BA-368F-489A-8286-EC88E12621D8}" srcOrd="0" destOrd="0" presId="urn:microsoft.com/office/officeart/2018/2/layout/IconVerticalSolidList"/>
    <dgm:cxn modelId="{AC8FE0DC-6CC4-4285-A583-FC485EB40DA2}" type="presParOf" srcId="{F5DCE74C-4E90-4351-9263-B20B0C49D565}" destId="{C2310B85-4FE1-42E3-840D-1D63654235A4}" srcOrd="1" destOrd="0" presId="urn:microsoft.com/office/officeart/2018/2/layout/IconVerticalSolidList"/>
    <dgm:cxn modelId="{384BDE62-603A-4C8C-A280-DC2DE0C2EDFC}" type="presParOf" srcId="{F5DCE74C-4E90-4351-9263-B20B0C49D565}" destId="{8729AEA2-C78A-4758-A287-0FB4045D2A43}" srcOrd="2" destOrd="0" presId="urn:microsoft.com/office/officeart/2018/2/layout/IconVerticalSolidList"/>
    <dgm:cxn modelId="{0A8EFF11-956F-4D78-8FE5-E10E1E5D5CFA}" type="presParOf" srcId="{F5DCE74C-4E90-4351-9263-B20B0C49D565}" destId="{CB43D857-6261-49A7-89AB-321F2F7C4E0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E1A8596-29F3-45C4-94F8-E496F11A6BBB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4CFF1B9-CADA-4CF7-9D1D-0AA9006852B8}">
      <dgm:prSet/>
      <dgm:spPr/>
      <dgm:t>
        <a:bodyPr/>
        <a:lstStyle/>
        <a:p>
          <a:r>
            <a:rPr lang="en-US"/>
            <a:t>You get to follow alongside your participants and celebrate their wins.</a:t>
          </a:r>
        </a:p>
      </dgm:t>
    </dgm:pt>
    <dgm:pt modelId="{52A6183C-842E-4B50-BA06-43C973C2C0D9}" type="parTrans" cxnId="{7D007F43-D39E-449C-A0B2-DCCCDFB22B94}">
      <dgm:prSet/>
      <dgm:spPr/>
      <dgm:t>
        <a:bodyPr/>
        <a:lstStyle/>
        <a:p>
          <a:endParaRPr lang="en-US"/>
        </a:p>
      </dgm:t>
    </dgm:pt>
    <dgm:pt modelId="{9B36D575-5700-45B5-A5B1-7C0252849B24}" type="sibTrans" cxnId="{7D007F43-D39E-449C-A0B2-DCCCDFB22B94}">
      <dgm:prSet/>
      <dgm:spPr/>
      <dgm:t>
        <a:bodyPr/>
        <a:lstStyle/>
        <a:p>
          <a:endParaRPr lang="en-US"/>
        </a:p>
      </dgm:t>
    </dgm:pt>
    <dgm:pt modelId="{D51B3A9A-92BD-404A-9235-72A346EDB7F2}">
      <dgm:prSet/>
      <dgm:spPr/>
      <dgm:t>
        <a:bodyPr/>
        <a:lstStyle/>
        <a:p>
          <a:r>
            <a:rPr lang="en-US"/>
            <a:t>Examples of wins: </a:t>
          </a:r>
        </a:p>
      </dgm:t>
    </dgm:pt>
    <dgm:pt modelId="{DEC2802E-D2BB-4BD9-B568-ECE4D45923C9}" type="parTrans" cxnId="{B6DAC3CD-BD1F-42C0-86AD-72B41417DEB5}">
      <dgm:prSet/>
      <dgm:spPr/>
      <dgm:t>
        <a:bodyPr/>
        <a:lstStyle/>
        <a:p>
          <a:endParaRPr lang="en-US"/>
        </a:p>
      </dgm:t>
    </dgm:pt>
    <dgm:pt modelId="{6283DF95-059F-4E19-8D08-920355780107}" type="sibTrans" cxnId="{B6DAC3CD-BD1F-42C0-86AD-72B41417DEB5}">
      <dgm:prSet/>
      <dgm:spPr/>
      <dgm:t>
        <a:bodyPr/>
        <a:lstStyle/>
        <a:p>
          <a:endParaRPr lang="en-US"/>
        </a:p>
      </dgm:t>
    </dgm:pt>
    <dgm:pt modelId="{39C23709-C353-4D4E-89E8-7D084D9EA6B7}">
      <dgm:prSet/>
      <dgm:spPr/>
      <dgm:t>
        <a:bodyPr/>
        <a:lstStyle/>
        <a:p>
          <a:r>
            <a:rPr lang="en-US" dirty="0"/>
            <a:t>Smoking </a:t>
          </a:r>
        </a:p>
        <a:p>
          <a:r>
            <a:rPr lang="en-US" dirty="0"/>
            <a:t>cessation</a:t>
          </a:r>
        </a:p>
      </dgm:t>
    </dgm:pt>
    <dgm:pt modelId="{B9EE7F10-9260-4BDD-B456-7912CDA17FB5}" type="parTrans" cxnId="{6DAFFD3B-61EE-416F-973A-0E34095E9C69}">
      <dgm:prSet/>
      <dgm:spPr/>
      <dgm:t>
        <a:bodyPr/>
        <a:lstStyle/>
        <a:p>
          <a:endParaRPr lang="en-US"/>
        </a:p>
      </dgm:t>
    </dgm:pt>
    <dgm:pt modelId="{2651AF78-61F6-4592-9D3C-7E58B980C366}" type="sibTrans" cxnId="{6DAFFD3B-61EE-416F-973A-0E34095E9C69}">
      <dgm:prSet/>
      <dgm:spPr/>
      <dgm:t>
        <a:bodyPr/>
        <a:lstStyle/>
        <a:p>
          <a:endParaRPr lang="en-US"/>
        </a:p>
      </dgm:t>
    </dgm:pt>
    <dgm:pt modelId="{84D64E44-3AA5-4FA3-8EAD-7A4B98ED50D9}">
      <dgm:prSet/>
      <dgm:spPr/>
      <dgm:t>
        <a:bodyPr/>
        <a:lstStyle/>
        <a:p>
          <a:r>
            <a:rPr lang="en-US" dirty="0"/>
            <a:t>Weight loss</a:t>
          </a:r>
        </a:p>
        <a:p>
          <a:r>
            <a:rPr lang="en-US" dirty="0"/>
            <a:t>or gain</a:t>
          </a:r>
        </a:p>
      </dgm:t>
    </dgm:pt>
    <dgm:pt modelId="{266288BD-72B2-4A0A-B3CA-C09FA74D53CB}" type="parTrans" cxnId="{DEA107D1-06C2-4DC3-8BA8-17414FA43896}">
      <dgm:prSet/>
      <dgm:spPr/>
      <dgm:t>
        <a:bodyPr/>
        <a:lstStyle/>
        <a:p>
          <a:endParaRPr lang="en-US"/>
        </a:p>
      </dgm:t>
    </dgm:pt>
    <dgm:pt modelId="{CA3C941F-3131-46B0-8534-E7487E8A6108}" type="sibTrans" cxnId="{DEA107D1-06C2-4DC3-8BA8-17414FA43896}">
      <dgm:prSet/>
      <dgm:spPr/>
      <dgm:t>
        <a:bodyPr/>
        <a:lstStyle/>
        <a:p>
          <a:endParaRPr lang="en-US"/>
        </a:p>
      </dgm:t>
    </dgm:pt>
    <dgm:pt modelId="{62626EF2-42BC-4CCE-8AF6-7A84D4C2463B}">
      <dgm:prSet/>
      <dgm:spPr/>
      <dgm:t>
        <a:bodyPr/>
        <a:lstStyle/>
        <a:p>
          <a:r>
            <a:rPr lang="en-US" dirty="0"/>
            <a:t>Improvements </a:t>
          </a:r>
        </a:p>
        <a:p>
          <a:r>
            <a:rPr lang="en-US" dirty="0"/>
            <a:t>in lab values</a:t>
          </a:r>
        </a:p>
      </dgm:t>
    </dgm:pt>
    <dgm:pt modelId="{02133756-3C6B-4CA3-96D7-4AC2F2A262DC}" type="parTrans" cxnId="{CC3E3AFF-A788-4446-A23D-C7CCED92E3E4}">
      <dgm:prSet/>
      <dgm:spPr/>
      <dgm:t>
        <a:bodyPr/>
        <a:lstStyle/>
        <a:p>
          <a:endParaRPr lang="en-US"/>
        </a:p>
      </dgm:t>
    </dgm:pt>
    <dgm:pt modelId="{E23B8BB0-9129-4119-AF9F-600FF46E654B}" type="sibTrans" cxnId="{CC3E3AFF-A788-4446-A23D-C7CCED92E3E4}">
      <dgm:prSet/>
      <dgm:spPr/>
      <dgm:t>
        <a:bodyPr/>
        <a:lstStyle/>
        <a:p>
          <a:endParaRPr lang="en-US"/>
        </a:p>
      </dgm:t>
    </dgm:pt>
    <dgm:pt modelId="{DA86AF79-EBAE-44E0-B271-D87FF164B1B2}">
      <dgm:prSet/>
      <dgm:spPr/>
      <dgm:t>
        <a:bodyPr/>
        <a:lstStyle/>
        <a:p>
          <a:r>
            <a:rPr lang="en-US"/>
            <a:t>Increases in movement</a:t>
          </a:r>
        </a:p>
      </dgm:t>
    </dgm:pt>
    <dgm:pt modelId="{53A0AB09-7B01-4DAA-9E19-A3EC8B88A9E0}" type="parTrans" cxnId="{C6A1DF1C-611A-4472-A835-81E72C2EA04F}">
      <dgm:prSet/>
      <dgm:spPr/>
      <dgm:t>
        <a:bodyPr/>
        <a:lstStyle/>
        <a:p>
          <a:endParaRPr lang="en-US"/>
        </a:p>
      </dgm:t>
    </dgm:pt>
    <dgm:pt modelId="{231E0607-A614-45CA-8435-AF8C62DE91D5}" type="sibTrans" cxnId="{C6A1DF1C-611A-4472-A835-81E72C2EA04F}">
      <dgm:prSet/>
      <dgm:spPr/>
      <dgm:t>
        <a:bodyPr/>
        <a:lstStyle/>
        <a:p>
          <a:endParaRPr lang="en-US"/>
        </a:p>
      </dgm:t>
    </dgm:pt>
    <dgm:pt modelId="{03F07F4F-4D89-45E8-B509-9BE93EB583FA}">
      <dgm:prSet/>
      <dgm:spPr/>
      <dgm:t>
        <a:bodyPr/>
        <a:lstStyle/>
        <a:p>
          <a:r>
            <a:rPr lang="en-US" dirty="0"/>
            <a:t>Decreasing </a:t>
          </a:r>
        </a:p>
        <a:p>
          <a:r>
            <a:rPr lang="en-US" dirty="0"/>
            <a:t>chronic pain</a:t>
          </a:r>
        </a:p>
      </dgm:t>
    </dgm:pt>
    <dgm:pt modelId="{F308671C-599B-41CC-BB97-2D787E864FAD}" type="parTrans" cxnId="{5C0366DF-B4E1-415A-BDE2-C6FF4976186C}">
      <dgm:prSet/>
      <dgm:spPr/>
      <dgm:t>
        <a:bodyPr/>
        <a:lstStyle/>
        <a:p>
          <a:endParaRPr lang="en-US"/>
        </a:p>
      </dgm:t>
    </dgm:pt>
    <dgm:pt modelId="{DD141028-0DF8-49DC-B10F-CF6F9BC38BE8}" type="sibTrans" cxnId="{5C0366DF-B4E1-415A-BDE2-C6FF4976186C}">
      <dgm:prSet/>
      <dgm:spPr/>
      <dgm:t>
        <a:bodyPr/>
        <a:lstStyle/>
        <a:p>
          <a:endParaRPr lang="en-US"/>
        </a:p>
      </dgm:t>
    </dgm:pt>
    <dgm:pt modelId="{4A516E2D-BFFF-4086-A91D-96A8C51372C0}">
      <dgm:prSet/>
      <dgm:spPr/>
      <dgm:t>
        <a:bodyPr/>
        <a:lstStyle/>
        <a:p>
          <a:r>
            <a:rPr lang="en-US" dirty="0"/>
            <a:t>Coming off medications</a:t>
          </a:r>
        </a:p>
        <a:p>
          <a:r>
            <a:rPr lang="en-US"/>
            <a:t>Or lowering </a:t>
          </a:r>
          <a:r>
            <a:rPr lang="en-US" dirty="0"/>
            <a:t>doses</a:t>
          </a:r>
        </a:p>
      </dgm:t>
    </dgm:pt>
    <dgm:pt modelId="{5E02807C-DFA7-43D1-A560-E54F3C1F5C3D}" type="parTrans" cxnId="{3278C2A3-D274-4FAC-A076-FF92BAFFA5D9}">
      <dgm:prSet/>
      <dgm:spPr/>
      <dgm:t>
        <a:bodyPr/>
        <a:lstStyle/>
        <a:p>
          <a:endParaRPr lang="en-US"/>
        </a:p>
      </dgm:t>
    </dgm:pt>
    <dgm:pt modelId="{EE7A180A-A6CA-4FA0-9555-8B13B205C5AD}" type="sibTrans" cxnId="{3278C2A3-D274-4FAC-A076-FF92BAFFA5D9}">
      <dgm:prSet/>
      <dgm:spPr/>
      <dgm:t>
        <a:bodyPr/>
        <a:lstStyle/>
        <a:p>
          <a:endParaRPr lang="en-US"/>
        </a:p>
      </dgm:t>
    </dgm:pt>
    <dgm:pt modelId="{4F5DC511-2ED8-4765-9EE2-1819E63BBD96}" type="pres">
      <dgm:prSet presAssocID="{1E1A8596-29F3-45C4-94F8-E496F11A6BBB}" presName="Name0" presStyleCnt="0">
        <dgm:presLayoutVars>
          <dgm:dir/>
          <dgm:animLvl val="lvl"/>
          <dgm:resizeHandles val="exact"/>
        </dgm:presLayoutVars>
      </dgm:prSet>
      <dgm:spPr/>
    </dgm:pt>
    <dgm:pt modelId="{AFA93604-4881-44BD-8ED0-A8CF41F5C593}" type="pres">
      <dgm:prSet presAssocID="{D51B3A9A-92BD-404A-9235-72A346EDB7F2}" presName="boxAndChildren" presStyleCnt="0"/>
      <dgm:spPr/>
    </dgm:pt>
    <dgm:pt modelId="{0AE0530B-57D6-4381-AB81-FA69617DD475}" type="pres">
      <dgm:prSet presAssocID="{D51B3A9A-92BD-404A-9235-72A346EDB7F2}" presName="parentTextBox" presStyleLbl="node1" presStyleIdx="0" presStyleCnt="2"/>
      <dgm:spPr/>
    </dgm:pt>
    <dgm:pt modelId="{AD3DCA3C-8BDD-4CEE-AD03-973116017B95}" type="pres">
      <dgm:prSet presAssocID="{D51B3A9A-92BD-404A-9235-72A346EDB7F2}" presName="entireBox" presStyleLbl="node1" presStyleIdx="0" presStyleCnt="2"/>
      <dgm:spPr/>
    </dgm:pt>
    <dgm:pt modelId="{4AF29A15-63FB-4588-B9E6-C56296C7648E}" type="pres">
      <dgm:prSet presAssocID="{D51B3A9A-92BD-404A-9235-72A346EDB7F2}" presName="descendantBox" presStyleCnt="0"/>
      <dgm:spPr/>
    </dgm:pt>
    <dgm:pt modelId="{EF7013D3-A6D3-4AEC-9FD3-5EF93870EED0}" type="pres">
      <dgm:prSet presAssocID="{39C23709-C353-4D4E-89E8-7D084D9EA6B7}" presName="childTextBox" presStyleLbl="fgAccFollowNode1" presStyleIdx="0" presStyleCnt="6">
        <dgm:presLayoutVars>
          <dgm:bulletEnabled val="1"/>
        </dgm:presLayoutVars>
      </dgm:prSet>
      <dgm:spPr/>
    </dgm:pt>
    <dgm:pt modelId="{B5E1A0EB-9AC1-4005-9852-9C0BAFFC7991}" type="pres">
      <dgm:prSet presAssocID="{84D64E44-3AA5-4FA3-8EAD-7A4B98ED50D9}" presName="childTextBox" presStyleLbl="fgAccFollowNode1" presStyleIdx="1" presStyleCnt="6">
        <dgm:presLayoutVars>
          <dgm:bulletEnabled val="1"/>
        </dgm:presLayoutVars>
      </dgm:prSet>
      <dgm:spPr/>
    </dgm:pt>
    <dgm:pt modelId="{5FEC9E6C-1B9F-40A9-88D8-4A7A259ED95D}" type="pres">
      <dgm:prSet presAssocID="{62626EF2-42BC-4CCE-8AF6-7A84D4C2463B}" presName="childTextBox" presStyleLbl="fgAccFollowNode1" presStyleIdx="2" presStyleCnt="6">
        <dgm:presLayoutVars>
          <dgm:bulletEnabled val="1"/>
        </dgm:presLayoutVars>
      </dgm:prSet>
      <dgm:spPr/>
    </dgm:pt>
    <dgm:pt modelId="{1C8B6E8C-CFBE-410D-87C7-32FCA6970595}" type="pres">
      <dgm:prSet presAssocID="{DA86AF79-EBAE-44E0-B271-D87FF164B1B2}" presName="childTextBox" presStyleLbl="fgAccFollowNode1" presStyleIdx="3" presStyleCnt="6">
        <dgm:presLayoutVars>
          <dgm:bulletEnabled val="1"/>
        </dgm:presLayoutVars>
      </dgm:prSet>
      <dgm:spPr/>
    </dgm:pt>
    <dgm:pt modelId="{A2345411-0A27-41ED-9130-7422896E0479}" type="pres">
      <dgm:prSet presAssocID="{03F07F4F-4D89-45E8-B509-9BE93EB583FA}" presName="childTextBox" presStyleLbl="fgAccFollowNode1" presStyleIdx="4" presStyleCnt="6">
        <dgm:presLayoutVars>
          <dgm:bulletEnabled val="1"/>
        </dgm:presLayoutVars>
      </dgm:prSet>
      <dgm:spPr/>
    </dgm:pt>
    <dgm:pt modelId="{2BB48CC5-3F22-450C-914A-FD6E79E3DD86}" type="pres">
      <dgm:prSet presAssocID="{4A516E2D-BFFF-4086-A91D-96A8C51372C0}" presName="childTextBox" presStyleLbl="fgAccFollowNode1" presStyleIdx="5" presStyleCnt="6">
        <dgm:presLayoutVars>
          <dgm:bulletEnabled val="1"/>
        </dgm:presLayoutVars>
      </dgm:prSet>
      <dgm:spPr/>
    </dgm:pt>
    <dgm:pt modelId="{CD2DF5FB-1296-4292-A672-A975D86F767A}" type="pres">
      <dgm:prSet presAssocID="{9B36D575-5700-45B5-A5B1-7C0252849B24}" presName="sp" presStyleCnt="0"/>
      <dgm:spPr/>
    </dgm:pt>
    <dgm:pt modelId="{FED1D6AC-9E6E-4402-8545-102EC3E97BD0}" type="pres">
      <dgm:prSet presAssocID="{54CFF1B9-CADA-4CF7-9D1D-0AA9006852B8}" presName="arrowAndChildren" presStyleCnt="0"/>
      <dgm:spPr/>
    </dgm:pt>
    <dgm:pt modelId="{0726FC2D-713D-48F1-B0FC-8E9CDE1C182A}" type="pres">
      <dgm:prSet presAssocID="{54CFF1B9-CADA-4CF7-9D1D-0AA9006852B8}" presName="parentTextArrow" presStyleLbl="node1" presStyleIdx="1" presStyleCnt="2"/>
      <dgm:spPr/>
    </dgm:pt>
  </dgm:ptLst>
  <dgm:cxnLst>
    <dgm:cxn modelId="{C6A1DF1C-611A-4472-A835-81E72C2EA04F}" srcId="{D51B3A9A-92BD-404A-9235-72A346EDB7F2}" destId="{DA86AF79-EBAE-44E0-B271-D87FF164B1B2}" srcOrd="3" destOrd="0" parTransId="{53A0AB09-7B01-4DAA-9E19-A3EC8B88A9E0}" sibTransId="{231E0607-A614-45CA-8435-AF8C62DE91D5}"/>
    <dgm:cxn modelId="{CF8C1A27-41C8-4170-A27F-18320E18F862}" type="presOf" srcId="{4A516E2D-BFFF-4086-A91D-96A8C51372C0}" destId="{2BB48CC5-3F22-450C-914A-FD6E79E3DD86}" srcOrd="0" destOrd="0" presId="urn:microsoft.com/office/officeart/2005/8/layout/process4"/>
    <dgm:cxn modelId="{E270912D-9487-4FFE-AAB2-AA4202EF0582}" type="presOf" srcId="{84D64E44-3AA5-4FA3-8EAD-7A4B98ED50D9}" destId="{B5E1A0EB-9AC1-4005-9852-9C0BAFFC7991}" srcOrd="0" destOrd="0" presId="urn:microsoft.com/office/officeart/2005/8/layout/process4"/>
    <dgm:cxn modelId="{6DAFFD3B-61EE-416F-973A-0E34095E9C69}" srcId="{D51B3A9A-92BD-404A-9235-72A346EDB7F2}" destId="{39C23709-C353-4D4E-89E8-7D084D9EA6B7}" srcOrd="0" destOrd="0" parTransId="{B9EE7F10-9260-4BDD-B456-7912CDA17FB5}" sibTransId="{2651AF78-61F6-4592-9D3C-7E58B980C366}"/>
    <dgm:cxn modelId="{7D007F43-D39E-449C-A0B2-DCCCDFB22B94}" srcId="{1E1A8596-29F3-45C4-94F8-E496F11A6BBB}" destId="{54CFF1B9-CADA-4CF7-9D1D-0AA9006852B8}" srcOrd="0" destOrd="0" parTransId="{52A6183C-842E-4B50-BA06-43C973C2C0D9}" sibTransId="{9B36D575-5700-45B5-A5B1-7C0252849B24}"/>
    <dgm:cxn modelId="{93C05B67-48B7-4FAE-84F3-D766C3ADCDBE}" type="presOf" srcId="{1E1A8596-29F3-45C4-94F8-E496F11A6BBB}" destId="{4F5DC511-2ED8-4765-9EE2-1819E63BBD96}" srcOrd="0" destOrd="0" presId="urn:microsoft.com/office/officeart/2005/8/layout/process4"/>
    <dgm:cxn modelId="{448A0768-ADC7-4894-8407-A1A46FF0888E}" type="presOf" srcId="{03F07F4F-4D89-45E8-B509-9BE93EB583FA}" destId="{A2345411-0A27-41ED-9130-7422896E0479}" srcOrd="0" destOrd="0" presId="urn:microsoft.com/office/officeart/2005/8/layout/process4"/>
    <dgm:cxn modelId="{3879E849-9633-4898-9166-3866A92DBC6E}" type="presOf" srcId="{D51B3A9A-92BD-404A-9235-72A346EDB7F2}" destId="{AD3DCA3C-8BDD-4CEE-AD03-973116017B95}" srcOrd="1" destOrd="0" presId="urn:microsoft.com/office/officeart/2005/8/layout/process4"/>
    <dgm:cxn modelId="{58BD6C4F-C7D0-4562-99B8-5E4F44713FFA}" type="presOf" srcId="{D51B3A9A-92BD-404A-9235-72A346EDB7F2}" destId="{0AE0530B-57D6-4381-AB81-FA69617DD475}" srcOrd="0" destOrd="0" presId="urn:microsoft.com/office/officeart/2005/8/layout/process4"/>
    <dgm:cxn modelId="{BD5AEE7A-E155-47FE-A0B1-7300DDA47609}" type="presOf" srcId="{62626EF2-42BC-4CCE-8AF6-7A84D4C2463B}" destId="{5FEC9E6C-1B9F-40A9-88D8-4A7A259ED95D}" srcOrd="0" destOrd="0" presId="urn:microsoft.com/office/officeart/2005/8/layout/process4"/>
    <dgm:cxn modelId="{FB593595-E809-44C7-98B0-FFD283111C26}" type="presOf" srcId="{54CFF1B9-CADA-4CF7-9D1D-0AA9006852B8}" destId="{0726FC2D-713D-48F1-B0FC-8E9CDE1C182A}" srcOrd="0" destOrd="0" presId="urn:microsoft.com/office/officeart/2005/8/layout/process4"/>
    <dgm:cxn modelId="{3278C2A3-D274-4FAC-A076-FF92BAFFA5D9}" srcId="{D51B3A9A-92BD-404A-9235-72A346EDB7F2}" destId="{4A516E2D-BFFF-4086-A91D-96A8C51372C0}" srcOrd="5" destOrd="0" parTransId="{5E02807C-DFA7-43D1-A560-E54F3C1F5C3D}" sibTransId="{EE7A180A-A6CA-4FA0-9555-8B13B205C5AD}"/>
    <dgm:cxn modelId="{7FC5FEBE-B0EF-4723-967D-4D6CAAA4154E}" type="presOf" srcId="{39C23709-C353-4D4E-89E8-7D084D9EA6B7}" destId="{EF7013D3-A6D3-4AEC-9FD3-5EF93870EED0}" srcOrd="0" destOrd="0" presId="urn:microsoft.com/office/officeart/2005/8/layout/process4"/>
    <dgm:cxn modelId="{C73B50C0-DA1F-4D40-AACD-CDDD195424D2}" type="presOf" srcId="{DA86AF79-EBAE-44E0-B271-D87FF164B1B2}" destId="{1C8B6E8C-CFBE-410D-87C7-32FCA6970595}" srcOrd="0" destOrd="0" presId="urn:microsoft.com/office/officeart/2005/8/layout/process4"/>
    <dgm:cxn modelId="{B6DAC3CD-BD1F-42C0-86AD-72B41417DEB5}" srcId="{1E1A8596-29F3-45C4-94F8-E496F11A6BBB}" destId="{D51B3A9A-92BD-404A-9235-72A346EDB7F2}" srcOrd="1" destOrd="0" parTransId="{DEC2802E-D2BB-4BD9-B568-ECE4D45923C9}" sibTransId="{6283DF95-059F-4E19-8D08-920355780107}"/>
    <dgm:cxn modelId="{DEA107D1-06C2-4DC3-8BA8-17414FA43896}" srcId="{D51B3A9A-92BD-404A-9235-72A346EDB7F2}" destId="{84D64E44-3AA5-4FA3-8EAD-7A4B98ED50D9}" srcOrd="1" destOrd="0" parTransId="{266288BD-72B2-4A0A-B3CA-C09FA74D53CB}" sibTransId="{CA3C941F-3131-46B0-8534-E7487E8A6108}"/>
    <dgm:cxn modelId="{5C0366DF-B4E1-415A-BDE2-C6FF4976186C}" srcId="{D51B3A9A-92BD-404A-9235-72A346EDB7F2}" destId="{03F07F4F-4D89-45E8-B509-9BE93EB583FA}" srcOrd="4" destOrd="0" parTransId="{F308671C-599B-41CC-BB97-2D787E864FAD}" sibTransId="{DD141028-0DF8-49DC-B10F-CF6F9BC38BE8}"/>
    <dgm:cxn modelId="{CC3E3AFF-A788-4446-A23D-C7CCED92E3E4}" srcId="{D51B3A9A-92BD-404A-9235-72A346EDB7F2}" destId="{62626EF2-42BC-4CCE-8AF6-7A84D4C2463B}" srcOrd="2" destOrd="0" parTransId="{02133756-3C6B-4CA3-96D7-4AC2F2A262DC}" sibTransId="{E23B8BB0-9129-4119-AF9F-600FF46E654B}"/>
    <dgm:cxn modelId="{313C7928-4E26-4385-8C6C-251A5455E93D}" type="presParOf" srcId="{4F5DC511-2ED8-4765-9EE2-1819E63BBD96}" destId="{AFA93604-4881-44BD-8ED0-A8CF41F5C593}" srcOrd="0" destOrd="0" presId="urn:microsoft.com/office/officeart/2005/8/layout/process4"/>
    <dgm:cxn modelId="{24B931BF-FBD8-47E8-84DF-7D762E29A490}" type="presParOf" srcId="{AFA93604-4881-44BD-8ED0-A8CF41F5C593}" destId="{0AE0530B-57D6-4381-AB81-FA69617DD475}" srcOrd="0" destOrd="0" presId="urn:microsoft.com/office/officeart/2005/8/layout/process4"/>
    <dgm:cxn modelId="{0FAAE79C-4052-4194-91EC-8B30D4CBF826}" type="presParOf" srcId="{AFA93604-4881-44BD-8ED0-A8CF41F5C593}" destId="{AD3DCA3C-8BDD-4CEE-AD03-973116017B95}" srcOrd="1" destOrd="0" presId="urn:microsoft.com/office/officeart/2005/8/layout/process4"/>
    <dgm:cxn modelId="{26A222F2-1404-4E4F-B6ED-7D0CA3BF85F8}" type="presParOf" srcId="{AFA93604-4881-44BD-8ED0-A8CF41F5C593}" destId="{4AF29A15-63FB-4588-B9E6-C56296C7648E}" srcOrd="2" destOrd="0" presId="urn:microsoft.com/office/officeart/2005/8/layout/process4"/>
    <dgm:cxn modelId="{7514E00F-145F-40A3-BB40-6FAB5DD20A05}" type="presParOf" srcId="{4AF29A15-63FB-4588-B9E6-C56296C7648E}" destId="{EF7013D3-A6D3-4AEC-9FD3-5EF93870EED0}" srcOrd="0" destOrd="0" presId="urn:microsoft.com/office/officeart/2005/8/layout/process4"/>
    <dgm:cxn modelId="{FAEF5E83-47DA-4D89-A997-870FDA072D93}" type="presParOf" srcId="{4AF29A15-63FB-4588-B9E6-C56296C7648E}" destId="{B5E1A0EB-9AC1-4005-9852-9C0BAFFC7991}" srcOrd="1" destOrd="0" presId="urn:microsoft.com/office/officeart/2005/8/layout/process4"/>
    <dgm:cxn modelId="{216C7800-89AA-4303-AC96-AFF34C32968C}" type="presParOf" srcId="{4AF29A15-63FB-4588-B9E6-C56296C7648E}" destId="{5FEC9E6C-1B9F-40A9-88D8-4A7A259ED95D}" srcOrd="2" destOrd="0" presId="urn:microsoft.com/office/officeart/2005/8/layout/process4"/>
    <dgm:cxn modelId="{04BFA77A-07F4-4EE7-BA07-FEEF6B3EC41C}" type="presParOf" srcId="{4AF29A15-63FB-4588-B9E6-C56296C7648E}" destId="{1C8B6E8C-CFBE-410D-87C7-32FCA6970595}" srcOrd="3" destOrd="0" presId="urn:microsoft.com/office/officeart/2005/8/layout/process4"/>
    <dgm:cxn modelId="{C3781BC0-4DD3-4FA1-BA22-6850A7A803C6}" type="presParOf" srcId="{4AF29A15-63FB-4588-B9E6-C56296C7648E}" destId="{A2345411-0A27-41ED-9130-7422896E0479}" srcOrd="4" destOrd="0" presId="urn:microsoft.com/office/officeart/2005/8/layout/process4"/>
    <dgm:cxn modelId="{B731AE18-EB43-48D5-98D8-9C87F6AEA430}" type="presParOf" srcId="{4AF29A15-63FB-4588-B9E6-C56296C7648E}" destId="{2BB48CC5-3F22-450C-914A-FD6E79E3DD86}" srcOrd="5" destOrd="0" presId="urn:microsoft.com/office/officeart/2005/8/layout/process4"/>
    <dgm:cxn modelId="{D36C2660-F50D-4899-A47C-896ACBDEC5DA}" type="presParOf" srcId="{4F5DC511-2ED8-4765-9EE2-1819E63BBD96}" destId="{CD2DF5FB-1296-4292-A672-A975D86F767A}" srcOrd="1" destOrd="0" presId="urn:microsoft.com/office/officeart/2005/8/layout/process4"/>
    <dgm:cxn modelId="{91D2253D-DFC4-49E3-8CAB-79C21287DBCA}" type="presParOf" srcId="{4F5DC511-2ED8-4765-9EE2-1819E63BBD96}" destId="{FED1D6AC-9E6E-4402-8545-102EC3E97BD0}" srcOrd="2" destOrd="0" presId="urn:microsoft.com/office/officeart/2005/8/layout/process4"/>
    <dgm:cxn modelId="{585F36D3-1E90-4C5A-82AC-465DDC379584}" type="presParOf" srcId="{FED1D6AC-9E6E-4402-8545-102EC3E97BD0}" destId="{0726FC2D-713D-48F1-B0FC-8E9CDE1C182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8BEDD9C-8A8B-4F6A-8560-53C2F2A18767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EBED63A-DA0D-4A1E-AA35-FE58AEA46C2F}">
      <dgm:prSet/>
      <dgm:spPr/>
      <dgm:t>
        <a:bodyPr/>
        <a:lstStyle/>
        <a:p>
          <a:r>
            <a:rPr lang="en-US"/>
            <a:t>As of January 1, 2024, a Master’s degree will be required to sit for the National Exam. At this time, the degree can be in any field of study.</a:t>
          </a:r>
        </a:p>
      </dgm:t>
    </dgm:pt>
    <dgm:pt modelId="{3307E4FB-F140-4D6C-85D1-0EF5B9B112C8}" type="parTrans" cxnId="{729C0D9F-8B05-474B-BC39-404C339764A8}">
      <dgm:prSet/>
      <dgm:spPr/>
      <dgm:t>
        <a:bodyPr/>
        <a:lstStyle/>
        <a:p>
          <a:endParaRPr lang="en-US"/>
        </a:p>
      </dgm:t>
    </dgm:pt>
    <dgm:pt modelId="{29BB9D83-D219-4F3C-BEAC-11930503082F}" type="sibTrans" cxnId="{729C0D9F-8B05-474B-BC39-404C339764A8}">
      <dgm:prSet/>
      <dgm:spPr/>
      <dgm:t>
        <a:bodyPr/>
        <a:lstStyle/>
        <a:p>
          <a:endParaRPr lang="en-US"/>
        </a:p>
      </dgm:t>
    </dgm:pt>
    <dgm:pt modelId="{368A12DB-3874-448D-8324-48633D9BC244}">
      <dgm:prSet/>
      <dgm:spPr/>
      <dgm:t>
        <a:bodyPr/>
        <a:lstStyle/>
        <a:p>
          <a:r>
            <a:rPr lang="en-US"/>
            <a:t>There are some internship programs that are a combined master’s degree and internship, such as SIU.</a:t>
          </a:r>
        </a:p>
      </dgm:t>
    </dgm:pt>
    <dgm:pt modelId="{A2451B50-22F3-4E2D-95DC-2D5D43793682}" type="parTrans" cxnId="{C89EAE8E-49DC-45CC-A24A-640E945959EF}">
      <dgm:prSet/>
      <dgm:spPr/>
      <dgm:t>
        <a:bodyPr/>
        <a:lstStyle/>
        <a:p>
          <a:endParaRPr lang="en-US"/>
        </a:p>
      </dgm:t>
    </dgm:pt>
    <dgm:pt modelId="{40EF29D8-D547-4CD5-AE17-B90B787449EE}" type="sibTrans" cxnId="{C89EAE8E-49DC-45CC-A24A-640E945959EF}">
      <dgm:prSet/>
      <dgm:spPr/>
      <dgm:t>
        <a:bodyPr/>
        <a:lstStyle/>
        <a:p>
          <a:endParaRPr lang="en-US"/>
        </a:p>
      </dgm:t>
    </dgm:pt>
    <dgm:pt modelId="{A9753B68-08AD-47E2-ADD6-38706B578788}" type="pres">
      <dgm:prSet presAssocID="{88BEDD9C-8A8B-4F6A-8560-53C2F2A18767}" presName="Name0" presStyleCnt="0">
        <dgm:presLayoutVars>
          <dgm:dir/>
          <dgm:animLvl val="lvl"/>
          <dgm:resizeHandles val="exact"/>
        </dgm:presLayoutVars>
      </dgm:prSet>
      <dgm:spPr/>
    </dgm:pt>
    <dgm:pt modelId="{C3AF630A-409F-4492-8A54-79356AC82204}" type="pres">
      <dgm:prSet presAssocID="{368A12DB-3874-448D-8324-48633D9BC244}" presName="boxAndChildren" presStyleCnt="0"/>
      <dgm:spPr/>
    </dgm:pt>
    <dgm:pt modelId="{D4193362-DF58-4278-A94C-4A6661EEA884}" type="pres">
      <dgm:prSet presAssocID="{368A12DB-3874-448D-8324-48633D9BC244}" presName="parentTextBox" presStyleLbl="node1" presStyleIdx="0" presStyleCnt="2"/>
      <dgm:spPr/>
    </dgm:pt>
    <dgm:pt modelId="{79142F75-807D-453A-ADD0-F721E15FCCF9}" type="pres">
      <dgm:prSet presAssocID="{29BB9D83-D219-4F3C-BEAC-11930503082F}" presName="sp" presStyleCnt="0"/>
      <dgm:spPr/>
    </dgm:pt>
    <dgm:pt modelId="{3CA6E4D6-96B5-44D6-9F79-74B717C090C5}" type="pres">
      <dgm:prSet presAssocID="{9EBED63A-DA0D-4A1E-AA35-FE58AEA46C2F}" presName="arrowAndChildren" presStyleCnt="0"/>
      <dgm:spPr/>
    </dgm:pt>
    <dgm:pt modelId="{795CB2C9-A6FC-4165-A12D-D274A47CE58E}" type="pres">
      <dgm:prSet presAssocID="{9EBED63A-DA0D-4A1E-AA35-FE58AEA46C2F}" presName="parentTextArrow" presStyleLbl="node1" presStyleIdx="1" presStyleCnt="2"/>
      <dgm:spPr/>
    </dgm:pt>
  </dgm:ptLst>
  <dgm:cxnLst>
    <dgm:cxn modelId="{4EDDDB1E-AAC6-4AEB-A1DD-833080C2B7ED}" type="presOf" srcId="{9EBED63A-DA0D-4A1E-AA35-FE58AEA46C2F}" destId="{795CB2C9-A6FC-4165-A12D-D274A47CE58E}" srcOrd="0" destOrd="0" presId="urn:microsoft.com/office/officeart/2005/8/layout/process4"/>
    <dgm:cxn modelId="{C89EAE8E-49DC-45CC-A24A-640E945959EF}" srcId="{88BEDD9C-8A8B-4F6A-8560-53C2F2A18767}" destId="{368A12DB-3874-448D-8324-48633D9BC244}" srcOrd="1" destOrd="0" parTransId="{A2451B50-22F3-4E2D-95DC-2D5D43793682}" sibTransId="{40EF29D8-D547-4CD5-AE17-B90B787449EE}"/>
    <dgm:cxn modelId="{729C0D9F-8B05-474B-BC39-404C339764A8}" srcId="{88BEDD9C-8A8B-4F6A-8560-53C2F2A18767}" destId="{9EBED63A-DA0D-4A1E-AA35-FE58AEA46C2F}" srcOrd="0" destOrd="0" parTransId="{3307E4FB-F140-4D6C-85D1-0EF5B9B112C8}" sibTransId="{29BB9D83-D219-4F3C-BEAC-11930503082F}"/>
    <dgm:cxn modelId="{1F9F75EE-3EAD-4C7E-91E9-DCA6BF58F90A}" type="presOf" srcId="{368A12DB-3874-448D-8324-48633D9BC244}" destId="{D4193362-DF58-4278-A94C-4A6661EEA884}" srcOrd="0" destOrd="0" presId="urn:microsoft.com/office/officeart/2005/8/layout/process4"/>
    <dgm:cxn modelId="{BAE769F6-1D74-49B1-BC98-579C1BFC3F89}" type="presOf" srcId="{88BEDD9C-8A8B-4F6A-8560-53C2F2A18767}" destId="{A9753B68-08AD-47E2-ADD6-38706B578788}" srcOrd="0" destOrd="0" presId="urn:microsoft.com/office/officeart/2005/8/layout/process4"/>
    <dgm:cxn modelId="{8437A01F-75C7-4830-BF18-20A58DFB17EC}" type="presParOf" srcId="{A9753B68-08AD-47E2-ADD6-38706B578788}" destId="{C3AF630A-409F-4492-8A54-79356AC82204}" srcOrd="0" destOrd="0" presId="urn:microsoft.com/office/officeart/2005/8/layout/process4"/>
    <dgm:cxn modelId="{BA46875F-E6FF-462A-99DE-5C45F8BF4A7B}" type="presParOf" srcId="{C3AF630A-409F-4492-8A54-79356AC82204}" destId="{D4193362-DF58-4278-A94C-4A6661EEA884}" srcOrd="0" destOrd="0" presId="urn:microsoft.com/office/officeart/2005/8/layout/process4"/>
    <dgm:cxn modelId="{5C2D424E-511A-4E6A-8C36-2BC035598859}" type="presParOf" srcId="{A9753B68-08AD-47E2-ADD6-38706B578788}" destId="{79142F75-807D-453A-ADD0-F721E15FCCF9}" srcOrd="1" destOrd="0" presId="urn:microsoft.com/office/officeart/2005/8/layout/process4"/>
    <dgm:cxn modelId="{EBCB34F8-83B1-43FA-8A7B-63470B0BED97}" type="presParOf" srcId="{A9753B68-08AD-47E2-ADD6-38706B578788}" destId="{3CA6E4D6-96B5-44D6-9F79-74B717C090C5}" srcOrd="2" destOrd="0" presId="urn:microsoft.com/office/officeart/2005/8/layout/process4"/>
    <dgm:cxn modelId="{53FFE07D-5E52-4959-BA67-68A88D97C85C}" type="presParOf" srcId="{3CA6E4D6-96B5-44D6-9F79-74B717C090C5}" destId="{795CB2C9-A6FC-4165-A12D-D274A47CE58E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9CAA9D4-BA2E-4F5F-AF0F-43EE200E08DC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C8251751-DAA1-4158-8F0C-E3F787867BED}">
      <dgm:prSet/>
      <dgm:spPr/>
      <dgm:t>
        <a:bodyPr/>
        <a:lstStyle/>
        <a:p>
          <a:r>
            <a:rPr lang="en-US"/>
            <a:t>Samantha Zimmerman</a:t>
          </a:r>
        </a:p>
      </dgm:t>
    </dgm:pt>
    <dgm:pt modelId="{8D4C5A93-CEAC-4C24-B15C-FC476387B49C}" type="parTrans" cxnId="{A179C7CB-1602-4705-A629-CFE1B8D7159C}">
      <dgm:prSet/>
      <dgm:spPr/>
      <dgm:t>
        <a:bodyPr/>
        <a:lstStyle/>
        <a:p>
          <a:endParaRPr lang="en-US"/>
        </a:p>
      </dgm:t>
    </dgm:pt>
    <dgm:pt modelId="{C44A9D09-4EA7-40AD-8450-55CB67644C59}" type="sibTrans" cxnId="{A179C7CB-1602-4705-A629-CFE1B8D7159C}">
      <dgm:prSet/>
      <dgm:spPr/>
      <dgm:t>
        <a:bodyPr/>
        <a:lstStyle/>
        <a:p>
          <a:endParaRPr lang="en-US"/>
        </a:p>
      </dgm:t>
    </dgm:pt>
    <dgm:pt modelId="{EE44C6E3-2529-4842-9BD5-9E67B79E8211}">
      <dgm:prSet/>
      <dgm:spPr/>
      <dgm:t>
        <a:bodyPr/>
        <a:lstStyle/>
        <a:p>
          <a:r>
            <a:rPr lang="en-US"/>
            <a:t>SIH</a:t>
          </a:r>
        </a:p>
      </dgm:t>
    </dgm:pt>
    <dgm:pt modelId="{D8C647F5-1E2C-4DB3-8619-9E409B53EDB4}" type="parTrans" cxnId="{2FFF76E0-D23E-4B3C-81A1-3546E4C856BC}">
      <dgm:prSet/>
      <dgm:spPr/>
      <dgm:t>
        <a:bodyPr/>
        <a:lstStyle/>
        <a:p>
          <a:endParaRPr lang="en-US"/>
        </a:p>
      </dgm:t>
    </dgm:pt>
    <dgm:pt modelId="{5998E3AD-C548-4ED4-B8C3-2B44D7D0A765}" type="sibTrans" cxnId="{2FFF76E0-D23E-4B3C-81A1-3546E4C856BC}">
      <dgm:prSet/>
      <dgm:spPr/>
      <dgm:t>
        <a:bodyPr/>
        <a:lstStyle/>
        <a:p>
          <a:endParaRPr lang="en-US"/>
        </a:p>
      </dgm:t>
    </dgm:pt>
    <dgm:pt modelId="{44A70419-5C2C-4B66-9BF8-8C153DE8D08A}">
      <dgm:prSet/>
      <dgm:spPr/>
      <dgm:t>
        <a:bodyPr/>
        <a:lstStyle/>
        <a:p>
          <a:r>
            <a:rPr lang="en-US"/>
            <a:t>HR Health Management Navigator</a:t>
          </a:r>
        </a:p>
      </dgm:t>
    </dgm:pt>
    <dgm:pt modelId="{1C428B61-99C4-4899-84DF-F98F5F990848}" type="parTrans" cxnId="{E675A672-782F-45E3-BA62-ADBFF9120C54}">
      <dgm:prSet/>
      <dgm:spPr/>
      <dgm:t>
        <a:bodyPr/>
        <a:lstStyle/>
        <a:p>
          <a:endParaRPr lang="en-US"/>
        </a:p>
      </dgm:t>
    </dgm:pt>
    <dgm:pt modelId="{04546DDC-494B-4F0C-8ADE-4077C8F2BE81}" type="sibTrans" cxnId="{E675A672-782F-45E3-BA62-ADBFF9120C54}">
      <dgm:prSet/>
      <dgm:spPr/>
      <dgm:t>
        <a:bodyPr/>
        <a:lstStyle/>
        <a:p>
          <a:endParaRPr lang="en-US"/>
        </a:p>
      </dgm:t>
    </dgm:pt>
    <dgm:pt modelId="{64EC4716-449B-4E57-91F8-18AD82946717}">
      <dgm:prSet/>
      <dgm:spPr/>
      <dgm:t>
        <a:bodyPr/>
        <a:lstStyle/>
        <a:p>
          <a:r>
            <a:rPr lang="en-US"/>
            <a:t>Samantha.Zimmerman@sih.net</a:t>
          </a:r>
        </a:p>
      </dgm:t>
    </dgm:pt>
    <dgm:pt modelId="{8B3BCB41-E9BC-41AC-BC3D-BD6DF7930871}" type="parTrans" cxnId="{B8A9D480-FDEA-4509-8BBD-38F192EDDBF2}">
      <dgm:prSet/>
      <dgm:spPr/>
      <dgm:t>
        <a:bodyPr/>
        <a:lstStyle/>
        <a:p>
          <a:endParaRPr lang="en-US"/>
        </a:p>
      </dgm:t>
    </dgm:pt>
    <dgm:pt modelId="{B7B214E7-9E0A-4942-A235-010576CB086C}" type="sibTrans" cxnId="{B8A9D480-FDEA-4509-8BBD-38F192EDDBF2}">
      <dgm:prSet/>
      <dgm:spPr/>
      <dgm:t>
        <a:bodyPr/>
        <a:lstStyle/>
        <a:p>
          <a:endParaRPr lang="en-US"/>
        </a:p>
      </dgm:t>
    </dgm:pt>
    <dgm:pt modelId="{89E25E7E-F3B5-4715-8309-5D37604D0B9B}" type="pres">
      <dgm:prSet presAssocID="{A9CAA9D4-BA2E-4F5F-AF0F-43EE200E08DC}" presName="linear" presStyleCnt="0">
        <dgm:presLayoutVars>
          <dgm:animLvl val="lvl"/>
          <dgm:resizeHandles val="exact"/>
        </dgm:presLayoutVars>
      </dgm:prSet>
      <dgm:spPr/>
    </dgm:pt>
    <dgm:pt modelId="{F80A6FF2-DF08-4302-8A55-98B520E4D3CF}" type="pres">
      <dgm:prSet presAssocID="{C8251751-DAA1-4158-8F0C-E3F787867BE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C524A82-14E0-4FA1-896D-7DFAE652F690}" type="pres">
      <dgm:prSet presAssocID="{C44A9D09-4EA7-40AD-8450-55CB67644C59}" presName="spacer" presStyleCnt="0"/>
      <dgm:spPr/>
    </dgm:pt>
    <dgm:pt modelId="{6D62CF6A-9363-4B66-88D8-DB4B9BCC24E4}" type="pres">
      <dgm:prSet presAssocID="{EE44C6E3-2529-4842-9BD5-9E67B79E8211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5B189FF-C11B-4A2F-AAC3-1E05F46F3E62}" type="pres">
      <dgm:prSet presAssocID="{5998E3AD-C548-4ED4-B8C3-2B44D7D0A765}" presName="spacer" presStyleCnt="0"/>
      <dgm:spPr/>
    </dgm:pt>
    <dgm:pt modelId="{116F9B04-3391-43E5-9446-082F7DFFC775}" type="pres">
      <dgm:prSet presAssocID="{44A70419-5C2C-4B66-9BF8-8C153DE8D08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B5BABE6-9A9F-483A-B38E-69F8A3059674}" type="pres">
      <dgm:prSet presAssocID="{04546DDC-494B-4F0C-8ADE-4077C8F2BE81}" presName="spacer" presStyleCnt="0"/>
      <dgm:spPr/>
    </dgm:pt>
    <dgm:pt modelId="{E57C68E1-5930-4AC8-B84A-83747E08ED65}" type="pres">
      <dgm:prSet presAssocID="{64EC4716-449B-4E57-91F8-18AD8294671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C4957661-57FE-4F05-9B72-B2DCDEA8F75A}" type="presOf" srcId="{C8251751-DAA1-4158-8F0C-E3F787867BED}" destId="{F80A6FF2-DF08-4302-8A55-98B520E4D3CF}" srcOrd="0" destOrd="0" presId="urn:microsoft.com/office/officeart/2005/8/layout/vList2"/>
    <dgm:cxn modelId="{E675A672-782F-45E3-BA62-ADBFF9120C54}" srcId="{A9CAA9D4-BA2E-4F5F-AF0F-43EE200E08DC}" destId="{44A70419-5C2C-4B66-9BF8-8C153DE8D08A}" srcOrd="2" destOrd="0" parTransId="{1C428B61-99C4-4899-84DF-F98F5F990848}" sibTransId="{04546DDC-494B-4F0C-8ADE-4077C8F2BE81}"/>
    <dgm:cxn modelId="{B8A9D480-FDEA-4509-8BBD-38F192EDDBF2}" srcId="{A9CAA9D4-BA2E-4F5F-AF0F-43EE200E08DC}" destId="{64EC4716-449B-4E57-91F8-18AD82946717}" srcOrd="3" destOrd="0" parTransId="{8B3BCB41-E9BC-41AC-BC3D-BD6DF7930871}" sibTransId="{B7B214E7-9E0A-4942-A235-010576CB086C}"/>
    <dgm:cxn modelId="{A179C7CB-1602-4705-A629-CFE1B8D7159C}" srcId="{A9CAA9D4-BA2E-4F5F-AF0F-43EE200E08DC}" destId="{C8251751-DAA1-4158-8F0C-E3F787867BED}" srcOrd="0" destOrd="0" parTransId="{8D4C5A93-CEAC-4C24-B15C-FC476387B49C}" sibTransId="{C44A9D09-4EA7-40AD-8450-55CB67644C59}"/>
    <dgm:cxn modelId="{2FFF76E0-D23E-4B3C-81A1-3546E4C856BC}" srcId="{A9CAA9D4-BA2E-4F5F-AF0F-43EE200E08DC}" destId="{EE44C6E3-2529-4842-9BD5-9E67B79E8211}" srcOrd="1" destOrd="0" parTransId="{D8C647F5-1E2C-4DB3-8619-9E409B53EDB4}" sibTransId="{5998E3AD-C548-4ED4-B8C3-2B44D7D0A765}"/>
    <dgm:cxn modelId="{13F226EA-C25F-40DB-AD90-40772B4BC95D}" type="presOf" srcId="{EE44C6E3-2529-4842-9BD5-9E67B79E8211}" destId="{6D62CF6A-9363-4B66-88D8-DB4B9BCC24E4}" srcOrd="0" destOrd="0" presId="urn:microsoft.com/office/officeart/2005/8/layout/vList2"/>
    <dgm:cxn modelId="{11AA84EF-5446-41A2-8849-16B3F3080C72}" type="presOf" srcId="{A9CAA9D4-BA2E-4F5F-AF0F-43EE200E08DC}" destId="{89E25E7E-F3B5-4715-8309-5D37604D0B9B}" srcOrd="0" destOrd="0" presId="urn:microsoft.com/office/officeart/2005/8/layout/vList2"/>
    <dgm:cxn modelId="{292854F2-A49E-4F78-9CC0-567254522704}" type="presOf" srcId="{64EC4716-449B-4E57-91F8-18AD82946717}" destId="{E57C68E1-5930-4AC8-B84A-83747E08ED65}" srcOrd="0" destOrd="0" presId="urn:microsoft.com/office/officeart/2005/8/layout/vList2"/>
    <dgm:cxn modelId="{F02DE8FA-11BC-4CA8-AABC-C114B86EAC94}" type="presOf" srcId="{44A70419-5C2C-4B66-9BF8-8C153DE8D08A}" destId="{116F9B04-3391-43E5-9446-082F7DFFC775}" srcOrd="0" destOrd="0" presId="urn:microsoft.com/office/officeart/2005/8/layout/vList2"/>
    <dgm:cxn modelId="{7A017322-056F-42F3-9A0D-7CC4D3014CCB}" type="presParOf" srcId="{89E25E7E-F3B5-4715-8309-5D37604D0B9B}" destId="{F80A6FF2-DF08-4302-8A55-98B520E4D3CF}" srcOrd="0" destOrd="0" presId="urn:microsoft.com/office/officeart/2005/8/layout/vList2"/>
    <dgm:cxn modelId="{A4EA12B9-C7BC-4DDC-8779-1BBF9F815177}" type="presParOf" srcId="{89E25E7E-F3B5-4715-8309-5D37604D0B9B}" destId="{3C524A82-14E0-4FA1-896D-7DFAE652F690}" srcOrd="1" destOrd="0" presId="urn:microsoft.com/office/officeart/2005/8/layout/vList2"/>
    <dgm:cxn modelId="{A7DB571D-E314-42DF-9189-6E3F1D36CB7F}" type="presParOf" srcId="{89E25E7E-F3B5-4715-8309-5D37604D0B9B}" destId="{6D62CF6A-9363-4B66-88D8-DB4B9BCC24E4}" srcOrd="2" destOrd="0" presId="urn:microsoft.com/office/officeart/2005/8/layout/vList2"/>
    <dgm:cxn modelId="{C4116061-333A-4227-A979-C7D5894F595B}" type="presParOf" srcId="{89E25E7E-F3B5-4715-8309-5D37604D0B9B}" destId="{85B189FF-C11B-4A2F-AAC3-1E05F46F3E62}" srcOrd="3" destOrd="0" presId="urn:microsoft.com/office/officeart/2005/8/layout/vList2"/>
    <dgm:cxn modelId="{5F630C03-755D-4AFD-9B51-117183A455A1}" type="presParOf" srcId="{89E25E7E-F3B5-4715-8309-5D37604D0B9B}" destId="{116F9B04-3391-43E5-9446-082F7DFFC775}" srcOrd="4" destOrd="0" presId="urn:microsoft.com/office/officeart/2005/8/layout/vList2"/>
    <dgm:cxn modelId="{C7BF1675-00D5-4E77-BE41-3EBD8EFE39B8}" type="presParOf" srcId="{89E25E7E-F3B5-4715-8309-5D37604D0B9B}" destId="{2B5BABE6-9A9F-483A-B38E-69F8A3059674}" srcOrd="5" destOrd="0" presId="urn:microsoft.com/office/officeart/2005/8/layout/vList2"/>
    <dgm:cxn modelId="{B0D18470-BA09-4274-8A54-EFB0652FD936}" type="presParOf" srcId="{89E25E7E-F3B5-4715-8309-5D37604D0B9B}" destId="{E57C68E1-5930-4AC8-B84A-83747E08ED6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1AB7F5-C4CA-47F8-86F8-18691E135E3D}">
      <dsp:nvSpPr>
        <dsp:cNvPr id="0" name=""/>
        <dsp:cNvSpPr/>
      </dsp:nvSpPr>
      <dsp:spPr>
        <a:xfrm>
          <a:off x="0" y="6618"/>
          <a:ext cx="7728267" cy="200143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A graduate degree is required from an accredited dietetics program</a:t>
          </a:r>
        </a:p>
      </dsp:txBody>
      <dsp:txXfrm>
        <a:off x="97702" y="104320"/>
        <a:ext cx="7532863" cy="1806027"/>
      </dsp:txXfrm>
    </dsp:sp>
    <dsp:sp modelId="{01C96E90-2FFF-461E-A9B0-DA9F48AA9AA9}">
      <dsp:nvSpPr>
        <dsp:cNvPr id="0" name=""/>
        <dsp:cNvSpPr/>
      </dsp:nvSpPr>
      <dsp:spPr>
        <a:xfrm>
          <a:off x="0" y="2008049"/>
          <a:ext cx="7728267" cy="10712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5372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Classes range from food and nutrition sciences, foodservice management, business, economics, computer science, culinary arts, sociology, communication, biochemistry, physiology, microbiology, anatomy and physiology.</a:t>
          </a:r>
        </a:p>
      </dsp:txBody>
      <dsp:txXfrm>
        <a:off x="0" y="2008049"/>
        <a:ext cx="7728267" cy="1071225"/>
      </dsp:txXfrm>
    </dsp:sp>
    <dsp:sp modelId="{5047065E-9A71-4E30-9B68-391AEDCB02D6}">
      <dsp:nvSpPr>
        <dsp:cNvPr id="0" name=""/>
        <dsp:cNvSpPr/>
      </dsp:nvSpPr>
      <dsp:spPr>
        <a:xfrm>
          <a:off x="0" y="3079274"/>
          <a:ext cx="7728267" cy="2001431"/>
        </a:xfrm>
        <a:prstGeom prst="roundRect">
          <a:avLst/>
        </a:prstGeom>
        <a:solidFill>
          <a:schemeClr val="accent2">
            <a:hueOff val="1954454"/>
            <a:satOff val="-31534"/>
            <a:lumOff val="-549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My undergraduate degree was at SEMO. I did an unconventional route after my degree. I was offered a graduate assistantship at University of Missouri in their Athletic Department. I completed my Master’s degree and then went on to my internship.</a:t>
          </a:r>
        </a:p>
      </dsp:txBody>
      <dsp:txXfrm>
        <a:off x="97702" y="3176976"/>
        <a:ext cx="7532863" cy="18060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E409F6-DCB5-4B84-9A9F-B38916661342}">
      <dsp:nvSpPr>
        <dsp:cNvPr id="0" name=""/>
        <dsp:cNvSpPr/>
      </dsp:nvSpPr>
      <dsp:spPr>
        <a:xfrm>
          <a:off x="34" y="56736"/>
          <a:ext cx="3319850" cy="111095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Completion of a supervised practice requirement</a:t>
          </a:r>
        </a:p>
      </dsp:txBody>
      <dsp:txXfrm>
        <a:off x="34" y="56736"/>
        <a:ext cx="3319850" cy="1110958"/>
      </dsp:txXfrm>
    </dsp:sp>
    <dsp:sp modelId="{FDFA8859-2C28-4ACB-99BB-EA990574A3B6}">
      <dsp:nvSpPr>
        <dsp:cNvPr id="0" name=""/>
        <dsp:cNvSpPr/>
      </dsp:nvSpPr>
      <dsp:spPr>
        <a:xfrm>
          <a:off x="34" y="1167695"/>
          <a:ext cx="3319850" cy="410652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At least 1000 hours of supervised practice to gain real-world experience and apply knowledge learned in the classroom to the content of a variety of work settings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Typical internships consist of a clinical, food service and community rotation</a:t>
          </a:r>
        </a:p>
      </dsp:txBody>
      <dsp:txXfrm>
        <a:off x="34" y="1167695"/>
        <a:ext cx="3319850" cy="4106520"/>
      </dsp:txXfrm>
    </dsp:sp>
    <dsp:sp modelId="{35C3ECD9-1E92-47E2-96A6-838C9608E4A4}">
      <dsp:nvSpPr>
        <dsp:cNvPr id="0" name=""/>
        <dsp:cNvSpPr/>
      </dsp:nvSpPr>
      <dsp:spPr>
        <a:xfrm>
          <a:off x="3784664" y="56736"/>
          <a:ext cx="3319850" cy="1110958"/>
        </a:xfrm>
        <a:prstGeom prst="rect">
          <a:avLst/>
        </a:prstGeom>
        <a:solidFill>
          <a:schemeClr val="accent2">
            <a:hueOff val="1954454"/>
            <a:satOff val="-31534"/>
            <a:lumOff val="-5490"/>
            <a:alphaOff val="0"/>
          </a:schemeClr>
        </a:solidFill>
        <a:ln w="10795" cap="flat" cmpd="sng" algn="ctr">
          <a:solidFill>
            <a:schemeClr val="accent2">
              <a:hueOff val="1954454"/>
              <a:satOff val="-31534"/>
              <a:lumOff val="-54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Internship process can make or break a person, here’s why:</a:t>
          </a:r>
        </a:p>
      </dsp:txBody>
      <dsp:txXfrm>
        <a:off x="3784664" y="56736"/>
        <a:ext cx="3319850" cy="1110958"/>
      </dsp:txXfrm>
    </dsp:sp>
    <dsp:sp modelId="{FBB86C4D-CBF6-40AB-8846-241AAD7A707D}">
      <dsp:nvSpPr>
        <dsp:cNvPr id="0" name=""/>
        <dsp:cNvSpPr/>
      </dsp:nvSpPr>
      <dsp:spPr>
        <a:xfrm>
          <a:off x="3784664" y="1167695"/>
          <a:ext cx="3319850" cy="4106520"/>
        </a:xfrm>
        <a:prstGeom prst="rect">
          <a:avLst/>
        </a:prstGeom>
        <a:solidFill>
          <a:schemeClr val="accent2">
            <a:tint val="40000"/>
            <a:alpha val="90000"/>
            <a:hueOff val="3208860"/>
            <a:satOff val="-57041"/>
            <a:lumOff val="-4127"/>
            <a:alphaOff val="0"/>
          </a:schemeClr>
        </a:solidFill>
        <a:ln w="10795" cap="flat" cmpd="sng" algn="ctr">
          <a:solidFill>
            <a:schemeClr val="accent2">
              <a:tint val="40000"/>
              <a:alpha val="90000"/>
              <a:hueOff val="3208860"/>
              <a:satOff val="-57041"/>
              <a:lumOff val="-41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Matching process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Financial responsibility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Relocation</a:t>
          </a:r>
        </a:p>
      </dsp:txBody>
      <dsp:txXfrm>
        <a:off x="3784664" y="1167695"/>
        <a:ext cx="3319850" cy="41065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E7097C-CD6D-486F-A91D-116A7A40DDAB}">
      <dsp:nvSpPr>
        <dsp:cNvPr id="0" name=""/>
        <dsp:cNvSpPr/>
      </dsp:nvSpPr>
      <dsp:spPr>
        <a:xfrm>
          <a:off x="0" y="2484"/>
          <a:ext cx="7728267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B850F6-D591-4625-A753-1468023F1B97}">
      <dsp:nvSpPr>
        <dsp:cNvPr id="0" name=""/>
        <dsp:cNvSpPr/>
      </dsp:nvSpPr>
      <dsp:spPr>
        <a:xfrm>
          <a:off x="0" y="2484"/>
          <a:ext cx="7728267" cy="16941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There are probably a lot more options for what a Dietitian is qualified to do in terms of roles at SIH. The two that come to mind are:</a:t>
          </a:r>
        </a:p>
      </dsp:txBody>
      <dsp:txXfrm>
        <a:off x="0" y="2484"/>
        <a:ext cx="7728267" cy="1694118"/>
      </dsp:txXfrm>
    </dsp:sp>
    <dsp:sp modelId="{DF5748C7-6429-437D-8018-0F0192C5572E}">
      <dsp:nvSpPr>
        <dsp:cNvPr id="0" name=""/>
        <dsp:cNvSpPr/>
      </dsp:nvSpPr>
      <dsp:spPr>
        <a:xfrm>
          <a:off x="0" y="1696602"/>
          <a:ext cx="7728267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130CB2-41A0-4693-93C2-1FE418A598BD}">
      <dsp:nvSpPr>
        <dsp:cNvPr id="0" name=""/>
        <dsp:cNvSpPr/>
      </dsp:nvSpPr>
      <dsp:spPr>
        <a:xfrm>
          <a:off x="0" y="1696602"/>
          <a:ext cx="7728267" cy="16941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Clinical Dietitian</a:t>
          </a:r>
        </a:p>
      </dsp:txBody>
      <dsp:txXfrm>
        <a:off x="0" y="1696602"/>
        <a:ext cx="7728267" cy="1694118"/>
      </dsp:txXfrm>
    </dsp:sp>
    <dsp:sp modelId="{F66CD22A-D52D-4EBD-B848-A12A1F8D3BDD}">
      <dsp:nvSpPr>
        <dsp:cNvPr id="0" name=""/>
        <dsp:cNvSpPr/>
      </dsp:nvSpPr>
      <dsp:spPr>
        <a:xfrm>
          <a:off x="0" y="3390721"/>
          <a:ext cx="7728267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81E415-FF3C-4481-AD3E-4BD7A78BB545}">
      <dsp:nvSpPr>
        <dsp:cNvPr id="0" name=""/>
        <dsp:cNvSpPr/>
      </dsp:nvSpPr>
      <dsp:spPr>
        <a:xfrm>
          <a:off x="0" y="3390721"/>
          <a:ext cx="7728267" cy="16941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My role: HR Health Management Navigator</a:t>
          </a:r>
        </a:p>
      </dsp:txBody>
      <dsp:txXfrm>
        <a:off x="0" y="3390721"/>
        <a:ext cx="7728267" cy="169411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5222B7-2306-4CAA-8EB2-EDC1C3879CED}">
      <dsp:nvSpPr>
        <dsp:cNvPr id="0" name=""/>
        <dsp:cNvSpPr/>
      </dsp:nvSpPr>
      <dsp:spPr>
        <a:xfrm>
          <a:off x="0" y="866279"/>
          <a:ext cx="7104549" cy="159928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813AF7-E33C-4CBD-8A39-2CBD914F8F39}">
      <dsp:nvSpPr>
        <dsp:cNvPr id="0" name=""/>
        <dsp:cNvSpPr/>
      </dsp:nvSpPr>
      <dsp:spPr>
        <a:xfrm>
          <a:off x="483783" y="1226118"/>
          <a:ext cx="879607" cy="87960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2B1F67-A5A5-49B4-B744-101987B235BC}">
      <dsp:nvSpPr>
        <dsp:cNvPr id="0" name=""/>
        <dsp:cNvSpPr/>
      </dsp:nvSpPr>
      <dsp:spPr>
        <a:xfrm>
          <a:off x="1847174" y="866279"/>
          <a:ext cx="3197047" cy="1599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9258" tIns="169258" rIns="169258" bIns="16925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Job duties can include:</a:t>
          </a:r>
        </a:p>
      </dsp:txBody>
      <dsp:txXfrm>
        <a:off x="1847174" y="866279"/>
        <a:ext cx="3197047" cy="1599285"/>
      </dsp:txXfrm>
    </dsp:sp>
    <dsp:sp modelId="{AA6755DA-EC95-4334-B9DF-D480AC8CF67E}">
      <dsp:nvSpPr>
        <dsp:cNvPr id="0" name=""/>
        <dsp:cNvSpPr/>
      </dsp:nvSpPr>
      <dsp:spPr>
        <a:xfrm>
          <a:off x="5044221" y="866279"/>
          <a:ext cx="2060327" cy="1599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9258" tIns="169258" rIns="169258" bIns="169258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Patient education, calculations and orders for feedings through tube or vein, nutrition assessments, patient diet orders, evaluate and monitor patient status</a:t>
          </a:r>
        </a:p>
      </dsp:txBody>
      <dsp:txXfrm>
        <a:off x="5044221" y="866279"/>
        <a:ext cx="2060327" cy="1599285"/>
      </dsp:txXfrm>
    </dsp:sp>
    <dsp:sp modelId="{7F9415A2-723B-4F33-8D7A-D10C6A1DCEEF}">
      <dsp:nvSpPr>
        <dsp:cNvPr id="0" name=""/>
        <dsp:cNvSpPr/>
      </dsp:nvSpPr>
      <dsp:spPr>
        <a:xfrm>
          <a:off x="0" y="2865386"/>
          <a:ext cx="7104549" cy="159928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36716A-9D19-4C18-B7F9-6935DAFFD72A}">
      <dsp:nvSpPr>
        <dsp:cNvPr id="0" name=""/>
        <dsp:cNvSpPr/>
      </dsp:nvSpPr>
      <dsp:spPr>
        <a:xfrm>
          <a:off x="483783" y="3225225"/>
          <a:ext cx="879607" cy="87960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568245-B61C-4403-A1C3-DF416138ACDF}">
      <dsp:nvSpPr>
        <dsp:cNvPr id="0" name=""/>
        <dsp:cNvSpPr/>
      </dsp:nvSpPr>
      <dsp:spPr>
        <a:xfrm>
          <a:off x="1847174" y="2865386"/>
          <a:ext cx="5257374" cy="1599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9258" tIns="169258" rIns="169258" bIns="16925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Primary role: ensure patient’s nutritional status does not worsen and is appropriate for their conditions</a:t>
          </a:r>
        </a:p>
      </dsp:txBody>
      <dsp:txXfrm>
        <a:off x="1847174" y="2865386"/>
        <a:ext cx="5257374" cy="159928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5CC9EA-14C8-4BC6-8ABB-595D065D8A3B}">
      <dsp:nvSpPr>
        <dsp:cNvPr id="0" name=""/>
        <dsp:cNvSpPr/>
      </dsp:nvSpPr>
      <dsp:spPr>
        <a:xfrm>
          <a:off x="0" y="2212"/>
          <a:ext cx="7104549" cy="112137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AC475C-F586-46C3-A073-F29B59A5D94F}">
      <dsp:nvSpPr>
        <dsp:cNvPr id="0" name=""/>
        <dsp:cNvSpPr/>
      </dsp:nvSpPr>
      <dsp:spPr>
        <a:xfrm>
          <a:off x="339215" y="254521"/>
          <a:ext cx="616755" cy="61675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633B7B-6C18-4EB9-A557-9B36AA006360}">
      <dsp:nvSpPr>
        <dsp:cNvPr id="0" name=""/>
        <dsp:cNvSpPr/>
      </dsp:nvSpPr>
      <dsp:spPr>
        <a:xfrm>
          <a:off x="1295187" y="2212"/>
          <a:ext cx="5809361" cy="1121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79" tIns="118679" rIns="118679" bIns="11867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 fancy title for “Dietitian Health Coach.”</a:t>
          </a:r>
        </a:p>
      </dsp:txBody>
      <dsp:txXfrm>
        <a:off x="1295187" y="2212"/>
        <a:ext cx="5809361" cy="1121374"/>
      </dsp:txXfrm>
    </dsp:sp>
    <dsp:sp modelId="{F0042DD5-69F9-42ED-B68C-9DDECAFDD24B}">
      <dsp:nvSpPr>
        <dsp:cNvPr id="0" name=""/>
        <dsp:cNvSpPr/>
      </dsp:nvSpPr>
      <dsp:spPr>
        <a:xfrm>
          <a:off x="0" y="1403930"/>
          <a:ext cx="7104549" cy="112137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C9FC67-B6E1-40C1-AE10-8B2CD3CD6E2D}">
      <dsp:nvSpPr>
        <dsp:cNvPr id="0" name=""/>
        <dsp:cNvSpPr/>
      </dsp:nvSpPr>
      <dsp:spPr>
        <a:xfrm>
          <a:off x="339215" y="1656239"/>
          <a:ext cx="616755" cy="61675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D3051D-04CE-478B-A1F1-A8001C807F8F}">
      <dsp:nvSpPr>
        <dsp:cNvPr id="0" name=""/>
        <dsp:cNvSpPr/>
      </dsp:nvSpPr>
      <dsp:spPr>
        <a:xfrm>
          <a:off x="1295187" y="1403930"/>
          <a:ext cx="5809361" cy="1121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79" tIns="118679" rIns="118679" bIns="11867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Work 1:1 with the employees who either have a chronic condition of Diabetes, Hypertension or Hyperlipidemia, or those who are seeking health coaching services. </a:t>
          </a:r>
        </a:p>
      </dsp:txBody>
      <dsp:txXfrm>
        <a:off x="1295187" y="1403930"/>
        <a:ext cx="5809361" cy="1121374"/>
      </dsp:txXfrm>
    </dsp:sp>
    <dsp:sp modelId="{B181EDD9-7F33-4703-AA8D-FB5488EC19BA}">
      <dsp:nvSpPr>
        <dsp:cNvPr id="0" name=""/>
        <dsp:cNvSpPr/>
      </dsp:nvSpPr>
      <dsp:spPr>
        <a:xfrm>
          <a:off x="0" y="2805647"/>
          <a:ext cx="7104549" cy="112137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909E4B-4EFA-4416-A0F3-4B6439FAB76A}">
      <dsp:nvSpPr>
        <dsp:cNvPr id="0" name=""/>
        <dsp:cNvSpPr/>
      </dsp:nvSpPr>
      <dsp:spPr>
        <a:xfrm>
          <a:off x="339215" y="3057956"/>
          <a:ext cx="616755" cy="61675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CB1A6C-73D7-4906-BB5F-B8EEFCCD66E8}">
      <dsp:nvSpPr>
        <dsp:cNvPr id="0" name=""/>
        <dsp:cNvSpPr/>
      </dsp:nvSpPr>
      <dsp:spPr>
        <a:xfrm>
          <a:off x="1295187" y="2805647"/>
          <a:ext cx="5809361" cy="1121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79" tIns="118679" rIns="118679" bIns="11867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Health coaching is patient/employee driven and they lead the conversation</a:t>
          </a:r>
        </a:p>
      </dsp:txBody>
      <dsp:txXfrm>
        <a:off x="1295187" y="2805647"/>
        <a:ext cx="5809361" cy="1121374"/>
      </dsp:txXfrm>
    </dsp:sp>
    <dsp:sp modelId="{5C3DC078-6280-428D-88F2-96F6D1E65E26}">
      <dsp:nvSpPr>
        <dsp:cNvPr id="0" name=""/>
        <dsp:cNvSpPr/>
      </dsp:nvSpPr>
      <dsp:spPr>
        <a:xfrm>
          <a:off x="0" y="4207365"/>
          <a:ext cx="7104549" cy="112137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CE9987-D453-42D0-ABDE-166F8DAB8E27}">
      <dsp:nvSpPr>
        <dsp:cNvPr id="0" name=""/>
        <dsp:cNvSpPr/>
      </dsp:nvSpPr>
      <dsp:spPr>
        <a:xfrm>
          <a:off x="339215" y="4459674"/>
          <a:ext cx="616755" cy="61675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81ECCE-E894-4707-859F-C7943A5D342A}">
      <dsp:nvSpPr>
        <dsp:cNvPr id="0" name=""/>
        <dsp:cNvSpPr/>
      </dsp:nvSpPr>
      <dsp:spPr>
        <a:xfrm>
          <a:off x="1295187" y="4207365"/>
          <a:ext cx="5809361" cy="1121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79" tIns="118679" rIns="118679" bIns="11867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As a health management navigator, I can utilize my credentials as a Dietitian when needed</a:t>
          </a:r>
        </a:p>
      </dsp:txBody>
      <dsp:txXfrm>
        <a:off x="1295187" y="4207365"/>
        <a:ext cx="5809361" cy="112137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584B50-6E7A-46DD-8694-1F09572FEE55}">
      <dsp:nvSpPr>
        <dsp:cNvPr id="0" name=""/>
        <dsp:cNvSpPr/>
      </dsp:nvSpPr>
      <dsp:spPr>
        <a:xfrm>
          <a:off x="0" y="615"/>
          <a:ext cx="7293610" cy="14401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59D3EC-449F-4D38-AA65-3EE980D622A2}">
      <dsp:nvSpPr>
        <dsp:cNvPr id="0" name=""/>
        <dsp:cNvSpPr/>
      </dsp:nvSpPr>
      <dsp:spPr>
        <a:xfrm>
          <a:off x="435651" y="324653"/>
          <a:ext cx="792093" cy="79209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C2FEDC-E4D3-4E86-A8D7-A636086B15BE}">
      <dsp:nvSpPr>
        <dsp:cNvPr id="0" name=""/>
        <dsp:cNvSpPr/>
      </dsp:nvSpPr>
      <dsp:spPr>
        <a:xfrm>
          <a:off x="1663397" y="615"/>
          <a:ext cx="3282124" cy="1440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18" tIns="152418" rIns="152418" bIns="15241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My background had been in sports nutrition</a:t>
          </a:r>
        </a:p>
      </dsp:txBody>
      <dsp:txXfrm>
        <a:off x="1663397" y="615"/>
        <a:ext cx="3282124" cy="1440170"/>
      </dsp:txXfrm>
    </dsp:sp>
    <dsp:sp modelId="{2C99A7EE-8D21-4D84-ADFF-2D2E8B0809AB}">
      <dsp:nvSpPr>
        <dsp:cNvPr id="0" name=""/>
        <dsp:cNvSpPr/>
      </dsp:nvSpPr>
      <dsp:spPr>
        <a:xfrm>
          <a:off x="4945521" y="615"/>
          <a:ext cx="2348088" cy="1440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18" tIns="152418" rIns="152418" bIns="15241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Services were wanted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Preventative/performance improvement</a:t>
          </a:r>
        </a:p>
      </dsp:txBody>
      <dsp:txXfrm>
        <a:off x="4945521" y="615"/>
        <a:ext cx="2348088" cy="1440170"/>
      </dsp:txXfrm>
    </dsp:sp>
    <dsp:sp modelId="{1750F838-F80F-404A-B55B-6AD32CA5B3EB}">
      <dsp:nvSpPr>
        <dsp:cNvPr id="0" name=""/>
        <dsp:cNvSpPr/>
      </dsp:nvSpPr>
      <dsp:spPr>
        <a:xfrm>
          <a:off x="0" y="1800829"/>
          <a:ext cx="7293610" cy="14401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B9C0C8-3E86-4EAC-A11F-B8492AF0D881}">
      <dsp:nvSpPr>
        <dsp:cNvPr id="0" name=""/>
        <dsp:cNvSpPr/>
      </dsp:nvSpPr>
      <dsp:spPr>
        <a:xfrm>
          <a:off x="435651" y="2124867"/>
          <a:ext cx="792093" cy="79209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E93678-F23F-411C-AFA6-D89F3B6A8E53}">
      <dsp:nvSpPr>
        <dsp:cNvPr id="0" name=""/>
        <dsp:cNvSpPr/>
      </dsp:nvSpPr>
      <dsp:spPr>
        <a:xfrm>
          <a:off x="1663397" y="1800829"/>
          <a:ext cx="5630212" cy="1440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18" tIns="152418" rIns="152418" bIns="15241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 knew I was built more for the wellness and preventative side of health </a:t>
          </a:r>
        </a:p>
      </dsp:txBody>
      <dsp:txXfrm>
        <a:off x="1663397" y="1800829"/>
        <a:ext cx="5630212" cy="1440170"/>
      </dsp:txXfrm>
    </dsp:sp>
    <dsp:sp modelId="{72E734BA-368F-489A-8286-EC88E12621D8}">
      <dsp:nvSpPr>
        <dsp:cNvPr id="0" name=""/>
        <dsp:cNvSpPr/>
      </dsp:nvSpPr>
      <dsp:spPr>
        <a:xfrm>
          <a:off x="0" y="3601042"/>
          <a:ext cx="7293610" cy="14401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310B85-4FE1-42E3-840D-1D63654235A4}">
      <dsp:nvSpPr>
        <dsp:cNvPr id="0" name=""/>
        <dsp:cNvSpPr/>
      </dsp:nvSpPr>
      <dsp:spPr>
        <a:xfrm>
          <a:off x="435651" y="3925081"/>
          <a:ext cx="792093" cy="79209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43D857-6261-49A7-89AB-321F2F7C4E05}">
      <dsp:nvSpPr>
        <dsp:cNvPr id="0" name=""/>
        <dsp:cNvSpPr/>
      </dsp:nvSpPr>
      <dsp:spPr>
        <a:xfrm>
          <a:off x="1663397" y="3601042"/>
          <a:ext cx="5630212" cy="1440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18" tIns="152418" rIns="152418" bIns="15241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Clinical was not my jam – here’s why</a:t>
          </a:r>
        </a:p>
      </dsp:txBody>
      <dsp:txXfrm>
        <a:off x="1663397" y="3601042"/>
        <a:ext cx="5630212" cy="144017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3DCA3C-8BDD-4CEE-AD03-973116017B95}">
      <dsp:nvSpPr>
        <dsp:cNvPr id="0" name=""/>
        <dsp:cNvSpPr/>
      </dsp:nvSpPr>
      <dsp:spPr>
        <a:xfrm>
          <a:off x="0" y="3217511"/>
          <a:ext cx="7104549" cy="211103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144" tIns="263144" rIns="263144" bIns="263144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Examples of wins: </a:t>
          </a:r>
        </a:p>
      </dsp:txBody>
      <dsp:txXfrm>
        <a:off x="0" y="3217511"/>
        <a:ext cx="7104549" cy="1139959"/>
      </dsp:txXfrm>
    </dsp:sp>
    <dsp:sp modelId="{EF7013D3-A6D3-4AEC-9FD3-5EF93870EED0}">
      <dsp:nvSpPr>
        <dsp:cNvPr id="0" name=""/>
        <dsp:cNvSpPr/>
      </dsp:nvSpPr>
      <dsp:spPr>
        <a:xfrm>
          <a:off x="3469" y="4315250"/>
          <a:ext cx="1182935" cy="971076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Smoking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cessation</a:t>
          </a:r>
        </a:p>
      </dsp:txBody>
      <dsp:txXfrm>
        <a:off x="3469" y="4315250"/>
        <a:ext cx="1182935" cy="971076"/>
      </dsp:txXfrm>
    </dsp:sp>
    <dsp:sp modelId="{B5E1A0EB-9AC1-4005-9852-9C0BAFFC7991}">
      <dsp:nvSpPr>
        <dsp:cNvPr id="0" name=""/>
        <dsp:cNvSpPr/>
      </dsp:nvSpPr>
      <dsp:spPr>
        <a:xfrm>
          <a:off x="1186404" y="4315250"/>
          <a:ext cx="1182935" cy="971076"/>
        </a:xfrm>
        <a:prstGeom prst="rect">
          <a:avLst/>
        </a:prstGeom>
        <a:solidFill>
          <a:schemeClr val="accent2">
            <a:tint val="40000"/>
            <a:alpha val="90000"/>
            <a:hueOff val="641772"/>
            <a:satOff val="-11408"/>
            <a:lumOff val="-825"/>
            <a:alphaOff val="0"/>
          </a:schemeClr>
        </a:solidFill>
        <a:ln w="10795" cap="flat" cmpd="sng" algn="ctr">
          <a:solidFill>
            <a:schemeClr val="accent2">
              <a:tint val="40000"/>
              <a:alpha val="90000"/>
              <a:hueOff val="641772"/>
              <a:satOff val="-11408"/>
              <a:lumOff val="-8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Weight loss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or gain</a:t>
          </a:r>
        </a:p>
      </dsp:txBody>
      <dsp:txXfrm>
        <a:off x="1186404" y="4315250"/>
        <a:ext cx="1182935" cy="971076"/>
      </dsp:txXfrm>
    </dsp:sp>
    <dsp:sp modelId="{5FEC9E6C-1B9F-40A9-88D8-4A7A259ED95D}">
      <dsp:nvSpPr>
        <dsp:cNvPr id="0" name=""/>
        <dsp:cNvSpPr/>
      </dsp:nvSpPr>
      <dsp:spPr>
        <a:xfrm>
          <a:off x="2369339" y="4315250"/>
          <a:ext cx="1182935" cy="971076"/>
        </a:xfrm>
        <a:prstGeom prst="rect">
          <a:avLst/>
        </a:prstGeom>
        <a:solidFill>
          <a:schemeClr val="accent2">
            <a:tint val="40000"/>
            <a:alpha val="90000"/>
            <a:hueOff val="1283544"/>
            <a:satOff val="-22816"/>
            <a:lumOff val="-1651"/>
            <a:alphaOff val="0"/>
          </a:schemeClr>
        </a:solidFill>
        <a:ln w="10795" cap="flat" cmpd="sng" algn="ctr">
          <a:solidFill>
            <a:schemeClr val="accent2">
              <a:tint val="40000"/>
              <a:alpha val="90000"/>
              <a:hueOff val="1283544"/>
              <a:satOff val="-22816"/>
              <a:lumOff val="-16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Improvements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in lab values</a:t>
          </a:r>
        </a:p>
      </dsp:txBody>
      <dsp:txXfrm>
        <a:off x="2369339" y="4315250"/>
        <a:ext cx="1182935" cy="971076"/>
      </dsp:txXfrm>
    </dsp:sp>
    <dsp:sp modelId="{1C8B6E8C-CFBE-410D-87C7-32FCA6970595}">
      <dsp:nvSpPr>
        <dsp:cNvPr id="0" name=""/>
        <dsp:cNvSpPr/>
      </dsp:nvSpPr>
      <dsp:spPr>
        <a:xfrm>
          <a:off x="3552274" y="4315250"/>
          <a:ext cx="1182935" cy="971076"/>
        </a:xfrm>
        <a:prstGeom prst="rect">
          <a:avLst/>
        </a:prstGeom>
        <a:solidFill>
          <a:schemeClr val="accent2">
            <a:tint val="40000"/>
            <a:alpha val="90000"/>
            <a:hueOff val="1925316"/>
            <a:satOff val="-34225"/>
            <a:lumOff val="-2476"/>
            <a:alphaOff val="0"/>
          </a:schemeClr>
        </a:solidFill>
        <a:ln w="10795" cap="flat" cmpd="sng" algn="ctr">
          <a:solidFill>
            <a:schemeClr val="accent2">
              <a:tint val="40000"/>
              <a:alpha val="90000"/>
              <a:hueOff val="1925316"/>
              <a:satOff val="-34225"/>
              <a:lumOff val="-24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Increases in movement</a:t>
          </a:r>
        </a:p>
      </dsp:txBody>
      <dsp:txXfrm>
        <a:off x="3552274" y="4315250"/>
        <a:ext cx="1182935" cy="971076"/>
      </dsp:txXfrm>
    </dsp:sp>
    <dsp:sp modelId="{A2345411-0A27-41ED-9130-7422896E0479}">
      <dsp:nvSpPr>
        <dsp:cNvPr id="0" name=""/>
        <dsp:cNvSpPr/>
      </dsp:nvSpPr>
      <dsp:spPr>
        <a:xfrm>
          <a:off x="4735209" y="4315250"/>
          <a:ext cx="1182935" cy="971076"/>
        </a:xfrm>
        <a:prstGeom prst="rect">
          <a:avLst/>
        </a:prstGeom>
        <a:solidFill>
          <a:schemeClr val="accent2">
            <a:tint val="40000"/>
            <a:alpha val="90000"/>
            <a:hueOff val="2567088"/>
            <a:satOff val="-45633"/>
            <a:lumOff val="-3302"/>
            <a:alphaOff val="0"/>
          </a:schemeClr>
        </a:solidFill>
        <a:ln w="10795" cap="flat" cmpd="sng" algn="ctr">
          <a:solidFill>
            <a:schemeClr val="accent2">
              <a:tint val="40000"/>
              <a:alpha val="90000"/>
              <a:hueOff val="2567088"/>
              <a:satOff val="-45633"/>
              <a:lumOff val="-33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Decreasing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chronic pain</a:t>
          </a:r>
        </a:p>
      </dsp:txBody>
      <dsp:txXfrm>
        <a:off x="4735209" y="4315250"/>
        <a:ext cx="1182935" cy="971076"/>
      </dsp:txXfrm>
    </dsp:sp>
    <dsp:sp modelId="{2BB48CC5-3F22-450C-914A-FD6E79E3DD86}">
      <dsp:nvSpPr>
        <dsp:cNvPr id="0" name=""/>
        <dsp:cNvSpPr/>
      </dsp:nvSpPr>
      <dsp:spPr>
        <a:xfrm>
          <a:off x="5918144" y="4315250"/>
          <a:ext cx="1182935" cy="971076"/>
        </a:xfrm>
        <a:prstGeom prst="rect">
          <a:avLst/>
        </a:prstGeom>
        <a:solidFill>
          <a:schemeClr val="accent2">
            <a:tint val="40000"/>
            <a:alpha val="90000"/>
            <a:hueOff val="3208860"/>
            <a:satOff val="-57041"/>
            <a:lumOff val="-4127"/>
            <a:alphaOff val="0"/>
          </a:schemeClr>
        </a:solidFill>
        <a:ln w="10795" cap="flat" cmpd="sng" algn="ctr">
          <a:solidFill>
            <a:schemeClr val="accent2">
              <a:tint val="40000"/>
              <a:alpha val="90000"/>
              <a:hueOff val="3208860"/>
              <a:satOff val="-57041"/>
              <a:lumOff val="-41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Coming off medications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Or lowering </a:t>
          </a:r>
          <a:r>
            <a:rPr lang="en-US" sz="1300" kern="1200" dirty="0"/>
            <a:t>doses</a:t>
          </a:r>
        </a:p>
      </dsp:txBody>
      <dsp:txXfrm>
        <a:off x="5918144" y="4315250"/>
        <a:ext cx="1182935" cy="971076"/>
      </dsp:txXfrm>
    </dsp:sp>
    <dsp:sp modelId="{0726FC2D-713D-48F1-B0FC-8E9CDE1C182A}">
      <dsp:nvSpPr>
        <dsp:cNvPr id="0" name=""/>
        <dsp:cNvSpPr/>
      </dsp:nvSpPr>
      <dsp:spPr>
        <a:xfrm rot="10800000">
          <a:off x="0" y="2403"/>
          <a:ext cx="7104549" cy="3246773"/>
        </a:xfrm>
        <a:prstGeom prst="upArrowCallout">
          <a:avLst/>
        </a:prstGeom>
        <a:solidFill>
          <a:schemeClr val="accent2">
            <a:hueOff val="1954454"/>
            <a:satOff val="-31534"/>
            <a:lumOff val="-549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144" tIns="263144" rIns="263144" bIns="263144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You get to follow alongside your participants and celebrate their wins.</a:t>
          </a:r>
        </a:p>
      </dsp:txBody>
      <dsp:txXfrm rot="10800000">
        <a:off x="0" y="2403"/>
        <a:ext cx="7104549" cy="210965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193362-DF58-4278-A94C-4A6661EEA884}">
      <dsp:nvSpPr>
        <dsp:cNvPr id="0" name=""/>
        <dsp:cNvSpPr/>
      </dsp:nvSpPr>
      <dsp:spPr>
        <a:xfrm>
          <a:off x="0" y="3043010"/>
          <a:ext cx="7293610" cy="199654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There are some internship programs that are a combined master’s degree and internship, such as SIU.</a:t>
          </a:r>
        </a:p>
      </dsp:txBody>
      <dsp:txXfrm>
        <a:off x="0" y="3043010"/>
        <a:ext cx="7293610" cy="1996544"/>
      </dsp:txXfrm>
    </dsp:sp>
    <dsp:sp modelId="{795CB2C9-A6FC-4165-A12D-D274A47CE58E}">
      <dsp:nvSpPr>
        <dsp:cNvPr id="0" name=""/>
        <dsp:cNvSpPr/>
      </dsp:nvSpPr>
      <dsp:spPr>
        <a:xfrm rot="10800000">
          <a:off x="0" y="2273"/>
          <a:ext cx="7293610" cy="3070685"/>
        </a:xfrm>
        <a:prstGeom prst="upArrowCallout">
          <a:avLst/>
        </a:prstGeom>
        <a:solidFill>
          <a:schemeClr val="accent2">
            <a:hueOff val="1954454"/>
            <a:satOff val="-31534"/>
            <a:lumOff val="-549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As of January 1, 2024, a Master’s degree will be required to sit for the National Exam. At this time, the degree can be in any field of study.</a:t>
          </a:r>
        </a:p>
      </dsp:txBody>
      <dsp:txXfrm rot="10800000">
        <a:off x="0" y="2273"/>
        <a:ext cx="7293610" cy="199523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0A6FF2-DF08-4302-8A55-98B520E4D3CF}">
      <dsp:nvSpPr>
        <dsp:cNvPr id="0" name=""/>
        <dsp:cNvSpPr/>
      </dsp:nvSpPr>
      <dsp:spPr>
        <a:xfrm>
          <a:off x="0" y="452061"/>
          <a:ext cx="7728267" cy="9594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Samantha Zimmerman</a:t>
          </a:r>
        </a:p>
      </dsp:txBody>
      <dsp:txXfrm>
        <a:off x="46834" y="498895"/>
        <a:ext cx="7634599" cy="865732"/>
      </dsp:txXfrm>
    </dsp:sp>
    <dsp:sp modelId="{6D62CF6A-9363-4B66-88D8-DB4B9BCC24E4}">
      <dsp:nvSpPr>
        <dsp:cNvPr id="0" name=""/>
        <dsp:cNvSpPr/>
      </dsp:nvSpPr>
      <dsp:spPr>
        <a:xfrm>
          <a:off x="0" y="1526661"/>
          <a:ext cx="7728267" cy="959400"/>
        </a:xfrm>
        <a:prstGeom prst="roundRect">
          <a:avLst/>
        </a:prstGeom>
        <a:solidFill>
          <a:schemeClr val="accent5">
            <a:hueOff val="3726106"/>
            <a:satOff val="-3211"/>
            <a:lumOff val="4249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SIH</a:t>
          </a:r>
        </a:p>
      </dsp:txBody>
      <dsp:txXfrm>
        <a:off x="46834" y="1573495"/>
        <a:ext cx="7634599" cy="865732"/>
      </dsp:txXfrm>
    </dsp:sp>
    <dsp:sp modelId="{116F9B04-3391-43E5-9446-082F7DFFC775}">
      <dsp:nvSpPr>
        <dsp:cNvPr id="0" name=""/>
        <dsp:cNvSpPr/>
      </dsp:nvSpPr>
      <dsp:spPr>
        <a:xfrm>
          <a:off x="0" y="2601262"/>
          <a:ext cx="7728267" cy="959400"/>
        </a:xfrm>
        <a:prstGeom prst="roundRect">
          <a:avLst/>
        </a:prstGeom>
        <a:solidFill>
          <a:schemeClr val="accent5">
            <a:hueOff val="7452213"/>
            <a:satOff val="-6423"/>
            <a:lumOff val="8497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HR Health Management Navigator</a:t>
          </a:r>
        </a:p>
      </dsp:txBody>
      <dsp:txXfrm>
        <a:off x="46834" y="2648096"/>
        <a:ext cx="7634599" cy="865732"/>
      </dsp:txXfrm>
    </dsp:sp>
    <dsp:sp modelId="{E57C68E1-5930-4AC8-B84A-83747E08ED65}">
      <dsp:nvSpPr>
        <dsp:cNvPr id="0" name=""/>
        <dsp:cNvSpPr/>
      </dsp:nvSpPr>
      <dsp:spPr>
        <a:xfrm>
          <a:off x="0" y="3675862"/>
          <a:ext cx="7728267" cy="959400"/>
        </a:xfrm>
        <a:prstGeom prst="roundRect">
          <a:avLst/>
        </a:prstGeom>
        <a:solidFill>
          <a:schemeClr val="accent5">
            <a:hueOff val="11178319"/>
            <a:satOff val="-9634"/>
            <a:lumOff val="12746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Samantha.Zimmerman@sih.net</a:t>
          </a:r>
        </a:p>
      </dsp:txBody>
      <dsp:txXfrm>
        <a:off x="46834" y="3722696"/>
        <a:ext cx="7634599" cy="8657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D7A74-324F-4ADD-9556-6C014258E347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9118-0CA9-4E3B-BCCB-7C1DA018A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831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D7A74-324F-4ADD-9556-6C014258E347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9118-0CA9-4E3B-BCCB-7C1DA018A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024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D7A74-324F-4ADD-9556-6C014258E347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9118-0CA9-4E3B-BCCB-7C1DA018A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236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D7A74-324F-4ADD-9556-6C014258E347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9118-0CA9-4E3B-BCCB-7C1DA018A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821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D7A74-324F-4ADD-9556-6C014258E347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9118-0CA9-4E3B-BCCB-7C1DA018A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73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D7A74-324F-4ADD-9556-6C014258E347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9118-0CA9-4E3B-BCCB-7C1DA018A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450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D7A74-324F-4ADD-9556-6C014258E347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9118-0CA9-4E3B-BCCB-7C1DA018A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58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D7A74-324F-4ADD-9556-6C014258E347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9118-0CA9-4E3B-BCCB-7C1DA018A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376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D7A74-324F-4ADD-9556-6C014258E347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9118-0CA9-4E3B-BCCB-7C1DA018A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695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D7A74-324F-4ADD-9556-6C014258E347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9118-0CA9-4E3B-BCCB-7C1DA018A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100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D7A74-324F-4ADD-9556-6C014258E347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9118-0CA9-4E3B-BCCB-7C1DA018A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296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37D7A74-324F-4ADD-9556-6C014258E347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DBFE9118-0CA9-4E3B-BCCB-7C1DA018A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440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5E58EE06-9B03-4D70-A63C-13660A9C8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520A257B-6D54-40C8-8E37-BA113BEB8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EF92EDE9-7E29-473D-8499-DB2B58541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0381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DADA61-6E33-4E28-67D9-9E8C6982E4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2114" y="1083731"/>
            <a:ext cx="8184221" cy="4758797"/>
          </a:xfrm>
        </p:spPr>
        <p:txBody>
          <a:bodyPr anchor="ctr">
            <a:normAutofit/>
          </a:bodyPr>
          <a:lstStyle/>
          <a:p>
            <a:r>
              <a:rPr lang="en-US" sz="7200" dirty="0"/>
              <a:t>SIH Career as a Dietitian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5FC0DD-389A-6E7C-A793-DC5980DF52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1614" y="1151995"/>
            <a:ext cx="2241971" cy="4690534"/>
          </a:xfrm>
        </p:spPr>
        <p:txBody>
          <a:bodyPr anchor="ctr">
            <a:normAutofit/>
          </a:bodyPr>
          <a:lstStyle/>
          <a:p>
            <a:pPr algn="r"/>
            <a:r>
              <a:rPr 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Samantha Zimmerman</a:t>
            </a:r>
          </a:p>
          <a:p>
            <a:pPr algn="r"/>
            <a:r>
              <a:rPr 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SIH – Employee Wellness</a:t>
            </a:r>
          </a:p>
          <a:p>
            <a:pPr algn="r"/>
            <a:r>
              <a:rPr 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HR Health Management Navigator</a:t>
            </a:r>
          </a:p>
        </p:txBody>
      </p:sp>
    </p:spTree>
    <p:extLst>
      <p:ext uri="{BB962C8B-B14F-4D97-AF65-F5344CB8AC3E}">
        <p14:creationId xmlns:p14="http://schemas.microsoft.com/office/powerpoint/2010/main" val="23968911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11B7C-890B-7F0C-9BAC-B7577D1E0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 dirty="0"/>
              <a:t>Steps to becoming an RD - Education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A3ED873-4070-4409-5EE6-5E897C03B7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3524719"/>
              </p:ext>
            </p:extLst>
          </p:nvPr>
        </p:nvGraphicFramePr>
        <p:xfrm>
          <a:off x="3759896" y="885459"/>
          <a:ext cx="7728267" cy="5087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0814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DF7C9B3-01BE-4D46-ACA2-312DFE36A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2000"/>
            <a:ext cx="3443591" cy="53400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2F8052-B908-9DA2-FB5C-ACF366D10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Steps to becoming an RD - Internship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055AE40-A802-BC3C-8038-CD5AE5CAA4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7903426"/>
              </p:ext>
            </p:extLst>
          </p:nvPr>
        </p:nvGraphicFramePr>
        <p:xfrm>
          <a:off x="4059935" y="758952"/>
          <a:ext cx="7104549" cy="5330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98556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5DB23C2B-2054-4D8B-9E98-9190F8E05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797B5BC-9873-45F9-97D6-298FB5AF08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762000"/>
            <a:ext cx="4208489" cy="5334001"/>
          </a:xfrm>
          <a:custGeom>
            <a:avLst/>
            <a:gdLst>
              <a:gd name="connsiteX0" fmla="*/ 1015642 w 4208489"/>
              <a:gd name="connsiteY0" fmla="*/ 0 h 5334001"/>
              <a:gd name="connsiteX1" fmla="*/ 4208489 w 4208489"/>
              <a:gd name="connsiteY1" fmla="*/ 0 h 5334001"/>
              <a:gd name="connsiteX2" fmla="*/ 4208489 w 4208489"/>
              <a:gd name="connsiteY2" fmla="*/ 5334001 h 5334001"/>
              <a:gd name="connsiteX3" fmla="*/ 0 w 4208489"/>
              <a:gd name="connsiteY3" fmla="*/ 5334001 h 5334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8489" h="5334001">
                <a:moveTo>
                  <a:pt x="1015642" y="0"/>
                </a:moveTo>
                <a:lnTo>
                  <a:pt x="4208489" y="0"/>
                </a:lnTo>
                <a:lnTo>
                  <a:pt x="4208489" y="5334001"/>
                </a:lnTo>
                <a:lnTo>
                  <a:pt x="0" y="5334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2F8052-B908-9DA2-FB5C-ACF366D10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60" y="1683144"/>
            <a:ext cx="2774922" cy="3491712"/>
          </a:xfrm>
        </p:spPr>
        <p:txBody>
          <a:bodyPr>
            <a:normAutofit/>
          </a:bodyPr>
          <a:lstStyle/>
          <a:p>
            <a:r>
              <a:rPr lang="en-US"/>
              <a:t>Steps to becoming an RD - Internship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E9779-304C-D2EF-656E-40398079C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1606" y="1683143"/>
            <a:ext cx="6627377" cy="3491713"/>
          </a:xfrm>
        </p:spPr>
        <p:txBody>
          <a:bodyPr>
            <a:normAutofit/>
          </a:bodyPr>
          <a:lstStyle/>
          <a:p>
            <a:r>
              <a:rPr lang="en-US"/>
              <a:t>My internship was with University of Oklahoma Health Sciences </a:t>
            </a:r>
          </a:p>
          <a:p>
            <a:pPr lvl="1"/>
            <a:r>
              <a:rPr lang="en-US"/>
              <a:t>Clinical &amp; Food Service rotation – McAlester Regional Health Center, OK</a:t>
            </a:r>
          </a:p>
          <a:p>
            <a:pPr lvl="1"/>
            <a:r>
              <a:rPr lang="en-US"/>
              <a:t>Community rotation – WIC, University of Oklahoma Athletic Department, Camp NoHiLo</a:t>
            </a:r>
          </a:p>
          <a:p>
            <a:pPr lvl="1"/>
            <a:r>
              <a:rPr lang="en-US"/>
              <a:t>Elective rotation – University of Oregon Athletic Department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65C2FCD-09A4-4B4B-AA73-F330DFE91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1190517" y="1056875"/>
            <a:ext cx="1001483" cy="4744251"/>
          </a:xfrm>
          <a:custGeom>
            <a:avLst/>
            <a:gdLst>
              <a:gd name="connsiteX0" fmla="*/ 0 w 1001483"/>
              <a:gd name="connsiteY0" fmla="*/ 0 h 4744251"/>
              <a:gd name="connsiteX1" fmla="*/ 1001483 w 1001483"/>
              <a:gd name="connsiteY1" fmla="*/ 0 h 4744251"/>
              <a:gd name="connsiteX2" fmla="*/ 0 w 1001483"/>
              <a:gd name="connsiteY2" fmla="*/ 4744251 h 4744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1483" h="4744251">
                <a:moveTo>
                  <a:pt x="0" y="0"/>
                </a:moveTo>
                <a:lnTo>
                  <a:pt x="1001483" y="0"/>
                </a:lnTo>
                <a:lnTo>
                  <a:pt x="0" y="47442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00639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DB23C2B-2054-4D8B-9E98-9190F8E05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65C2FCD-09A4-4B4B-AA73-F330DFE91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582" y="752748"/>
            <a:ext cx="1001483" cy="4744251"/>
          </a:xfrm>
          <a:custGeom>
            <a:avLst/>
            <a:gdLst>
              <a:gd name="connsiteX0" fmla="*/ 0 w 1001483"/>
              <a:gd name="connsiteY0" fmla="*/ 0 h 4744251"/>
              <a:gd name="connsiteX1" fmla="*/ 1001483 w 1001483"/>
              <a:gd name="connsiteY1" fmla="*/ 0 h 4744251"/>
              <a:gd name="connsiteX2" fmla="*/ 0 w 1001483"/>
              <a:gd name="connsiteY2" fmla="*/ 4744251 h 4744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1483" h="4744251">
                <a:moveTo>
                  <a:pt x="0" y="0"/>
                </a:moveTo>
                <a:lnTo>
                  <a:pt x="1001483" y="0"/>
                </a:lnTo>
                <a:lnTo>
                  <a:pt x="0" y="47442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E9779-304C-D2EF-656E-40398079C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4150" y="1496501"/>
            <a:ext cx="6461231" cy="3864998"/>
          </a:xfrm>
        </p:spPr>
        <p:txBody>
          <a:bodyPr>
            <a:normAutofit/>
          </a:bodyPr>
          <a:lstStyle/>
          <a:p>
            <a:r>
              <a:rPr lang="en-US" dirty="0"/>
              <a:t>Pass a national exam for RDNS</a:t>
            </a:r>
          </a:p>
          <a:p>
            <a:pPr lvl="1"/>
            <a:r>
              <a:rPr lang="en-US" dirty="0"/>
              <a:t>A supervised national exam is required to become a dietitian once you have completed your practice hours and are now eligible for the exam portion.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797B5BC-9873-45F9-97D6-298FB5AF08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7094" y="761999"/>
            <a:ext cx="4208489" cy="5334001"/>
          </a:xfrm>
          <a:custGeom>
            <a:avLst/>
            <a:gdLst>
              <a:gd name="connsiteX0" fmla="*/ 1015642 w 4208489"/>
              <a:gd name="connsiteY0" fmla="*/ 0 h 5334001"/>
              <a:gd name="connsiteX1" fmla="*/ 4208489 w 4208489"/>
              <a:gd name="connsiteY1" fmla="*/ 0 h 5334001"/>
              <a:gd name="connsiteX2" fmla="*/ 4208489 w 4208489"/>
              <a:gd name="connsiteY2" fmla="*/ 5334001 h 5334001"/>
              <a:gd name="connsiteX3" fmla="*/ 0 w 4208489"/>
              <a:gd name="connsiteY3" fmla="*/ 5334001 h 5334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8489" h="5334001">
                <a:moveTo>
                  <a:pt x="1015642" y="0"/>
                </a:moveTo>
                <a:lnTo>
                  <a:pt x="4208489" y="0"/>
                </a:lnTo>
                <a:lnTo>
                  <a:pt x="4208489" y="5334001"/>
                </a:lnTo>
                <a:lnTo>
                  <a:pt x="0" y="5334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2F8052-B908-9DA2-FB5C-ACF366D10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2805" y="1865740"/>
            <a:ext cx="2947482" cy="3126520"/>
          </a:xfrm>
        </p:spPr>
        <p:txBody>
          <a:bodyPr>
            <a:normAutofit/>
          </a:bodyPr>
          <a:lstStyle/>
          <a:p>
            <a:r>
              <a:rPr lang="en-US" dirty="0"/>
              <a:t>Steps to becoming an RD – National Exam</a:t>
            </a:r>
          </a:p>
        </p:txBody>
      </p:sp>
    </p:spTree>
    <p:extLst>
      <p:ext uri="{BB962C8B-B14F-4D97-AF65-F5344CB8AC3E}">
        <p14:creationId xmlns:p14="http://schemas.microsoft.com/office/powerpoint/2010/main" val="1709478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F8052-B908-9DA2-FB5C-ACF366D10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 dirty="0"/>
              <a:t>State Licensure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E9779-304C-D2EF-656E-40398079C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7" y="864108"/>
            <a:ext cx="3585891" cy="5120640"/>
          </a:xfrm>
        </p:spPr>
        <p:txBody>
          <a:bodyPr>
            <a:normAutofit/>
          </a:bodyPr>
          <a:lstStyle/>
          <a:p>
            <a:r>
              <a:rPr lang="en-US" dirty="0"/>
              <a:t>Each state has different requirements on how to practice as a dietitian. It is important to make sure you are following those requirements. </a:t>
            </a:r>
          </a:p>
          <a:p>
            <a:r>
              <a:rPr lang="en-US" dirty="0"/>
              <a:t>In Illinois, you will need to have a state license to practice medical nutrition therapy. You can practice for up to 6 months after your application is submitted. </a:t>
            </a:r>
          </a:p>
        </p:txBody>
      </p:sp>
      <p:pic>
        <p:nvPicPr>
          <p:cNvPr id="7" name="Graphic 6" descr="Schoolhouse">
            <a:extLst>
              <a:ext uri="{FF2B5EF4-FFF2-40B4-BE49-F238E27FC236}">
                <a16:creationId xmlns:a16="http://schemas.microsoft.com/office/drawing/2014/main" id="{C6917186-7056-7B1F-9FE3-362B7B6C22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18120" y="1691640"/>
            <a:ext cx="3474720" cy="347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229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149D0-0DBC-46E4-B6FD-C8887F570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 dirty="0"/>
              <a:t>SIH Careers as a Dietitian	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C9EEDE3-1BA0-D9BA-F69C-DAE7502FE3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7916108"/>
              </p:ext>
            </p:extLst>
          </p:nvPr>
        </p:nvGraphicFramePr>
        <p:xfrm>
          <a:off x="3759896" y="885459"/>
          <a:ext cx="7728267" cy="5087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07245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8">
            <a:extLst>
              <a:ext uri="{FF2B5EF4-FFF2-40B4-BE49-F238E27FC236}">
                <a16:creationId xmlns:a16="http://schemas.microsoft.com/office/drawing/2014/main" id="{CDF7C9B3-01BE-4D46-ACA2-312DFE36A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2000"/>
            <a:ext cx="3443591" cy="53400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68D283-8D18-EC2C-DC00-974A8D1F9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Clinical Dietitian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1FD144AA-0B71-EC87-5ACF-782BA4B665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1288329"/>
              </p:ext>
            </p:extLst>
          </p:nvPr>
        </p:nvGraphicFramePr>
        <p:xfrm>
          <a:off x="4059935" y="758952"/>
          <a:ext cx="7104549" cy="5330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46591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DF7C9B3-01BE-4D46-ACA2-312DFE36A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2000"/>
            <a:ext cx="3443591" cy="53400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102CAB-0407-B068-3D1A-E6A4F965A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What is an HR Health Management Navigator?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5E7B8AAF-3855-D9A5-6D51-A5B2C92F9E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1617227"/>
              </p:ext>
            </p:extLst>
          </p:nvPr>
        </p:nvGraphicFramePr>
        <p:xfrm>
          <a:off x="4059935" y="758952"/>
          <a:ext cx="7104549" cy="5330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5883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AAD8036-96D8-496C-8006-37ACA5AD8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A4CBA9-3463-4C65-BF46-6B6C50E7F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42856" y="757325"/>
            <a:ext cx="3549144" cy="5329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68D283-8D18-EC2C-DC00-974A8D1F9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5775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 dirty="0"/>
              <a:t>Why I chose this role?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CEED6C-D39C-40AA-B89E-52C3FA5A7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9172F89-7064-AC5D-28F0-D58B91E259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8546840"/>
              </p:ext>
            </p:extLst>
          </p:nvPr>
        </p:nvGraphicFramePr>
        <p:xfrm>
          <a:off x="866647" y="933854"/>
          <a:ext cx="7293610" cy="5041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53233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DF7C9B3-01BE-4D46-ACA2-312DFE36A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2000"/>
            <a:ext cx="3443591" cy="53400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0361FD-5357-1BE2-7CAA-002C8D9A5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The Best Part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FC9960B-2033-AC8D-FEFE-B35537D422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3536108"/>
              </p:ext>
            </p:extLst>
          </p:nvPr>
        </p:nvGraphicFramePr>
        <p:xfrm>
          <a:off x="4059935" y="758952"/>
          <a:ext cx="7104549" cy="5330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6758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AAD8036-96D8-496C-8006-37ACA5AD8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A4CBA9-3463-4C65-BF46-6B6C50E7F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42856" y="757325"/>
            <a:ext cx="3549144" cy="5329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3806EB-7552-6B8B-325E-E28ED3FA3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5775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 dirty="0"/>
              <a:t>Recent Changes to the Field	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CEED6C-D39C-40AA-B89E-52C3FA5A7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A66E47F-8D1C-6F50-383D-1475D5135B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430999"/>
              </p:ext>
            </p:extLst>
          </p:nvPr>
        </p:nvGraphicFramePr>
        <p:xfrm>
          <a:off x="866647" y="933854"/>
          <a:ext cx="7293610" cy="5041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25818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E4D12-D8B5-6EC0-955E-80469A3BF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 dirty="0"/>
              <a:t>Contact Me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1E1C0DA-26C1-BB32-A1FA-F92A291118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2967560"/>
              </p:ext>
            </p:extLst>
          </p:nvPr>
        </p:nvGraphicFramePr>
        <p:xfrm>
          <a:off x="3759896" y="885459"/>
          <a:ext cx="7728267" cy="5087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E9E39D4-F32B-E1C6-691D-D31B93E91659}"/>
              </a:ext>
            </a:extLst>
          </p:cNvPr>
          <p:cNvSpPr txBox="1"/>
          <p:nvPr/>
        </p:nvSpPr>
        <p:spPr>
          <a:xfrm>
            <a:off x="9016180" y="5618598"/>
            <a:ext cx="31758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Alasassy Caps" panose="020F0502020204030204" pitchFamily="2" charset="0"/>
              </a:rPr>
              <a:t>Thank you! </a:t>
            </a:r>
          </a:p>
        </p:txBody>
      </p:sp>
    </p:spTree>
    <p:extLst>
      <p:ext uri="{BB962C8B-B14F-4D97-AF65-F5344CB8AC3E}">
        <p14:creationId xmlns:p14="http://schemas.microsoft.com/office/powerpoint/2010/main" val="1450044585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9716</TotalTime>
  <Words>652</Words>
  <Application>Microsoft Office PowerPoint</Application>
  <PresentationFormat>Widescreen</PresentationFormat>
  <Paragraphs>69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Alasassy Caps</vt:lpstr>
      <vt:lpstr>Corbel</vt:lpstr>
      <vt:lpstr>Wingdings 2</vt:lpstr>
      <vt:lpstr>Frame</vt:lpstr>
      <vt:lpstr>SIH Career as a Dietitian</vt:lpstr>
      <vt:lpstr>Steps to becoming an RD - Education</vt:lpstr>
      <vt:lpstr>Steps to becoming an RD - Internship</vt:lpstr>
      <vt:lpstr>Steps to becoming an RD - Internship</vt:lpstr>
      <vt:lpstr>Steps to becoming an RD – National Exam</vt:lpstr>
      <vt:lpstr>State Licensure</vt:lpstr>
      <vt:lpstr>SIH Careers as a Dietitian </vt:lpstr>
      <vt:lpstr>Clinical Dietitian</vt:lpstr>
      <vt:lpstr>What is an HR Health Management Navigator?</vt:lpstr>
      <vt:lpstr>Why I chose this role?</vt:lpstr>
      <vt:lpstr>The Best Part</vt:lpstr>
      <vt:lpstr>Recent Changes to the Field </vt:lpstr>
      <vt:lpstr>Contact 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Career as a Dietitian</dc:title>
  <dc:creator>Samantha Zimmerman</dc:creator>
  <cp:lastModifiedBy>Lindsey Davis</cp:lastModifiedBy>
  <cp:revision>4</cp:revision>
  <dcterms:created xsi:type="dcterms:W3CDTF">2024-03-04T19:44:32Z</dcterms:created>
  <dcterms:modified xsi:type="dcterms:W3CDTF">2024-03-28T14:41:09Z</dcterms:modified>
</cp:coreProperties>
</file>