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62" r:id="rId3"/>
    <p:sldId id="258" r:id="rId4"/>
    <p:sldId id="259" r:id="rId5"/>
    <p:sldId id="260" r:id="rId6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9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E15479B-9E9B-42F0-B9E2-38A7A50F164E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1B4E394-9102-4806-BB26-C4147CAD7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2683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6053-BA5B-4EEE-8ACF-613663FD1E61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9CFE-F76B-4BE3-A9DA-52207340A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145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6053-BA5B-4EEE-8ACF-613663FD1E61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9CFE-F76B-4BE3-A9DA-52207340A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91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6053-BA5B-4EEE-8ACF-613663FD1E61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9CFE-F76B-4BE3-A9DA-52207340A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19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6053-BA5B-4EEE-8ACF-613663FD1E61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9CFE-F76B-4BE3-A9DA-52207340A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1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6053-BA5B-4EEE-8ACF-613663FD1E61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9CFE-F76B-4BE3-A9DA-52207340A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42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6053-BA5B-4EEE-8ACF-613663FD1E61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9CFE-F76B-4BE3-A9DA-52207340A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30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6053-BA5B-4EEE-8ACF-613663FD1E61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9CFE-F76B-4BE3-A9DA-52207340A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3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6053-BA5B-4EEE-8ACF-613663FD1E61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9CFE-F76B-4BE3-A9DA-52207340A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96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6053-BA5B-4EEE-8ACF-613663FD1E61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9CFE-F76B-4BE3-A9DA-52207340A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7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6053-BA5B-4EEE-8ACF-613663FD1E61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9CFE-F76B-4BE3-A9DA-52207340A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1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6053-BA5B-4EEE-8ACF-613663FD1E61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39CFE-F76B-4BE3-A9DA-52207340A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53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86053-BA5B-4EEE-8ACF-613663FD1E61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39CFE-F76B-4BE3-A9DA-52207340A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701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AA2DA7F-8B71-4190-98BF-133F7ED5C5B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094271" y="1665179"/>
            <a:ext cx="9144000" cy="238760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3200" b="1" i="1" dirty="0">
                <a:latin typeface="Calibri Light"/>
                <a:cs typeface="Calibri Light"/>
              </a:rPr>
              <a:t>CCHS #165 SRO Roles and Responsibilities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b="1" i="1" dirty="0">
                <a:latin typeface="Calibri Light"/>
                <a:cs typeface="Calibri Light"/>
              </a:rPr>
              <a:t>A summary of a community effort SY21-22</a:t>
            </a:r>
          </a:p>
        </p:txBody>
      </p:sp>
      <p:pic>
        <p:nvPicPr>
          <p:cNvPr id="5" name="Picture 2" descr="Home - Carbondale Community High School">
            <a:extLst>
              <a:ext uri="{FF2B5EF4-FFF2-40B4-BE49-F238E27FC236}">
                <a16:creationId xmlns:a16="http://schemas.microsoft.com/office/drawing/2014/main" id="{EB2746E5-E0F5-4D63-87CB-F46FBD80D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609" y="3026127"/>
            <a:ext cx="4052720" cy="262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049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Committee Members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690687"/>
            <a:ext cx="4888832" cy="4771989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09534" y="1753172"/>
            <a:ext cx="5617028" cy="477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3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the SRO 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In 5 meetings, ranging 1.5 – 2 hours, CCHS #165 leadership facilitated conversations </a:t>
            </a:r>
            <a:r>
              <a:rPr lang="en-US" dirty="0" smtClean="0">
                <a:cs typeface="Calibri"/>
              </a:rPr>
              <a:t>and worked </a:t>
            </a:r>
            <a:r>
              <a:rPr lang="en-US" dirty="0">
                <a:cs typeface="Calibri"/>
              </a:rPr>
              <a:t>collaboratively with all stakeholders to:</a:t>
            </a:r>
          </a:p>
          <a:p>
            <a:r>
              <a:rPr lang="en-US" dirty="0">
                <a:cs typeface="Calibri"/>
              </a:rPr>
              <a:t>Establish meeting norms to structure productive and transparent dialogue across each meeting, ensuring all stakeholders had a voice in what they were (and were not)</a:t>
            </a:r>
          </a:p>
          <a:p>
            <a:r>
              <a:rPr lang="en-US" dirty="0">
                <a:cs typeface="Calibri"/>
              </a:rPr>
              <a:t>Discuss the rationale of Carbondale’s SRO, identifying the position’s pros and cons, and how to maximize the SRO’s effectiveness</a:t>
            </a:r>
          </a:p>
          <a:p>
            <a:r>
              <a:rPr lang="en-US" dirty="0">
                <a:cs typeface="Calibri"/>
              </a:rPr>
              <a:t>Create an SRO purpose statement with identified themes of </a:t>
            </a:r>
            <a:r>
              <a:rPr lang="en-US" b="1" dirty="0">
                <a:cs typeface="Calibri"/>
              </a:rPr>
              <a:t>safety</a:t>
            </a:r>
            <a:r>
              <a:rPr lang="en-US" dirty="0">
                <a:cs typeface="Calibri"/>
              </a:rPr>
              <a:t>, </a:t>
            </a:r>
            <a:r>
              <a:rPr lang="en-US" b="1" dirty="0">
                <a:cs typeface="Calibri"/>
              </a:rPr>
              <a:t>education</a:t>
            </a:r>
            <a:r>
              <a:rPr lang="en-US" dirty="0">
                <a:cs typeface="Calibri"/>
              </a:rPr>
              <a:t>, and </a:t>
            </a:r>
            <a:r>
              <a:rPr lang="en-US" b="1" dirty="0">
                <a:cs typeface="Calibri"/>
              </a:rPr>
              <a:t>community relations</a:t>
            </a:r>
          </a:p>
          <a:p>
            <a:r>
              <a:rPr lang="en-US" dirty="0">
                <a:cs typeface="Calibri"/>
              </a:rPr>
              <a:t>Articulate, with appropriate detail, the SRO role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159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cs typeface="Calibri"/>
              </a:rPr>
              <a:t>As a result of this approach:</a:t>
            </a:r>
          </a:p>
          <a:p>
            <a:r>
              <a:rPr lang="en-US" dirty="0">
                <a:cs typeface="Calibri"/>
              </a:rPr>
              <a:t>The stakeholder group solidified the CCHS #165 roles and responsibilities</a:t>
            </a:r>
          </a:p>
          <a:p>
            <a:r>
              <a:rPr lang="en-US" dirty="0">
                <a:cs typeface="Calibri"/>
              </a:rPr>
              <a:t>The total engagement took one less meeting than anticipated</a:t>
            </a:r>
          </a:p>
          <a:p>
            <a:r>
              <a:rPr lang="en-US" dirty="0">
                <a:cs typeface="Calibri"/>
              </a:rPr>
              <a:t>Anecdotal feedback indicated that participants felt heard, even when their first impression was to remove the SRO position from the school community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06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Board acceptance of report</a:t>
            </a:r>
          </a:p>
          <a:p>
            <a:endParaRPr lang="en-US" dirty="0"/>
          </a:p>
          <a:p>
            <a:r>
              <a:rPr lang="en-US" dirty="0" smtClean="0"/>
              <a:t>Submission to the City of Carbondale for drafting of a new agreement to be approved by the Board.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494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7316</TotalTime>
  <Words>195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CCHS #165 SRO Roles and Responsibilities A summary of a community effort SY21-22</vt:lpstr>
      <vt:lpstr>Committee Members</vt:lpstr>
      <vt:lpstr>Creating the SRO Purpose</vt:lpstr>
      <vt:lpstr>Project Outcomes</vt:lpstr>
      <vt:lpstr>Next Steps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CCHS #165 SRO Roles and Responsibilities A summary of a community effort SY21-22</dc:title>
  <dc:creator>user</dc:creator>
  <cp:lastModifiedBy>user</cp:lastModifiedBy>
  <cp:revision>7</cp:revision>
  <cp:lastPrinted>2022-03-08T21:19:18Z</cp:lastPrinted>
  <dcterms:created xsi:type="dcterms:W3CDTF">2022-03-03T19:24:00Z</dcterms:created>
  <dcterms:modified xsi:type="dcterms:W3CDTF">2022-03-08T21:20:06Z</dcterms:modified>
</cp:coreProperties>
</file>