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62" r:id="rId2"/>
    <p:sldId id="271" r:id="rId3"/>
    <p:sldId id="272" r:id="rId4"/>
    <p:sldId id="27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3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6-48D0-8EC4-02EDC93E5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6-48D0-8EC4-02EDC93E5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6-48D0-8EC4-02EDC93E5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5"/>
        <c:axId val="547249000"/>
        <c:axId val="547245472"/>
      </c:barChart>
      <c:catAx>
        <c:axId val="54724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40000"/>
                <a:lumOff val="6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245472"/>
        <c:crosses val="autoZero"/>
        <c:auto val="1"/>
        <c:lblAlgn val="ctr"/>
        <c:lblOffset val="100"/>
        <c:noMultiLvlLbl val="0"/>
      </c:catAx>
      <c:valAx>
        <c:axId val="54724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24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60391545259741"/>
          <c:y val="0.94495596093918"/>
          <c:w val="0.32470107903178769"/>
          <c:h val="5.24842730597124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53E85-7CD3-4F3A-90DB-729CA90CF3F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9D58D-9BAA-417D-88E7-DB4227CA1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56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022"/>
            <a:ext cx="9141714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65383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31344F-A8D8-411A-AAB1-3AEC09687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" y="9022"/>
            <a:ext cx="9141712" cy="6856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09B9CD-6CA9-44ED-B942-A8D85CB4F7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556" y="5915012"/>
            <a:ext cx="938786" cy="49377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523415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817526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Presentation Subtitle</a:t>
            </a:r>
          </a:p>
          <a:p>
            <a:pPr lvl="0"/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0689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C7969F3-A804-4F67-8A2F-E93E3D6C40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08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243B41-E6B7-4E99-A7F9-784E71ACB1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9141714" cy="6857808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CC5A71-D40F-464D-95B6-84DA9BCB0A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4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B8C0B6B-F84F-4269-A320-C9F50CAE2D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96"/>
            <a:ext cx="9141714" cy="6857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7818864" y="5894636"/>
            <a:ext cx="984586" cy="562270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E0AB0C8-74CC-446F-9281-8E91AA70FD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94749" y="3429000"/>
            <a:ext cx="3135596" cy="11028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</a:t>
            </a:r>
            <a:br>
              <a:rPr lang="en-US" dirty="0"/>
            </a:br>
            <a:r>
              <a:rPr lang="en-US" dirty="0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6C1C3-E0B6-4DA0-B906-995E3F944C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94746" y="4775654"/>
            <a:ext cx="3135596" cy="7833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685749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Section Subheading</a:t>
            </a:r>
          </a:p>
        </p:txBody>
      </p:sp>
    </p:spTree>
    <p:extLst>
      <p:ext uri="{BB962C8B-B14F-4D97-AF65-F5344CB8AC3E}">
        <p14:creationId xmlns:p14="http://schemas.microsoft.com/office/powerpoint/2010/main" val="1689326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E78D50-1EDD-4D7B-ABD8-BC907C00DA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695FA-8D81-4175-AC67-58110287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3AC1C5-3538-474F-9F06-8929A7657A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825629"/>
            <a:ext cx="7886700" cy="40163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72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291792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27C59-8192-431D-856E-02EC37D12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" y="5330"/>
            <a:ext cx="9135878" cy="68526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460405-9AC8-4146-9545-C040E0819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FE49E94-629A-453C-8EE5-712CC271F5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650" y="1825629"/>
            <a:ext cx="3286125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28650" y="365129"/>
            <a:ext cx="38815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1094915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0C989-E3FB-4F69-8227-8244F332CE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7618B6-E663-4FB6-A496-62D28247C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78880" y="365129"/>
            <a:ext cx="369544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29FD71-6E8D-499C-98F0-AEBAE59BE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848D48-D39B-4893-B9C7-63F4F88ECB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78880" y="1825629"/>
            <a:ext cx="369544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13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D8DF8-815A-48B4-B65A-88DC6AAD2A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"/>
            <a:ext cx="9141714" cy="6856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AA6442-40EC-401A-A225-140A0CF11B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1" y="365129"/>
            <a:ext cx="385762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438211-8175-4277-B6C8-19E6C2D7C5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651" y="1825629"/>
            <a:ext cx="3857624" cy="40163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9719BFA-6A30-4875-AC95-5728A8CB0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8A0A025-727F-4C46-B2DE-C887875C1A1F}"/>
              </a:ext>
            </a:extLst>
          </p:cNvPr>
          <p:cNvSpPr txBox="1">
            <a:spLocks/>
          </p:cNvSpPr>
          <p:nvPr userDrawn="1"/>
        </p:nvSpPr>
        <p:spPr>
          <a:xfrm>
            <a:off x="5969454" y="1825629"/>
            <a:ext cx="2879271" cy="187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00100" indent="-2794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>
                <a:solidFill>
                  <a:schemeClr val="bg1"/>
                </a:solidFill>
              </a:rPr>
              <a:t>Supporting text can go over here</a:t>
            </a:r>
          </a:p>
        </p:txBody>
      </p:sp>
    </p:spTree>
    <p:extLst>
      <p:ext uri="{BB962C8B-B14F-4D97-AF65-F5344CB8AC3E}">
        <p14:creationId xmlns:p14="http://schemas.microsoft.com/office/powerpoint/2010/main" val="3058908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79F2B7-14D2-45F7-B24F-1C43A249D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00115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1CBC65-8D0F-4120-A036-3058C8631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7955" y="4545248"/>
            <a:ext cx="2337707" cy="1325563"/>
          </a:xfrm>
        </p:spPr>
        <p:txBody>
          <a:bodyPr>
            <a:normAutofit/>
          </a:bodyPr>
          <a:lstStyle>
            <a:lvl1pPr>
              <a:defRPr sz="2400" i="1"/>
            </a:lvl1pPr>
          </a:lstStyle>
          <a:p>
            <a:r>
              <a:rPr lang="en-US" dirty="0"/>
              <a:t>“Insert a quote or message here”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DDB6AA-55E6-433D-A6A2-3EEA381A9F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5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9BFEED-D049-4AD1-ADAD-9A3C04EB6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Table Example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E21D2D-0B27-43B9-8D33-81FFF47AF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6" name="Table Placeholder 10">
            <a:extLst>
              <a:ext uri="{FF2B5EF4-FFF2-40B4-BE49-F238E27FC236}">
                <a16:creationId xmlns:a16="http://schemas.microsoft.com/office/drawing/2014/main" id="{AFD0D2AF-5048-4747-AF5E-2BBD46A851F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051316944"/>
              </p:ext>
            </p:extLst>
          </p:nvPr>
        </p:nvGraphicFramePr>
        <p:xfrm>
          <a:off x="628652" y="1466851"/>
          <a:ext cx="7886700" cy="4079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168660843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1393994154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62308333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529646418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24280615"/>
                    </a:ext>
                  </a:extLst>
                </a:gridCol>
              </a:tblGrid>
              <a:tr h="388237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900" spc="300" dirty="0">
                          <a:solidFill>
                            <a:schemeClr val="bg1"/>
                          </a:solidFill>
                          <a:latin typeface="+mn-lt"/>
                        </a:rPr>
                        <a:t>CONTACTS</a:t>
                      </a:r>
                      <a:endParaRPr lang="en-US" sz="1900" spc="3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289380"/>
                  </a:ext>
                </a:extLst>
              </a:tr>
              <a:tr h="335705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Network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Region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chemeClr val="bg1"/>
                          </a:solidFill>
                        </a:rPr>
                        <a:t>ID</a:t>
                      </a:r>
                    </a:p>
                  </a:txBody>
                  <a:tcPr marL="88595" marR="88595" marT="44299" marB="4429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017237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Andrew Smith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1234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43456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Mark Walberg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North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6-10-18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4567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28615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Amanda </a:t>
                      </a:r>
                      <a:r>
                        <a:rPr lang="en-US" sz="1600" b="1" dirty="0" err="1">
                          <a:solidFill>
                            <a:schemeClr val="accent2"/>
                          </a:solidFill>
                          <a:latin typeface="+mn-lt"/>
                        </a:rPr>
                        <a:t>Bynes</a:t>
                      </a:r>
                      <a:endParaRPr lang="en-US" sz="16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South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89632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Carrie Clark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3210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89301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Sam Hunt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East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5432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6024"/>
                  </a:ext>
                </a:extLst>
              </a:tr>
              <a:tr h="43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Bruce Willis 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Out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7-17-18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6784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629193"/>
                  </a:ext>
                </a:extLst>
              </a:tr>
              <a:tr h="50898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2"/>
                          </a:solidFill>
                          <a:latin typeface="+mn-lt"/>
                        </a:rPr>
                        <a:t>Mary T. Moore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In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West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8-12-18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2"/>
                          </a:solidFill>
                        </a:rPr>
                        <a:t>7893</a:t>
                      </a:r>
                    </a:p>
                  </a:txBody>
                  <a:tcPr marL="88595" marR="88595" marT="44299" marB="4429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5152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770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DD26592-E925-4441-8BBF-7061DC86A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" y="762"/>
            <a:ext cx="9141969" cy="68564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09605F-304F-4639-9FBE-158E9730D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841" y="365129"/>
            <a:ext cx="78867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Chart Example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7869B1-CD0C-40A0-AF61-68791B9D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>
              <a:solidFill>
                <a:srgbClr val="59CBE8"/>
              </a:solidFill>
            </a:endParaRPr>
          </a:p>
        </p:txBody>
      </p:sp>
      <p:graphicFrame>
        <p:nvGraphicFramePr>
          <p:cNvPr id="11" name="Chart Placeholder 15">
            <a:extLst>
              <a:ext uri="{FF2B5EF4-FFF2-40B4-BE49-F238E27FC236}">
                <a16:creationId xmlns:a16="http://schemas.microsoft.com/office/drawing/2014/main" id="{8FD4526D-FC35-4738-9C26-A11455F31B6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44268748"/>
              </p:ext>
            </p:extLst>
          </p:nvPr>
        </p:nvGraphicFramePr>
        <p:xfrm>
          <a:off x="629841" y="1856587"/>
          <a:ext cx="7886700" cy="439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256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4B4DD8-4FCE-42B4-A8D4-60B1E2622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57310" y="0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C8259F-8CEC-4521-946F-8B5ED617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377" y="2949959"/>
            <a:ext cx="1821245" cy="95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-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E77B09-AE95-4259-8E33-A11A880BA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53" t="41308" r="41308" b="44537"/>
          <a:stretch/>
        </p:blipFill>
        <p:spPr>
          <a:xfrm>
            <a:off x="3789108" y="2832924"/>
            <a:ext cx="2084246" cy="119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3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F863EC-D297-4738-AE8D-C49960DB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D2CEE-19EC-49D3-9CD4-AA91436FC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9"/>
            <a:ext cx="7886700" cy="4016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lvl="0" indent="0" algn="l" defTabSz="685749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None/>
            </a:pPr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C2F3-FDC2-4C81-A78E-CD648D4C5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9578" y="6464300"/>
            <a:ext cx="1904745" cy="181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‹#›</a:t>
            </a:fld>
            <a:endParaRPr lang="en-US" dirty="0">
              <a:solidFill>
                <a:srgbClr val="59CB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9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90" r:id="rId9"/>
    <p:sldLayoutId id="2147483681" r:id="rId10"/>
    <p:sldLayoutId id="2147483683" r:id="rId11"/>
    <p:sldLayoutId id="2147483682" r:id="rId12"/>
    <p:sldLayoutId id="2147483684" r:id="rId13"/>
    <p:sldLayoutId id="2147483685" r:id="rId14"/>
    <p:sldLayoutId id="2147483689" r:id="rId15"/>
    <p:sldLayoutId id="2147483688" r:id="rId16"/>
  </p:sldLayoutIdLst>
  <p:hf hdr="0" ftr="0" dt="0"/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None/>
        <a:defRPr lang="en-US" sz="1800" kern="1200" dirty="0">
          <a:solidFill>
            <a:schemeClr val="bg2"/>
          </a:solidFill>
          <a:latin typeface="+mn-lt"/>
          <a:ea typeface="+mn-ea"/>
          <a:cs typeface="+mn-cs"/>
        </a:defRPr>
      </a:lvl1pPr>
      <a:lvl2pPr marL="171438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35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600030" indent="-209535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20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900"/>
        </a:spcBef>
        <a:spcAft>
          <a:spcPts val="450"/>
        </a:spcAft>
        <a:buFont typeface="Arial" panose="020B0604020202020204" pitchFamily="34" charset="0"/>
        <a:buChar char="•"/>
        <a:defRPr sz="105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SIH ITS </a:t>
            </a:r>
          </a:p>
          <a:p>
            <a:pPr algn="ctr"/>
            <a:r>
              <a:rPr lang="en-US" dirty="0"/>
              <a:t>Cyber Security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b="1" dirty="0"/>
              <a:t>Taylor Calloni</a:t>
            </a:r>
          </a:p>
          <a:p>
            <a:pPr algn="ctr"/>
            <a:r>
              <a:rPr lang="en-US" b="1" dirty="0"/>
              <a:t>ITS Cyber Security Engineer</a:t>
            </a:r>
          </a:p>
        </p:txBody>
      </p:sp>
    </p:spTree>
    <p:extLst>
      <p:ext uri="{BB962C8B-B14F-4D97-AF65-F5344CB8AC3E}">
        <p14:creationId xmlns:p14="http://schemas.microsoft.com/office/powerpoint/2010/main" val="1767539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686394-6AF4-5922-A3C3-18FD2F35D8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C2093-09D3-6D29-EE0A-5BAA48A129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diagram of information on a computer&#10;&#10;Description automatically generated">
            <a:extLst>
              <a:ext uri="{FF2B5EF4-FFF2-40B4-BE49-F238E27FC236}">
                <a16:creationId xmlns:a16="http://schemas.microsoft.com/office/drawing/2014/main" id="{E3BBA00B-4D83-A4F9-E9B4-E38EAFDFE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97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263D-0255-D4D9-7694-DC69D203F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Duties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54D9E8-6DA7-FB07-8D92-8268F398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5EF1F-7307-41BC-8C08-94B176AED8EE}" type="slidenum">
              <a:rPr lang="en-US" smtClean="0">
                <a:solidFill>
                  <a:srgbClr val="59CBE8"/>
                </a:solidFill>
              </a:rPr>
              <a:pPr/>
              <a:t>3</a:t>
            </a:fld>
            <a:endParaRPr lang="en-US">
              <a:solidFill>
                <a:srgbClr val="59CBE8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5A1EE-9EB4-3060-ABE7-174E3B0D4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Incident Response</a:t>
            </a:r>
          </a:p>
          <a:p>
            <a:r>
              <a:rPr lang="en-US" dirty="0"/>
              <a:t>Vulnerability Management</a:t>
            </a:r>
          </a:p>
          <a:p>
            <a:r>
              <a:rPr lang="en-US" dirty="0"/>
              <a:t>Honey Pot creation</a:t>
            </a:r>
          </a:p>
          <a:p>
            <a:r>
              <a:rPr lang="en-US" dirty="0"/>
              <a:t>Firewall/VPN Administration</a:t>
            </a:r>
          </a:p>
          <a:p>
            <a:r>
              <a:rPr lang="en-US" dirty="0"/>
              <a:t>Network Segmentation</a:t>
            </a:r>
          </a:p>
          <a:p>
            <a:r>
              <a:rPr lang="en-US" dirty="0"/>
              <a:t>Email Security</a:t>
            </a:r>
          </a:p>
          <a:p>
            <a:r>
              <a:rPr lang="en-US" dirty="0"/>
              <a:t>Security Training/Testing</a:t>
            </a:r>
          </a:p>
          <a:p>
            <a:r>
              <a:rPr lang="en-US" dirty="0"/>
              <a:t>Policy creation/enforcement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59244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IH">
      <a:dk1>
        <a:srgbClr val="000000"/>
      </a:dk1>
      <a:lt1>
        <a:srgbClr val="FFFFFF"/>
      </a:lt1>
      <a:dk2>
        <a:srgbClr val="59CBE8"/>
      </a:dk2>
      <a:lt2>
        <a:srgbClr val="7A99AC"/>
      </a:lt2>
      <a:accent1>
        <a:srgbClr val="C6DAE7"/>
      </a:accent1>
      <a:accent2>
        <a:srgbClr val="34657F"/>
      </a:accent2>
      <a:accent3>
        <a:srgbClr val="0077C8"/>
      </a:accent3>
      <a:accent4>
        <a:srgbClr val="F3D54E"/>
      </a:accent4>
      <a:accent5>
        <a:srgbClr val="49C5B1"/>
      </a:accent5>
      <a:accent6>
        <a:srgbClr val="E56A54"/>
      </a:accent6>
      <a:hlink>
        <a:srgbClr val="000000"/>
      </a:hlink>
      <a:folHlink>
        <a:srgbClr val="7F7F7F"/>
      </a:folHlink>
    </a:clrScheme>
    <a:fontScheme name="Custom 7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</TotalTime>
  <Words>36</Words>
  <Application>Microsoft Office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1_Office Theme</vt:lpstr>
      <vt:lpstr>PowerPoint Presentation</vt:lpstr>
      <vt:lpstr>PowerPoint Presentation</vt:lpstr>
      <vt:lpstr>Career Duties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Atchley</dc:creator>
  <cp:lastModifiedBy>Taylor Calloni</cp:lastModifiedBy>
  <cp:revision>16</cp:revision>
  <dcterms:created xsi:type="dcterms:W3CDTF">2019-01-31T19:40:54Z</dcterms:created>
  <dcterms:modified xsi:type="dcterms:W3CDTF">2024-02-15T14:35:03Z</dcterms:modified>
</cp:coreProperties>
</file>