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67" r:id="rId2"/>
    <p:sldId id="272" r:id="rId3"/>
    <p:sldId id="271" r:id="rId4"/>
    <p:sldId id="26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06" autoAdjust="0"/>
    <p:restoredTop sz="94660"/>
  </p:normalViewPr>
  <p:slideViewPr>
    <p:cSldViewPr snapToGrid="0">
      <p:cViewPr varScale="1">
        <p:scale>
          <a:sx n="91" d="100"/>
          <a:sy n="91" d="100"/>
        </p:scale>
        <p:origin x="43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6-48D0-8EC4-02EDC93E51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F6-48D0-8EC4-02EDC93E51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F6-48D0-8EC4-02EDC93E5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5"/>
        <c:axId val="547249000"/>
        <c:axId val="547245472"/>
      </c:barChart>
      <c:catAx>
        <c:axId val="54724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40000"/>
                <a:lumOff val="6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245472"/>
        <c:crosses val="autoZero"/>
        <c:auto val="1"/>
        <c:lblAlgn val="ctr"/>
        <c:lblOffset val="100"/>
        <c:noMultiLvlLbl val="0"/>
      </c:catAx>
      <c:valAx>
        <c:axId val="54724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24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60391545259741"/>
          <c:y val="0.94495596093918"/>
          <c:w val="0.32470107903178769"/>
          <c:h val="5.24842730597124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53E85-7CD3-4F3A-90DB-729CA90CF3F3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9D58D-9BAA-417D-88E7-DB4227CA10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56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1344F-A8D8-411A-AAB1-3AEC09687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9022"/>
            <a:ext cx="9141714" cy="6856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09B9CD-6CA9-44ED-B942-A8D85CB4F7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56" y="5915012"/>
            <a:ext cx="938786" cy="49377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523415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817526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65383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1344F-A8D8-411A-AAB1-3AEC09687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" y="9022"/>
            <a:ext cx="9141712" cy="6856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09B9CD-6CA9-44ED-B942-A8D85CB4F7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56" y="5915012"/>
            <a:ext cx="938786" cy="49377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523415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817526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0689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C7969F3-A804-4F67-8A2F-E93E3D6C40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96"/>
            <a:ext cx="9141714" cy="6857808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0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243B41-E6B7-4E99-A7F9-784E71ACB1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9141714" cy="6857808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CC5A71-D40F-464D-95B6-84DA9BCB0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4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8C0B6B-F84F-4269-A320-C9F50CAE2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96"/>
            <a:ext cx="9141714" cy="6857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</p:spTree>
    <p:extLst>
      <p:ext uri="{BB962C8B-B14F-4D97-AF65-F5344CB8AC3E}">
        <p14:creationId xmlns:p14="http://schemas.microsoft.com/office/powerpoint/2010/main" val="168932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E78D50-1EDD-4D7B-ABD8-BC907C00DA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695FA-8D81-4175-AC67-58110287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3AC1C5-3538-474F-9F06-8929A7657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825629"/>
            <a:ext cx="7886700" cy="40163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72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927C59-8192-431D-856E-02EC37D12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60405-9AC8-4146-9545-C040E08196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FE49E94-629A-453C-8EE5-712CC271F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825629"/>
            <a:ext cx="3286125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38815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291792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927C59-8192-431D-856E-02EC37D12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5330"/>
            <a:ext cx="9135878" cy="685267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60405-9AC8-4146-9545-C040E08196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FE49E94-629A-453C-8EE5-712CC271F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825629"/>
            <a:ext cx="3286125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38815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1094915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B0C989-E3FB-4F69-8227-8244F332CE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858"/>
            <a:ext cx="9141714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7618B6-E663-4FB6-A496-62D28247C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8880" y="365129"/>
            <a:ext cx="369544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29FD71-6E8D-499C-98F0-AEBAE59BEA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848D48-D39B-4893-B9C7-63F4F88ECB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8880" y="1825629"/>
            <a:ext cx="3695444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513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raph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D8DF8-815A-48B4-B65A-88DC6AAD2A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9141714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AA6442-40EC-401A-A225-140A0CF11B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1" y="365129"/>
            <a:ext cx="385762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438211-8175-4277-B6C8-19E6C2D7C5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1" y="1825629"/>
            <a:ext cx="3857624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9719BFA-6A30-4875-AC95-5728A8CB0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9578" y="6464300"/>
            <a:ext cx="1904745" cy="18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8A0A025-727F-4C46-B2DE-C887875C1A1F}"/>
              </a:ext>
            </a:extLst>
          </p:cNvPr>
          <p:cNvSpPr txBox="1">
            <a:spLocks/>
          </p:cNvSpPr>
          <p:nvPr userDrawn="1"/>
        </p:nvSpPr>
        <p:spPr>
          <a:xfrm>
            <a:off x="5969454" y="1825629"/>
            <a:ext cx="2879271" cy="1875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00100" indent="-2794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bg1"/>
                </a:solidFill>
              </a:rPr>
              <a:t>Supporting text can go over here</a:t>
            </a:r>
          </a:p>
        </p:txBody>
      </p:sp>
    </p:spTree>
    <p:extLst>
      <p:ext uri="{BB962C8B-B14F-4D97-AF65-F5344CB8AC3E}">
        <p14:creationId xmlns:p14="http://schemas.microsoft.com/office/powerpoint/2010/main" val="3058908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79F2B7-14D2-45F7-B24F-1C43A249D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0115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CBC65-8D0F-4120-A036-3058C8631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7955" y="4545248"/>
            <a:ext cx="2337707" cy="1325563"/>
          </a:xfrm>
        </p:spPr>
        <p:txBody>
          <a:bodyPr>
            <a:normAutofit/>
          </a:bodyPr>
          <a:lstStyle>
            <a:lvl1pPr>
              <a:defRPr sz="2400" i="1"/>
            </a:lvl1pPr>
          </a:lstStyle>
          <a:p>
            <a:r>
              <a:rPr lang="en-US" dirty="0"/>
              <a:t>“Insert a quote or message here”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DDB6AA-55E6-433D-A6A2-3EEA381A9F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59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9BFEED-D049-4AD1-ADAD-9A3C04EB6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Table Example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21D2D-0B27-43B9-8D33-81FFF47A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graphicFrame>
        <p:nvGraphicFramePr>
          <p:cNvPr id="6" name="Table Placeholder 10">
            <a:extLst>
              <a:ext uri="{FF2B5EF4-FFF2-40B4-BE49-F238E27FC236}">
                <a16:creationId xmlns:a16="http://schemas.microsoft.com/office/drawing/2014/main" id="{AFD0D2AF-5048-4747-AF5E-2BBD46A851F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051316944"/>
              </p:ext>
            </p:extLst>
          </p:nvPr>
        </p:nvGraphicFramePr>
        <p:xfrm>
          <a:off x="628652" y="1466851"/>
          <a:ext cx="7886700" cy="4079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1686608436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1393994154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262308333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529646418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24280615"/>
                    </a:ext>
                  </a:extLst>
                </a:gridCol>
              </a:tblGrid>
              <a:tr h="388237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spc="300" dirty="0">
                          <a:solidFill>
                            <a:schemeClr val="bg1"/>
                          </a:solidFill>
                          <a:latin typeface="+mn-lt"/>
                        </a:rPr>
                        <a:t>CONTACTS</a:t>
                      </a:r>
                      <a:endParaRPr lang="en-US" sz="1900" spc="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89380"/>
                  </a:ext>
                </a:extLst>
              </a:tr>
              <a:tr h="335705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Name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Network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Region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ID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017237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Andrew Smith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North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1234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3456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Mark Walberg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North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6-10-18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4567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286153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Amanda </a:t>
                      </a:r>
                      <a:r>
                        <a:rPr lang="en-US" sz="1600" b="1" dirty="0" err="1">
                          <a:solidFill>
                            <a:schemeClr val="accent2"/>
                          </a:solidFill>
                          <a:latin typeface="+mn-lt"/>
                        </a:rPr>
                        <a:t>Bynes</a:t>
                      </a:r>
                      <a:endParaRPr lang="en-US" sz="1600" b="1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South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7890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896321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Carrie Clark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East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3210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89301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Sam Hunt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East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5432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46024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Bruce Willis 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West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7-17-18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6784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629193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Mary T. Moore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West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8-12-18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7893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515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7708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Chart Example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7869B1-CD0C-40A0-AF61-68791B9D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graphicFrame>
        <p:nvGraphicFramePr>
          <p:cNvPr id="11" name="Chart Placeholder 15">
            <a:extLst>
              <a:ext uri="{FF2B5EF4-FFF2-40B4-BE49-F238E27FC236}">
                <a16:creationId xmlns:a16="http://schemas.microsoft.com/office/drawing/2014/main" id="{8FD4526D-FC35-4738-9C26-A11455F31B6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444268748"/>
              </p:ext>
            </p:extLst>
          </p:nvPr>
        </p:nvGraphicFramePr>
        <p:xfrm>
          <a:off x="629841" y="1856587"/>
          <a:ext cx="7886700" cy="439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256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4B4DD8-4FCE-42B4-A8D4-60B1E2622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57310" y="0"/>
            <a:ext cx="12193057" cy="68585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C8259F-8CEC-4521-946F-8B5ED617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377" y="2949959"/>
            <a:ext cx="1821245" cy="95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7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-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3789108" y="2832924"/>
            <a:ext cx="2084246" cy="119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3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F863EC-D297-4738-AE8D-C49960D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D2CEE-19EC-49D3-9CD4-AA91436FC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9"/>
            <a:ext cx="7886700" cy="4016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lvl="0" indent="0" algn="l" defTabSz="685749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7C2F3-FDC2-4C81-A78E-CD648D4C5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9578" y="6464300"/>
            <a:ext cx="1904745" cy="18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9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90" r:id="rId9"/>
    <p:sldLayoutId id="2147483681" r:id="rId10"/>
    <p:sldLayoutId id="2147483683" r:id="rId11"/>
    <p:sldLayoutId id="2147483682" r:id="rId12"/>
    <p:sldLayoutId id="2147483684" r:id="rId13"/>
    <p:sldLayoutId id="2147483685" r:id="rId14"/>
    <p:sldLayoutId id="2147483689" r:id="rId15"/>
    <p:sldLayoutId id="2147483688" r:id="rId16"/>
  </p:sldLayoutIdLst>
  <p:hf hdr="0" ftr="0" dt="0"/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None/>
        <a:defRPr lang="en-US" sz="1800" kern="1200" dirty="0">
          <a:solidFill>
            <a:schemeClr val="bg2"/>
          </a:solidFill>
          <a:latin typeface="+mn-lt"/>
          <a:ea typeface="+mn-ea"/>
          <a:cs typeface="+mn-cs"/>
        </a:defRPr>
      </a:lvl1pPr>
      <a:lvl2pPr marL="171438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3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600030" indent="-209535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20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0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0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Human resources graphics stock illustration. Illustration of human ...">
            <a:extLst>
              <a:ext uri="{FF2B5EF4-FFF2-40B4-BE49-F238E27FC236}">
                <a16:creationId xmlns:a16="http://schemas.microsoft.com/office/drawing/2014/main" id="{0E6F82DA-6C60-6A7A-87E1-39AAC977E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" r="7910" b="-1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D85EF1F-7307-41BC-8C08-94B176AED8EE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65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51BF9-FCFE-0057-C249-81023476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DF2CCF-D660-78FD-DE2B-1366E2563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2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281E5-3C1C-3F57-40CC-B4707772F8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diagram of a company">
            <a:extLst>
              <a:ext uri="{FF2B5EF4-FFF2-40B4-BE49-F238E27FC236}">
                <a16:creationId xmlns:a16="http://schemas.microsoft.com/office/drawing/2014/main" id="{DB40CAC7-D257-0C67-B55C-78346F366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4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13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028A6F-3F78-2E26-6D90-C8B8F4A15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3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CDBD0-E546-75E1-F643-E6EE54C22A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A blue squares with white text&#10;&#10;Description automatically generated">
            <a:extLst>
              <a:ext uri="{FF2B5EF4-FFF2-40B4-BE49-F238E27FC236}">
                <a16:creationId xmlns:a16="http://schemas.microsoft.com/office/drawing/2014/main" id="{888C0D5B-483D-075E-7397-98EE87BA3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03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6454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IH">
      <a:dk1>
        <a:srgbClr val="000000"/>
      </a:dk1>
      <a:lt1>
        <a:srgbClr val="FFFFFF"/>
      </a:lt1>
      <a:dk2>
        <a:srgbClr val="59CBE8"/>
      </a:dk2>
      <a:lt2>
        <a:srgbClr val="7A99AC"/>
      </a:lt2>
      <a:accent1>
        <a:srgbClr val="C6DAE7"/>
      </a:accent1>
      <a:accent2>
        <a:srgbClr val="34657F"/>
      </a:accent2>
      <a:accent3>
        <a:srgbClr val="0077C8"/>
      </a:accent3>
      <a:accent4>
        <a:srgbClr val="F3D54E"/>
      </a:accent4>
      <a:accent5>
        <a:srgbClr val="49C5B1"/>
      </a:accent5>
      <a:accent6>
        <a:srgbClr val="E56A54"/>
      </a:accent6>
      <a:hlink>
        <a:srgbClr val="000000"/>
      </a:hlink>
      <a:folHlink>
        <a:srgbClr val="7F7F7F"/>
      </a:folHlink>
    </a:clrScheme>
    <a:fontScheme name="Custom 7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</TotalTime>
  <Words>3</Words>
  <Application>Microsoft Office PowerPoint</Application>
  <PresentationFormat>On-screen Show (4:3)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Atchley</dc:creator>
  <cp:lastModifiedBy>Lindsey Davis</cp:lastModifiedBy>
  <cp:revision>17</cp:revision>
  <dcterms:created xsi:type="dcterms:W3CDTF">2019-01-31T19:40:54Z</dcterms:created>
  <dcterms:modified xsi:type="dcterms:W3CDTF">2024-02-08T15:30:08Z</dcterms:modified>
</cp:coreProperties>
</file>