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8" r:id="rId2"/>
    <p:sldId id="305" r:id="rId3"/>
    <p:sldId id="282" r:id="rId4"/>
    <p:sldId id="306" r:id="rId5"/>
    <p:sldId id="307" r:id="rId6"/>
    <p:sldId id="274" r:id="rId7"/>
    <p:sldId id="267" r:id="rId8"/>
    <p:sldId id="264" r:id="rId9"/>
    <p:sldId id="265" r:id="rId10"/>
    <p:sldId id="263" r:id="rId11"/>
    <p:sldId id="308" r:id="rId12"/>
    <p:sldId id="309" r:id="rId13"/>
    <p:sldId id="310" r:id="rId14"/>
    <p:sldId id="311" r:id="rId15"/>
    <p:sldId id="312"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706" autoAdjust="0"/>
    <p:restoredTop sz="94660"/>
  </p:normalViewPr>
  <p:slideViewPr>
    <p:cSldViewPr snapToGrid="0">
      <p:cViewPr varScale="1">
        <p:scale>
          <a:sx n="114" d="100"/>
          <a:sy n="114" d="100"/>
        </p:scale>
        <p:origin x="1350" y="102"/>
      </p:cViewPr>
      <p:guideLst/>
    </p:cSldViewPr>
  </p:slideViewPr>
  <p:notesTextViewPr>
    <p:cViewPr>
      <p:scale>
        <a:sx n="1" d="1"/>
        <a:sy n="1" d="1"/>
      </p:scale>
      <p:origin x="0" y="0"/>
    </p:cViewPr>
  </p:notesTextViewPr>
  <p:notesViewPr>
    <p:cSldViewPr snapToGrid="0">
      <p:cViewPr varScale="1">
        <p:scale>
          <a:sx n="86" d="100"/>
          <a:sy n="86" d="100"/>
        </p:scale>
        <p:origin x="3786"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tx2"/>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7F6-48D0-8EC4-02EDC93E515A}"/>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07F6-48D0-8EC4-02EDC93E515A}"/>
            </c:ext>
          </c:extLst>
        </c:ser>
        <c:ser>
          <c:idx val="2"/>
          <c:order val="2"/>
          <c:tx>
            <c:strRef>
              <c:f>Sheet1!$D$1</c:f>
              <c:strCache>
                <c:ptCount val="1"/>
                <c:pt idx="0">
                  <c:v>Series 3</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07F6-48D0-8EC4-02EDC93E515A}"/>
            </c:ext>
          </c:extLst>
        </c:ser>
        <c:dLbls>
          <c:showLegendKey val="0"/>
          <c:showVal val="0"/>
          <c:showCatName val="0"/>
          <c:showSerName val="0"/>
          <c:showPercent val="0"/>
          <c:showBubbleSize val="0"/>
        </c:dLbls>
        <c:gapWidth val="335"/>
        <c:axId val="547249000"/>
        <c:axId val="547245472"/>
      </c:barChart>
      <c:catAx>
        <c:axId val="547249000"/>
        <c:scaling>
          <c:orientation val="minMax"/>
        </c:scaling>
        <c:delete val="0"/>
        <c:axPos val="b"/>
        <c:numFmt formatCode="General" sourceLinked="1"/>
        <c:majorTickMark val="none"/>
        <c:minorTickMark val="none"/>
        <c:tickLblPos val="nextTo"/>
        <c:spPr>
          <a:noFill/>
          <a:ln w="9525" cap="flat" cmpd="sng" algn="ctr">
            <a:solidFill>
              <a:schemeClr val="bg1">
                <a:lumMod val="40000"/>
                <a:lumOff val="60000"/>
              </a:schemeClr>
            </a:solidFill>
            <a:round/>
          </a:ln>
          <a:effectLst/>
        </c:spPr>
        <c:txPr>
          <a:bodyPr rot="-60000000" spcFirstLastPara="1" vertOverflow="ellipsis" vert="horz" wrap="square" anchor="ctr" anchorCtr="1"/>
          <a:lstStyle/>
          <a:p>
            <a:pPr>
              <a:defRPr sz="1200" b="0" i="0" u="none" strike="noStrike" kern="1200" baseline="0">
                <a:solidFill>
                  <a:schemeClr val="bg2"/>
                </a:solidFill>
                <a:latin typeface="+mn-lt"/>
                <a:ea typeface="+mn-ea"/>
                <a:cs typeface="+mn-cs"/>
              </a:defRPr>
            </a:pPr>
            <a:endParaRPr lang="en-US"/>
          </a:p>
        </c:txPr>
        <c:crossAx val="547245472"/>
        <c:crosses val="autoZero"/>
        <c:auto val="1"/>
        <c:lblAlgn val="ctr"/>
        <c:lblOffset val="100"/>
        <c:noMultiLvlLbl val="0"/>
      </c:catAx>
      <c:valAx>
        <c:axId val="547245472"/>
        <c:scaling>
          <c:orientation val="minMax"/>
        </c:scaling>
        <c:delete val="0"/>
        <c:axPos val="l"/>
        <c:majorGridlines>
          <c:spPr>
            <a:ln w="9525" cap="flat" cmpd="sng" algn="ctr">
              <a:solidFill>
                <a:schemeClr val="bg2">
                  <a:lumMod val="20000"/>
                  <a:lumOff val="8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2"/>
                </a:solidFill>
                <a:latin typeface="+mn-lt"/>
                <a:ea typeface="+mn-ea"/>
                <a:cs typeface="+mn-cs"/>
              </a:defRPr>
            </a:pPr>
            <a:endParaRPr lang="en-US"/>
          </a:p>
        </c:txPr>
        <c:crossAx val="547249000"/>
        <c:crosses val="autoZero"/>
        <c:crossBetween val="between"/>
      </c:valAx>
      <c:spPr>
        <a:noFill/>
        <a:ln>
          <a:noFill/>
        </a:ln>
        <a:effectLst/>
      </c:spPr>
    </c:plotArea>
    <c:legend>
      <c:legendPos val="b"/>
      <c:layout>
        <c:manualLayout>
          <c:xMode val="edge"/>
          <c:yMode val="edge"/>
          <c:x val="0.3360391545259741"/>
          <c:y val="0.94495596093918"/>
          <c:w val="0.32470107903178769"/>
          <c:h val="5.248427305971249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bg2"/>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solidFill>
            <a:schemeClr val="bg2"/>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005191-B5B8-4AAE-B2A9-AEF025AFC2C0}"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FDBF210E-B503-4AD4-B590-03F5906C6E43}">
      <dgm:prSet/>
      <dgm:spPr/>
      <dgm:t>
        <a:bodyPr/>
        <a:lstStyle/>
        <a:p>
          <a:r>
            <a:rPr lang="en-US"/>
            <a:t>Herrin Hospital</a:t>
          </a:r>
        </a:p>
      </dgm:t>
    </dgm:pt>
    <dgm:pt modelId="{EF209A3D-16D8-4406-9366-70ED3F6FDED9}" type="parTrans" cxnId="{76AFCA9A-BAD3-45EC-ABA3-3133291469BF}">
      <dgm:prSet/>
      <dgm:spPr/>
      <dgm:t>
        <a:bodyPr/>
        <a:lstStyle/>
        <a:p>
          <a:endParaRPr lang="en-US"/>
        </a:p>
      </dgm:t>
    </dgm:pt>
    <dgm:pt modelId="{FEA45DD5-89CB-4883-A353-18ED1DC07D06}" type="sibTrans" cxnId="{76AFCA9A-BAD3-45EC-ABA3-3133291469BF}">
      <dgm:prSet/>
      <dgm:spPr/>
      <dgm:t>
        <a:bodyPr/>
        <a:lstStyle/>
        <a:p>
          <a:endParaRPr lang="en-US"/>
        </a:p>
      </dgm:t>
    </dgm:pt>
    <dgm:pt modelId="{84E0D8AE-1FA0-45DD-BB09-9ADF927A14F2}">
      <dgm:prSet/>
      <dgm:spPr/>
      <dgm:t>
        <a:bodyPr/>
        <a:lstStyle/>
        <a:p>
          <a:r>
            <a:rPr lang="en-US"/>
            <a:t>Memorial Hospital of Carbondale</a:t>
          </a:r>
        </a:p>
      </dgm:t>
    </dgm:pt>
    <dgm:pt modelId="{01429C7F-B3DE-4BD2-B9A0-D835539FDB9A}" type="parTrans" cxnId="{9E7C4278-FBE7-4872-9CA7-47AE080DD9F0}">
      <dgm:prSet/>
      <dgm:spPr/>
      <dgm:t>
        <a:bodyPr/>
        <a:lstStyle/>
        <a:p>
          <a:endParaRPr lang="en-US"/>
        </a:p>
      </dgm:t>
    </dgm:pt>
    <dgm:pt modelId="{0E390923-0988-4F95-BCDC-9F93CD8B25E9}" type="sibTrans" cxnId="{9E7C4278-FBE7-4872-9CA7-47AE080DD9F0}">
      <dgm:prSet/>
      <dgm:spPr/>
      <dgm:t>
        <a:bodyPr/>
        <a:lstStyle/>
        <a:p>
          <a:endParaRPr lang="en-US"/>
        </a:p>
      </dgm:t>
    </dgm:pt>
    <dgm:pt modelId="{3E47CB5D-2144-42DF-9748-0EB4410CF5BF}">
      <dgm:prSet/>
      <dgm:spPr/>
      <dgm:t>
        <a:bodyPr/>
        <a:lstStyle/>
        <a:p>
          <a:r>
            <a:rPr lang="en-US"/>
            <a:t>St. Joseph Memorial Hospital</a:t>
          </a:r>
        </a:p>
      </dgm:t>
    </dgm:pt>
    <dgm:pt modelId="{5ED5649E-548C-47A0-8B48-4141A1317CB4}" type="parTrans" cxnId="{7B4E3407-610D-414E-B52F-7442DEBD95B0}">
      <dgm:prSet/>
      <dgm:spPr/>
      <dgm:t>
        <a:bodyPr/>
        <a:lstStyle/>
        <a:p>
          <a:endParaRPr lang="en-US"/>
        </a:p>
      </dgm:t>
    </dgm:pt>
    <dgm:pt modelId="{359282C6-564B-4F54-90E3-9B5098CBF290}" type="sibTrans" cxnId="{7B4E3407-610D-414E-B52F-7442DEBD95B0}">
      <dgm:prSet/>
      <dgm:spPr/>
      <dgm:t>
        <a:bodyPr/>
        <a:lstStyle/>
        <a:p>
          <a:endParaRPr lang="en-US"/>
        </a:p>
      </dgm:t>
    </dgm:pt>
    <dgm:pt modelId="{C8226D46-371A-4FC0-8899-86E68801487B}">
      <dgm:prSet/>
      <dgm:spPr/>
      <dgm:t>
        <a:bodyPr/>
        <a:lstStyle/>
        <a:p>
          <a:r>
            <a:rPr lang="en-US"/>
            <a:t>Harrisburg Medical Center</a:t>
          </a:r>
        </a:p>
      </dgm:t>
    </dgm:pt>
    <dgm:pt modelId="{9A152231-F244-4F0C-A2C0-AA670B0E34C5}" type="parTrans" cxnId="{01C50315-6F40-4FE8-A4B4-4BA8F32C38F6}">
      <dgm:prSet/>
      <dgm:spPr/>
      <dgm:t>
        <a:bodyPr/>
        <a:lstStyle/>
        <a:p>
          <a:endParaRPr lang="en-US"/>
        </a:p>
      </dgm:t>
    </dgm:pt>
    <dgm:pt modelId="{4211887C-8952-4B8A-8AEE-52781A3E353A}" type="sibTrans" cxnId="{01C50315-6F40-4FE8-A4B4-4BA8F32C38F6}">
      <dgm:prSet/>
      <dgm:spPr/>
      <dgm:t>
        <a:bodyPr/>
        <a:lstStyle/>
        <a:p>
          <a:endParaRPr lang="en-US"/>
        </a:p>
      </dgm:t>
    </dgm:pt>
    <dgm:pt modelId="{6E9EAA1E-A763-435A-ABFB-40079A6966FC}">
      <dgm:prSet/>
      <dgm:spPr/>
      <dgm:t>
        <a:bodyPr/>
        <a:lstStyle/>
        <a:p>
          <a:r>
            <a:rPr lang="en-US"/>
            <a:t>10 Outpatient Therapy Clinics</a:t>
          </a:r>
        </a:p>
      </dgm:t>
    </dgm:pt>
    <dgm:pt modelId="{B98BE613-4ED4-468B-A489-E10F9A93EC56}" type="parTrans" cxnId="{84A66FCC-2809-48B8-AF40-CF9EF31439C1}">
      <dgm:prSet/>
      <dgm:spPr/>
      <dgm:t>
        <a:bodyPr/>
        <a:lstStyle/>
        <a:p>
          <a:endParaRPr lang="en-US"/>
        </a:p>
      </dgm:t>
    </dgm:pt>
    <dgm:pt modelId="{F0B1C717-0847-41D1-AE79-145F1B4A5B62}" type="sibTrans" cxnId="{84A66FCC-2809-48B8-AF40-CF9EF31439C1}">
      <dgm:prSet/>
      <dgm:spPr/>
      <dgm:t>
        <a:bodyPr/>
        <a:lstStyle/>
        <a:p>
          <a:endParaRPr lang="en-US"/>
        </a:p>
      </dgm:t>
    </dgm:pt>
    <dgm:pt modelId="{50AB6862-BE14-46F4-88C0-05604024C279}" type="pres">
      <dgm:prSet presAssocID="{B2005191-B5B8-4AAE-B2A9-AEF025AFC2C0}" presName="diagram" presStyleCnt="0">
        <dgm:presLayoutVars>
          <dgm:dir/>
          <dgm:resizeHandles val="exact"/>
        </dgm:presLayoutVars>
      </dgm:prSet>
      <dgm:spPr/>
    </dgm:pt>
    <dgm:pt modelId="{F3860360-F32F-41EE-AA4A-100AE98FDFA2}" type="pres">
      <dgm:prSet presAssocID="{FDBF210E-B503-4AD4-B590-03F5906C6E43}" presName="node" presStyleLbl="node1" presStyleIdx="0" presStyleCnt="5">
        <dgm:presLayoutVars>
          <dgm:bulletEnabled val="1"/>
        </dgm:presLayoutVars>
      </dgm:prSet>
      <dgm:spPr/>
    </dgm:pt>
    <dgm:pt modelId="{95C29C86-DFC8-4D83-A9F1-DB8110F2F480}" type="pres">
      <dgm:prSet presAssocID="{FEA45DD5-89CB-4883-A353-18ED1DC07D06}" presName="sibTrans" presStyleCnt="0"/>
      <dgm:spPr/>
    </dgm:pt>
    <dgm:pt modelId="{1B8C1E72-B9B9-4D8A-BABF-1ECBC425621C}" type="pres">
      <dgm:prSet presAssocID="{84E0D8AE-1FA0-45DD-BB09-9ADF927A14F2}" presName="node" presStyleLbl="node1" presStyleIdx="1" presStyleCnt="5">
        <dgm:presLayoutVars>
          <dgm:bulletEnabled val="1"/>
        </dgm:presLayoutVars>
      </dgm:prSet>
      <dgm:spPr/>
    </dgm:pt>
    <dgm:pt modelId="{33FD5CA9-8334-4295-A305-B9D8E7A506D1}" type="pres">
      <dgm:prSet presAssocID="{0E390923-0988-4F95-BCDC-9F93CD8B25E9}" presName="sibTrans" presStyleCnt="0"/>
      <dgm:spPr/>
    </dgm:pt>
    <dgm:pt modelId="{2C6074FB-D34E-453A-B330-5E6695DFB5BC}" type="pres">
      <dgm:prSet presAssocID="{3E47CB5D-2144-42DF-9748-0EB4410CF5BF}" presName="node" presStyleLbl="node1" presStyleIdx="2" presStyleCnt="5">
        <dgm:presLayoutVars>
          <dgm:bulletEnabled val="1"/>
        </dgm:presLayoutVars>
      </dgm:prSet>
      <dgm:spPr/>
    </dgm:pt>
    <dgm:pt modelId="{26B5C747-284B-44F5-B6E3-B4BF775B5F33}" type="pres">
      <dgm:prSet presAssocID="{359282C6-564B-4F54-90E3-9B5098CBF290}" presName="sibTrans" presStyleCnt="0"/>
      <dgm:spPr/>
    </dgm:pt>
    <dgm:pt modelId="{7400A5D6-2D05-4944-A3CC-EE54124CABE7}" type="pres">
      <dgm:prSet presAssocID="{C8226D46-371A-4FC0-8899-86E68801487B}" presName="node" presStyleLbl="node1" presStyleIdx="3" presStyleCnt="5">
        <dgm:presLayoutVars>
          <dgm:bulletEnabled val="1"/>
        </dgm:presLayoutVars>
      </dgm:prSet>
      <dgm:spPr/>
    </dgm:pt>
    <dgm:pt modelId="{89A94C19-1585-43F4-81E3-2040E452D0E8}" type="pres">
      <dgm:prSet presAssocID="{4211887C-8952-4B8A-8AEE-52781A3E353A}" presName="sibTrans" presStyleCnt="0"/>
      <dgm:spPr/>
    </dgm:pt>
    <dgm:pt modelId="{77E3A7F0-7614-499E-B790-DAD827A3D390}" type="pres">
      <dgm:prSet presAssocID="{6E9EAA1E-A763-435A-ABFB-40079A6966FC}" presName="node" presStyleLbl="node1" presStyleIdx="4" presStyleCnt="5">
        <dgm:presLayoutVars>
          <dgm:bulletEnabled val="1"/>
        </dgm:presLayoutVars>
      </dgm:prSet>
      <dgm:spPr/>
    </dgm:pt>
  </dgm:ptLst>
  <dgm:cxnLst>
    <dgm:cxn modelId="{7B4E3407-610D-414E-B52F-7442DEBD95B0}" srcId="{B2005191-B5B8-4AAE-B2A9-AEF025AFC2C0}" destId="{3E47CB5D-2144-42DF-9748-0EB4410CF5BF}" srcOrd="2" destOrd="0" parTransId="{5ED5649E-548C-47A0-8B48-4141A1317CB4}" sibTransId="{359282C6-564B-4F54-90E3-9B5098CBF290}"/>
    <dgm:cxn modelId="{01C50315-6F40-4FE8-A4B4-4BA8F32C38F6}" srcId="{B2005191-B5B8-4AAE-B2A9-AEF025AFC2C0}" destId="{C8226D46-371A-4FC0-8899-86E68801487B}" srcOrd="3" destOrd="0" parTransId="{9A152231-F244-4F0C-A2C0-AA670B0E34C5}" sibTransId="{4211887C-8952-4B8A-8AEE-52781A3E353A}"/>
    <dgm:cxn modelId="{2EE8E339-4BD5-44B8-A7BF-ADC53ABE5C7B}" type="presOf" srcId="{3E47CB5D-2144-42DF-9748-0EB4410CF5BF}" destId="{2C6074FB-D34E-453A-B330-5E6695DFB5BC}" srcOrd="0" destOrd="0" presId="urn:microsoft.com/office/officeart/2005/8/layout/default"/>
    <dgm:cxn modelId="{1041D861-64BE-40F5-914A-BCE2FC90B020}" type="presOf" srcId="{C8226D46-371A-4FC0-8899-86E68801487B}" destId="{7400A5D6-2D05-4944-A3CC-EE54124CABE7}" srcOrd="0" destOrd="0" presId="urn:microsoft.com/office/officeart/2005/8/layout/default"/>
    <dgm:cxn modelId="{24AB8B44-2649-4E91-93D4-B7626B509D4C}" type="presOf" srcId="{B2005191-B5B8-4AAE-B2A9-AEF025AFC2C0}" destId="{50AB6862-BE14-46F4-88C0-05604024C279}" srcOrd="0" destOrd="0" presId="urn:microsoft.com/office/officeart/2005/8/layout/default"/>
    <dgm:cxn modelId="{03F2BC51-DE4F-488A-B16F-6D25F9F63115}" type="presOf" srcId="{84E0D8AE-1FA0-45DD-BB09-9ADF927A14F2}" destId="{1B8C1E72-B9B9-4D8A-BABF-1ECBC425621C}" srcOrd="0" destOrd="0" presId="urn:microsoft.com/office/officeart/2005/8/layout/default"/>
    <dgm:cxn modelId="{9E7C4278-FBE7-4872-9CA7-47AE080DD9F0}" srcId="{B2005191-B5B8-4AAE-B2A9-AEF025AFC2C0}" destId="{84E0D8AE-1FA0-45DD-BB09-9ADF927A14F2}" srcOrd="1" destOrd="0" parTransId="{01429C7F-B3DE-4BD2-B9A0-D835539FDB9A}" sibTransId="{0E390923-0988-4F95-BCDC-9F93CD8B25E9}"/>
    <dgm:cxn modelId="{76AFCA9A-BAD3-45EC-ABA3-3133291469BF}" srcId="{B2005191-B5B8-4AAE-B2A9-AEF025AFC2C0}" destId="{FDBF210E-B503-4AD4-B590-03F5906C6E43}" srcOrd="0" destOrd="0" parTransId="{EF209A3D-16D8-4406-9366-70ED3F6FDED9}" sibTransId="{FEA45DD5-89CB-4883-A353-18ED1DC07D06}"/>
    <dgm:cxn modelId="{84A66FCC-2809-48B8-AF40-CF9EF31439C1}" srcId="{B2005191-B5B8-4AAE-B2A9-AEF025AFC2C0}" destId="{6E9EAA1E-A763-435A-ABFB-40079A6966FC}" srcOrd="4" destOrd="0" parTransId="{B98BE613-4ED4-468B-A489-E10F9A93EC56}" sibTransId="{F0B1C717-0847-41D1-AE79-145F1B4A5B62}"/>
    <dgm:cxn modelId="{837FEAEA-51D5-409A-B259-AC73B64DA449}" type="presOf" srcId="{6E9EAA1E-A763-435A-ABFB-40079A6966FC}" destId="{77E3A7F0-7614-499E-B790-DAD827A3D390}" srcOrd="0" destOrd="0" presId="urn:microsoft.com/office/officeart/2005/8/layout/default"/>
    <dgm:cxn modelId="{7CB092F8-94F0-4460-A7DA-2CD8E2E460F0}" type="presOf" srcId="{FDBF210E-B503-4AD4-B590-03F5906C6E43}" destId="{F3860360-F32F-41EE-AA4A-100AE98FDFA2}" srcOrd="0" destOrd="0" presId="urn:microsoft.com/office/officeart/2005/8/layout/default"/>
    <dgm:cxn modelId="{82F91157-5888-411E-ACF5-AFF589DBE49F}" type="presParOf" srcId="{50AB6862-BE14-46F4-88C0-05604024C279}" destId="{F3860360-F32F-41EE-AA4A-100AE98FDFA2}" srcOrd="0" destOrd="0" presId="urn:microsoft.com/office/officeart/2005/8/layout/default"/>
    <dgm:cxn modelId="{61B9814B-9C57-4A18-9EF2-D2BCA9001CFF}" type="presParOf" srcId="{50AB6862-BE14-46F4-88C0-05604024C279}" destId="{95C29C86-DFC8-4D83-A9F1-DB8110F2F480}" srcOrd="1" destOrd="0" presId="urn:microsoft.com/office/officeart/2005/8/layout/default"/>
    <dgm:cxn modelId="{B0783B29-C32C-48BE-94B7-BDCF9F92DF3A}" type="presParOf" srcId="{50AB6862-BE14-46F4-88C0-05604024C279}" destId="{1B8C1E72-B9B9-4D8A-BABF-1ECBC425621C}" srcOrd="2" destOrd="0" presId="urn:microsoft.com/office/officeart/2005/8/layout/default"/>
    <dgm:cxn modelId="{09DA5787-1177-49A7-A4E9-4CA8818C9551}" type="presParOf" srcId="{50AB6862-BE14-46F4-88C0-05604024C279}" destId="{33FD5CA9-8334-4295-A305-B9D8E7A506D1}" srcOrd="3" destOrd="0" presId="urn:microsoft.com/office/officeart/2005/8/layout/default"/>
    <dgm:cxn modelId="{CFAC2F0B-14C7-4FA7-BAE7-1E992EB20F0F}" type="presParOf" srcId="{50AB6862-BE14-46F4-88C0-05604024C279}" destId="{2C6074FB-D34E-453A-B330-5E6695DFB5BC}" srcOrd="4" destOrd="0" presId="urn:microsoft.com/office/officeart/2005/8/layout/default"/>
    <dgm:cxn modelId="{BB96CAA6-2A0D-4106-8C8E-85255F7A40D3}" type="presParOf" srcId="{50AB6862-BE14-46F4-88C0-05604024C279}" destId="{26B5C747-284B-44F5-B6E3-B4BF775B5F33}" srcOrd="5" destOrd="0" presId="urn:microsoft.com/office/officeart/2005/8/layout/default"/>
    <dgm:cxn modelId="{F6E5C435-2C68-445D-A5A7-4DA92BDACBA2}" type="presParOf" srcId="{50AB6862-BE14-46F4-88C0-05604024C279}" destId="{7400A5D6-2D05-4944-A3CC-EE54124CABE7}" srcOrd="6" destOrd="0" presId="urn:microsoft.com/office/officeart/2005/8/layout/default"/>
    <dgm:cxn modelId="{0103BC91-EF46-45CB-8FB4-C1BCEEA81B8D}" type="presParOf" srcId="{50AB6862-BE14-46F4-88C0-05604024C279}" destId="{89A94C19-1585-43F4-81E3-2040E452D0E8}" srcOrd="7" destOrd="0" presId="urn:microsoft.com/office/officeart/2005/8/layout/default"/>
    <dgm:cxn modelId="{CE30B9D9-3BDB-4EFA-A891-0C05D155283E}" type="presParOf" srcId="{50AB6862-BE14-46F4-88C0-05604024C279}" destId="{77E3A7F0-7614-499E-B790-DAD827A3D390}"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860360-F32F-41EE-AA4A-100AE98FDFA2}">
      <dsp:nvSpPr>
        <dsp:cNvPr id="0" name=""/>
        <dsp:cNvSpPr/>
      </dsp:nvSpPr>
      <dsp:spPr>
        <a:xfrm>
          <a:off x="0" y="85987"/>
          <a:ext cx="1754393" cy="10526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Herrin Hospital</a:t>
          </a:r>
        </a:p>
      </dsp:txBody>
      <dsp:txXfrm>
        <a:off x="0" y="85987"/>
        <a:ext cx="1754393" cy="1052636"/>
      </dsp:txXfrm>
    </dsp:sp>
    <dsp:sp modelId="{1B8C1E72-B9B9-4D8A-BABF-1ECBC425621C}">
      <dsp:nvSpPr>
        <dsp:cNvPr id="0" name=""/>
        <dsp:cNvSpPr/>
      </dsp:nvSpPr>
      <dsp:spPr>
        <a:xfrm>
          <a:off x="1929833" y="85987"/>
          <a:ext cx="1754393" cy="10526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Memorial Hospital of Carbondale</a:t>
          </a:r>
        </a:p>
      </dsp:txBody>
      <dsp:txXfrm>
        <a:off x="1929833" y="85987"/>
        <a:ext cx="1754393" cy="1052636"/>
      </dsp:txXfrm>
    </dsp:sp>
    <dsp:sp modelId="{2C6074FB-D34E-453A-B330-5E6695DFB5BC}">
      <dsp:nvSpPr>
        <dsp:cNvPr id="0" name=""/>
        <dsp:cNvSpPr/>
      </dsp:nvSpPr>
      <dsp:spPr>
        <a:xfrm>
          <a:off x="3859666" y="85987"/>
          <a:ext cx="1754393" cy="10526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St. Joseph Memorial Hospital</a:t>
          </a:r>
        </a:p>
      </dsp:txBody>
      <dsp:txXfrm>
        <a:off x="3859666" y="85987"/>
        <a:ext cx="1754393" cy="1052636"/>
      </dsp:txXfrm>
    </dsp:sp>
    <dsp:sp modelId="{7400A5D6-2D05-4944-A3CC-EE54124CABE7}">
      <dsp:nvSpPr>
        <dsp:cNvPr id="0" name=""/>
        <dsp:cNvSpPr/>
      </dsp:nvSpPr>
      <dsp:spPr>
        <a:xfrm>
          <a:off x="964916" y="1314063"/>
          <a:ext cx="1754393" cy="10526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Harrisburg Medical Center</a:t>
          </a:r>
        </a:p>
      </dsp:txBody>
      <dsp:txXfrm>
        <a:off x="964916" y="1314063"/>
        <a:ext cx="1754393" cy="1052636"/>
      </dsp:txXfrm>
    </dsp:sp>
    <dsp:sp modelId="{77E3A7F0-7614-499E-B790-DAD827A3D390}">
      <dsp:nvSpPr>
        <dsp:cNvPr id="0" name=""/>
        <dsp:cNvSpPr/>
      </dsp:nvSpPr>
      <dsp:spPr>
        <a:xfrm>
          <a:off x="2894749" y="1314063"/>
          <a:ext cx="1754393" cy="10526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10 Outpatient Therapy Clinics</a:t>
          </a:r>
        </a:p>
      </dsp:txBody>
      <dsp:txXfrm>
        <a:off x="2894749" y="1314063"/>
        <a:ext cx="1754393" cy="105263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A53E85-7CD3-4F3A-90DB-729CA90CF3F3}" type="datetimeFigureOut">
              <a:rPr lang="en-US" smtClean="0"/>
              <a:t>1/31/2024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A9D58D-9BAA-417D-88E7-DB4227CA1085}" type="slidenum">
              <a:rPr lang="en-US" smtClean="0"/>
              <a:t>‹#›</a:t>
            </a:fld>
            <a:endParaRPr lang="en-US"/>
          </a:p>
        </p:txBody>
      </p:sp>
    </p:spTree>
    <p:extLst>
      <p:ext uri="{BB962C8B-B14F-4D97-AF65-F5344CB8AC3E}">
        <p14:creationId xmlns:p14="http://schemas.microsoft.com/office/powerpoint/2010/main" val="4290256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DA9D58D-9BAA-417D-88E7-DB4227CA1085}" type="slidenum">
              <a:rPr lang="en-US" smtClean="0"/>
              <a:t>6</a:t>
            </a:fld>
            <a:endParaRPr lang="en-US"/>
          </a:p>
        </p:txBody>
      </p:sp>
    </p:spTree>
    <p:extLst>
      <p:ext uri="{BB962C8B-B14F-4D97-AF65-F5344CB8AC3E}">
        <p14:creationId xmlns:p14="http://schemas.microsoft.com/office/powerpoint/2010/main" val="31843508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31344F-A8D8-411A-AAB1-3AEC096877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 y="9022"/>
            <a:ext cx="9141714" cy="6856284"/>
          </a:xfrm>
          <a:prstGeom prst="rect">
            <a:avLst/>
          </a:prstGeom>
        </p:spPr>
      </p:pic>
      <p:pic>
        <p:nvPicPr>
          <p:cNvPr id="12" name="Picture 11">
            <a:extLst>
              <a:ext uri="{FF2B5EF4-FFF2-40B4-BE49-F238E27FC236}">
                <a16:creationId xmlns:a16="http://schemas.microsoft.com/office/drawing/2014/main" id="{C109B9CD-6CA9-44ED-B942-A8D85CB4F7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91556" y="5915012"/>
            <a:ext cx="938786" cy="493777"/>
          </a:xfrm>
          <a:prstGeom prst="rect">
            <a:avLst/>
          </a:prstGeom>
        </p:spPr>
      </p:pic>
      <p:sp>
        <p:nvSpPr>
          <p:cNvPr id="9" name="Text Placeholder 8">
            <a:extLst>
              <a:ext uri="{FF2B5EF4-FFF2-40B4-BE49-F238E27FC236}">
                <a16:creationId xmlns:a16="http://schemas.microsoft.com/office/drawing/2014/main" id="{0E0AB0C8-74CC-446F-9281-8E91AA70FD43}"/>
              </a:ext>
            </a:extLst>
          </p:cNvPr>
          <p:cNvSpPr>
            <a:spLocks noGrp="1"/>
          </p:cNvSpPr>
          <p:nvPr>
            <p:ph type="body" sz="quarter" idx="10" hasCustomPrompt="1"/>
          </p:nvPr>
        </p:nvSpPr>
        <p:spPr>
          <a:xfrm>
            <a:off x="5594749" y="3523415"/>
            <a:ext cx="3135596" cy="1102858"/>
          </a:xfrm>
          <a:prstGeom prst="rect">
            <a:avLst/>
          </a:prstGeom>
        </p:spPr>
        <p:txBody>
          <a:bodyPr>
            <a:noAutofit/>
          </a:bodyPr>
          <a:lstStyle>
            <a:lvl1pPr marL="0" indent="0">
              <a:spcBef>
                <a:spcPts val="0"/>
              </a:spcBef>
              <a:buNone/>
              <a:defRPr sz="3600">
                <a:solidFill>
                  <a:schemeClr val="tx2"/>
                </a:solidFill>
              </a:defRPr>
            </a:lvl1pPr>
          </a:lstStyle>
          <a:p>
            <a:pPr lvl="0"/>
            <a:r>
              <a:rPr lang="en-US" dirty="0"/>
              <a:t>Presentation </a:t>
            </a:r>
          </a:p>
          <a:p>
            <a:pPr lvl="0"/>
            <a:r>
              <a:rPr lang="en-US" dirty="0"/>
              <a:t>Title</a:t>
            </a:r>
          </a:p>
        </p:txBody>
      </p:sp>
      <p:sp>
        <p:nvSpPr>
          <p:cNvPr id="11" name="Text Placeholder 10">
            <a:extLst>
              <a:ext uri="{FF2B5EF4-FFF2-40B4-BE49-F238E27FC236}">
                <a16:creationId xmlns:a16="http://schemas.microsoft.com/office/drawing/2014/main" id="{BCA6C1C3-E0B6-4DA0-B906-995E3F944CC6}"/>
              </a:ext>
            </a:extLst>
          </p:cNvPr>
          <p:cNvSpPr>
            <a:spLocks noGrp="1"/>
          </p:cNvSpPr>
          <p:nvPr>
            <p:ph type="body" sz="quarter" idx="11" hasCustomPrompt="1"/>
          </p:nvPr>
        </p:nvSpPr>
        <p:spPr>
          <a:xfrm>
            <a:off x="5594746" y="4817526"/>
            <a:ext cx="3135596" cy="783318"/>
          </a:xfrm>
          <a:prstGeom prst="rect">
            <a:avLst/>
          </a:prstGeom>
        </p:spPr>
        <p:txBody>
          <a:bodyPr>
            <a:normAutofit/>
          </a:bodyPr>
          <a:lstStyle>
            <a:lvl1pPr marL="0" indent="0">
              <a:buNone/>
              <a:defRPr sz="1800">
                <a:solidFill>
                  <a:schemeClr val="bg1"/>
                </a:solidFill>
              </a:defRPr>
            </a:lvl1pPr>
          </a:lstStyle>
          <a:p>
            <a:pPr lvl="0"/>
            <a:r>
              <a:rPr lang="en-US" dirty="0"/>
              <a:t>Presentation Subtitle</a:t>
            </a:r>
          </a:p>
          <a:p>
            <a:pPr lvl="0"/>
            <a:r>
              <a:rPr lang="en-US" dirty="0"/>
              <a:t>Presentation Date</a:t>
            </a:r>
          </a:p>
        </p:txBody>
      </p:sp>
    </p:spTree>
    <p:extLst>
      <p:ext uri="{BB962C8B-B14F-4D97-AF65-F5344CB8AC3E}">
        <p14:creationId xmlns:p14="http://schemas.microsoft.com/office/powerpoint/2010/main" val="2653831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31344F-A8D8-411A-AAB1-3AEC096877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4" y="9022"/>
            <a:ext cx="9141712" cy="6856284"/>
          </a:xfrm>
          <a:prstGeom prst="rect">
            <a:avLst/>
          </a:prstGeom>
        </p:spPr>
      </p:pic>
      <p:pic>
        <p:nvPicPr>
          <p:cNvPr id="12" name="Picture 11">
            <a:extLst>
              <a:ext uri="{FF2B5EF4-FFF2-40B4-BE49-F238E27FC236}">
                <a16:creationId xmlns:a16="http://schemas.microsoft.com/office/drawing/2014/main" id="{C109B9CD-6CA9-44ED-B942-A8D85CB4F7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91556" y="5915012"/>
            <a:ext cx="938786" cy="493777"/>
          </a:xfrm>
          <a:prstGeom prst="rect">
            <a:avLst/>
          </a:prstGeom>
        </p:spPr>
      </p:pic>
      <p:sp>
        <p:nvSpPr>
          <p:cNvPr id="9" name="Text Placeholder 8">
            <a:extLst>
              <a:ext uri="{FF2B5EF4-FFF2-40B4-BE49-F238E27FC236}">
                <a16:creationId xmlns:a16="http://schemas.microsoft.com/office/drawing/2014/main" id="{0E0AB0C8-74CC-446F-9281-8E91AA70FD43}"/>
              </a:ext>
            </a:extLst>
          </p:cNvPr>
          <p:cNvSpPr>
            <a:spLocks noGrp="1"/>
          </p:cNvSpPr>
          <p:nvPr>
            <p:ph type="body" sz="quarter" idx="10" hasCustomPrompt="1"/>
          </p:nvPr>
        </p:nvSpPr>
        <p:spPr>
          <a:xfrm>
            <a:off x="5594749" y="3523415"/>
            <a:ext cx="3135596" cy="1102858"/>
          </a:xfrm>
          <a:prstGeom prst="rect">
            <a:avLst/>
          </a:prstGeom>
        </p:spPr>
        <p:txBody>
          <a:bodyPr>
            <a:noAutofit/>
          </a:bodyPr>
          <a:lstStyle>
            <a:lvl1pPr marL="0" indent="0">
              <a:spcBef>
                <a:spcPts val="0"/>
              </a:spcBef>
              <a:buNone/>
              <a:defRPr sz="3600">
                <a:solidFill>
                  <a:schemeClr val="tx2"/>
                </a:solidFill>
              </a:defRPr>
            </a:lvl1pPr>
          </a:lstStyle>
          <a:p>
            <a:pPr lvl="0"/>
            <a:r>
              <a:rPr lang="en-US" dirty="0"/>
              <a:t>Presentation </a:t>
            </a:r>
          </a:p>
          <a:p>
            <a:pPr lvl="0"/>
            <a:r>
              <a:rPr lang="en-US" dirty="0"/>
              <a:t>Title</a:t>
            </a:r>
          </a:p>
        </p:txBody>
      </p:sp>
      <p:sp>
        <p:nvSpPr>
          <p:cNvPr id="11" name="Text Placeholder 10">
            <a:extLst>
              <a:ext uri="{FF2B5EF4-FFF2-40B4-BE49-F238E27FC236}">
                <a16:creationId xmlns:a16="http://schemas.microsoft.com/office/drawing/2014/main" id="{BCA6C1C3-E0B6-4DA0-B906-995E3F944CC6}"/>
              </a:ext>
            </a:extLst>
          </p:cNvPr>
          <p:cNvSpPr>
            <a:spLocks noGrp="1"/>
          </p:cNvSpPr>
          <p:nvPr>
            <p:ph type="body" sz="quarter" idx="11" hasCustomPrompt="1"/>
          </p:nvPr>
        </p:nvSpPr>
        <p:spPr>
          <a:xfrm>
            <a:off x="5594746" y="4817526"/>
            <a:ext cx="3135596" cy="783318"/>
          </a:xfrm>
          <a:prstGeom prst="rect">
            <a:avLst/>
          </a:prstGeom>
        </p:spPr>
        <p:txBody>
          <a:bodyPr>
            <a:normAutofit/>
          </a:bodyPr>
          <a:lstStyle>
            <a:lvl1pPr marL="0" indent="0">
              <a:buNone/>
              <a:defRPr sz="1800">
                <a:solidFill>
                  <a:schemeClr val="bg1"/>
                </a:solidFill>
              </a:defRPr>
            </a:lvl1pPr>
          </a:lstStyle>
          <a:p>
            <a:pPr lvl="0"/>
            <a:r>
              <a:rPr lang="en-US" dirty="0"/>
              <a:t>Presentation Subtitle</a:t>
            </a:r>
          </a:p>
          <a:p>
            <a:pPr lvl="0"/>
            <a:r>
              <a:rPr lang="en-US" dirty="0"/>
              <a:t>Presentation Date</a:t>
            </a:r>
          </a:p>
        </p:txBody>
      </p:sp>
    </p:spTree>
    <p:extLst>
      <p:ext uri="{BB962C8B-B14F-4D97-AF65-F5344CB8AC3E}">
        <p14:creationId xmlns:p14="http://schemas.microsoft.com/office/powerpoint/2010/main" val="206898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eaker-1">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2C7969F3-A804-4F67-8A2F-E93E3D6C40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 y="96"/>
            <a:ext cx="9141714" cy="6857808"/>
          </a:xfrm>
          <a:prstGeom prst="rect">
            <a:avLst/>
          </a:prstGeom>
        </p:spPr>
      </p:pic>
      <p:sp>
        <p:nvSpPr>
          <p:cNvPr id="6" name="Text Placeholder 8">
            <a:extLst>
              <a:ext uri="{FF2B5EF4-FFF2-40B4-BE49-F238E27FC236}">
                <a16:creationId xmlns:a16="http://schemas.microsoft.com/office/drawing/2014/main" id="{0E0AB0C8-74CC-446F-9281-8E91AA70FD43}"/>
              </a:ext>
            </a:extLst>
          </p:cNvPr>
          <p:cNvSpPr>
            <a:spLocks noGrp="1"/>
          </p:cNvSpPr>
          <p:nvPr>
            <p:ph type="body" sz="quarter" idx="10" hasCustomPrompt="1"/>
          </p:nvPr>
        </p:nvSpPr>
        <p:spPr>
          <a:xfrm>
            <a:off x="5594749" y="3429000"/>
            <a:ext cx="3135596" cy="1102858"/>
          </a:xfrm>
          <a:prstGeom prst="rect">
            <a:avLst/>
          </a:prstGeom>
        </p:spPr>
        <p:txBody>
          <a:bodyPr>
            <a:noAutofit/>
          </a:bodyPr>
          <a:lstStyle>
            <a:lvl1pPr marL="0" indent="0">
              <a:spcBef>
                <a:spcPts val="0"/>
              </a:spcBef>
              <a:buNone/>
              <a:defRPr sz="3600">
                <a:solidFill>
                  <a:schemeClr val="tx2"/>
                </a:solidFill>
              </a:defRPr>
            </a:lvl1pPr>
          </a:lstStyle>
          <a:p>
            <a:pPr lvl="0"/>
            <a:r>
              <a:rPr lang="en-US" dirty="0"/>
              <a:t>Section </a:t>
            </a:r>
            <a:br>
              <a:rPr lang="en-US" dirty="0"/>
            </a:br>
            <a:r>
              <a:rPr lang="en-US" dirty="0"/>
              <a:t>Heading</a:t>
            </a:r>
          </a:p>
        </p:txBody>
      </p:sp>
      <p:sp>
        <p:nvSpPr>
          <p:cNvPr id="7" name="Text Placeholder 10">
            <a:extLst>
              <a:ext uri="{FF2B5EF4-FFF2-40B4-BE49-F238E27FC236}">
                <a16:creationId xmlns:a16="http://schemas.microsoft.com/office/drawing/2014/main" id="{BCA6C1C3-E0B6-4DA0-B906-995E3F944CC6}"/>
              </a:ext>
            </a:extLst>
          </p:cNvPr>
          <p:cNvSpPr>
            <a:spLocks noGrp="1"/>
          </p:cNvSpPr>
          <p:nvPr>
            <p:ph type="body" sz="quarter" idx="11" hasCustomPrompt="1"/>
          </p:nvPr>
        </p:nvSpPr>
        <p:spPr>
          <a:xfrm>
            <a:off x="5594746" y="4775654"/>
            <a:ext cx="3135596" cy="783318"/>
          </a:xfrm>
          <a:prstGeom prst="rect">
            <a:avLst/>
          </a:prstGeom>
        </p:spPr>
        <p:txBody>
          <a:bodyPr>
            <a:normAutofit/>
          </a:bodyPr>
          <a:lstStyle>
            <a:lvl1pPr marL="0" indent="0">
              <a:buNone/>
              <a:defRPr lang="en-US" sz="1800" kern="1200" baseline="0" dirty="0">
                <a:solidFill>
                  <a:schemeClr val="bg2"/>
                </a:solidFill>
                <a:latin typeface="+mn-lt"/>
                <a:ea typeface="+mn-ea"/>
                <a:cs typeface="+mn-cs"/>
              </a:defRPr>
            </a:lvl1pPr>
          </a:lstStyle>
          <a:p>
            <a:pPr marL="0" marR="0" lvl="0" indent="0" algn="l" defTabSz="685749"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Section Subheading</a:t>
            </a:r>
          </a:p>
        </p:txBody>
      </p:sp>
      <p:pic>
        <p:nvPicPr>
          <p:cNvPr id="10" name="Picture 9">
            <a:extLst>
              <a:ext uri="{FF2B5EF4-FFF2-40B4-BE49-F238E27FC236}">
                <a16:creationId xmlns:a16="http://schemas.microsoft.com/office/drawing/2014/main" id="{AEE77B09-AE95-4259-8E33-A11A880BA7E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353" t="41308" r="41308" b="44537"/>
          <a:stretch/>
        </p:blipFill>
        <p:spPr>
          <a:xfrm>
            <a:off x="7818864" y="5894636"/>
            <a:ext cx="984586" cy="562270"/>
          </a:xfrm>
          <a:prstGeom prst="rect">
            <a:avLst/>
          </a:prstGeom>
        </p:spPr>
      </p:pic>
    </p:spTree>
    <p:extLst>
      <p:ext uri="{BB962C8B-B14F-4D97-AF65-F5344CB8AC3E}">
        <p14:creationId xmlns:p14="http://schemas.microsoft.com/office/powerpoint/2010/main" val="3905008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eaker-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243B41-E6B7-4E99-A7F9-784E71ACB1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6"/>
            <a:ext cx="9141714" cy="6857808"/>
          </a:xfrm>
          <a:prstGeom prst="rect">
            <a:avLst/>
          </a:prstGeom>
        </p:spPr>
      </p:pic>
      <p:sp>
        <p:nvSpPr>
          <p:cNvPr id="6" name="Text Placeholder 8">
            <a:extLst>
              <a:ext uri="{FF2B5EF4-FFF2-40B4-BE49-F238E27FC236}">
                <a16:creationId xmlns:a16="http://schemas.microsoft.com/office/drawing/2014/main" id="{0E0AB0C8-74CC-446F-9281-8E91AA70FD43}"/>
              </a:ext>
            </a:extLst>
          </p:cNvPr>
          <p:cNvSpPr>
            <a:spLocks noGrp="1"/>
          </p:cNvSpPr>
          <p:nvPr>
            <p:ph type="body" sz="quarter" idx="10" hasCustomPrompt="1"/>
          </p:nvPr>
        </p:nvSpPr>
        <p:spPr>
          <a:xfrm>
            <a:off x="5594749" y="3429000"/>
            <a:ext cx="3135596" cy="1102858"/>
          </a:xfrm>
          <a:prstGeom prst="rect">
            <a:avLst/>
          </a:prstGeom>
        </p:spPr>
        <p:txBody>
          <a:bodyPr>
            <a:noAutofit/>
          </a:bodyPr>
          <a:lstStyle>
            <a:lvl1pPr marL="0" indent="0">
              <a:spcBef>
                <a:spcPts val="0"/>
              </a:spcBef>
              <a:buNone/>
              <a:defRPr sz="3600">
                <a:solidFill>
                  <a:schemeClr val="tx2"/>
                </a:solidFill>
              </a:defRPr>
            </a:lvl1pPr>
          </a:lstStyle>
          <a:p>
            <a:pPr lvl="0"/>
            <a:r>
              <a:rPr lang="en-US" dirty="0"/>
              <a:t>Section </a:t>
            </a:r>
            <a:br>
              <a:rPr lang="en-US" dirty="0"/>
            </a:br>
            <a:r>
              <a:rPr lang="en-US" dirty="0"/>
              <a:t>Heading</a:t>
            </a:r>
          </a:p>
        </p:txBody>
      </p:sp>
      <p:sp>
        <p:nvSpPr>
          <p:cNvPr id="9" name="Text Placeholder 10">
            <a:extLst>
              <a:ext uri="{FF2B5EF4-FFF2-40B4-BE49-F238E27FC236}">
                <a16:creationId xmlns:a16="http://schemas.microsoft.com/office/drawing/2014/main" id="{BCA6C1C3-E0B6-4DA0-B906-995E3F944CC6}"/>
              </a:ext>
            </a:extLst>
          </p:cNvPr>
          <p:cNvSpPr>
            <a:spLocks noGrp="1"/>
          </p:cNvSpPr>
          <p:nvPr>
            <p:ph type="body" sz="quarter" idx="11" hasCustomPrompt="1"/>
          </p:nvPr>
        </p:nvSpPr>
        <p:spPr>
          <a:xfrm>
            <a:off x="5594746" y="4775654"/>
            <a:ext cx="3135596" cy="783318"/>
          </a:xfrm>
          <a:prstGeom prst="rect">
            <a:avLst/>
          </a:prstGeom>
        </p:spPr>
        <p:txBody>
          <a:bodyPr>
            <a:normAutofit/>
          </a:bodyPr>
          <a:lstStyle>
            <a:lvl1pPr marL="0" indent="0">
              <a:buNone/>
              <a:defRPr lang="en-US" sz="1800" kern="1200" baseline="0" dirty="0">
                <a:solidFill>
                  <a:schemeClr val="bg2"/>
                </a:solidFill>
                <a:latin typeface="+mn-lt"/>
                <a:ea typeface="+mn-ea"/>
                <a:cs typeface="+mn-cs"/>
              </a:defRPr>
            </a:lvl1pPr>
          </a:lstStyle>
          <a:p>
            <a:pPr marL="0" marR="0" lvl="0" indent="0" algn="l" defTabSz="685749"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Section Subheading</a:t>
            </a:r>
          </a:p>
        </p:txBody>
      </p:sp>
      <p:pic>
        <p:nvPicPr>
          <p:cNvPr id="10" name="Picture 9">
            <a:extLst>
              <a:ext uri="{FF2B5EF4-FFF2-40B4-BE49-F238E27FC236}">
                <a16:creationId xmlns:a16="http://schemas.microsoft.com/office/drawing/2014/main" id="{AEE77B09-AE95-4259-8E33-A11A880BA7E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353" t="41308" r="41308" b="44537"/>
          <a:stretch/>
        </p:blipFill>
        <p:spPr>
          <a:xfrm>
            <a:off x="7818864" y="5894636"/>
            <a:ext cx="984586" cy="562270"/>
          </a:xfrm>
          <a:prstGeom prst="rect">
            <a:avLst/>
          </a:prstGeom>
        </p:spPr>
      </p:pic>
    </p:spTree>
    <p:extLst>
      <p:ext uri="{BB962C8B-B14F-4D97-AF65-F5344CB8AC3E}">
        <p14:creationId xmlns:p14="http://schemas.microsoft.com/office/powerpoint/2010/main" val="3689023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reaker-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9CC5A71-D40F-464D-95B6-84DA9BCB0A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
        <p:nvSpPr>
          <p:cNvPr id="6" name="Text Placeholder 8">
            <a:extLst>
              <a:ext uri="{FF2B5EF4-FFF2-40B4-BE49-F238E27FC236}">
                <a16:creationId xmlns:a16="http://schemas.microsoft.com/office/drawing/2014/main" id="{0E0AB0C8-74CC-446F-9281-8E91AA70FD43}"/>
              </a:ext>
            </a:extLst>
          </p:cNvPr>
          <p:cNvSpPr>
            <a:spLocks noGrp="1"/>
          </p:cNvSpPr>
          <p:nvPr>
            <p:ph type="body" sz="quarter" idx="10" hasCustomPrompt="1"/>
          </p:nvPr>
        </p:nvSpPr>
        <p:spPr>
          <a:xfrm>
            <a:off x="5594749" y="3429000"/>
            <a:ext cx="3135596" cy="1102858"/>
          </a:xfrm>
          <a:prstGeom prst="rect">
            <a:avLst/>
          </a:prstGeom>
        </p:spPr>
        <p:txBody>
          <a:bodyPr>
            <a:noAutofit/>
          </a:bodyPr>
          <a:lstStyle>
            <a:lvl1pPr marL="0" indent="0">
              <a:spcBef>
                <a:spcPts val="0"/>
              </a:spcBef>
              <a:buNone/>
              <a:defRPr sz="3600">
                <a:solidFill>
                  <a:schemeClr val="tx2"/>
                </a:solidFill>
              </a:defRPr>
            </a:lvl1pPr>
          </a:lstStyle>
          <a:p>
            <a:pPr lvl="0"/>
            <a:r>
              <a:rPr lang="en-US" dirty="0"/>
              <a:t>Section </a:t>
            </a:r>
            <a:br>
              <a:rPr lang="en-US" dirty="0"/>
            </a:br>
            <a:r>
              <a:rPr lang="en-US" dirty="0"/>
              <a:t>Heading</a:t>
            </a:r>
          </a:p>
        </p:txBody>
      </p:sp>
      <p:sp>
        <p:nvSpPr>
          <p:cNvPr id="9" name="Text Placeholder 10">
            <a:extLst>
              <a:ext uri="{FF2B5EF4-FFF2-40B4-BE49-F238E27FC236}">
                <a16:creationId xmlns:a16="http://schemas.microsoft.com/office/drawing/2014/main" id="{BCA6C1C3-E0B6-4DA0-B906-995E3F944CC6}"/>
              </a:ext>
            </a:extLst>
          </p:cNvPr>
          <p:cNvSpPr>
            <a:spLocks noGrp="1"/>
          </p:cNvSpPr>
          <p:nvPr>
            <p:ph type="body" sz="quarter" idx="11" hasCustomPrompt="1"/>
          </p:nvPr>
        </p:nvSpPr>
        <p:spPr>
          <a:xfrm>
            <a:off x="5594746" y="4775654"/>
            <a:ext cx="3135596" cy="783318"/>
          </a:xfrm>
          <a:prstGeom prst="rect">
            <a:avLst/>
          </a:prstGeom>
        </p:spPr>
        <p:txBody>
          <a:bodyPr>
            <a:normAutofit/>
          </a:bodyPr>
          <a:lstStyle>
            <a:lvl1pPr marL="0" indent="0">
              <a:buNone/>
              <a:defRPr lang="en-US" sz="1800" kern="1200" baseline="0" dirty="0">
                <a:solidFill>
                  <a:schemeClr val="bg2"/>
                </a:solidFill>
                <a:latin typeface="+mn-lt"/>
                <a:ea typeface="+mn-ea"/>
                <a:cs typeface="+mn-cs"/>
              </a:defRPr>
            </a:lvl1pPr>
          </a:lstStyle>
          <a:p>
            <a:pPr marL="0" marR="0" lvl="0" indent="0" algn="l" defTabSz="685749"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Section Subheading</a:t>
            </a:r>
          </a:p>
        </p:txBody>
      </p:sp>
      <p:pic>
        <p:nvPicPr>
          <p:cNvPr id="10" name="Picture 9">
            <a:extLst>
              <a:ext uri="{FF2B5EF4-FFF2-40B4-BE49-F238E27FC236}">
                <a16:creationId xmlns:a16="http://schemas.microsoft.com/office/drawing/2014/main" id="{AEE77B09-AE95-4259-8E33-A11A880BA7E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353" t="41308" r="41308" b="44537"/>
          <a:stretch/>
        </p:blipFill>
        <p:spPr>
          <a:xfrm>
            <a:off x="7818864" y="5894636"/>
            <a:ext cx="984586" cy="562270"/>
          </a:xfrm>
          <a:prstGeom prst="rect">
            <a:avLst/>
          </a:prstGeom>
        </p:spPr>
      </p:pic>
    </p:spTree>
    <p:extLst>
      <p:ext uri="{BB962C8B-B14F-4D97-AF65-F5344CB8AC3E}">
        <p14:creationId xmlns:p14="http://schemas.microsoft.com/office/powerpoint/2010/main" val="1781648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reaker-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B8C0B6B-F84F-4269-A320-C9F50CAE2D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 y="96"/>
            <a:ext cx="9141714" cy="6857808"/>
          </a:xfrm>
          <a:prstGeom prst="rect">
            <a:avLst/>
          </a:prstGeom>
        </p:spPr>
      </p:pic>
      <p:pic>
        <p:nvPicPr>
          <p:cNvPr id="10" name="Picture 9">
            <a:extLst>
              <a:ext uri="{FF2B5EF4-FFF2-40B4-BE49-F238E27FC236}">
                <a16:creationId xmlns:a16="http://schemas.microsoft.com/office/drawing/2014/main" id="{AEE77B09-AE95-4259-8E33-A11A880BA7E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353" t="41308" r="41308" b="44537"/>
          <a:stretch/>
        </p:blipFill>
        <p:spPr>
          <a:xfrm>
            <a:off x="7818864" y="5894636"/>
            <a:ext cx="984586" cy="562270"/>
          </a:xfrm>
          <a:prstGeom prst="rect">
            <a:avLst/>
          </a:prstGeom>
        </p:spPr>
      </p:pic>
      <p:sp>
        <p:nvSpPr>
          <p:cNvPr id="7" name="Text Placeholder 8">
            <a:extLst>
              <a:ext uri="{FF2B5EF4-FFF2-40B4-BE49-F238E27FC236}">
                <a16:creationId xmlns:a16="http://schemas.microsoft.com/office/drawing/2014/main" id="{0E0AB0C8-74CC-446F-9281-8E91AA70FD43}"/>
              </a:ext>
            </a:extLst>
          </p:cNvPr>
          <p:cNvSpPr>
            <a:spLocks noGrp="1"/>
          </p:cNvSpPr>
          <p:nvPr>
            <p:ph type="body" sz="quarter" idx="10" hasCustomPrompt="1"/>
          </p:nvPr>
        </p:nvSpPr>
        <p:spPr>
          <a:xfrm>
            <a:off x="5594749" y="3429000"/>
            <a:ext cx="3135596" cy="1102858"/>
          </a:xfrm>
          <a:prstGeom prst="rect">
            <a:avLst/>
          </a:prstGeom>
        </p:spPr>
        <p:txBody>
          <a:bodyPr>
            <a:noAutofit/>
          </a:bodyPr>
          <a:lstStyle>
            <a:lvl1pPr marL="0" indent="0">
              <a:spcBef>
                <a:spcPts val="0"/>
              </a:spcBef>
              <a:buNone/>
              <a:defRPr sz="3600">
                <a:solidFill>
                  <a:schemeClr val="tx2"/>
                </a:solidFill>
              </a:defRPr>
            </a:lvl1pPr>
          </a:lstStyle>
          <a:p>
            <a:pPr lvl="0"/>
            <a:r>
              <a:rPr lang="en-US" dirty="0"/>
              <a:t>Section </a:t>
            </a:r>
            <a:br>
              <a:rPr lang="en-US" dirty="0"/>
            </a:br>
            <a:r>
              <a:rPr lang="en-US" dirty="0"/>
              <a:t>Heading</a:t>
            </a:r>
          </a:p>
        </p:txBody>
      </p:sp>
      <p:sp>
        <p:nvSpPr>
          <p:cNvPr id="9" name="Text Placeholder 10">
            <a:extLst>
              <a:ext uri="{FF2B5EF4-FFF2-40B4-BE49-F238E27FC236}">
                <a16:creationId xmlns:a16="http://schemas.microsoft.com/office/drawing/2014/main" id="{BCA6C1C3-E0B6-4DA0-B906-995E3F944CC6}"/>
              </a:ext>
            </a:extLst>
          </p:cNvPr>
          <p:cNvSpPr>
            <a:spLocks noGrp="1"/>
          </p:cNvSpPr>
          <p:nvPr>
            <p:ph type="body" sz="quarter" idx="11" hasCustomPrompt="1"/>
          </p:nvPr>
        </p:nvSpPr>
        <p:spPr>
          <a:xfrm>
            <a:off x="5594746" y="4775654"/>
            <a:ext cx="3135596" cy="783318"/>
          </a:xfrm>
          <a:prstGeom prst="rect">
            <a:avLst/>
          </a:prstGeom>
        </p:spPr>
        <p:txBody>
          <a:bodyPr>
            <a:normAutofit/>
          </a:bodyPr>
          <a:lstStyle>
            <a:lvl1pPr marL="0" indent="0">
              <a:buNone/>
              <a:defRPr lang="en-US" sz="1800" kern="1200" baseline="0" dirty="0">
                <a:solidFill>
                  <a:schemeClr val="bg2"/>
                </a:solidFill>
                <a:latin typeface="+mn-lt"/>
                <a:ea typeface="+mn-ea"/>
                <a:cs typeface="+mn-cs"/>
              </a:defRPr>
            </a:lvl1pPr>
          </a:lstStyle>
          <a:p>
            <a:pPr marL="0" marR="0" lvl="0" indent="0" algn="l" defTabSz="685749"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Section Subheading</a:t>
            </a:r>
          </a:p>
        </p:txBody>
      </p:sp>
    </p:spTree>
    <p:extLst>
      <p:ext uri="{BB962C8B-B14F-4D97-AF65-F5344CB8AC3E}">
        <p14:creationId xmlns:p14="http://schemas.microsoft.com/office/powerpoint/2010/main" val="1689326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DD26592-E925-4441-8BBF-7061DC86A9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9" y="762"/>
            <a:ext cx="9141969" cy="6856476"/>
          </a:xfrm>
          <a:prstGeom prst="rect">
            <a:avLst/>
          </a:prstGeom>
        </p:spPr>
      </p:pic>
      <p:sp>
        <p:nvSpPr>
          <p:cNvPr id="2" name="Title 1">
            <a:extLst>
              <a:ext uri="{FF2B5EF4-FFF2-40B4-BE49-F238E27FC236}">
                <a16:creationId xmlns:a16="http://schemas.microsoft.com/office/drawing/2014/main" id="{A2E78D50-1EDD-4D7B-ABD8-BC907C00DA56}"/>
              </a:ext>
            </a:extLst>
          </p:cNvPr>
          <p:cNvSpPr>
            <a:spLocks noGrp="1"/>
          </p:cNvSpPr>
          <p:nvPr>
            <p:ph type="title" hasCustomPrompt="1"/>
          </p:nvPr>
        </p:nvSpPr>
        <p:spPr/>
        <p:txBody>
          <a:bodyPr/>
          <a:lstStyle>
            <a:lvl1pPr>
              <a:defRPr/>
            </a:lvl1pPr>
          </a:lstStyle>
          <a:p>
            <a:r>
              <a:rPr lang="en-US" dirty="0"/>
              <a:t>Slide Heading</a:t>
            </a:r>
          </a:p>
        </p:txBody>
      </p:sp>
      <p:sp>
        <p:nvSpPr>
          <p:cNvPr id="6" name="Slide Number Placeholder 5">
            <a:extLst>
              <a:ext uri="{FF2B5EF4-FFF2-40B4-BE49-F238E27FC236}">
                <a16:creationId xmlns:a16="http://schemas.microsoft.com/office/drawing/2014/main" id="{81A695FA-8D81-4175-AC67-58110287A4BF}"/>
              </a:ext>
            </a:extLst>
          </p:cNvPr>
          <p:cNvSpPr>
            <a:spLocks noGrp="1"/>
          </p:cNvSpPr>
          <p:nvPr>
            <p:ph type="sldNum" sz="quarter" idx="12"/>
          </p:nvPr>
        </p:nvSpPr>
        <p:spPr/>
        <p:txBody>
          <a:bodyPr/>
          <a:lstStyle/>
          <a:p>
            <a:fld id="{9D85EF1F-7307-41BC-8C08-94B176AED8EE}" type="slidenum">
              <a:rPr lang="en-US" smtClean="0">
                <a:solidFill>
                  <a:srgbClr val="59CBE8"/>
                </a:solidFill>
              </a:rPr>
              <a:pPr/>
              <a:t>‹#›</a:t>
            </a:fld>
            <a:endParaRPr lang="en-US">
              <a:solidFill>
                <a:srgbClr val="59CBE8"/>
              </a:solidFill>
            </a:endParaRPr>
          </a:p>
        </p:txBody>
      </p:sp>
      <p:sp>
        <p:nvSpPr>
          <p:cNvPr id="11" name="Text Placeholder 10">
            <a:extLst>
              <a:ext uri="{FF2B5EF4-FFF2-40B4-BE49-F238E27FC236}">
                <a16:creationId xmlns:a16="http://schemas.microsoft.com/office/drawing/2014/main" id="{B13AC1C5-3538-474F-9F06-8929A7657A39}"/>
              </a:ext>
            </a:extLst>
          </p:cNvPr>
          <p:cNvSpPr>
            <a:spLocks noGrp="1"/>
          </p:cNvSpPr>
          <p:nvPr>
            <p:ph type="body" sz="quarter" idx="13" hasCustomPrompt="1"/>
          </p:nvPr>
        </p:nvSpPr>
        <p:spPr>
          <a:xfrm>
            <a:off x="628650" y="1825629"/>
            <a:ext cx="7886700" cy="4016375"/>
          </a:xfrm>
        </p:spPr>
        <p:txBody>
          <a:bodyPr/>
          <a:lstStyle>
            <a:lvl1pPr>
              <a:defRPr/>
            </a:lvl1pPr>
            <a:lvl2pP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2725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Righ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C927C59-8192-431D-856E-02EC37D122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
        <p:nvSpPr>
          <p:cNvPr id="3" name="Slide Number Placeholder 2">
            <a:extLst>
              <a:ext uri="{FF2B5EF4-FFF2-40B4-BE49-F238E27FC236}">
                <a16:creationId xmlns:a16="http://schemas.microsoft.com/office/drawing/2014/main" id="{9B460405-9AC8-4146-9545-C040E0819647}"/>
              </a:ext>
            </a:extLst>
          </p:cNvPr>
          <p:cNvSpPr>
            <a:spLocks noGrp="1"/>
          </p:cNvSpPr>
          <p:nvPr>
            <p:ph type="sldNum" sz="quarter" idx="10"/>
          </p:nvPr>
        </p:nvSpPr>
        <p:spPr/>
        <p:txBody>
          <a:bodyPr/>
          <a:lstStyle/>
          <a:p>
            <a:fld id="{9D85EF1F-7307-41BC-8C08-94B176AED8EE}" type="slidenum">
              <a:rPr lang="en-US" smtClean="0">
                <a:solidFill>
                  <a:srgbClr val="59CBE8"/>
                </a:solidFill>
              </a:rPr>
              <a:pPr/>
              <a:t>‹#›</a:t>
            </a:fld>
            <a:endParaRPr lang="en-US" dirty="0">
              <a:solidFill>
                <a:srgbClr val="59CBE8"/>
              </a:solidFill>
            </a:endParaRPr>
          </a:p>
        </p:txBody>
      </p:sp>
      <p:sp>
        <p:nvSpPr>
          <p:cNvPr id="14" name="Text Placeholder 13">
            <a:extLst>
              <a:ext uri="{FF2B5EF4-FFF2-40B4-BE49-F238E27FC236}">
                <a16:creationId xmlns:a16="http://schemas.microsoft.com/office/drawing/2014/main" id="{9FE49E94-629A-453C-8EE5-712CC271F547}"/>
              </a:ext>
            </a:extLst>
          </p:cNvPr>
          <p:cNvSpPr>
            <a:spLocks noGrp="1"/>
          </p:cNvSpPr>
          <p:nvPr>
            <p:ph type="body" sz="quarter" idx="11" hasCustomPrompt="1"/>
          </p:nvPr>
        </p:nvSpPr>
        <p:spPr>
          <a:xfrm>
            <a:off x="628650" y="1825629"/>
            <a:ext cx="3286125" cy="40163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hasCustomPrompt="1"/>
          </p:nvPr>
        </p:nvSpPr>
        <p:spPr>
          <a:xfrm>
            <a:off x="628650" y="365129"/>
            <a:ext cx="3881566" cy="1325563"/>
          </a:xfrm>
        </p:spPr>
        <p:txBody>
          <a:bodyPr/>
          <a:lstStyle>
            <a:lvl1pPr>
              <a:defRPr/>
            </a:lvl1pPr>
          </a:lstStyle>
          <a:p>
            <a:r>
              <a:rPr lang="en-US" dirty="0"/>
              <a:t>Slide Header</a:t>
            </a:r>
          </a:p>
        </p:txBody>
      </p:sp>
    </p:spTree>
    <p:extLst>
      <p:ext uri="{BB962C8B-B14F-4D97-AF65-F5344CB8AC3E}">
        <p14:creationId xmlns:p14="http://schemas.microsoft.com/office/powerpoint/2010/main" val="2917922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Image Righ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C927C59-8192-431D-856E-02EC37D12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1" y="5330"/>
            <a:ext cx="9135878" cy="6852670"/>
          </a:xfrm>
          <a:prstGeom prst="rect">
            <a:avLst/>
          </a:prstGeom>
        </p:spPr>
      </p:pic>
      <p:sp>
        <p:nvSpPr>
          <p:cNvPr id="3" name="Slide Number Placeholder 2">
            <a:extLst>
              <a:ext uri="{FF2B5EF4-FFF2-40B4-BE49-F238E27FC236}">
                <a16:creationId xmlns:a16="http://schemas.microsoft.com/office/drawing/2014/main" id="{9B460405-9AC8-4146-9545-C040E0819647}"/>
              </a:ext>
            </a:extLst>
          </p:cNvPr>
          <p:cNvSpPr>
            <a:spLocks noGrp="1"/>
          </p:cNvSpPr>
          <p:nvPr>
            <p:ph type="sldNum" sz="quarter" idx="10"/>
          </p:nvPr>
        </p:nvSpPr>
        <p:spPr/>
        <p:txBody>
          <a:bodyPr/>
          <a:lstStyle/>
          <a:p>
            <a:fld id="{9D85EF1F-7307-41BC-8C08-94B176AED8EE}" type="slidenum">
              <a:rPr lang="en-US" smtClean="0">
                <a:solidFill>
                  <a:srgbClr val="59CBE8"/>
                </a:solidFill>
              </a:rPr>
              <a:pPr/>
              <a:t>‹#›</a:t>
            </a:fld>
            <a:endParaRPr lang="en-US" dirty="0">
              <a:solidFill>
                <a:srgbClr val="59CBE8"/>
              </a:solidFill>
            </a:endParaRPr>
          </a:p>
        </p:txBody>
      </p:sp>
      <p:sp>
        <p:nvSpPr>
          <p:cNvPr id="14" name="Text Placeholder 13">
            <a:extLst>
              <a:ext uri="{FF2B5EF4-FFF2-40B4-BE49-F238E27FC236}">
                <a16:creationId xmlns:a16="http://schemas.microsoft.com/office/drawing/2014/main" id="{9FE49E94-629A-453C-8EE5-712CC271F547}"/>
              </a:ext>
            </a:extLst>
          </p:cNvPr>
          <p:cNvSpPr>
            <a:spLocks noGrp="1"/>
          </p:cNvSpPr>
          <p:nvPr>
            <p:ph type="body" sz="quarter" idx="11" hasCustomPrompt="1"/>
          </p:nvPr>
        </p:nvSpPr>
        <p:spPr>
          <a:xfrm>
            <a:off x="628650" y="1825629"/>
            <a:ext cx="3286125" cy="40163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hasCustomPrompt="1"/>
          </p:nvPr>
        </p:nvSpPr>
        <p:spPr>
          <a:xfrm>
            <a:off x="628650" y="365129"/>
            <a:ext cx="3881566" cy="1325563"/>
          </a:xfrm>
        </p:spPr>
        <p:txBody>
          <a:bodyPr/>
          <a:lstStyle>
            <a:lvl1pPr>
              <a:defRPr/>
            </a:lvl1pPr>
          </a:lstStyle>
          <a:p>
            <a:r>
              <a:rPr lang="en-US" dirty="0"/>
              <a:t>Slide Header</a:t>
            </a:r>
          </a:p>
        </p:txBody>
      </p:sp>
    </p:spTree>
    <p:extLst>
      <p:ext uri="{BB962C8B-B14F-4D97-AF65-F5344CB8AC3E}">
        <p14:creationId xmlns:p14="http://schemas.microsoft.com/office/powerpoint/2010/main" val="1094915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B0C989-E3FB-4F69-8227-8244F332CE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 y="858"/>
            <a:ext cx="9141714" cy="6856284"/>
          </a:xfrm>
          <a:prstGeom prst="rect">
            <a:avLst/>
          </a:prstGeom>
        </p:spPr>
      </p:pic>
      <p:sp>
        <p:nvSpPr>
          <p:cNvPr id="2" name="Title 1">
            <a:extLst>
              <a:ext uri="{FF2B5EF4-FFF2-40B4-BE49-F238E27FC236}">
                <a16:creationId xmlns:a16="http://schemas.microsoft.com/office/drawing/2014/main" id="{FF7618B6-E663-4FB6-A496-62D28247C633}"/>
              </a:ext>
            </a:extLst>
          </p:cNvPr>
          <p:cNvSpPr>
            <a:spLocks noGrp="1"/>
          </p:cNvSpPr>
          <p:nvPr>
            <p:ph type="title" hasCustomPrompt="1"/>
          </p:nvPr>
        </p:nvSpPr>
        <p:spPr>
          <a:xfrm>
            <a:off x="5178880" y="365129"/>
            <a:ext cx="3695444" cy="1325563"/>
          </a:xfrm>
        </p:spPr>
        <p:txBody>
          <a:bodyPr/>
          <a:lstStyle>
            <a:lvl1pPr>
              <a:defRPr/>
            </a:lvl1pPr>
          </a:lstStyle>
          <a:p>
            <a:r>
              <a:rPr lang="en-US" dirty="0"/>
              <a:t>Slide Header</a:t>
            </a:r>
          </a:p>
        </p:txBody>
      </p:sp>
      <p:sp>
        <p:nvSpPr>
          <p:cNvPr id="3" name="Slide Number Placeholder 2">
            <a:extLst>
              <a:ext uri="{FF2B5EF4-FFF2-40B4-BE49-F238E27FC236}">
                <a16:creationId xmlns:a16="http://schemas.microsoft.com/office/drawing/2014/main" id="{9B29FD71-6E8D-499C-98F0-AEBAE59BEAEE}"/>
              </a:ext>
            </a:extLst>
          </p:cNvPr>
          <p:cNvSpPr>
            <a:spLocks noGrp="1"/>
          </p:cNvSpPr>
          <p:nvPr>
            <p:ph type="sldNum" sz="quarter" idx="10"/>
          </p:nvPr>
        </p:nvSpPr>
        <p:spPr/>
        <p:txBody>
          <a:bodyPr/>
          <a:lstStyle/>
          <a:p>
            <a:fld id="{9D85EF1F-7307-41BC-8C08-94B176AED8EE}" type="slidenum">
              <a:rPr lang="en-US" smtClean="0">
                <a:solidFill>
                  <a:srgbClr val="59CBE8"/>
                </a:solidFill>
              </a:rPr>
              <a:pPr/>
              <a:t>‹#›</a:t>
            </a:fld>
            <a:endParaRPr lang="en-US" dirty="0">
              <a:solidFill>
                <a:srgbClr val="59CBE8"/>
              </a:solidFill>
            </a:endParaRPr>
          </a:p>
        </p:txBody>
      </p:sp>
      <p:sp>
        <p:nvSpPr>
          <p:cNvPr id="8" name="Text Placeholder 7">
            <a:extLst>
              <a:ext uri="{FF2B5EF4-FFF2-40B4-BE49-F238E27FC236}">
                <a16:creationId xmlns:a16="http://schemas.microsoft.com/office/drawing/2014/main" id="{A9848D48-D39B-4893-B9C7-63F4F88ECBAC}"/>
              </a:ext>
            </a:extLst>
          </p:cNvPr>
          <p:cNvSpPr>
            <a:spLocks noGrp="1"/>
          </p:cNvSpPr>
          <p:nvPr>
            <p:ph type="body" sz="quarter" idx="11" hasCustomPrompt="1"/>
          </p:nvPr>
        </p:nvSpPr>
        <p:spPr>
          <a:xfrm>
            <a:off x="5178880" y="1825629"/>
            <a:ext cx="3695444" cy="40163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25130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ue Graphic Righ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3D8DF8-815A-48B4-B65A-88DC6AAD2A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58"/>
            <a:ext cx="9141714" cy="6856284"/>
          </a:xfrm>
          <a:prstGeom prst="rect">
            <a:avLst/>
          </a:prstGeom>
        </p:spPr>
      </p:pic>
      <p:sp>
        <p:nvSpPr>
          <p:cNvPr id="2" name="Title 1">
            <a:extLst>
              <a:ext uri="{FF2B5EF4-FFF2-40B4-BE49-F238E27FC236}">
                <a16:creationId xmlns:a16="http://schemas.microsoft.com/office/drawing/2014/main" id="{A0AA6442-40EC-401A-A225-140A0CF11B41}"/>
              </a:ext>
            </a:extLst>
          </p:cNvPr>
          <p:cNvSpPr>
            <a:spLocks noGrp="1"/>
          </p:cNvSpPr>
          <p:nvPr>
            <p:ph type="title" hasCustomPrompt="1"/>
          </p:nvPr>
        </p:nvSpPr>
        <p:spPr>
          <a:xfrm>
            <a:off x="628651" y="365129"/>
            <a:ext cx="3857624" cy="1325563"/>
          </a:xfrm>
        </p:spPr>
        <p:txBody>
          <a:bodyPr/>
          <a:lstStyle>
            <a:lvl1pPr>
              <a:defRPr/>
            </a:lvl1pPr>
          </a:lstStyle>
          <a:p>
            <a:r>
              <a:rPr lang="en-US" dirty="0"/>
              <a:t>Slide Header</a:t>
            </a:r>
          </a:p>
        </p:txBody>
      </p:sp>
      <p:sp>
        <p:nvSpPr>
          <p:cNvPr id="9" name="Text Placeholder 8">
            <a:extLst>
              <a:ext uri="{FF2B5EF4-FFF2-40B4-BE49-F238E27FC236}">
                <a16:creationId xmlns:a16="http://schemas.microsoft.com/office/drawing/2014/main" id="{AE438211-8175-4277-B6C8-19E6C2D7C51C}"/>
              </a:ext>
            </a:extLst>
          </p:cNvPr>
          <p:cNvSpPr>
            <a:spLocks noGrp="1"/>
          </p:cNvSpPr>
          <p:nvPr>
            <p:ph type="body" sz="quarter" idx="12" hasCustomPrompt="1"/>
          </p:nvPr>
        </p:nvSpPr>
        <p:spPr>
          <a:xfrm>
            <a:off x="628651" y="1825629"/>
            <a:ext cx="3857624" cy="40163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5">
            <a:extLst>
              <a:ext uri="{FF2B5EF4-FFF2-40B4-BE49-F238E27FC236}">
                <a16:creationId xmlns:a16="http://schemas.microsoft.com/office/drawing/2014/main" id="{99719BFA-6A30-4875-AC95-5728A8CB0240}"/>
              </a:ext>
            </a:extLst>
          </p:cNvPr>
          <p:cNvSpPr>
            <a:spLocks noGrp="1"/>
          </p:cNvSpPr>
          <p:nvPr>
            <p:ph type="sldNum" sz="quarter" idx="4"/>
          </p:nvPr>
        </p:nvSpPr>
        <p:spPr>
          <a:xfrm>
            <a:off x="6969578" y="6464300"/>
            <a:ext cx="1904745" cy="181800"/>
          </a:xfrm>
          <a:prstGeom prst="rect">
            <a:avLst/>
          </a:prstGeom>
        </p:spPr>
        <p:txBody>
          <a:bodyPr vert="horz" lIns="91440" tIns="45720" rIns="91440" bIns="45720" rtlCol="0" anchor="ctr"/>
          <a:lstStyle>
            <a:lvl1pPr algn="r">
              <a:defRPr sz="900">
                <a:solidFill>
                  <a:schemeClr val="tx2"/>
                </a:solidFill>
              </a:defRPr>
            </a:lvl1pPr>
          </a:lstStyle>
          <a:p>
            <a:fld id="{9D85EF1F-7307-41BC-8C08-94B176AED8EE}" type="slidenum">
              <a:rPr lang="en-US" smtClean="0">
                <a:solidFill>
                  <a:srgbClr val="59CBE8"/>
                </a:solidFill>
              </a:rPr>
              <a:pPr/>
              <a:t>‹#›</a:t>
            </a:fld>
            <a:endParaRPr lang="en-US" dirty="0">
              <a:solidFill>
                <a:srgbClr val="59CBE8"/>
              </a:solidFill>
            </a:endParaRPr>
          </a:p>
        </p:txBody>
      </p:sp>
      <p:sp>
        <p:nvSpPr>
          <p:cNvPr id="6" name="Text Placeholder 2">
            <a:extLst>
              <a:ext uri="{FF2B5EF4-FFF2-40B4-BE49-F238E27FC236}">
                <a16:creationId xmlns:a16="http://schemas.microsoft.com/office/drawing/2014/main" id="{C8A0A025-727F-4C46-B2DE-C887875C1A1F}"/>
              </a:ext>
            </a:extLst>
          </p:cNvPr>
          <p:cNvSpPr txBox="1">
            <a:spLocks/>
          </p:cNvSpPr>
          <p:nvPr userDrawn="1"/>
        </p:nvSpPr>
        <p:spPr>
          <a:xfrm>
            <a:off x="5969454" y="1825629"/>
            <a:ext cx="2879271" cy="187551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Font typeface="Arial" panose="020B0604020202020204" pitchFamily="34" charset="0"/>
              <a:buNone/>
              <a:defRPr sz="2000" kern="1200">
                <a:solidFill>
                  <a:schemeClr val="accent2"/>
                </a:solidFill>
                <a:latin typeface="+mn-lt"/>
                <a:ea typeface="+mn-ea"/>
                <a:cs typeface="+mn-cs"/>
              </a:defRPr>
            </a:lvl1pPr>
            <a:lvl2pPr marL="228600" indent="-228600" algn="l" defTabSz="914400" rtl="0" eaLnBrk="1" latinLnBrk="0" hangingPunct="1">
              <a:lnSpc>
                <a:spcPct val="90000"/>
              </a:lnSpc>
              <a:spcBef>
                <a:spcPts val="1200"/>
              </a:spcBef>
              <a:buFont typeface="Arial" panose="020B0604020202020204" pitchFamily="34" charset="0"/>
              <a:buChar char="•"/>
              <a:defRPr sz="1800" b="1" kern="1200">
                <a:solidFill>
                  <a:schemeClr val="accent4"/>
                </a:solidFill>
                <a:latin typeface="+mn-lt"/>
                <a:ea typeface="+mn-ea"/>
                <a:cs typeface="+mn-cs"/>
              </a:defRPr>
            </a:lvl2pPr>
            <a:lvl3pPr marL="800100" indent="-279400" algn="l" defTabSz="914400" rtl="0" eaLnBrk="1" latinLnBrk="0" hangingPunct="1">
              <a:lnSpc>
                <a:spcPct val="90000"/>
              </a:lnSpc>
              <a:spcBef>
                <a:spcPts val="1200"/>
              </a:spcBef>
              <a:buFont typeface="Arial" panose="020B0604020202020204" pitchFamily="34" charset="0"/>
              <a:buChar char="•"/>
              <a:defRPr sz="1600" b="1" kern="1200">
                <a:solidFill>
                  <a:schemeClr val="accent4"/>
                </a:solidFill>
                <a:latin typeface="+mn-lt"/>
                <a:ea typeface="+mn-ea"/>
                <a:cs typeface="+mn-cs"/>
              </a:defRPr>
            </a:lvl3pPr>
            <a:lvl4pPr marL="1600200" indent="-228600" algn="l" defTabSz="914400" rtl="0" eaLnBrk="1" latinLnBrk="0" hangingPunct="1">
              <a:lnSpc>
                <a:spcPct val="90000"/>
              </a:lnSpc>
              <a:spcBef>
                <a:spcPts val="1200"/>
              </a:spcBef>
              <a:buFont typeface="Arial" panose="020B0604020202020204" pitchFamily="34" charset="0"/>
              <a:buChar char="•"/>
              <a:defRPr sz="1400" b="1" kern="1200">
                <a:solidFill>
                  <a:schemeClr val="accent4"/>
                </a:solidFill>
                <a:latin typeface="+mn-lt"/>
                <a:ea typeface="+mn-ea"/>
                <a:cs typeface="+mn-cs"/>
              </a:defRPr>
            </a:lvl4pPr>
            <a:lvl5pPr marL="2057400" indent="-228600" algn="l" defTabSz="914400" rtl="0" eaLnBrk="1" latinLnBrk="0" hangingPunct="1">
              <a:lnSpc>
                <a:spcPct val="90000"/>
              </a:lnSpc>
              <a:spcBef>
                <a:spcPts val="1200"/>
              </a:spcBef>
              <a:buFont typeface="Arial" panose="020B0604020202020204" pitchFamily="34" charset="0"/>
              <a:buChar char="•"/>
              <a:defRPr sz="1400" b="1"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i="1" dirty="0">
                <a:solidFill>
                  <a:schemeClr val="bg1"/>
                </a:solidFill>
              </a:rPr>
              <a:t>Supporting text can go over here</a:t>
            </a:r>
          </a:p>
        </p:txBody>
      </p:sp>
    </p:spTree>
    <p:extLst>
      <p:ext uri="{BB962C8B-B14F-4D97-AF65-F5344CB8AC3E}">
        <p14:creationId xmlns:p14="http://schemas.microsoft.com/office/powerpoint/2010/main" val="30589087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D79F2B7-14D2-45F7-B24F-1C43A249D0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00115" y="0"/>
            <a:ext cx="12192000" cy="6858000"/>
          </a:xfrm>
          <a:prstGeom prst="rect">
            <a:avLst/>
          </a:prstGeom>
        </p:spPr>
      </p:pic>
      <p:sp>
        <p:nvSpPr>
          <p:cNvPr id="2" name="Title 1">
            <a:extLst>
              <a:ext uri="{FF2B5EF4-FFF2-40B4-BE49-F238E27FC236}">
                <a16:creationId xmlns:a16="http://schemas.microsoft.com/office/drawing/2014/main" id="{241CBC65-8D0F-4120-A036-3058C86319ED}"/>
              </a:ext>
            </a:extLst>
          </p:cNvPr>
          <p:cNvSpPr>
            <a:spLocks noGrp="1"/>
          </p:cNvSpPr>
          <p:nvPr>
            <p:ph type="title" hasCustomPrompt="1"/>
          </p:nvPr>
        </p:nvSpPr>
        <p:spPr>
          <a:xfrm>
            <a:off x="6457955" y="4545248"/>
            <a:ext cx="2337707" cy="1325563"/>
          </a:xfrm>
        </p:spPr>
        <p:txBody>
          <a:bodyPr>
            <a:normAutofit/>
          </a:bodyPr>
          <a:lstStyle>
            <a:lvl1pPr>
              <a:defRPr sz="2400" i="1"/>
            </a:lvl1pPr>
          </a:lstStyle>
          <a:p>
            <a:r>
              <a:rPr lang="en-US" dirty="0"/>
              <a:t>“Insert a quote or message here”</a:t>
            </a:r>
          </a:p>
        </p:txBody>
      </p:sp>
      <p:sp>
        <p:nvSpPr>
          <p:cNvPr id="3" name="Slide Number Placeholder 2">
            <a:extLst>
              <a:ext uri="{FF2B5EF4-FFF2-40B4-BE49-F238E27FC236}">
                <a16:creationId xmlns:a16="http://schemas.microsoft.com/office/drawing/2014/main" id="{D7DDB6AA-55E6-433D-A6A2-3EEA381A9F54}"/>
              </a:ext>
            </a:extLst>
          </p:cNvPr>
          <p:cNvSpPr>
            <a:spLocks noGrp="1"/>
          </p:cNvSpPr>
          <p:nvPr>
            <p:ph type="sldNum" sz="quarter" idx="10"/>
          </p:nvPr>
        </p:nvSpPr>
        <p:spPr/>
        <p:txBody>
          <a:bodyPr/>
          <a:lstStyle/>
          <a:p>
            <a:fld id="{9D85EF1F-7307-41BC-8C08-94B176AED8EE}" type="slidenum">
              <a:rPr lang="en-US" smtClean="0">
                <a:solidFill>
                  <a:srgbClr val="59CBE8"/>
                </a:solidFill>
              </a:rPr>
              <a:pPr/>
              <a:t>‹#›</a:t>
            </a:fld>
            <a:endParaRPr lang="en-US" dirty="0">
              <a:solidFill>
                <a:srgbClr val="59CBE8"/>
              </a:solidFill>
            </a:endParaRPr>
          </a:p>
        </p:txBody>
      </p:sp>
    </p:spTree>
    <p:extLst>
      <p:ext uri="{BB962C8B-B14F-4D97-AF65-F5344CB8AC3E}">
        <p14:creationId xmlns:p14="http://schemas.microsoft.com/office/powerpoint/2010/main" val="13228595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D26592-E925-4441-8BBF-7061DC86A9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9" y="762"/>
            <a:ext cx="9141969" cy="6856476"/>
          </a:xfrm>
          <a:prstGeom prst="rect">
            <a:avLst/>
          </a:prstGeom>
        </p:spPr>
      </p:pic>
      <p:sp>
        <p:nvSpPr>
          <p:cNvPr id="2" name="Title 1">
            <a:extLst>
              <a:ext uri="{FF2B5EF4-FFF2-40B4-BE49-F238E27FC236}">
                <a16:creationId xmlns:a16="http://schemas.microsoft.com/office/drawing/2014/main" id="{9D9BFEED-D049-4AD1-ADAD-9A3C04EB66A2}"/>
              </a:ext>
            </a:extLst>
          </p:cNvPr>
          <p:cNvSpPr>
            <a:spLocks noGrp="1"/>
          </p:cNvSpPr>
          <p:nvPr>
            <p:ph type="title" hasCustomPrompt="1"/>
          </p:nvPr>
        </p:nvSpPr>
        <p:spPr/>
        <p:txBody>
          <a:bodyPr/>
          <a:lstStyle>
            <a:lvl1pPr>
              <a:defRPr baseline="0"/>
            </a:lvl1pPr>
          </a:lstStyle>
          <a:p>
            <a:r>
              <a:rPr lang="en-US" dirty="0"/>
              <a:t>Table Example</a:t>
            </a:r>
          </a:p>
        </p:txBody>
      </p:sp>
      <p:sp>
        <p:nvSpPr>
          <p:cNvPr id="7" name="Slide Number Placeholder 6">
            <a:extLst>
              <a:ext uri="{FF2B5EF4-FFF2-40B4-BE49-F238E27FC236}">
                <a16:creationId xmlns:a16="http://schemas.microsoft.com/office/drawing/2014/main" id="{0DE21D2D-0B27-43B9-8D33-81FFF47AF72E}"/>
              </a:ext>
            </a:extLst>
          </p:cNvPr>
          <p:cNvSpPr>
            <a:spLocks noGrp="1"/>
          </p:cNvSpPr>
          <p:nvPr>
            <p:ph type="sldNum" sz="quarter" idx="12"/>
          </p:nvPr>
        </p:nvSpPr>
        <p:spPr/>
        <p:txBody>
          <a:bodyPr/>
          <a:lstStyle/>
          <a:p>
            <a:fld id="{9D85EF1F-7307-41BC-8C08-94B176AED8EE}" type="slidenum">
              <a:rPr lang="en-US" smtClean="0">
                <a:solidFill>
                  <a:srgbClr val="59CBE8"/>
                </a:solidFill>
              </a:rPr>
              <a:pPr/>
              <a:t>‹#›</a:t>
            </a:fld>
            <a:endParaRPr lang="en-US">
              <a:solidFill>
                <a:srgbClr val="59CBE8"/>
              </a:solidFill>
            </a:endParaRPr>
          </a:p>
        </p:txBody>
      </p:sp>
      <p:graphicFrame>
        <p:nvGraphicFramePr>
          <p:cNvPr id="6" name="Table Placeholder 10">
            <a:extLst>
              <a:ext uri="{FF2B5EF4-FFF2-40B4-BE49-F238E27FC236}">
                <a16:creationId xmlns:a16="http://schemas.microsoft.com/office/drawing/2014/main" id="{AFD0D2AF-5048-4747-AF5E-2BBD46A851F9}"/>
              </a:ext>
            </a:extLst>
          </p:cNvPr>
          <p:cNvGraphicFramePr>
            <a:graphicFrameLocks/>
          </p:cNvGraphicFramePr>
          <p:nvPr userDrawn="1">
            <p:extLst>
              <p:ext uri="{D42A27DB-BD31-4B8C-83A1-F6EECF244321}">
                <p14:modId xmlns:p14="http://schemas.microsoft.com/office/powerpoint/2010/main" val="2051316944"/>
              </p:ext>
            </p:extLst>
          </p:nvPr>
        </p:nvGraphicFramePr>
        <p:xfrm>
          <a:off x="628652" y="1466851"/>
          <a:ext cx="7886700" cy="4079147"/>
        </p:xfrm>
        <a:graphic>
          <a:graphicData uri="http://schemas.openxmlformats.org/drawingml/2006/table">
            <a:tbl>
              <a:tblPr firstRow="1" bandRow="1">
                <a:tableStyleId>{5C22544A-7EE6-4342-B048-85BDC9FD1C3A}</a:tableStyleId>
              </a:tblPr>
              <a:tblGrid>
                <a:gridCol w="1577340">
                  <a:extLst>
                    <a:ext uri="{9D8B030D-6E8A-4147-A177-3AD203B41FA5}">
                      <a16:colId xmlns:a16="http://schemas.microsoft.com/office/drawing/2014/main" val="1686608436"/>
                    </a:ext>
                  </a:extLst>
                </a:gridCol>
                <a:gridCol w="1577340">
                  <a:extLst>
                    <a:ext uri="{9D8B030D-6E8A-4147-A177-3AD203B41FA5}">
                      <a16:colId xmlns:a16="http://schemas.microsoft.com/office/drawing/2014/main" val="1393994154"/>
                    </a:ext>
                  </a:extLst>
                </a:gridCol>
                <a:gridCol w="1577340">
                  <a:extLst>
                    <a:ext uri="{9D8B030D-6E8A-4147-A177-3AD203B41FA5}">
                      <a16:colId xmlns:a16="http://schemas.microsoft.com/office/drawing/2014/main" val="2262308333"/>
                    </a:ext>
                  </a:extLst>
                </a:gridCol>
                <a:gridCol w="1577340">
                  <a:extLst>
                    <a:ext uri="{9D8B030D-6E8A-4147-A177-3AD203B41FA5}">
                      <a16:colId xmlns:a16="http://schemas.microsoft.com/office/drawing/2014/main" val="529646418"/>
                    </a:ext>
                  </a:extLst>
                </a:gridCol>
                <a:gridCol w="1577340">
                  <a:extLst>
                    <a:ext uri="{9D8B030D-6E8A-4147-A177-3AD203B41FA5}">
                      <a16:colId xmlns:a16="http://schemas.microsoft.com/office/drawing/2014/main" val="224280615"/>
                    </a:ext>
                  </a:extLst>
                </a:gridCol>
              </a:tblGrid>
              <a:tr h="388237">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900" spc="300" dirty="0">
                          <a:solidFill>
                            <a:schemeClr val="bg1"/>
                          </a:solidFill>
                          <a:latin typeface="+mn-lt"/>
                        </a:rPr>
                        <a:t>CONTACTS</a:t>
                      </a:r>
                      <a:endParaRPr lang="en-US" sz="1900" spc="300" dirty="0">
                        <a:solidFill>
                          <a:schemeClr val="bg1"/>
                        </a:solidFill>
                        <a:latin typeface="+mn-lt"/>
                      </a:endParaRPr>
                    </a:p>
                  </a:txBody>
                  <a:tcPr marL="88595" marR="88595" marT="44299" marB="44299"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hMerge="1">
                  <a:txBody>
                    <a:bodyPr/>
                    <a:lstStyle/>
                    <a:p>
                      <a:endParaRPr lang="en-US"/>
                    </a:p>
                  </a:txBody>
                  <a:tcPr>
                    <a:solidFill>
                      <a:schemeClr val="accent3"/>
                    </a:solidFill>
                  </a:tcPr>
                </a:tc>
                <a:tc hMerge="1">
                  <a:txBody>
                    <a:bodyPr/>
                    <a:lstStyle/>
                    <a:p>
                      <a:endParaRPr lang="en-US"/>
                    </a:p>
                  </a:txBody>
                  <a:tcPr>
                    <a:solidFill>
                      <a:schemeClr val="accent3"/>
                    </a:solidFill>
                  </a:tcPr>
                </a:tc>
                <a:tc hMerge="1">
                  <a:txBody>
                    <a:bodyPr/>
                    <a:lstStyle/>
                    <a:p>
                      <a:endParaRPr lang="en-US"/>
                    </a:p>
                  </a:txBody>
                  <a:tcPr>
                    <a:solidFill>
                      <a:schemeClr val="accent3"/>
                    </a:solidFill>
                  </a:tcPr>
                </a:tc>
                <a:tc hMerge="1">
                  <a:txBody>
                    <a:bodyPr/>
                    <a:lstStyle/>
                    <a:p>
                      <a:endParaRPr lang="en-US" dirty="0"/>
                    </a:p>
                  </a:txBody>
                  <a:tcPr>
                    <a:solidFill>
                      <a:schemeClr val="accent3"/>
                    </a:solidFill>
                  </a:tcPr>
                </a:tc>
                <a:extLst>
                  <a:ext uri="{0D108BD9-81ED-4DB2-BD59-A6C34878D82A}">
                    <a16:rowId xmlns:a16="http://schemas.microsoft.com/office/drawing/2014/main" val="754289380"/>
                  </a:ext>
                </a:extLst>
              </a:tr>
              <a:tr h="335705">
                <a:tc>
                  <a:txBody>
                    <a:bodyPr/>
                    <a:lstStyle/>
                    <a:p>
                      <a:r>
                        <a:rPr lang="en-US" sz="1700" dirty="0">
                          <a:solidFill>
                            <a:schemeClr val="bg1"/>
                          </a:solidFill>
                        </a:rPr>
                        <a:t>Name</a:t>
                      </a:r>
                    </a:p>
                  </a:txBody>
                  <a:tcPr marL="88595" marR="88595" marT="44299" marB="44299" anchor="ct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r>
                        <a:rPr lang="en-US" sz="1700" dirty="0">
                          <a:solidFill>
                            <a:schemeClr val="bg1"/>
                          </a:solidFill>
                        </a:rPr>
                        <a:t>Network</a:t>
                      </a:r>
                    </a:p>
                  </a:txBody>
                  <a:tcPr marL="88595" marR="88595" marT="44299" marB="44299" anchor="ct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r>
                        <a:rPr lang="en-US" sz="1700" dirty="0">
                          <a:solidFill>
                            <a:schemeClr val="bg1"/>
                          </a:solidFill>
                        </a:rPr>
                        <a:t>Region</a:t>
                      </a:r>
                    </a:p>
                  </a:txBody>
                  <a:tcPr marL="88595" marR="88595" marT="44299" marB="44299" anchor="ct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r>
                        <a:rPr lang="en-US" sz="1700" dirty="0">
                          <a:solidFill>
                            <a:schemeClr val="bg1"/>
                          </a:solidFill>
                        </a:rPr>
                        <a:t>Date</a:t>
                      </a:r>
                    </a:p>
                  </a:txBody>
                  <a:tcPr marL="88595" marR="88595" marT="44299" marB="44299" anchor="ct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r>
                        <a:rPr lang="en-US" sz="1700" dirty="0">
                          <a:solidFill>
                            <a:schemeClr val="bg1"/>
                          </a:solidFill>
                        </a:rPr>
                        <a:t>ID</a:t>
                      </a:r>
                    </a:p>
                  </a:txBody>
                  <a:tcPr marL="88595" marR="88595" marT="44299" marB="44299" anchor="ct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2703017237"/>
                  </a:ext>
                </a:extLst>
              </a:tr>
              <a:tr h="508988">
                <a:tc>
                  <a:txBody>
                    <a:bodyPr/>
                    <a:lstStyle/>
                    <a:p>
                      <a:r>
                        <a:rPr lang="en-US" sz="1600" b="1" dirty="0">
                          <a:solidFill>
                            <a:schemeClr val="accent2"/>
                          </a:solidFill>
                          <a:latin typeface="+mn-lt"/>
                        </a:rPr>
                        <a:t>Andrew Smith</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noFill/>
                  </a:tcPr>
                </a:tc>
                <a:tc>
                  <a:txBody>
                    <a:bodyPr/>
                    <a:lstStyle/>
                    <a:p>
                      <a:r>
                        <a:rPr lang="en-US" sz="1600" dirty="0">
                          <a:solidFill>
                            <a:schemeClr val="accent2"/>
                          </a:solidFill>
                        </a:rPr>
                        <a:t>In</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noFill/>
                  </a:tcPr>
                </a:tc>
                <a:tc>
                  <a:txBody>
                    <a:bodyPr/>
                    <a:lstStyle/>
                    <a:p>
                      <a:r>
                        <a:rPr lang="en-US" sz="1600" dirty="0">
                          <a:solidFill>
                            <a:schemeClr val="accent2"/>
                          </a:solidFill>
                        </a:rPr>
                        <a:t>North</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noFill/>
                  </a:tcPr>
                </a:tc>
                <a:tc>
                  <a:txBody>
                    <a:bodyPr/>
                    <a:lstStyle/>
                    <a:p>
                      <a:r>
                        <a:rPr lang="en-US" sz="1600" dirty="0">
                          <a:solidFill>
                            <a:schemeClr val="accent2"/>
                          </a:solidFill>
                        </a:rPr>
                        <a:t>6-12-18</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noFill/>
                  </a:tcPr>
                </a:tc>
                <a:tc>
                  <a:txBody>
                    <a:bodyPr/>
                    <a:lstStyle/>
                    <a:p>
                      <a:r>
                        <a:rPr lang="en-US" sz="1600" dirty="0">
                          <a:solidFill>
                            <a:schemeClr val="accent2"/>
                          </a:solidFill>
                        </a:rPr>
                        <a:t>1234</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543456"/>
                  </a:ext>
                </a:extLst>
              </a:tr>
              <a:tr h="508988">
                <a:tc>
                  <a:txBody>
                    <a:bodyPr/>
                    <a:lstStyle/>
                    <a:p>
                      <a:r>
                        <a:rPr lang="en-US" sz="1600" b="1" dirty="0">
                          <a:solidFill>
                            <a:schemeClr val="accent2"/>
                          </a:solidFill>
                          <a:latin typeface="+mn-lt"/>
                        </a:rPr>
                        <a:t>Mark Walberg</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tc>
                  <a:txBody>
                    <a:bodyPr/>
                    <a:lstStyle/>
                    <a:p>
                      <a:r>
                        <a:rPr lang="en-US" sz="1600" dirty="0">
                          <a:solidFill>
                            <a:schemeClr val="accent2"/>
                          </a:solidFill>
                        </a:rPr>
                        <a:t>In</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tc>
                  <a:txBody>
                    <a:bodyPr/>
                    <a:lstStyle/>
                    <a:p>
                      <a:r>
                        <a:rPr lang="en-US" sz="1600" dirty="0">
                          <a:solidFill>
                            <a:schemeClr val="accent2"/>
                          </a:solidFill>
                        </a:rPr>
                        <a:t>North</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tc>
                  <a:txBody>
                    <a:bodyPr/>
                    <a:lstStyle/>
                    <a:p>
                      <a:r>
                        <a:rPr lang="en-US" sz="1600" dirty="0">
                          <a:solidFill>
                            <a:schemeClr val="accent2"/>
                          </a:solidFill>
                        </a:rPr>
                        <a:t>6-10-18</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tc>
                  <a:txBody>
                    <a:bodyPr/>
                    <a:lstStyle/>
                    <a:p>
                      <a:r>
                        <a:rPr lang="en-US" sz="1600" dirty="0">
                          <a:solidFill>
                            <a:schemeClr val="accent2"/>
                          </a:solidFill>
                        </a:rPr>
                        <a:t>4567</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087286153"/>
                  </a:ext>
                </a:extLst>
              </a:tr>
              <a:tr h="508988">
                <a:tc>
                  <a:txBody>
                    <a:bodyPr/>
                    <a:lstStyle/>
                    <a:p>
                      <a:r>
                        <a:rPr lang="en-US" sz="1600" b="1" dirty="0">
                          <a:solidFill>
                            <a:schemeClr val="accent2"/>
                          </a:solidFill>
                          <a:latin typeface="+mn-lt"/>
                        </a:rPr>
                        <a:t>Amanda </a:t>
                      </a:r>
                      <a:r>
                        <a:rPr lang="en-US" sz="1600" b="1" dirty="0" err="1">
                          <a:solidFill>
                            <a:schemeClr val="accent2"/>
                          </a:solidFill>
                          <a:latin typeface="+mn-lt"/>
                        </a:rPr>
                        <a:t>Bynes</a:t>
                      </a:r>
                      <a:endParaRPr lang="en-US" sz="1600" b="1" dirty="0">
                        <a:solidFill>
                          <a:schemeClr val="accent2"/>
                        </a:solidFill>
                        <a:latin typeface="+mn-lt"/>
                      </a:endParaRP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noFill/>
                  </a:tcPr>
                </a:tc>
                <a:tc>
                  <a:txBody>
                    <a:bodyPr/>
                    <a:lstStyle/>
                    <a:p>
                      <a:r>
                        <a:rPr lang="en-US" sz="1600" dirty="0">
                          <a:solidFill>
                            <a:schemeClr val="accent2"/>
                          </a:solidFill>
                        </a:rPr>
                        <a:t>Out</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noFill/>
                  </a:tcPr>
                </a:tc>
                <a:tc>
                  <a:txBody>
                    <a:bodyPr/>
                    <a:lstStyle/>
                    <a:p>
                      <a:r>
                        <a:rPr lang="en-US" sz="1600" dirty="0">
                          <a:solidFill>
                            <a:schemeClr val="accent2"/>
                          </a:solidFill>
                        </a:rPr>
                        <a:t>South</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noFill/>
                  </a:tcPr>
                </a:tc>
                <a:tc>
                  <a:txBody>
                    <a:bodyPr/>
                    <a:lstStyle/>
                    <a:p>
                      <a:r>
                        <a:rPr lang="en-US" sz="1600" dirty="0">
                          <a:solidFill>
                            <a:schemeClr val="accent2"/>
                          </a:solidFill>
                        </a:rPr>
                        <a:t>6-1-18</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noFill/>
                  </a:tcPr>
                </a:tc>
                <a:tc>
                  <a:txBody>
                    <a:bodyPr/>
                    <a:lstStyle/>
                    <a:p>
                      <a:r>
                        <a:rPr lang="en-US" sz="1600" dirty="0">
                          <a:solidFill>
                            <a:schemeClr val="accent2"/>
                          </a:solidFill>
                        </a:rPr>
                        <a:t>7890</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2469896321"/>
                  </a:ext>
                </a:extLst>
              </a:tr>
              <a:tr h="435760">
                <a:tc>
                  <a:txBody>
                    <a:bodyPr/>
                    <a:lstStyle/>
                    <a:p>
                      <a:r>
                        <a:rPr lang="en-US" sz="1600" b="1" dirty="0">
                          <a:solidFill>
                            <a:schemeClr val="accent2"/>
                          </a:solidFill>
                          <a:latin typeface="+mn-lt"/>
                        </a:rPr>
                        <a:t>Carrie Clark</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tc>
                  <a:txBody>
                    <a:bodyPr/>
                    <a:lstStyle/>
                    <a:p>
                      <a:r>
                        <a:rPr lang="en-US" sz="1600" dirty="0">
                          <a:solidFill>
                            <a:schemeClr val="accent2"/>
                          </a:solidFill>
                        </a:rPr>
                        <a:t>In</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tc>
                  <a:txBody>
                    <a:bodyPr/>
                    <a:lstStyle/>
                    <a:p>
                      <a:r>
                        <a:rPr lang="en-US" sz="1600" dirty="0">
                          <a:solidFill>
                            <a:schemeClr val="accent2"/>
                          </a:solidFill>
                        </a:rPr>
                        <a:t>East</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tc>
                  <a:txBody>
                    <a:bodyPr/>
                    <a:lstStyle/>
                    <a:p>
                      <a:r>
                        <a:rPr lang="en-US" sz="1600" dirty="0">
                          <a:solidFill>
                            <a:schemeClr val="accent2"/>
                          </a:solidFill>
                        </a:rPr>
                        <a:t>7-1-18</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tc>
                  <a:txBody>
                    <a:bodyPr/>
                    <a:lstStyle/>
                    <a:p>
                      <a:r>
                        <a:rPr lang="en-US" sz="1600" dirty="0">
                          <a:solidFill>
                            <a:schemeClr val="accent2"/>
                          </a:solidFill>
                        </a:rPr>
                        <a:t>3210</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142689301"/>
                  </a:ext>
                </a:extLst>
              </a:tr>
              <a:tr h="435760">
                <a:tc>
                  <a:txBody>
                    <a:bodyPr/>
                    <a:lstStyle/>
                    <a:p>
                      <a:r>
                        <a:rPr lang="en-US" sz="1600" b="1" dirty="0">
                          <a:solidFill>
                            <a:schemeClr val="accent2"/>
                          </a:solidFill>
                          <a:latin typeface="+mn-lt"/>
                        </a:rPr>
                        <a:t>Sam Hunt</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noFill/>
                  </a:tcPr>
                </a:tc>
                <a:tc>
                  <a:txBody>
                    <a:bodyPr/>
                    <a:lstStyle/>
                    <a:p>
                      <a:r>
                        <a:rPr lang="en-US" sz="1600" dirty="0">
                          <a:solidFill>
                            <a:schemeClr val="accent2"/>
                          </a:solidFill>
                        </a:rPr>
                        <a:t>Out</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noFill/>
                  </a:tcPr>
                </a:tc>
                <a:tc>
                  <a:txBody>
                    <a:bodyPr/>
                    <a:lstStyle/>
                    <a:p>
                      <a:r>
                        <a:rPr lang="en-US" sz="1600" dirty="0">
                          <a:solidFill>
                            <a:schemeClr val="accent2"/>
                          </a:solidFill>
                        </a:rPr>
                        <a:t>East</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noFill/>
                  </a:tcPr>
                </a:tc>
                <a:tc>
                  <a:txBody>
                    <a:bodyPr/>
                    <a:lstStyle/>
                    <a:p>
                      <a:r>
                        <a:rPr lang="en-US" sz="1600" dirty="0">
                          <a:solidFill>
                            <a:schemeClr val="accent2"/>
                          </a:solidFill>
                        </a:rPr>
                        <a:t>7-12-18</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noFill/>
                  </a:tcPr>
                </a:tc>
                <a:tc>
                  <a:txBody>
                    <a:bodyPr/>
                    <a:lstStyle/>
                    <a:p>
                      <a:r>
                        <a:rPr lang="en-US" sz="1600" dirty="0">
                          <a:solidFill>
                            <a:schemeClr val="accent2"/>
                          </a:solidFill>
                        </a:rPr>
                        <a:t>5432</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30346024"/>
                  </a:ext>
                </a:extLst>
              </a:tr>
              <a:tr h="435760">
                <a:tc>
                  <a:txBody>
                    <a:bodyPr/>
                    <a:lstStyle/>
                    <a:p>
                      <a:r>
                        <a:rPr lang="en-US" sz="1600" b="1" dirty="0">
                          <a:solidFill>
                            <a:schemeClr val="accent2"/>
                          </a:solidFill>
                          <a:latin typeface="+mn-lt"/>
                        </a:rPr>
                        <a:t>Bruce Willis </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tc>
                  <a:txBody>
                    <a:bodyPr/>
                    <a:lstStyle/>
                    <a:p>
                      <a:r>
                        <a:rPr lang="en-US" sz="1600" dirty="0">
                          <a:solidFill>
                            <a:schemeClr val="accent2"/>
                          </a:solidFill>
                        </a:rPr>
                        <a:t>Out</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tc>
                  <a:txBody>
                    <a:bodyPr/>
                    <a:lstStyle/>
                    <a:p>
                      <a:r>
                        <a:rPr lang="en-US" sz="1600" dirty="0">
                          <a:solidFill>
                            <a:schemeClr val="accent2"/>
                          </a:solidFill>
                        </a:rPr>
                        <a:t>West</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tc>
                  <a:txBody>
                    <a:bodyPr/>
                    <a:lstStyle/>
                    <a:p>
                      <a:r>
                        <a:rPr lang="en-US" sz="1600" dirty="0">
                          <a:solidFill>
                            <a:schemeClr val="accent2"/>
                          </a:solidFill>
                        </a:rPr>
                        <a:t>7-17-18</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tc>
                  <a:txBody>
                    <a:bodyPr/>
                    <a:lstStyle/>
                    <a:p>
                      <a:r>
                        <a:rPr lang="en-US" sz="1600" dirty="0">
                          <a:solidFill>
                            <a:schemeClr val="accent2"/>
                          </a:solidFill>
                        </a:rPr>
                        <a:t>6784</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6350" cap="flat" cmpd="sng" algn="ctr">
                      <a:solidFill>
                        <a:schemeClr val="bg2">
                          <a:lumMod val="60000"/>
                          <a:lumOff val="4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256629193"/>
                  </a:ext>
                </a:extLst>
              </a:tr>
              <a:tr h="508988">
                <a:tc>
                  <a:txBody>
                    <a:bodyPr/>
                    <a:lstStyle/>
                    <a:p>
                      <a:r>
                        <a:rPr lang="en-US" sz="1600" b="1" dirty="0">
                          <a:solidFill>
                            <a:schemeClr val="accent2"/>
                          </a:solidFill>
                          <a:latin typeface="+mn-lt"/>
                        </a:rPr>
                        <a:t>Mary T. Moore</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600" dirty="0">
                          <a:solidFill>
                            <a:schemeClr val="accent2"/>
                          </a:solidFill>
                        </a:rPr>
                        <a:t>In</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600" dirty="0">
                          <a:solidFill>
                            <a:schemeClr val="accent2"/>
                          </a:solidFill>
                        </a:rPr>
                        <a:t>West</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600" dirty="0">
                          <a:solidFill>
                            <a:schemeClr val="accent2"/>
                          </a:solidFill>
                        </a:rPr>
                        <a:t>8-12-18</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US" sz="1600" dirty="0">
                          <a:solidFill>
                            <a:schemeClr val="accent2"/>
                          </a:solidFill>
                        </a:rPr>
                        <a:t>7893</a:t>
                      </a:r>
                    </a:p>
                  </a:txBody>
                  <a:tcPr marL="88595" marR="88595" marT="44299" marB="4429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60000"/>
                          <a:lumOff val="40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968515294"/>
                  </a:ext>
                </a:extLst>
              </a:tr>
            </a:tbl>
          </a:graphicData>
        </a:graphic>
      </p:graphicFrame>
    </p:spTree>
    <p:extLst>
      <p:ext uri="{BB962C8B-B14F-4D97-AF65-F5344CB8AC3E}">
        <p14:creationId xmlns:p14="http://schemas.microsoft.com/office/powerpoint/2010/main" val="657708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D26592-E925-4441-8BBF-7061DC86A9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9" y="762"/>
            <a:ext cx="9141969" cy="6856476"/>
          </a:xfrm>
          <a:prstGeom prst="rect">
            <a:avLst/>
          </a:prstGeom>
        </p:spPr>
      </p:pic>
      <p:sp>
        <p:nvSpPr>
          <p:cNvPr id="2" name="Title 1">
            <a:extLst>
              <a:ext uri="{FF2B5EF4-FFF2-40B4-BE49-F238E27FC236}">
                <a16:creationId xmlns:a16="http://schemas.microsoft.com/office/drawing/2014/main" id="{6509605F-304F-4639-9FBE-158E9730DDCC}"/>
              </a:ext>
            </a:extLst>
          </p:cNvPr>
          <p:cNvSpPr>
            <a:spLocks noGrp="1"/>
          </p:cNvSpPr>
          <p:nvPr>
            <p:ph type="title" hasCustomPrompt="1"/>
          </p:nvPr>
        </p:nvSpPr>
        <p:spPr>
          <a:xfrm>
            <a:off x="629841" y="365129"/>
            <a:ext cx="7886700" cy="1325563"/>
          </a:xfrm>
        </p:spPr>
        <p:txBody>
          <a:bodyPr/>
          <a:lstStyle>
            <a:lvl1pPr>
              <a:defRPr baseline="0"/>
            </a:lvl1pPr>
          </a:lstStyle>
          <a:p>
            <a:r>
              <a:rPr lang="en-US" dirty="0"/>
              <a:t>Chart Example</a:t>
            </a:r>
          </a:p>
        </p:txBody>
      </p:sp>
      <p:sp>
        <p:nvSpPr>
          <p:cNvPr id="9" name="Slide Number Placeholder 8">
            <a:extLst>
              <a:ext uri="{FF2B5EF4-FFF2-40B4-BE49-F238E27FC236}">
                <a16:creationId xmlns:a16="http://schemas.microsoft.com/office/drawing/2014/main" id="{4B7869B1-CD0C-40A0-AF61-68791B9D167B}"/>
              </a:ext>
            </a:extLst>
          </p:cNvPr>
          <p:cNvSpPr>
            <a:spLocks noGrp="1"/>
          </p:cNvSpPr>
          <p:nvPr>
            <p:ph type="sldNum" sz="quarter" idx="12"/>
          </p:nvPr>
        </p:nvSpPr>
        <p:spPr/>
        <p:txBody>
          <a:bodyPr/>
          <a:lstStyle/>
          <a:p>
            <a:fld id="{9D85EF1F-7307-41BC-8C08-94B176AED8EE}" type="slidenum">
              <a:rPr lang="en-US" smtClean="0">
                <a:solidFill>
                  <a:srgbClr val="59CBE8"/>
                </a:solidFill>
              </a:rPr>
              <a:pPr/>
              <a:t>‹#›</a:t>
            </a:fld>
            <a:endParaRPr lang="en-US">
              <a:solidFill>
                <a:srgbClr val="59CBE8"/>
              </a:solidFill>
            </a:endParaRPr>
          </a:p>
        </p:txBody>
      </p:sp>
      <p:graphicFrame>
        <p:nvGraphicFramePr>
          <p:cNvPr id="11" name="Chart Placeholder 15">
            <a:extLst>
              <a:ext uri="{FF2B5EF4-FFF2-40B4-BE49-F238E27FC236}">
                <a16:creationId xmlns:a16="http://schemas.microsoft.com/office/drawing/2014/main" id="{8FD4526D-FC35-4738-9C26-A11455F31B6A}"/>
              </a:ext>
            </a:extLst>
          </p:cNvPr>
          <p:cNvGraphicFramePr>
            <a:graphicFrameLocks/>
          </p:cNvGraphicFramePr>
          <p:nvPr userDrawn="1">
            <p:extLst>
              <p:ext uri="{D42A27DB-BD31-4B8C-83A1-F6EECF244321}">
                <p14:modId xmlns:p14="http://schemas.microsoft.com/office/powerpoint/2010/main" val="3444268748"/>
              </p:ext>
            </p:extLst>
          </p:nvPr>
        </p:nvGraphicFramePr>
        <p:xfrm>
          <a:off x="629841" y="1856587"/>
          <a:ext cx="7886700" cy="43965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62560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Closing Slid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94B4DD8-4FCE-42B4-A8D4-60B1E26226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57310" y="0"/>
            <a:ext cx="12193057" cy="6858594"/>
          </a:xfrm>
          <a:prstGeom prst="rect">
            <a:avLst/>
          </a:prstGeom>
        </p:spPr>
      </p:pic>
      <p:pic>
        <p:nvPicPr>
          <p:cNvPr id="15" name="Picture 14">
            <a:extLst>
              <a:ext uri="{FF2B5EF4-FFF2-40B4-BE49-F238E27FC236}">
                <a16:creationId xmlns:a16="http://schemas.microsoft.com/office/drawing/2014/main" id="{37C8259F-8CEC-4521-946F-8B5ED617D1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61377" y="2949959"/>
            <a:ext cx="1821245" cy="957927"/>
          </a:xfrm>
          <a:prstGeom prst="rect">
            <a:avLst/>
          </a:prstGeom>
        </p:spPr>
      </p:pic>
    </p:spTree>
    <p:extLst>
      <p:ext uri="{BB962C8B-B14F-4D97-AF65-F5344CB8AC3E}">
        <p14:creationId xmlns:p14="http://schemas.microsoft.com/office/powerpoint/2010/main" val="1650977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EE77B09-AE95-4259-8E33-A11A880BA7E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4353" t="41308" r="41308" b="44537"/>
          <a:stretch/>
        </p:blipFill>
        <p:spPr>
          <a:xfrm>
            <a:off x="3789108" y="2832924"/>
            <a:ext cx="2084246" cy="1190256"/>
          </a:xfrm>
          <a:prstGeom prst="rect">
            <a:avLst/>
          </a:prstGeom>
        </p:spPr>
      </p:pic>
    </p:spTree>
    <p:extLst>
      <p:ext uri="{BB962C8B-B14F-4D97-AF65-F5344CB8AC3E}">
        <p14:creationId xmlns:p14="http://schemas.microsoft.com/office/powerpoint/2010/main" val="2082634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F863EC-D297-4738-AE8D-C49960DB2B85}"/>
              </a:ext>
            </a:extLst>
          </p:cNvPr>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E6D2CEE-19EC-49D3-9CD4-AA91436FC991}"/>
              </a:ext>
            </a:extLst>
          </p:cNvPr>
          <p:cNvSpPr>
            <a:spLocks noGrp="1"/>
          </p:cNvSpPr>
          <p:nvPr>
            <p:ph type="body" idx="1"/>
          </p:nvPr>
        </p:nvSpPr>
        <p:spPr>
          <a:xfrm>
            <a:off x="628650" y="1825629"/>
            <a:ext cx="7886700" cy="4016375"/>
          </a:xfrm>
          <a:prstGeom prst="rect">
            <a:avLst/>
          </a:prstGeom>
        </p:spPr>
        <p:txBody>
          <a:bodyPr vert="horz" lIns="91440" tIns="45720" rIns="91440" bIns="45720" rtlCol="0">
            <a:normAutofit/>
          </a:bodyPr>
          <a:lstStyle/>
          <a:p>
            <a:pPr marL="0" lvl="0" indent="0" algn="l" defTabSz="685749" rtl="0" eaLnBrk="1" latinLnBrk="0" hangingPunct="1">
              <a:lnSpc>
                <a:spcPct val="90000"/>
              </a:lnSpc>
              <a:spcBef>
                <a:spcPts val="900"/>
              </a:spcBef>
              <a:buFont typeface="Arial" panose="020B0604020202020204" pitchFamily="34" charset="0"/>
              <a:buNone/>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F07C2F3-FDC2-4C81-A78E-CD648D4C5358}"/>
              </a:ext>
            </a:extLst>
          </p:cNvPr>
          <p:cNvSpPr>
            <a:spLocks noGrp="1"/>
          </p:cNvSpPr>
          <p:nvPr>
            <p:ph type="sldNum" sz="quarter" idx="4"/>
          </p:nvPr>
        </p:nvSpPr>
        <p:spPr>
          <a:xfrm>
            <a:off x="6969578" y="6464300"/>
            <a:ext cx="1904745" cy="181800"/>
          </a:xfrm>
          <a:prstGeom prst="rect">
            <a:avLst/>
          </a:prstGeom>
        </p:spPr>
        <p:txBody>
          <a:bodyPr vert="horz" lIns="91440" tIns="45720" rIns="91440" bIns="45720" rtlCol="0" anchor="ctr"/>
          <a:lstStyle>
            <a:lvl1pPr algn="r">
              <a:defRPr sz="900">
                <a:solidFill>
                  <a:schemeClr val="tx2"/>
                </a:solidFill>
              </a:defRPr>
            </a:lvl1pPr>
          </a:lstStyle>
          <a:p>
            <a:fld id="{9D85EF1F-7307-41BC-8C08-94B176AED8EE}" type="slidenum">
              <a:rPr lang="en-US" smtClean="0">
                <a:solidFill>
                  <a:srgbClr val="59CBE8"/>
                </a:solidFill>
              </a:rPr>
              <a:pPr/>
              <a:t>‹#›</a:t>
            </a:fld>
            <a:endParaRPr lang="en-US" dirty="0">
              <a:solidFill>
                <a:srgbClr val="59CBE8"/>
              </a:solidFill>
            </a:endParaRPr>
          </a:p>
        </p:txBody>
      </p:sp>
    </p:spTree>
    <p:extLst>
      <p:ext uri="{BB962C8B-B14F-4D97-AF65-F5344CB8AC3E}">
        <p14:creationId xmlns:p14="http://schemas.microsoft.com/office/powerpoint/2010/main" val="37169977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90" r:id="rId9"/>
    <p:sldLayoutId id="2147483681" r:id="rId10"/>
    <p:sldLayoutId id="2147483683" r:id="rId11"/>
    <p:sldLayoutId id="2147483682" r:id="rId12"/>
    <p:sldLayoutId id="2147483684" r:id="rId13"/>
    <p:sldLayoutId id="2147483685" r:id="rId14"/>
    <p:sldLayoutId id="2147483689" r:id="rId15"/>
    <p:sldLayoutId id="2147483688" r:id="rId16"/>
  </p:sldLayoutIdLst>
  <p:hf hdr="0" ftr="0" dt="0"/>
  <p:txStyles>
    <p:titleStyle>
      <a:lvl1pPr algn="l" defTabSz="685749"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0" indent="0" algn="l" defTabSz="685749" rtl="0" eaLnBrk="1" latinLnBrk="0" hangingPunct="1">
        <a:lnSpc>
          <a:spcPct val="90000"/>
        </a:lnSpc>
        <a:spcBef>
          <a:spcPts val="900"/>
        </a:spcBef>
        <a:spcAft>
          <a:spcPts val="450"/>
        </a:spcAft>
        <a:buFont typeface="Arial" panose="020B0604020202020204" pitchFamily="34" charset="0"/>
        <a:buNone/>
        <a:defRPr lang="en-US" sz="1800" kern="1200" dirty="0">
          <a:solidFill>
            <a:schemeClr val="bg2"/>
          </a:solidFill>
          <a:latin typeface="+mn-lt"/>
          <a:ea typeface="+mn-ea"/>
          <a:cs typeface="+mn-cs"/>
        </a:defRPr>
      </a:lvl1pPr>
      <a:lvl2pPr marL="171438" indent="-171438" algn="l" defTabSz="685749" rtl="0" eaLnBrk="1" latinLnBrk="0" hangingPunct="1">
        <a:lnSpc>
          <a:spcPct val="90000"/>
        </a:lnSpc>
        <a:spcBef>
          <a:spcPts val="900"/>
        </a:spcBef>
        <a:spcAft>
          <a:spcPts val="450"/>
        </a:spcAft>
        <a:buFont typeface="Arial" panose="020B0604020202020204" pitchFamily="34" charset="0"/>
        <a:buChar char="•"/>
        <a:defRPr sz="1350" b="1" kern="1200">
          <a:solidFill>
            <a:schemeClr val="accent2"/>
          </a:solidFill>
          <a:latin typeface="+mn-lt"/>
          <a:ea typeface="+mn-ea"/>
          <a:cs typeface="+mn-cs"/>
        </a:defRPr>
      </a:lvl2pPr>
      <a:lvl3pPr marL="600030" indent="-209535" algn="l" defTabSz="685749" rtl="0" eaLnBrk="1" latinLnBrk="0" hangingPunct="1">
        <a:lnSpc>
          <a:spcPct val="90000"/>
        </a:lnSpc>
        <a:spcBef>
          <a:spcPts val="900"/>
        </a:spcBef>
        <a:spcAft>
          <a:spcPts val="450"/>
        </a:spcAft>
        <a:buFont typeface="Arial" panose="020B0604020202020204" pitchFamily="34" charset="0"/>
        <a:buChar char="•"/>
        <a:defRPr sz="1200" b="1" kern="1200">
          <a:solidFill>
            <a:schemeClr val="accent2"/>
          </a:solidFill>
          <a:latin typeface="+mn-lt"/>
          <a:ea typeface="+mn-ea"/>
          <a:cs typeface="+mn-cs"/>
        </a:defRPr>
      </a:lvl3pPr>
      <a:lvl4pPr marL="1200060" indent="-171438" algn="l" defTabSz="685749" rtl="0" eaLnBrk="1" latinLnBrk="0" hangingPunct="1">
        <a:lnSpc>
          <a:spcPct val="90000"/>
        </a:lnSpc>
        <a:spcBef>
          <a:spcPts val="900"/>
        </a:spcBef>
        <a:spcAft>
          <a:spcPts val="450"/>
        </a:spcAft>
        <a:buFont typeface="Arial" panose="020B0604020202020204" pitchFamily="34" charset="0"/>
        <a:buChar char="•"/>
        <a:defRPr sz="1050" b="1" kern="1200">
          <a:solidFill>
            <a:schemeClr val="accent2"/>
          </a:solidFill>
          <a:latin typeface="+mn-lt"/>
          <a:ea typeface="+mn-ea"/>
          <a:cs typeface="+mn-cs"/>
        </a:defRPr>
      </a:lvl4pPr>
      <a:lvl5pPr marL="1542935" indent="-171438" algn="l" defTabSz="685749" rtl="0" eaLnBrk="1" latinLnBrk="0" hangingPunct="1">
        <a:lnSpc>
          <a:spcPct val="90000"/>
        </a:lnSpc>
        <a:spcBef>
          <a:spcPts val="900"/>
        </a:spcBef>
        <a:spcAft>
          <a:spcPts val="450"/>
        </a:spcAft>
        <a:buFont typeface="Arial" panose="020B0604020202020204" pitchFamily="34" charset="0"/>
        <a:buChar char="•"/>
        <a:defRPr sz="1050" b="1" kern="1200">
          <a:solidFill>
            <a:schemeClr val="accent2"/>
          </a:solidFill>
          <a:latin typeface="+mn-lt"/>
          <a:ea typeface="+mn-ea"/>
          <a:cs typeface="+mn-cs"/>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64C776BD-DBD3-D390-322F-8B8BA7088AEC}"/>
              </a:ext>
            </a:extLst>
          </p:cNvPr>
          <p:cNvSpPr txBox="1">
            <a:spLocks/>
          </p:cNvSpPr>
          <p:nvPr/>
        </p:nvSpPr>
        <p:spPr>
          <a:xfrm>
            <a:off x="3959606" y="3429000"/>
            <a:ext cx="5184394" cy="2197876"/>
          </a:xfrm>
          <a:prstGeom prst="rect">
            <a:avLst/>
          </a:prstGeom>
        </p:spPr>
        <p:txBody>
          <a:bodyPr vert="horz" lIns="91440" tIns="45720" rIns="91440" bIns="45720" rtlCol="0">
            <a:noAutofit/>
          </a:bodyPr>
          <a:lstStyle>
            <a:lvl1pPr marL="0" indent="0" algn="l" defTabSz="685749" rtl="0" eaLnBrk="1" latinLnBrk="0" hangingPunct="1">
              <a:lnSpc>
                <a:spcPct val="90000"/>
              </a:lnSpc>
              <a:spcBef>
                <a:spcPts val="0"/>
              </a:spcBef>
              <a:spcAft>
                <a:spcPts val="450"/>
              </a:spcAft>
              <a:buFont typeface="Arial" panose="020B0604020202020204" pitchFamily="34" charset="0"/>
              <a:buNone/>
              <a:defRPr lang="en-US" sz="3600" kern="1200">
                <a:solidFill>
                  <a:schemeClr val="tx2"/>
                </a:solidFill>
                <a:latin typeface="+mn-lt"/>
                <a:ea typeface="+mn-ea"/>
                <a:cs typeface="+mn-cs"/>
              </a:defRPr>
            </a:lvl1pPr>
            <a:lvl2pPr marL="171438" indent="-171438" algn="l" defTabSz="685749" rtl="0" eaLnBrk="1" latinLnBrk="0" hangingPunct="1">
              <a:lnSpc>
                <a:spcPct val="90000"/>
              </a:lnSpc>
              <a:spcBef>
                <a:spcPts val="900"/>
              </a:spcBef>
              <a:spcAft>
                <a:spcPts val="450"/>
              </a:spcAft>
              <a:buFont typeface="Arial" panose="020B0604020202020204" pitchFamily="34" charset="0"/>
              <a:buChar char="•"/>
              <a:defRPr sz="1350" b="1" kern="1200">
                <a:solidFill>
                  <a:schemeClr val="accent2"/>
                </a:solidFill>
                <a:latin typeface="+mn-lt"/>
                <a:ea typeface="+mn-ea"/>
                <a:cs typeface="+mn-cs"/>
              </a:defRPr>
            </a:lvl2pPr>
            <a:lvl3pPr marL="600030" indent="-209535" algn="l" defTabSz="685749" rtl="0" eaLnBrk="1" latinLnBrk="0" hangingPunct="1">
              <a:lnSpc>
                <a:spcPct val="90000"/>
              </a:lnSpc>
              <a:spcBef>
                <a:spcPts val="900"/>
              </a:spcBef>
              <a:spcAft>
                <a:spcPts val="450"/>
              </a:spcAft>
              <a:buFont typeface="Arial" panose="020B0604020202020204" pitchFamily="34" charset="0"/>
              <a:buChar char="•"/>
              <a:defRPr sz="1200" b="1" kern="1200">
                <a:solidFill>
                  <a:schemeClr val="accent2"/>
                </a:solidFill>
                <a:latin typeface="+mn-lt"/>
                <a:ea typeface="+mn-ea"/>
                <a:cs typeface="+mn-cs"/>
              </a:defRPr>
            </a:lvl3pPr>
            <a:lvl4pPr marL="1200060" indent="-171438" algn="l" defTabSz="685749" rtl="0" eaLnBrk="1" latinLnBrk="0" hangingPunct="1">
              <a:lnSpc>
                <a:spcPct val="90000"/>
              </a:lnSpc>
              <a:spcBef>
                <a:spcPts val="900"/>
              </a:spcBef>
              <a:spcAft>
                <a:spcPts val="450"/>
              </a:spcAft>
              <a:buFont typeface="Arial" panose="020B0604020202020204" pitchFamily="34" charset="0"/>
              <a:buChar char="•"/>
              <a:defRPr sz="1050" b="1" kern="1200">
                <a:solidFill>
                  <a:schemeClr val="accent2"/>
                </a:solidFill>
                <a:latin typeface="+mn-lt"/>
                <a:ea typeface="+mn-ea"/>
                <a:cs typeface="+mn-cs"/>
              </a:defRPr>
            </a:lvl4pPr>
            <a:lvl5pPr marL="1542935" indent="-171438" algn="l" defTabSz="685749" rtl="0" eaLnBrk="1" latinLnBrk="0" hangingPunct="1">
              <a:lnSpc>
                <a:spcPct val="90000"/>
              </a:lnSpc>
              <a:spcBef>
                <a:spcPts val="900"/>
              </a:spcBef>
              <a:spcAft>
                <a:spcPts val="450"/>
              </a:spcAft>
              <a:buFont typeface="Arial" panose="020B0604020202020204" pitchFamily="34" charset="0"/>
              <a:buChar char="•"/>
              <a:defRPr sz="1050" b="1" kern="1200">
                <a:solidFill>
                  <a:schemeClr val="accent2"/>
                </a:solidFill>
                <a:latin typeface="+mn-lt"/>
                <a:ea typeface="+mn-ea"/>
                <a:cs typeface="+mn-cs"/>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6000" dirty="0"/>
              <a:t>SIH</a:t>
            </a:r>
          </a:p>
          <a:p>
            <a:pPr algn="ctr"/>
            <a:r>
              <a:rPr lang="en-US" sz="6000" dirty="0"/>
              <a:t>Rehabilitation</a:t>
            </a:r>
          </a:p>
        </p:txBody>
      </p:sp>
    </p:spTree>
    <p:extLst>
      <p:ext uri="{BB962C8B-B14F-4D97-AF65-F5344CB8AC3E}">
        <p14:creationId xmlns:p14="http://schemas.microsoft.com/office/powerpoint/2010/main" val="199751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CE53DC-83BA-4536-836A-DC89162CEDF1}"/>
              </a:ext>
            </a:extLst>
          </p:cNvPr>
          <p:cNvSpPr>
            <a:spLocks noGrp="1"/>
          </p:cNvSpPr>
          <p:nvPr>
            <p:ph type="title"/>
          </p:nvPr>
        </p:nvSpPr>
        <p:spPr>
          <a:xfrm>
            <a:off x="-20" y="2680613"/>
            <a:ext cx="9144000" cy="2452687"/>
          </a:xfrm>
        </p:spPr>
        <p:txBody>
          <a:bodyPr vert="horz" lIns="91440" tIns="45720" rIns="91440" bIns="45720" rtlCol="0" anchor="ctr">
            <a:normAutofit/>
          </a:bodyPr>
          <a:lstStyle/>
          <a:p>
            <a:pPr algn="ctr">
              <a:lnSpc>
                <a:spcPct val="100000"/>
              </a:lnSpc>
              <a:spcBef>
                <a:spcPts val="900"/>
              </a:spcBef>
              <a:spcAft>
                <a:spcPts val="450"/>
              </a:spcAft>
            </a:pPr>
            <a:r>
              <a:rPr lang="en-US" sz="4000" dirty="0">
                <a:latin typeface="+mn-lt"/>
                <a:ea typeface="+mn-ea"/>
                <a:cs typeface="+mn-cs"/>
              </a:rPr>
              <a:t>SIH Rehab Hospitals &amp; Outpatient Clinics</a:t>
            </a:r>
          </a:p>
        </p:txBody>
      </p:sp>
      <p:pic>
        <p:nvPicPr>
          <p:cNvPr id="8194" name="Picture 2" descr="SIH Facilities | Southern Illinois Healthcare">
            <a:extLst>
              <a:ext uri="{FF2B5EF4-FFF2-40B4-BE49-F238E27FC236}">
                <a16:creationId xmlns:a16="http://schemas.microsoft.com/office/drawing/2014/main" id="{0C565DBB-D69D-0401-5D79-0E1FF6B6B0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7605"/>
          <a:stretch/>
        </p:blipFill>
        <p:spPr bwMode="auto">
          <a:xfrm>
            <a:off x="0" y="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graphicFrame>
        <p:nvGraphicFramePr>
          <p:cNvPr id="8196" name="Text Placeholder 4">
            <a:extLst>
              <a:ext uri="{FF2B5EF4-FFF2-40B4-BE49-F238E27FC236}">
                <a16:creationId xmlns:a16="http://schemas.microsoft.com/office/drawing/2014/main" id="{58F540FA-73A9-445F-83B2-61BAF06510B0}"/>
              </a:ext>
            </a:extLst>
          </p:cNvPr>
          <p:cNvGraphicFramePr/>
          <p:nvPr/>
        </p:nvGraphicFramePr>
        <p:xfrm>
          <a:off x="1764969" y="4405303"/>
          <a:ext cx="5614060" cy="2452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37048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734811" y="287079"/>
            <a:ext cx="4286774" cy="2112172"/>
          </a:xfrm>
        </p:spPr>
        <p:txBody>
          <a:bodyPr/>
          <a:lstStyle/>
          <a:p>
            <a:pPr algn="ctr"/>
            <a:r>
              <a:rPr lang="en-US" sz="4800" dirty="0"/>
              <a:t>OUTPATIENT REHABILITATION CLINICS</a:t>
            </a:r>
          </a:p>
        </p:txBody>
      </p:sp>
      <p:sp>
        <p:nvSpPr>
          <p:cNvPr id="4" name="TextBox 3">
            <a:extLst>
              <a:ext uri="{FF2B5EF4-FFF2-40B4-BE49-F238E27FC236}">
                <a16:creationId xmlns:a16="http://schemas.microsoft.com/office/drawing/2014/main" id="{5788E490-2D71-4820-83BA-E53A537ECB10}"/>
              </a:ext>
            </a:extLst>
          </p:cNvPr>
          <p:cNvSpPr txBox="1"/>
          <p:nvPr/>
        </p:nvSpPr>
        <p:spPr>
          <a:xfrm>
            <a:off x="5287438" y="3223349"/>
            <a:ext cx="5212080" cy="3477875"/>
          </a:xfrm>
          <a:prstGeom prst="rect">
            <a:avLst/>
          </a:prstGeom>
          <a:noFill/>
        </p:spPr>
        <p:txBody>
          <a:bodyPr wrap="square" rtlCol="0">
            <a:spAutoFit/>
          </a:bodyPr>
          <a:lstStyle/>
          <a:p>
            <a:pPr marL="285750" indent="-285750">
              <a:buFont typeface="Wingdings" panose="05000000000000000000" pitchFamily="2" charset="2"/>
              <a:buChar char="v"/>
            </a:pPr>
            <a:r>
              <a:rPr lang="en-US" sz="2200" dirty="0">
                <a:solidFill>
                  <a:schemeClr val="bg1"/>
                </a:solidFill>
              </a:rPr>
              <a:t>Energy/Herrin</a:t>
            </a:r>
          </a:p>
          <a:p>
            <a:pPr marL="285750" indent="-285750">
              <a:buFont typeface="Wingdings" panose="05000000000000000000" pitchFamily="2" charset="2"/>
              <a:buChar char="v"/>
            </a:pPr>
            <a:r>
              <a:rPr lang="en-US" sz="2200" dirty="0">
                <a:solidFill>
                  <a:schemeClr val="bg1"/>
                </a:solidFill>
              </a:rPr>
              <a:t>Marion</a:t>
            </a:r>
          </a:p>
          <a:p>
            <a:pPr marL="285750" indent="-285750">
              <a:buFont typeface="Wingdings" panose="05000000000000000000" pitchFamily="2" charset="2"/>
              <a:buChar char="v"/>
            </a:pPr>
            <a:r>
              <a:rPr lang="en-US" sz="2200" dirty="0">
                <a:solidFill>
                  <a:schemeClr val="bg1"/>
                </a:solidFill>
              </a:rPr>
              <a:t>Marion East</a:t>
            </a:r>
          </a:p>
          <a:p>
            <a:pPr marL="285750" indent="-285750">
              <a:buFont typeface="Wingdings" panose="05000000000000000000" pitchFamily="2" charset="2"/>
              <a:buChar char="v"/>
            </a:pPr>
            <a:r>
              <a:rPr lang="en-US" sz="2200" dirty="0">
                <a:solidFill>
                  <a:schemeClr val="bg1"/>
                </a:solidFill>
              </a:rPr>
              <a:t>Harrisburg</a:t>
            </a:r>
          </a:p>
          <a:p>
            <a:pPr marL="285750" indent="-285750">
              <a:buFont typeface="Wingdings" panose="05000000000000000000" pitchFamily="2" charset="2"/>
              <a:buChar char="v"/>
            </a:pPr>
            <a:r>
              <a:rPr lang="en-US" sz="2200" dirty="0">
                <a:solidFill>
                  <a:schemeClr val="bg1"/>
                </a:solidFill>
              </a:rPr>
              <a:t>West Frankfort</a:t>
            </a:r>
          </a:p>
          <a:p>
            <a:pPr marL="285750" indent="-285750">
              <a:buFont typeface="Wingdings" panose="05000000000000000000" pitchFamily="2" charset="2"/>
              <a:buChar char="v"/>
            </a:pPr>
            <a:r>
              <a:rPr lang="en-US" sz="2200" dirty="0">
                <a:solidFill>
                  <a:schemeClr val="bg1"/>
                </a:solidFill>
              </a:rPr>
              <a:t>Cancer Center (Carterville)</a:t>
            </a:r>
          </a:p>
          <a:p>
            <a:pPr marL="285750" indent="-285750">
              <a:buFont typeface="Wingdings" panose="05000000000000000000" pitchFamily="2" charset="2"/>
              <a:buChar char="v"/>
            </a:pPr>
            <a:r>
              <a:rPr lang="en-US" sz="2200" dirty="0">
                <a:solidFill>
                  <a:schemeClr val="bg1"/>
                </a:solidFill>
              </a:rPr>
              <a:t>Carbondale</a:t>
            </a:r>
          </a:p>
          <a:p>
            <a:pPr marL="285750" indent="-285750">
              <a:buFont typeface="Wingdings" panose="05000000000000000000" pitchFamily="2" charset="2"/>
              <a:buChar char="v"/>
            </a:pPr>
            <a:r>
              <a:rPr lang="en-US" sz="2200" dirty="0">
                <a:solidFill>
                  <a:schemeClr val="bg1"/>
                </a:solidFill>
              </a:rPr>
              <a:t>Anna</a:t>
            </a:r>
          </a:p>
          <a:p>
            <a:pPr marL="285750" indent="-285750">
              <a:buFont typeface="Wingdings" panose="05000000000000000000" pitchFamily="2" charset="2"/>
              <a:buChar char="v"/>
            </a:pPr>
            <a:r>
              <a:rPr lang="en-US" sz="2200" dirty="0">
                <a:solidFill>
                  <a:schemeClr val="bg1"/>
                </a:solidFill>
              </a:rPr>
              <a:t>Murphysboro</a:t>
            </a:r>
          </a:p>
          <a:p>
            <a:pPr marL="285750" indent="-285750">
              <a:buFont typeface="Wingdings" panose="05000000000000000000" pitchFamily="2" charset="2"/>
              <a:buChar char="v"/>
            </a:pPr>
            <a:r>
              <a:rPr lang="en-US" sz="2200" dirty="0">
                <a:solidFill>
                  <a:schemeClr val="bg1"/>
                </a:solidFill>
              </a:rPr>
              <a:t>Eldorado</a:t>
            </a:r>
          </a:p>
        </p:txBody>
      </p:sp>
      <p:sp>
        <p:nvSpPr>
          <p:cNvPr id="6" name="Text Placeholder 5">
            <a:extLst>
              <a:ext uri="{FF2B5EF4-FFF2-40B4-BE49-F238E27FC236}">
                <a16:creationId xmlns:a16="http://schemas.microsoft.com/office/drawing/2014/main" id="{ECAC7040-13F1-4727-B211-9656F718125C}"/>
              </a:ext>
            </a:extLst>
          </p:cNvPr>
          <p:cNvSpPr>
            <a:spLocks noGrp="1"/>
          </p:cNvSpPr>
          <p:nvPr>
            <p:ph type="body" sz="quarter" idx="11"/>
          </p:nvPr>
        </p:nvSpPr>
        <p:spPr>
          <a:xfrm>
            <a:off x="1825254" y="6217959"/>
            <a:ext cx="2308146" cy="604008"/>
          </a:xfrm>
        </p:spPr>
        <p:txBody>
          <a:bodyPr>
            <a:normAutofit fontScale="92500"/>
          </a:bodyPr>
          <a:lstStyle/>
          <a:p>
            <a:pPr algn="ctr"/>
            <a:r>
              <a:rPr lang="en-US" i="1" dirty="0">
                <a:solidFill>
                  <a:schemeClr val="tx1"/>
                </a:solidFill>
              </a:rPr>
              <a:t>There is a location to fit every patients needs</a:t>
            </a:r>
          </a:p>
        </p:txBody>
      </p:sp>
    </p:spTree>
    <p:extLst>
      <p:ext uri="{BB962C8B-B14F-4D97-AF65-F5344CB8AC3E}">
        <p14:creationId xmlns:p14="http://schemas.microsoft.com/office/powerpoint/2010/main" val="2376630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9D85EF1F-7307-41BC-8C08-94B176AED8EE}" type="slidenum">
              <a:rPr lang="en-US" smtClean="0">
                <a:solidFill>
                  <a:srgbClr val="59CBE8"/>
                </a:solidFill>
              </a:rPr>
              <a:pPr/>
              <a:t>4</a:t>
            </a:fld>
            <a:endParaRPr lang="en-US" dirty="0">
              <a:solidFill>
                <a:srgbClr val="59CBE8"/>
              </a:solidFill>
            </a:endParaRPr>
          </a:p>
        </p:txBody>
      </p:sp>
      <p:sp>
        <p:nvSpPr>
          <p:cNvPr id="3" name="Title 2"/>
          <p:cNvSpPr>
            <a:spLocks noGrp="1"/>
          </p:cNvSpPr>
          <p:nvPr>
            <p:ph type="title"/>
          </p:nvPr>
        </p:nvSpPr>
        <p:spPr>
          <a:xfrm>
            <a:off x="92279" y="675522"/>
            <a:ext cx="4572000" cy="1325563"/>
          </a:xfrm>
        </p:spPr>
        <p:txBody>
          <a:bodyPr/>
          <a:lstStyle/>
          <a:p>
            <a:r>
              <a:rPr lang="en-US" u="sng" dirty="0"/>
              <a:t>Inpatient Rehab Facility</a:t>
            </a:r>
          </a:p>
        </p:txBody>
      </p:sp>
      <p:sp>
        <p:nvSpPr>
          <p:cNvPr id="4" name="Text Placeholder 3"/>
          <p:cNvSpPr>
            <a:spLocks noGrp="1"/>
          </p:cNvSpPr>
          <p:nvPr>
            <p:ph type="body" sz="quarter" idx="11"/>
          </p:nvPr>
        </p:nvSpPr>
        <p:spPr/>
        <p:txBody>
          <a:bodyPr/>
          <a:lstStyle/>
          <a:p>
            <a:pPr marL="285750" indent="-285750">
              <a:buFont typeface="Arial" panose="020B0604020202020204" pitchFamily="34" charset="0"/>
              <a:buChar char="•"/>
            </a:pPr>
            <a:r>
              <a:rPr lang="en-US" dirty="0"/>
              <a:t>Located inside Herrin Hospital, the Inpatient Rehab Center is an intense inpatient program that helps patients return to a more functional lifestyle after an illness or injury.</a:t>
            </a:r>
          </a:p>
          <a:p>
            <a:pPr marL="285750" indent="-285750">
              <a:buFont typeface="Arial" panose="020B0604020202020204" pitchFamily="34" charset="0"/>
              <a:buChar char="•"/>
            </a:pPr>
            <a:r>
              <a:rPr lang="en-US" dirty="0"/>
              <a:t>Patients must qualify for 2 out of the 3 therapies, Physical, Occupational or Speech therapy and be able to tolerate up to 3 hours of therapy a day.</a:t>
            </a:r>
          </a:p>
          <a:p>
            <a:endParaRPr lang="en-US" dirty="0"/>
          </a:p>
        </p:txBody>
      </p:sp>
    </p:spTree>
    <p:extLst>
      <p:ext uri="{BB962C8B-B14F-4D97-AF65-F5344CB8AC3E}">
        <p14:creationId xmlns:p14="http://schemas.microsoft.com/office/powerpoint/2010/main" val="2255617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426940" y="3758513"/>
            <a:ext cx="5352364" cy="1102858"/>
          </a:xfrm>
        </p:spPr>
        <p:txBody>
          <a:bodyPr/>
          <a:lstStyle/>
          <a:p>
            <a:r>
              <a:rPr lang="en-US" dirty="0"/>
              <a:t>Skilled Care at </a:t>
            </a:r>
          </a:p>
          <a:p>
            <a:r>
              <a:rPr lang="en-US" dirty="0"/>
              <a:t>St. Joseph Hospital and Harrisburg Medical Center</a:t>
            </a:r>
          </a:p>
        </p:txBody>
      </p:sp>
      <p:sp>
        <p:nvSpPr>
          <p:cNvPr id="3" name="Text Placeholder 2"/>
          <p:cNvSpPr>
            <a:spLocks noGrp="1"/>
          </p:cNvSpPr>
          <p:nvPr>
            <p:ph type="body" sz="quarter" idx="11"/>
          </p:nvPr>
        </p:nvSpPr>
        <p:spPr>
          <a:xfrm>
            <a:off x="3426940" y="5437722"/>
            <a:ext cx="4372077" cy="1288473"/>
          </a:xfrm>
        </p:spPr>
        <p:txBody>
          <a:bodyPr>
            <a:normAutofit lnSpcReduction="10000"/>
          </a:bodyPr>
          <a:lstStyle/>
          <a:p>
            <a:r>
              <a:rPr lang="en-US" dirty="0"/>
              <a:t>A short-term skilled nursing and Rehab program that allows the patient additional care needed to recover after a debilitating illness or surgery while staying closer to home.</a:t>
            </a:r>
          </a:p>
          <a:p>
            <a:endParaRPr lang="en-US" dirty="0"/>
          </a:p>
        </p:txBody>
      </p:sp>
    </p:spTree>
    <p:extLst>
      <p:ext uri="{BB962C8B-B14F-4D97-AF65-F5344CB8AC3E}">
        <p14:creationId xmlns:p14="http://schemas.microsoft.com/office/powerpoint/2010/main" val="2316909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1"/>
          </p:nvPr>
        </p:nvSpPr>
        <p:spPr>
          <a:xfrm>
            <a:off x="477647" y="3184647"/>
            <a:ext cx="3286125" cy="2838650"/>
          </a:xfrm>
        </p:spPr>
        <p:txBody>
          <a:bodyPr/>
          <a:lstStyle/>
          <a:p>
            <a:pPr marL="285750" indent="-285750">
              <a:buFont typeface="Arial" panose="020B0604020202020204" pitchFamily="34" charset="0"/>
              <a:buChar char="•"/>
            </a:pPr>
            <a:r>
              <a:rPr lang="en-US" dirty="0"/>
              <a:t>Physical Therapist</a:t>
            </a:r>
          </a:p>
          <a:p>
            <a:pPr marL="285750" indent="-285750">
              <a:buFont typeface="Arial" panose="020B0604020202020204" pitchFamily="34" charset="0"/>
              <a:buChar char="•"/>
            </a:pPr>
            <a:r>
              <a:rPr lang="en-US" dirty="0"/>
              <a:t>Occupational Therapist</a:t>
            </a:r>
          </a:p>
          <a:p>
            <a:pPr marL="285750" indent="-285750">
              <a:buFont typeface="Arial" panose="020B0604020202020204" pitchFamily="34" charset="0"/>
              <a:buChar char="•"/>
            </a:pPr>
            <a:r>
              <a:rPr lang="en-US" dirty="0"/>
              <a:t>Speech Language Pathologist</a:t>
            </a:r>
          </a:p>
          <a:p>
            <a:pPr marL="285750" indent="-285750">
              <a:buFont typeface="Arial" panose="020B0604020202020204" pitchFamily="34" charset="0"/>
              <a:buChar char="•"/>
            </a:pPr>
            <a:r>
              <a:rPr lang="en-US" dirty="0"/>
              <a:t>Athletic Trainer</a:t>
            </a:r>
          </a:p>
          <a:p>
            <a:pPr marL="285750" indent="-285750">
              <a:buFont typeface="Arial" panose="020B0604020202020204" pitchFamily="34" charset="0"/>
              <a:buChar char="•"/>
            </a:pPr>
            <a:r>
              <a:rPr lang="en-US" dirty="0"/>
              <a:t>Occupational Therapy Assistant</a:t>
            </a:r>
          </a:p>
          <a:p>
            <a:pPr marL="285750" indent="-285750">
              <a:buFont typeface="Arial" panose="020B0604020202020204" pitchFamily="34" charset="0"/>
              <a:buChar char="•"/>
            </a:pPr>
            <a:r>
              <a:rPr lang="en-US" dirty="0"/>
              <a:t>Physical Therapy Assistant</a:t>
            </a:r>
          </a:p>
          <a:p>
            <a:pPr marL="285750" indent="-285750">
              <a:buFont typeface="Arial" panose="020B0604020202020204" pitchFamily="34" charset="0"/>
              <a:buChar char="•"/>
            </a:pPr>
            <a:endParaRPr lang="en-US" dirty="0"/>
          </a:p>
        </p:txBody>
      </p:sp>
      <p:sp>
        <p:nvSpPr>
          <p:cNvPr id="8" name="Title 7"/>
          <p:cNvSpPr>
            <a:spLocks noGrp="1"/>
          </p:cNvSpPr>
          <p:nvPr>
            <p:ph type="title"/>
          </p:nvPr>
        </p:nvSpPr>
        <p:spPr>
          <a:xfrm>
            <a:off x="0" y="473977"/>
            <a:ext cx="3389152" cy="2494701"/>
          </a:xfrm>
        </p:spPr>
        <p:txBody>
          <a:bodyPr>
            <a:normAutofit fontScale="90000"/>
          </a:bodyPr>
          <a:lstStyle/>
          <a:p>
            <a:pPr algn="ctr"/>
            <a:r>
              <a:rPr lang="en-US" sz="4400" dirty="0"/>
              <a:t>SIH Rehabilitation</a:t>
            </a:r>
            <a:br>
              <a:rPr lang="en-US" sz="4400" dirty="0"/>
            </a:br>
            <a:r>
              <a:rPr lang="en-US" sz="4400" dirty="0"/>
              <a:t>Job Opportunities</a:t>
            </a:r>
          </a:p>
        </p:txBody>
      </p:sp>
    </p:spTree>
    <p:extLst>
      <p:ext uri="{BB962C8B-B14F-4D97-AF65-F5344CB8AC3E}">
        <p14:creationId xmlns:p14="http://schemas.microsoft.com/office/powerpoint/2010/main" val="3362342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pPr algn="ctr"/>
            <a:r>
              <a:rPr lang="en-US" sz="4800" dirty="0"/>
              <a:t>Scholarship Programs</a:t>
            </a:r>
          </a:p>
        </p:txBody>
      </p:sp>
      <p:sp>
        <p:nvSpPr>
          <p:cNvPr id="4" name="Slide Number Placeholder 3"/>
          <p:cNvSpPr>
            <a:spLocks noGrp="1"/>
          </p:cNvSpPr>
          <p:nvPr>
            <p:ph type="sldNum" sz="quarter" idx="12"/>
          </p:nvPr>
        </p:nvSpPr>
        <p:spPr/>
        <p:txBody>
          <a:bodyPr anchor="ctr">
            <a:normAutofit/>
          </a:bodyPr>
          <a:lstStyle/>
          <a:p>
            <a:pPr>
              <a:lnSpc>
                <a:spcPct val="90000"/>
              </a:lnSpc>
              <a:spcAft>
                <a:spcPts val="600"/>
              </a:spcAft>
            </a:pPr>
            <a:fld id="{9D85EF1F-7307-41BC-8C08-94B176AED8EE}" type="slidenum">
              <a:rPr lang="en-US" sz="600" smtClean="0">
                <a:solidFill>
                  <a:srgbClr val="59CBE8"/>
                </a:solidFill>
              </a:rPr>
              <a:pPr>
                <a:lnSpc>
                  <a:spcPct val="90000"/>
                </a:lnSpc>
                <a:spcAft>
                  <a:spcPts val="600"/>
                </a:spcAft>
              </a:pPr>
              <a:t>7</a:t>
            </a:fld>
            <a:endParaRPr lang="en-US" sz="600">
              <a:solidFill>
                <a:srgbClr val="59CBE8"/>
              </a:solidFill>
            </a:endParaRPr>
          </a:p>
        </p:txBody>
      </p:sp>
      <p:sp>
        <p:nvSpPr>
          <p:cNvPr id="3" name="Text Placeholder 2"/>
          <p:cNvSpPr>
            <a:spLocks noGrp="1"/>
          </p:cNvSpPr>
          <p:nvPr>
            <p:ph type="body" sz="quarter" idx="13"/>
          </p:nvPr>
        </p:nvSpPr>
        <p:spPr>
          <a:xfrm>
            <a:off x="628650" y="1690692"/>
            <a:ext cx="7886700" cy="4016375"/>
          </a:xfrm>
        </p:spPr>
        <p:txBody>
          <a:bodyPr>
            <a:normAutofit/>
          </a:bodyPr>
          <a:lstStyle/>
          <a:p>
            <a:r>
              <a:rPr lang="en-US" dirty="0"/>
              <a:t>The SIH Scholarship Program brings together college scholarship money with hands-on work opportunities.</a:t>
            </a:r>
          </a:p>
          <a:p>
            <a:r>
              <a:rPr lang="en-US" dirty="0"/>
              <a:t>Qualified applicants are eligible for money to cover tuition, lab fees, books and educational supplies.</a:t>
            </a:r>
          </a:p>
          <a:p>
            <a:pPr marL="285750" indent="-285750">
              <a:buFont typeface="Arial" panose="020B0604020202020204" pitchFamily="34" charset="0"/>
              <a:buChar char="•"/>
            </a:pPr>
            <a:r>
              <a:rPr lang="en-US" dirty="0"/>
              <a:t>Physical Therapy Scholarship</a:t>
            </a:r>
          </a:p>
          <a:p>
            <a:pPr marL="285750" indent="-285750">
              <a:buFont typeface="Arial" panose="020B0604020202020204" pitchFamily="34" charset="0"/>
              <a:buChar char="•"/>
            </a:pPr>
            <a:r>
              <a:rPr lang="en-US" dirty="0"/>
              <a:t>Occupational Therapy Scholarship</a:t>
            </a:r>
          </a:p>
        </p:txBody>
      </p:sp>
      <p:pic>
        <p:nvPicPr>
          <p:cNvPr id="14" name="Picture 13" descr="A person and person in a gym">
            <a:extLst>
              <a:ext uri="{FF2B5EF4-FFF2-40B4-BE49-F238E27FC236}">
                <a16:creationId xmlns:a16="http://schemas.microsoft.com/office/drawing/2014/main" id="{0F97FA51-63EF-173D-2E6E-AFC16EFDF7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95434" y="3624044"/>
            <a:ext cx="4848566" cy="3233956"/>
          </a:xfrm>
          <a:prstGeom prst="rect">
            <a:avLst/>
          </a:prstGeom>
          <a:ln>
            <a:noFill/>
          </a:ln>
          <a:effectLst>
            <a:softEdge rad="112500"/>
          </a:effectLst>
        </p:spPr>
      </p:pic>
    </p:spTree>
    <p:extLst>
      <p:ext uri="{BB962C8B-B14F-4D97-AF65-F5344CB8AC3E}">
        <p14:creationId xmlns:p14="http://schemas.microsoft.com/office/powerpoint/2010/main" val="718265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9D85EF1F-7307-41BC-8C08-94B176AED8EE}" type="slidenum">
              <a:rPr lang="en-US" smtClean="0">
                <a:solidFill>
                  <a:srgbClr val="59CBE8"/>
                </a:solidFill>
              </a:rPr>
              <a:pPr/>
              <a:t>8</a:t>
            </a:fld>
            <a:endParaRPr lang="en-US" dirty="0">
              <a:solidFill>
                <a:srgbClr val="59CBE8"/>
              </a:solidFill>
            </a:endParaRPr>
          </a:p>
        </p:txBody>
      </p:sp>
      <p:sp>
        <p:nvSpPr>
          <p:cNvPr id="3" name="Title 2"/>
          <p:cNvSpPr>
            <a:spLocks noGrp="1"/>
          </p:cNvSpPr>
          <p:nvPr>
            <p:ph type="title"/>
          </p:nvPr>
        </p:nvSpPr>
        <p:spPr>
          <a:xfrm>
            <a:off x="530210" y="436918"/>
            <a:ext cx="3481956" cy="1522394"/>
          </a:xfrm>
        </p:spPr>
        <p:txBody>
          <a:bodyPr>
            <a:normAutofit/>
          </a:bodyPr>
          <a:lstStyle/>
          <a:p>
            <a:pPr algn="ctr"/>
            <a:r>
              <a:rPr lang="en-US" dirty="0"/>
              <a:t>Loan Forgiveness Program</a:t>
            </a:r>
          </a:p>
        </p:txBody>
      </p:sp>
      <p:sp>
        <p:nvSpPr>
          <p:cNvPr id="4" name="Text Placeholder 3"/>
          <p:cNvSpPr>
            <a:spLocks noGrp="1"/>
          </p:cNvSpPr>
          <p:nvPr>
            <p:ph type="body" sz="quarter" idx="11"/>
          </p:nvPr>
        </p:nvSpPr>
        <p:spPr>
          <a:xfrm>
            <a:off x="628126" y="2404707"/>
            <a:ext cx="3286125" cy="4016375"/>
          </a:xfrm>
        </p:spPr>
        <p:txBody>
          <a:bodyPr/>
          <a:lstStyle/>
          <a:p>
            <a:r>
              <a:rPr lang="en-US" dirty="0"/>
              <a:t>The SIH Loan Forgiveness Program is designed for current SIH employees that have completed an educational program in an area that has been designated as “hard to fill”</a:t>
            </a:r>
          </a:p>
          <a:p>
            <a:r>
              <a:rPr lang="en-US" dirty="0"/>
              <a:t>Eligible Programs/Majors:</a:t>
            </a:r>
          </a:p>
          <a:p>
            <a:pPr marL="285750" indent="-285750">
              <a:buFont typeface="Arial" panose="020B0604020202020204" pitchFamily="34" charset="0"/>
              <a:buChar char="•"/>
            </a:pPr>
            <a:r>
              <a:rPr lang="en-US" dirty="0"/>
              <a:t>Occupational Therapist</a:t>
            </a:r>
          </a:p>
          <a:p>
            <a:pPr marL="285750" indent="-285750">
              <a:buFont typeface="Arial" panose="020B0604020202020204" pitchFamily="34" charset="0"/>
              <a:buChar char="•"/>
            </a:pPr>
            <a:r>
              <a:rPr lang="en-US" dirty="0"/>
              <a:t>Physical Therapist</a:t>
            </a:r>
          </a:p>
        </p:txBody>
      </p:sp>
      <p:pic>
        <p:nvPicPr>
          <p:cNvPr id="7" name="Picture 6" descr="A person jumping in the air with a person in the background&#10;&#10;Description automatically generated">
            <a:extLst>
              <a:ext uri="{FF2B5EF4-FFF2-40B4-BE49-F238E27FC236}">
                <a16:creationId xmlns:a16="http://schemas.microsoft.com/office/drawing/2014/main" id="{28C0FD44-ACB3-2455-E3E6-7B9D9F082CFC}"/>
              </a:ext>
            </a:extLst>
          </p:cNvPr>
          <p:cNvPicPr>
            <a:picLocks noChangeAspect="1"/>
          </p:cNvPicPr>
          <p:nvPr/>
        </p:nvPicPr>
        <p:blipFill rotWithShape="1">
          <a:blip r:embed="rId2">
            <a:extLst>
              <a:ext uri="{28A0092B-C50C-407E-A947-70E740481C1C}">
                <a14:useLocalDpi xmlns:a14="http://schemas.microsoft.com/office/drawing/2010/main" val="0"/>
              </a:ext>
            </a:extLst>
          </a:blip>
          <a:srcRect l="4528" t="2701" r="39629"/>
          <a:stretch/>
        </p:blipFill>
        <p:spPr>
          <a:xfrm>
            <a:off x="4572000" y="-134224"/>
            <a:ext cx="5443671" cy="6598524"/>
          </a:xfrm>
          <a:prstGeom prst="flowChartOnlineStorage">
            <a:avLst/>
          </a:prstGeom>
        </p:spPr>
      </p:pic>
    </p:spTree>
    <p:extLst>
      <p:ext uri="{BB962C8B-B14F-4D97-AF65-F5344CB8AC3E}">
        <p14:creationId xmlns:p14="http://schemas.microsoft.com/office/powerpoint/2010/main" val="1962011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8879" y="188918"/>
            <a:ext cx="3695444" cy="1325563"/>
          </a:xfrm>
        </p:spPr>
        <p:txBody>
          <a:bodyPr/>
          <a:lstStyle/>
          <a:p>
            <a:pPr algn="ctr"/>
            <a:r>
              <a:rPr lang="en-US" dirty="0"/>
              <a:t>Tuition Reimbursement</a:t>
            </a:r>
          </a:p>
        </p:txBody>
      </p:sp>
      <p:sp>
        <p:nvSpPr>
          <p:cNvPr id="3" name="Slide Number Placeholder 2"/>
          <p:cNvSpPr>
            <a:spLocks noGrp="1"/>
          </p:cNvSpPr>
          <p:nvPr>
            <p:ph type="sldNum" sz="quarter" idx="10"/>
          </p:nvPr>
        </p:nvSpPr>
        <p:spPr/>
        <p:txBody>
          <a:bodyPr/>
          <a:lstStyle/>
          <a:p>
            <a:fld id="{9D85EF1F-7307-41BC-8C08-94B176AED8EE}" type="slidenum">
              <a:rPr lang="en-US" smtClean="0">
                <a:solidFill>
                  <a:srgbClr val="59CBE8"/>
                </a:solidFill>
              </a:rPr>
              <a:pPr/>
              <a:t>9</a:t>
            </a:fld>
            <a:endParaRPr lang="en-US" dirty="0">
              <a:solidFill>
                <a:srgbClr val="59CBE8"/>
              </a:solidFill>
            </a:endParaRPr>
          </a:p>
        </p:txBody>
      </p:sp>
      <p:sp>
        <p:nvSpPr>
          <p:cNvPr id="4" name="Text Placeholder 3"/>
          <p:cNvSpPr>
            <a:spLocks noGrp="1"/>
          </p:cNvSpPr>
          <p:nvPr>
            <p:ph type="body" sz="quarter" idx="11"/>
          </p:nvPr>
        </p:nvSpPr>
        <p:spPr>
          <a:xfrm>
            <a:off x="5178879" y="1657849"/>
            <a:ext cx="3695444" cy="4016375"/>
          </a:xfrm>
        </p:spPr>
        <p:txBody>
          <a:bodyPr/>
          <a:lstStyle/>
          <a:p>
            <a:r>
              <a:rPr lang="en-US" dirty="0"/>
              <a:t>SIH encourages its employees to purse educational opportunities.</a:t>
            </a:r>
          </a:p>
          <a:p>
            <a:r>
              <a:rPr lang="en-US" dirty="0"/>
              <a:t>Our tuition assistance program makes funds available to qualified employees who satisfactorily complete job-related courses.</a:t>
            </a:r>
          </a:p>
          <a:p>
            <a:r>
              <a:rPr lang="en-US" dirty="0"/>
              <a:t>Reimbursement amounts may not exceed $130 per credit hour for any undergraduate or graduate course, with a maximum of nine credit hours per academic calendar segment</a:t>
            </a:r>
          </a:p>
          <a:p>
            <a:r>
              <a:rPr lang="en-US" dirty="0"/>
              <a:t>Full Time employees will receive 100% reimbursement</a:t>
            </a:r>
          </a:p>
        </p:txBody>
      </p:sp>
      <p:pic>
        <p:nvPicPr>
          <p:cNvPr id="9" name="Picture 8" descr="A person helping a person to do exercise&#10;&#10;Description automatically generated">
            <a:extLst>
              <a:ext uri="{FF2B5EF4-FFF2-40B4-BE49-F238E27FC236}">
                <a16:creationId xmlns:a16="http://schemas.microsoft.com/office/drawing/2014/main" id="{34AD340A-ED21-C723-9F97-E32D63DCEC78}"/>
              </a:ext>
            </a:extLst>
          </p:cNvPr>
          <p:cNvPicPr>
            <a:picLocks noChangeAspect="1"/>
          </p:cNvPicPr>
          <p:nvPr/>
        </p:nvPicPr>
        <p:blipFill rotWithShape="1">
          <a:blip r:embed="rId2">
            <a:extLst>
              <a:ext uri="{28A0092B-C50C-407E-A947-70E740481C1C}">
                <a14:useLocalDpi xmlns:a14="http://schemas.microsoft.com/office/drawing/2010/main" val="0"/>
              </a:ext>
            </a:extLst>
          </a:blip>
          <a:srcRect l="33306" t="-2745" r="6787" b="2745"/>
          <a:stretch/>
        </p:blipFill>
        <p:spPr>
          <a:xfrm>
            <a:off x="-629175" y="-243282"/>
            <a:ext cx="5329883" cy="7029975"/>
          </a:xfrm>
          <a:prstGeom prst="flowChartAlternateProcess">
            <a:avLst/>
          </a:prstGeom>
        </p:spPr>
      </p:pic>
    </p:spTree>
    <p:extLst>
      <p:ext uri="{BB962C8B-B14F-4D97-AF65-F5344CB8AC3E}">
        <p14:creationId xmlns:p14="http://schemas.microsoft.com/office/powerpoint/2010/main" val="4074336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Physical Therapists</a:t>
            </a:r>
          </a:p>
        </p:txBody>
      </p:sp>
      <p:sp>
        <p:nvSpPr>
          <p:cNvPr id="3" name="Slide Number Placeholder 2"/>
          <p:cNvSpPr>
            <a:spLocks noGrp="1"/>
          </p:cNvSpPr>
          <p:nvPr>
            <p:ph type="sldNum" sz="quarter" idx="12"/>
          </p:nvPr>
        </p:nvSpPr>
        <p:spPr/>
        <p:txBody>
          <a:bodyPr/>
          <a:lstStyle/>
          <a:p>
            <a:fld id="{9D85EF1F-7307-41BC-8C08-94B176AED8EE}" type="slidenum">
              <a:rPr lang="en-US" smtClean="0">
                <a:solidFill>
                  <a:srgbClr val="59CBE8"/>
                </a:solidFill>
              </a:rPr>
              <a:pPr/>
              <a:t>10</a:t>
            </a:fld>
            <a:endParaRPr lang="en-US">
              <a:solidFill>
                <a:srgbClr val="59CBE8"/>
              </a:solidFill>
            </a:endParaRPr>
          </a:p>
        </p:txBody>
      </p:sp>
      <p:sp>
        <p:nvSpPr>
          <p:cNvPr id="4" name="Text Placeholder 3"/>
          <p:cNvSpPr>
            <a:spLocks noGrp="1"/>
          </p:cNvSpPr>
          <p:nvPr>
            <p:ph type="body" sz="quarter" idx="13"/>
          </p:nvPr>
        </p:nvSpPr>
        <p:spPr/>
        <p:txBody>
          <a:bodyPr>
            <a:normAutofit/>
          </a:bodyPr>
          <a:lstStyle/>
          <a:p>
            <a:pPr lvl="1" indent="0">
              <a:buNone/>
            </a:pPr>
            <a:r>
              <a:rPr lang="en-US" sz="1600" dirty="0"/>
              <a:t>Degree Requirements:</a:t>
            </a:r>
          </a:p>
          <a:p>
            <a:pPr marL="457188" lvl="1" indent="-285750"/>
            <a:r>
              <a:rPr lang="en-US" sz="1600" dirty="0"/>
              <a:t>Doctor of Physical Therapy degree</a:t>
            </a:r>
          </a:p>
          <a:p>
            <a:pPr lvl="1" indent="0">
              <a:buNone/>
            </a:pPr>
            <a:r>
              <a:rPr lang="en-US" sz="1600" dirty="0"/>
              <a:t>Salary:</a:t>
            </a:r>
          </a:p>
          <a:p>
            <a:pPr marL="457188" lvl="1" indent="-285750"/>
            <a:r>
              <a:rPr lang="en-US" sz="1600" dirty="0"/>
              <a:t>Starting @ $77,000</a:t>
            </a:r>
          </a:p>
          <a:p>
            <a:pPr marL="457188" lvl="1" indent="-285750"/>
            <a:endParaRPr lang="en-US" sz="1600" dirty="0"/>
          </a:p>
          <a:p>
            <a:pPr lvl="1" indent="0">
              <a:buNone/>
            </a:pPr>
            <a:r>
              <a:rPr lang="en-US" sz="1600" dirty="0"/>
              <a:t>What is a Physical Therapist</a:t>
            </a:r>
          </a:p>
          <a:p>
            <a:pPr marL="457188" lvl="1" indent="-285750"/>
            <a:r>
              <a:rPr lang="en-US" sz="1600" dirty="0"/>
              <a:t>Physical Therapists are movement experts who improve quality of life through prescribed exercise, hands-on care, and patient education. They diagnose and treat individuals of all ages, from newborns to people at the end of life. Many patients have injuries, disabilities, or other health conditions that need treatment. Physical therapists examine each person and then develop a treatment plan to improve their ability to move, reduce or manage pain, restore function, and prevent disability.</a:t>
            </a:r>
          </a:p>
        </p:txBody>
      </p:sp>
    </p:spTree>
    <p:extLst>
      <p:ext uri="{BB962C8B-B14F-4D97-AF65-F5344CB8AC3E}">
        <p14:creationId xmlns:p14="http://schemas.microsoft.com/office/powerpoint/2010/main" val="2485527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Occupational Therapists</a:t>
            </a:r>
          </a:p>
        </p:txBody>
      </p:sp>
      <p:sp>
        <p:nvSpPr>
          <p:cNvPr id="3" name="Slide Number Placeholder 2"/>
          <p:cNvSpPr>
            <a:spLocks noGrp="1"/>
          </p:cNvSpPr>
          <p:nvPr>
            <p:ph type="sldNum" sz="quarter" idx="12"/>
          </p:nvPr>
        </p:nvSpPr>
        <p:spPr/>
        <p:txBody>
          <a:bodyPr/>
          <a:lstStyle/>
          <a:p>
            <a:fld id="{9D85EF1F-7307-41BC-8C08-94B176AED8EE}" type="slidenum">
              <a:rPr lang="en-US" smtClean="0">
                <a:solidFill>
                  <a:srgbClr val="59CBE8"/>
                </a:solidFill>
              </a:rPr>
              <a:pPr/>
              <a:t>11</a:t>
            </a:fld>
            <a:endParaRPr lang="en-US">
              <a:solidFill>
                <a:srgbClr val="59CBE8"/>
              </a:solidFill>
            </a:endParaRPr>
          </a:p>
        </p:txBody>
      </p:sp>
      <p:sp>
        <p:nvSpPr>
          <p:cNvPr id="4" name="Text Placeholder 3"/>
          <p:cNvSpPr>
            <a:spLocks noGrp="1"/>
          </p:cNvSpPr>
          <p:nvPr>
            <p:ph type="body" sz="quarter" idx="13"/>
          </p:nvPr>
        </p:nvSpPr>
        <p:spPr/>
        <p:txBody>
          <a:bodyPr>
            <a:normAutofit/>
          </a:bodyPr>
          <a:lstStyle/>
          <a:p>
            <a:pPr lvl="1" indent="0">
              <a:buNone/>
            </a:pPr>
            <a:r>
              <a:rPr lang="en-US" sz="1600" dirty="0"/>
              <a:t>Degree Requirements:</a:t>
            </a:r>
          </a:p>
          <a:p>
            <a:pPr marL="457188" lvl="1" indent="-285750"/>
            <a:r>
              <a:rPr lang="en-US" sz="1600" dirty="0"/>
              <a:t>Master of Occupational Therapy degree</a:t>
            </a:r>
          </a:p>
          <a:p>
            <a:pPr lvl="1" indent="0">
              <a:buNone/>
            </a:pPr>
            <a:r>
              <a:rPr lang="en-US" sz="1600" dirty="0"/>
              <a:t>Salary:</a:t>
            </a:r>
          </a:p>
          <a:p>
            <a:pPr marL="457188" lvl="1" indent="-285750"/>
            <a:r>
              <a:rPr lang="en-US" sz="1600" dirty="0"/>
              <a:t>Starting @ $74,000</a:t>
            </a:r>
          </a:p>
          <a:p>
            <a:pPr marL="457188" lvl="1" indent="-285750"/>
            <a:endParaRPr lang="en-US" sz="1600" dirty="0"/>
          </a:p>
          <a:p>
            <a:pPr lvl="1" indent="0">
              <a:buNone/>
            </a:pPr>
            <a:r>
              <a:rPr lang="en-US" sz="1600" dirty="0"/>
              <a:t>What is an Occupational Therapist</a:t>
            </a:r>
          </a:p>
          <a:p>
            <a:pPr marL="457188" lvl="1" indent="-285750"/>
            <a:r>
              <a:rPr lang="en-US" sz="1600" dirty="0"/>
              <a:t>Occupational Therapists are skilled health care professionals who have a strong knowledge of a person’s psychological, physical, and social makeup to evaluate and treat a variety of conditions. Life is made up of occupations-everyday activities and Occupational Therapists help keep people at their highest level of function.</a:t>
            </a:r>
          </a:p>
        </p:txBody>
      </p:sp>
    </p:spTree>
    <p:extLst>
      <p:ext uri="{BB962C8B-B14F-4D97-AF65-F5344CB8AC3E}">
        <p14:creationId xmlns:p14="http://schemas.microsoft.com/office/powerpoint/2010/main" val="728861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Speech Language Pathologists</a:t>
            </a:r>
          </a:p>
        </p:txBody>
      </p:sp>
      <p:sp>
        <p:nvSpPr>
          <p:cNvPr id="3" name="Slide Number Placeholder 2"/>
          <p:cNvSpPr>
            <a:spLocks noGrp="1"/>
          </p:cNvSpPr>
          <p:nvPr>
            <p:ph type="sldNum" sz="quarter" idx="12"/>
          </p:nvPr>
        </p:nvSpPr>
        <p:spPr/>
        <p:txBody>
          <a:bodyPr/>
          <a:lstStyle/>
          <a:p>
            <a:fld id="{9D85EF1F-7307-41BC-8C08-94B176AED8EE}" type="slidenum">
              <a:rPr lang="en-US" smtClean="0">
                <a:solidFill>
                  <a:srgbClr val="59CBE8"/>
                </a:solidFill>
              </a:rPr>
              <a:pPr/>
              <a:t>12</a:t>
            </a:fld>
            <a:endParaRPr lang="en-US">
              <a:solidFill>
                <a:srgbClr val="59CBE8"/>
              </a:solidFill>
            </a:endParaRPr>
          </a:p>
        </p:txBody>
      </p:sp>
      <p:sp>
        <p:nvSpPr>
          <p:cNvPr id="4" name="Text Placeholder 3"/>
          <p:cNvSpPr>
            <a:spLocks noGrp="1"/>
          </p:cNvSpPr>
          <p:nvPr>
            <p:ph type="body" sz="quarter" idx="13"/>
          </p:nvPr>
        </p:nvSpPr>
        <p:spPr/>
        <p:txBody>
          <a:bodyPr>
            <a:normAutofit/>
          </a:bodyPr>
          <a:lstStyle/>
          <a:p>
            <a:pPr lvl="1" indent="0">
              <a:buNone/>
            </a:pPr>
            <a:r>
              <a:rPr lang="en-US" sz="1600" dirty="0"/>
              <a:t>Degree Requirements:</a:t>
            </a:r>
          </a:p>
          <a:p>
            <a:pPr marL="457188" lvl="1" indent="-285750"/>
            <a:r>
              <a:rPr lang="en-US" sz="1600" dirty="0"/>
              <a:t>Masters degree in Speech-Language Pathology</a:t>
            </a:r>
          </a:p>
          <a:p>
            <a:pPr lvl="1" indent="0">
              <a:buNone/>
            </a:pPr>
            <a:r>
              <a:rPr lang="en-US" sz="1600" dirty="0"/>
              <a:t>Salary:</a:t>
            </a:r>
          </a:p>
          <a:p>
            <a:pPr marL="457188" lvl="1" indent="-285750"/>
            <a:r>
              <a:rPr lang="en-US" sz="1600" dirty="0"/>
              <a:t>Starting @ $72,000</a:t>
            </a:r>
          </a:p>
          <a:p>
            <a:pPr marL="457188" lvl="1" indent="-285750"/>
            <a:endParaRPr lang="en-US" sz="1600" dirty="0"/>
          </a:p>
          <a:p>
            <a:pPr lvl="1" indent="0">
              <a:buNone/>
            </a:pPr>
            <a:r>
              <a:rPr lang="en-US" sz="1600" dirty="0"/>
              <a:t>What is a Speech Language Pathologist</a:t>
            </a:r>
          </a:p>
          <a:p>
            <a:pPr marL="457188" lvl="1" indent="-285750"/>
            <a:r>
              <a:rPr lang="en-US" sz="1600" dirty="0"/>
              <a:t>A speech-language pathologist, also referred to as a speech therapist, evaluates and treats speech, language and swallowing difficulties, which may have resulted from trauma, stroke, hearing loss, developmental delay, birth abnormalities and emotional problems in individuals of all ages, from infants to the elderly.</a:t>
            </a:r>
          </a:p>
        </p:txBody>
      </p:sp>
    </p:spTree>
    <p:extLst>
      <p:ext uri="{BB962C8B-B14F-4D97-AF65-F5344CB8AC3E}">
        <p14:creationId xmlns:p14="http://schemas.microsoft.com/office/powerpoint/2010/main" val="4188507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Occupational Therapy Assistants</a:t>
            </a:r>
          </a:p>
        </p:txBody>
      </p:sp>
      <p:sp>
        <p:nvSpPr>
          <p:cNvPr id="3" name="Slide Number Placeholder 2"/>
          <p:cNvSpPr>
            <a:spLocks noGrp="1"/>
          </p:cNvSpPr>
          <p:nvPr>
            <p:ph type="sldNum" sz="quarter" idx="12"/>
          </p:nvPr>
        </p:nvSpPr>
        <p:spPr/>
        <p:txBody>
          <a:bodyPr/>
          <a:lstStyle/>
          <a:p>
            <a:fld id="{9D85EF1F-7307-41BC-8C08-94B176AED8EE}" type="slidenum">
              <a:rPr lang="en-US" smtClean="0">
                <a:solidFill>
                  <a:srgbClr val="59CBE8"/>
                </a:solidFill>
              </a:rPr>
              <a:pPr/>
              <a:t>13</a:t>
            </a:fld>
            <a:endParaRPr lang="en-US">
              <a:solidFill>
                <a:srgbClr val="59CBE8"/>
              </a:solidFill>
            </a:endParaRPr>
          </a:p>
        </p:txBody>
      </p:sp>
      <p:sp>
        <p:nvSpPr>
          <p:cNvPr id="4" name="Text Placeholder 3"/>
          <p:cNvSpPr>
            <a:spLocks noGrp="1"/>
          </p:cNvSpPr>
          <p:nvPr>
            <p:ph type="body" sz="quarter" idx="13"/>
          </p:nvPr>
        </p:nvSpPr>
        <p:spPr/>
        <p:txBody>
          <a:bodyPr>
            <a:normAutofit/>
          </a:bodyPr>
          <a:lstStyle/>
          <a:p>
            <a:pPr lvl="1" indent="0">
              <a:buNone/>
            </a:pPr>
            <a:r>
              <a:rPr lang="en-US" sz="1600" dirty="0"/>
              <a:t>Degree Requirements:</a:t>
            </a:r>
          </a:p>
          <a:p>
            <a:pPr marL="457188" lvl="1" indent="-285750"/>
            <a:r>
              <a:rPr lang="en-US" sz="1600" dirty="0"/>
              <a:t>Associates degree in Occupational Therapy Assistant Program</a:t>
            </a:r>
          </a:p>
          <a:p>
            <a:pPr lvl="1" indent="0">
              <a:buNone/>
            </a:pPr>
            <a:r>
              <a:rPr lang="en-US" sz="1600" dirty="0"/>
              <a:t>Salary:</a:t>
            </a:r>
          </a:p>
          <a:p>
            <a:pPr marL="457188" lvl="1" indent="-285750"/>
            <a:r>
              <a:rPr lang="en-US" sz="1600" dirty="0"/>
              <a:t>Starting @ $49,000</a:t>
            </a:r>
          </a:p>
          <a:p>
            <a:pPr marL="457188" lvl="1" indent="-285750"/>
            <a:endParaRPr lang="en-US" sz="1600" dirty="0"/>
          </a:p>
          <a:p>
            <a:pPr lvl="1" indent="0">
              <a:buNone/>
            </a:pPr>
            <a:r>
              <a:rPr lang="en-US" sz="1600" dirty="0"/>
              <a:t>What is an Occupational Therapy Assistant</a:t>
            </a:r>
          </a:p>
          <a:p>
            <a:pPr marL="457188" lvl="1" indent="-285750"/>
            <a:r>
              <a:rPr lang="en-US" sz="1600" dirty="0"/>
              <a:t>Occupational therapy is a vibrant, growing profession that makes it possible for people to achieve independence and to enjoy life to its fullest. By choosing a career as an occupational therapy assistant, you will make a difference. You will be able to improve the lives of people, from newborns to the very old.</a:t>
            </a:r>
          </a:p>
        </p:txBody>
      </p:sp>
    </p:spTree>
    <p:extLst>
      <p:ext uri="{BB962C8B-B14F-4D97-AF65-F5344CB8AC3E}">
        <p14:creationId xmlns:p14="http://schemas.microsoft.com/office/powerpoint/2010/main" val="2005246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Physical Therapy Assistants</a:t>
            </a:r>
          </a:p>
        </p:txBody>
      </p:sp>
      <p:sp>
        <p:nvSpPr>
          <p:cNvPr id="3" name="Slide Number Placeholder 2"/>
          <p:cNvSpPr>
            <a:spLocks noGrp="1"/>
          </p:cNvSpPr>
          <p:nvPr>
            <p:ph type="sldNum" sz="quarter" idx="12"/>
          </p:nvPr>
        </p:nvSpPr>
        <p:spPr/>
        <p:txBody>
          <a:bodyPr/>
          <a:lstStyle/>
          <a:p>
            <a:fld id="{9D85EF1F-7307-41BC-8C08-94B176AED8EE}" type="slidenum">
              <a:rPr lang="en-US" smtClean="0">
                <a:solidFill>
                  <a:srgbClr val="59CBE8"/>
                </a:solidFill>
              </a:rPr>
              <a:pPr/>
              <a:t>14</a:t>
            </a:fld>
            <a:endParaRPr lang="en-US">
              <a:solidFill>
                <a:srgbClr val="59CBE8"/>
              </a:solidFill>
            </a:endParaRPr>
          </a:p>
        </p:txBody>
      </p:sp>
      <p:sp>
        <p:nvSpPr>
          <p:cNvPr id="4" name="Text Placeholder 3"/>
          <p:cNvSpPr>
            <a:spLocks noGrp="1"/>
          </p:cNvSpPr>
          <p:nvPr>
            <p:ph type="body" sz="quarter" idx="13"/>
          </p:nvPr>
        </p:nvSpPr>
        <p:spPr/>
        <p:txBody>
          <a:bodyPr>
            <a:normAutofit/>
          </a:bodyPr>
          <a:lstStyle/>
          <a:p>
            <a:pPr lvl="1" indent="0">
              <a:buNone/>
            </a:pPr>
            <a:r>
              <a:rPr lang="en-US" sz="1600" dirty="0"/>
              <a:t>Degree Requirements:</a:t>
            </a:r>
          </a:p>
          <a:p>
            <a:pPr marL="457188" lvl="1" indent="-285750"/>
            <a:r>
              <a:rPr lang="en-US" sz="1600" dirty="0"/>
              <a:t>Associates degree in Physical Therapy Assistant Program</a:t>
            </a:r>
          </a:p>
          <a:p>
            <a:pPr lvl="1" indent="0">
              <a:buNone/>
            </a:pPr>
            <a:r>
              <a:rPr lang="en-US" sz="1600" dirty="0"/>
              <a:t>Salary:</a:t>
            </a:r>
          </a:p>
          <a:p>
            <a:pPr marL="457188" lvl="1" indent="-285750"/>
            <a:r>
              <a:rPr lang="en-US" sz="1600" dirty="0"/>
              <a:t>Starting @ $49,000</a:t>
            </a:r>
          </a:p>
          <a:p>
            <a:pPr marL="457188" lvl="1" indent="-285750"/>
            <a:endParaRPr lang="en-US" sz="1600" dirty="0"/>
          </a:p>
          <a:p>
            <a:pPr lvl="1" indent="0">
              <a:buNone/>
            </a:pPr>
            <a:r>
              <a:rPr lang="en-US" sz="1600" dirty="0"/>
              <a:t>What is a Physical Therapy Assistant</a:t>
            </a:r>
          </a:p>
          <a:p>
            <a:pPr marL="457188" lvl="1" indent="-285750"/>
            <a:r>
              <a:rPr lang="en-US" sz="1600" dirty="0"/>
              <a:t>A physical therapy assistant is a rehabilitative healthcare professional who works under the direction of a physical therapist to administer care. Physical therapy assistants work to help patients regain mobility after an injury, surgery, or illness. They provide exercises to help relieve pain, overcome physical disabilities, and increase motion for patients of all ages. They also observe patients in all stages of treatment to facilitate their journey toward wellness.</a:t>
            </a:r>
          </a:p>
        </p:txBody>
      </p:sp>
    </p:spTree>
    <p:extLst>
      <p:ext uri="{BB962C8B-B14F-4D97-AF65-F5344CB8AC3E}">
        <p14:creationId xmlns:p14="http://schemas.microsoft.com/office/powerpoint/2010/main" val="2075353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Athletic Trainers</a:t>
            </a:r>
          </a:p>
        </p:txBody>
      </p:sp>
      <p:sp>
        <p:nvSpPr>
          <p:cNvPr id="3" name="Slide Number Placeholder 2"/>
          <p:cNvSpPr>
            <a:spLocks noGrp="1"/>
          </p:cNvSpPr>
          <p:nvPr>
            <p:ph type="sldNum" sz="quarter" idx="12"/>
          </p:nvPr>
        </p:nvSpPr>
        <p:spPr/>
        <p:txBody>
          <a:bodyPr/>
          <a:lstStyle/>
          <a:p>
            <a:fld id="{9D85EF1F-7307-41BC-8C08-94B176AED8EE}" type="slidenum">
              <a:rPr lang="en-US" smtClean="0">
                <a:solidFill>
                  <a:srgbClr val="59CBE8"/>
                </a:solidFill>
              </a:rPr>
              <a:pPr/>
              <a:t>15</a:t>
            </a:fld>
            <a:endParaRPr lang="en-US">
              <a:solidFill>
                <a:srgbClr val="59CBE8"/>
              </a:solidFill>
            </a:endParaRPr>
          </a:p>
        </p:txBody>
      </p:sp>
      <p:sp>
        <p:nvSpPr>
          <p:cNvPr id="4" name="Text Placeholder 3"/>
          <p:cNvSpPr>
            <a:spLocks noGrp="1"/>
          </p:cNvSpPr>
          <p:nvPr>
            <p:ph type="body" sz="quarter" idx="13"/>
          </p:nvPr>
        </p:nvSpPr>
        <p:spPr/>
        <p:txBody>
          <a:bodyPr>
            <a:normAutofit/>
          </a:bodyPr>
          <a:lstStyle/>
          <a:p>
            <a:pPr lvl="1" indent="0">
              <a:buNone/>
            </a:pPr>
            <a:r>
              <a:rPr lang="en-US" sz="1600" dirty="0"/>
              <a:t>Degree Requirements:</a:t>
            </a:r>
          </a:p>
          <a:p>
            <a:pPr marL="457188" lvl="1" indent="-285750"/>
            <a:r>
              <a:rPr lang="en-US" sz="1600" dirty="0"/>
              <a:t>Master’s degree in Athletic Training</a:t>
            </a:r>
          </a:p>
          <a:p>
            <a:pPr lvl="1" indent="0">
              <a:buNone/>
            </a:pPr>
            <a:r>
              <a:rPr lang="en-US" sz="1600" dirty="0"/>
              <a:t>Salary:</a:t>
            </a:r>
          </a:p>
          <a:p>
            <a:pPr marL="457188" lvl="1" indent="-285750"/>
            <a:r>
              <a:rPr lang="en-US" sz="1600" dirty="0"/>
              <a:t>Starting @ $49,000</a:t>
            </a:r>
          </a:p>
          <a:p>
            <a:pPr marL="457188" lvl="1" indent="-285750"/>
            <a:endParaRPr lang="en-US" sz="1600" dirty="0"/>
          </a:p>
          <a:p>
            <a:pPr lvl="1" indent="0">
              <a:buNone/>
            </a:pPr>
            <a:r>
              <a:rPr lang="en-US" sz="1600" dirty="0"/>
              <a:t>What is an Athletic Trainer</a:t>
            </a:r>
          </a:p>
          <a:p>
            <a:pPr marL="457188" lvl="1" indent="-285750"/>
            <a:r>
              <a:rPr lang="en-US" sz="1600" dirty="0"/>
              <a:t>Athletic trainers provide health care to high school and college students, industrial workers, and professional athletes who incur work or sports-related injuries. They diagnose and treat injuries and illnesses of the muscle and bone. They also provide preventative education and treatment and design rehabilitation programs. </a:t>
            </a:r>
          </a:p>
        </p:txBody>
      </p:sp>
    </p:spTree>
    <p:extLst>
      <p:ext uri="{BB962C8B-B14F-4D97-AF65-F5344CB8AC3E}">
        <p14:creationId xmlns:p14="http://schemas.microsoft.com/office/powerpoint/2010/main" val="395905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5924490"/>
      </p:ext>
    </p:extLst>
  </p:cSld>
  <p:clrMapOvr>
    <a:masterClrMapping/>
  </p:clrMapOvr>
</p:sld>
</file>

<file path=ppt/theme/theme1.xml><?xml version="1.0" encoding="utf-8"?>
<a:theme xmlns:a="http://schemas.openxmlformats.org/drawingml/2006/main" name="1_Office Theme">
  <a:themeElements>
    <a:clrScheme name="SIH">
      <a:dk1>
        <a:srgbClr val="000000"/>
      </a:dk1>
      <a:lt1>
        <a:srgbClr val="FFFFFF"/>
      </a:lt1>
      <a:dk2>
        <a:srgbClr val="59CBE8"/>
      </a:dk2>
      <a:lt2>
        <a:srgbClr val="7A99AC"/>
      </a:lt2>
      <a:accent1>
        <a:srgbClr val="C6DAE7"/>
      </a:accent1>
      <a:accent2>
        <a:srgbClr val="34657F"/>
      </a:accent2>
      <a:accent3>
        <a:srgbClr val="0077C8"/>
      </a:accent3>
      <a:accent4>
        <a:srgbClr val="F3D54E"/>
      </a:accent4>
      <a:accent5>
        <a:srgbClr val="49C5B1"/>
      </a:accent5>
      <a:accent6>
        <a:srgbClr val="E56A54"/>
      </a:accent6>
      <a:hlink>
        <a:srgbClr val="000000"/>
      </a:hlink>
      <a:folHlink>
        <a:srgbClr val="7F7F7F"/>
      </a:folHlink>
    </a:clrScheme>
    <a:fontScheme name="Custom 7">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529</TotalTime>
  <Words>846</Words>
  <Application>Microsoft Office PowerPoint</Application>
  <PresentationFormat>On-screen Show (4:3)</PresentationFormat>
  <Paragraphs>107</Paragraphs>
  <Slides>16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Wingdings</vt:lpstr>
      <vt:lpstr>1_Office Theme</vt:lpstr>
      <vt:lpstr>PowerPoint Presentation</vt:lpstr>
      <vt:lpstr>SIH Rehab Hospitals &amp; Outpatient Clinics</vt:lpstr>
      <vt:lpstr>PowerPoint Presentation</vt:lpstr>
      <vt:lpstr>Inpatient Rehab Facility</vt:lpstr>
      <vt:lpstr>PowerPoint Presentation</vt:lpstr>
      <vt:lpstr>SIH Rehabilitation Job Opportunities</vt:lpstr>
      <vt:lpstr>Scholarship Programs</vt:lpstr>
      <vt:lpstr>Loan Forgiveness Program</vt:lpstr>
      <vt:lpstr>Tuition Reimbursement</vt:lpstr>
      <vt:lpstr>Physical Therapists</vt:lpstr>
      <vt:lpstr>Occupational Therapists</vt:lpstr>
      <vt:lpstr>Speech Language Pathologists</vt:lpstr>
      <vt:lpstr>Occupational Therapy Assistants</vt:lpstr>
      <vt:lpstr>Physical Therapy Assistants</vt:lpstr>
      <vt:lpstr>Athletic Trainers</vt:lpstr>
      <vt:lpstr>PowerPoint 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Atchley</dc:creator>
  <cp:lastModifiedBy>Shelby White</cp:lastModifiedBy>
  <cp:revision>15</cp:revision>
  <dcterms:created xsi:type="dcterms:W3CDTF">2019-01-31T19:40:54Z</dcterms:created>
  <dcterms:modified xsi:type="dcterms:W3CDTF">2024-01-31T19:23:02Z</dcterms:modified>
</cp:coreProperties>
</file>