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57" r:id="rId2"/>
    <p:sldId id="275" r:id="rId3"/>
    <p:sldId id="276" r:id="rId4"/>
    <p:sldId id="277" r:id="rId5"/>
    <p:sldId id="278" r:id="rId6"/>
    <p:sldId id="279" r:id="rId7"/>
    <p:sldId id="280" r:id="rId8"/>
    <p:sldId id="281" r:id="rId9"/>
    <p:sldId id="282" r:id="rId10"/>
    <p:sldId id="285" r:id="rId11"/>
    <p:sldId id="286" r:id="rId12"/>
    <p:sldId id="28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FF"/>
    <a:srgbClr val="33FF33"/>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57" d="100"/>
          <a:sy n="57" d="100"/>
        </p:scale>
        <p:origin x="-1932" y="-84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E01E81A-A06B-F54C-B735-DF1CF481C198}" type="datetimeFigureOut">
              <a:rPr lang="en-US" smtClean="0"/>
              <a:pPr/>
              <a:t>10/31/2016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16C568-B674-E545-B092-D5112BDBE9BB}" type="slidenum">
              <a:rPr lang="en-US" smtClean="0"/>
              <a:pPr/>
              <a:t>‹#›</a:t>
            </a:fld>
            <a:endParaRPr lang="en-US" dirty="0"/>
          </a:p>
        </p:txBody>
      </p:sp>
    </p:spTree>
    <p:extLst>
      <p:ext uri="{BB962C8B-B14F-4D97-AF65-F5344CB8AC3E}">
        <p14:creationId xmlns:p14="http://schemas.microsoft.com/office/powerpoint/2010/main" val="19049889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Today</a:t>
            </a:r>
            <a:r>
              <a:rPr lang="en-US" baseline="0" dirty="0" smtClean="0"/>
              <a:t> you will teach the district harassment lesson for the age level you teach.   Thank you for your participation in this district effort!</a:t>
            </a:r>
            <a:endParaRPr lang="en-US" dirty="0" smtClean="0"/>
          </a:p>
          <a:p>
            <a:r>
              <a:rPr lang="en-US" baseline="0" dirty="0" smtClean="0"/>
              <a:t>.</a:t>
            </a:r>
          </a:p>
        </p:txBody>
      </p:sp>
      <p:sp>
        <p:nvSpPr>
          <p:cNvPr id="4" name="Slide Number Placeholder 3"/>
          <p:cNvSpPr>
            <a:spLocks noGrp="1"/>
          </p:cNvSpPr>
          <p:nvPr>
            <p:ph type="sldNum" sz="quarter" idx="10"/>
          </p:nvPr>
        </p:nvSpPr>
        <p:spPr/>
        <p:txBody>
          <a:bodyPr/>
          <a:lstStyle/>
          <a:p>
            <a:fld id="{3F1B8BD1-E0CA-0B41-A05A-F67A29D52F1B}"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students outcomes for this PPT. are:</a:t>
            </a:r>
          </a:p>
          <a:p>
            <a:r>
              <a:rPr lang="en-US" baseline="0" dirty="0" smtClean="0"/>
              <a:t>Students will learn that in order to learn in a safe and caring school we all need to behave in safe and caring ways.</a:t>
            </a:r>
          </a:p>
          <a:p>
            <a:r>
              <a:rPr lang="en-US" baseline="0" dirty="0" smtClean="0"/>
              <a:t>Students will understand it is their right and their responsibility to learn in a safe and caring environment.</a:t>
            </a:r>
          </a:p>
          <a:p>
            <a:r>
              <a:rPr lang="en-US" baseline="0" dirty="0" smtClean="0"/>
              <a:t>Students will review the definition of harassment</a:t>
            </a:r>
          </a:p>
          <a:p>
            <a:r>
              <a:rPr lang="en-US" baseline="0" dirty="0" smtClean="0"/>
              <a:t>Students will review the consequences for harassment</a:t>
            </a:r>
          </a:p>
          <a:p>
            <a:r>
              <a:rPr lang="en-US" baseline="0" dirty="0" smtClean="0"/>
              <a:t>Students will review how to respond if harassment occurs (to self or others)</a:t>
            </a:r>
          </a:p>
          <a:p>
            <a:r>
              <a:rPr lang="en-US" baseline="0" dirty="0" smtClean="0"/>
              <a:t>Students will review school wide expectations and be encouraged to use them to prevent harassment and create a safe and caring school.</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2</a:t>
            </a:fld>
            <a:endParaRPr lang="en-US"/>
          </a:p>
        </p:txBody>
      </p:sp>
    </p:spTree>
    <p:extLst>
      <p:ext uri="{BB962C8B-B14F-4D97-AF65-F5344CB8AC3E}">
        <p14:creationId xmlns:p14="http://schemas.microsoft.com/office/powerpoint/2010/main" val="3781851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endParaRPr lang="en-US" baseline="0" dirty="0" smtClean="0"/>
          </a:p>
          <a:p>
            <a:pPr>
              <a:buNone/>
            </a:pPr>
            <a:r>
              <a:rPr lang="en-US" baseline="0" dirty="0" smtClean="0"/>
              <a:t>Who we are needs to be validated and valued for us to feel safe and welcome at school.</a:t>
            </a:r>
            <a:r>
              <a:rPr lang="en-US" sz="1200" dirty="0" smtClean="0"/>
              <a:t>  It is a student’s right to be safe and welcomed at school.  (Board Policy 105)  How we are born into the world is not our choice.</a:t>
            </a:r>
            <a:r>
              <a:rPr lang="en-US" sz="1200" baseline="0" dirty="0" smtClean="0"/>
              <a:t>  How a person looks, how they learn, the color of their skin, the language they use at home are all things that define who we are.  Teach students directly they need to say only nice things about who a person is.</a:t>
            </a:r>
            <a:endParaRPr lang="en-US" sz="1200" dirty="0" smtClean="0"/>
          </a:p>
          <a:p>
            <a:pPr>
              <a:buNone/>
            </a:pPr>
            <a:r>
              <a:rPr lang="en-US" sz="1200" dirty="0" smtClean="0"/>
              <a:t>This</a:t>
            </a:r>
            <a:r>
              <a:rPr lang="en-US" sz="1200" baseline="0" dirty="0" smtClean="0"/>
              <a:t> and the next few slides will help students understand protected class in an age appropriate manner.  </a:t>
            </a:r>
            <a:endParaRPr lang="en-US" sz="120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ED2268F8-E9D0-7C40-9D14-18F5DECD0A60}"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Who a student is begins with their</a:t>
            </a:r>
            <a:r>
              <a:rPr lang="en-US" baseline="0" dirty="0" smtClean="0"/>
              <a:t> family.  Example:  Some children have two daddies taking care of them, some have a mom and a dad, some have have a grandma that cares for them.  Some children have two mommies.  Some children live with foster parents, some live with just their dad or just their mom.  Our families are different and all of them are important and we love them. Encourage students to be accepting of another student’s type of family because family are the people we love.  It important that students know they should only say nice things about another person’s family.</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4</a:t>
            </a:fld>
            <a:endParaRPr lang="en-US" dirty="0"/>
          </a:p>
        </p:txBody>
      </p:sp>
    </p:spTree>
    <p:extLst>
      <p:ext uri="{BB962C8B-B14F-4D97-AF65-F5344CB8AC3E}">
        <p14:creationId xmlns:p14="http://schemas.microsoft.com/office/powerpoint/2010/main" val="33290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We all have some place where we go at night.  This is our home.  Homes can be very different.  Some children live in a house, some live in a trailer or mobile home, some children live in an apartment, or a motel and sometimes our family can be without a place to live and so we live for awhile in a shelter or with relatives or friends.    Home is important because it houses the people we love.  Encourage students to be accepting of where someone lives because it is where their family spends time together.</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5</a:t>
            </a:fld>
            <a:endParaRPr lang="en-US" dirty="0"/>
          </a:p>
        </p:txBody>
      </p:sp>
    </p:spTree>
    <p:extLst>
      <p:ext uri="{BB962C8B-B14F-4D97-AF65-F5344CB8AC3E}">
        <p14:creationId xmlns:p14="http://schemas.microsoft.com/office/powerpoint/2010/main" val="3152736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wonderful holidays and celebrations</a:t>
            </a:r>
            <a:r>
              <a:rPr lang="en-US" baseline="0" dirty="0" smtClean="0"/>
              <a:t> we have in our families are sometimes based on our religion or where we go to church. These special times are important to students and different for each family based on their beliefs.  (Example:  Not everyone celebrates Christmas or </a:t>
            </a:r>
            <a:r>
              <a:rPr lang="en-US" baseline="0" dirty="0" err="1" smtClean="0"/>
              <a:t>Eid</a:t>
            </a:r>
            <a:r>
              <a:rPr lang="en-US" baseline="0" dirty="0" smtClean="0"/>
              <a:t> or Kwanzaa.)  Encourage students to learn about special things others celebrate that they don’t.</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6</a:t>
            </a:fld>
            <a:endParaRPr lang="en-US" dirty="0"/>
          </a:p>
        </p:txBody>
      </p:sp>
    </p:spTree>
    <p:extLst>
      <p:ext uri="{BB962C8B-B14F-4D97-AF65-F5344CB8AC3E}">
        <p14:creationId xmlns:p14="http://schemas.microsoft.com/office/powerpoint/2010/main" val="1012203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slide </a:t>
            </a:r>
            <a:r>
              <a:rPr lang="en-US" baseline="0" dirty="0" smtClean="0"/>
              <a:t>addresses</a:t>
            </a:r>
            <a:r>
              <a:rPr lang="en-US" dirty="0" smtClean="0"/>
              <a:t> what we don’t want to happen and how students feel</a:t>
            </a:r>
            <a:r>
              <a:rPr lang="en-US" baseline="0" dirty="0" smtClean="0"/>
              <a:t> as a result of being harassed.  It is hard to define harassment for our younger students. They understand being mean and we need to help them understand that when they are mean to someone based on who they are (protected class status that the previous slides addressed) it is harassment.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We are making an attempt to define harassment even for our youngest students.</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 slide is to let students</a:t>
            </a:r>
            <a:r>
              <a:rPr lang="en-US" baseline="0" dirty="0" smtClean="0"/>
              <a:t> know that harassment is serious and inform them what will happen if they choose to harass someone. </a:t>
            </a:r>
            <a:endParaRPr lang="en-US" dirty="0"/>
          </a:p>
        </p:txBody>
      </p:sp>
      <p:sp>
        <p:nvSpPr>
          <p:cNvPr id="4" name="Slide Number Placeholder 3"/>
          <p:cNvSpPr>
            <a:spLocks noGrp="1"/>
          </p:cNvSpPr>
          <p:nvPr>
            <p:ph type="sldNum" sz="quarter" idx="10"/>
          </p:nvPr>
        </p:nvSpPr>
        <p:spPr/>
        <p:txBody>
          <a:bodyPr/>
          <a:lstStyle/>
          <a:p>
            <a:fld id="{9316C568-B674-E545-B092-D5112BDBE9BB}" type="slidenum">
              <a:rPr lang="en-US" smtClean="0"/>
              <a:pPr/>
              <a:t>8</a:t>
            </a:fld>
            <a:endParaRPr lang="en-US"/>
          </a:p>
        </p:txBody>
      </p:sp>
    </p:spTree>
    <p:extLst>
      <p:ext uri="{BB962C8B-B14F-4D97-AF65-F5344CB8AC3E}">
        <p14:creationId xmlns:p14="http://schemas.microsoft.com/office/powerpoint/2010/main" val="3042184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Directly Teach the </a:t>
            </a:r>
            <a:r>
              <a:rPr lang="en-US" baseline="0" dirty="0" smtClean="0"/>
              <a:t>3 step response to students.  This is what we want students to do if they witness or experience unsafe, uncaring or unwelcome behavior.  Students should say STOP or STOP the interaction.  WALK away.  Go TALK to a staff member.</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Assure students</a:t>
            </a:r>
            <a:r>
              <a:rPr lang="en-US" baseline="0" dirty="0" smtClean="0"/>
              <a:t> we want to know about harassment and we will investigate all reports. </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Personalize</a:t>
            </a:r>
            <a:r>
              <a:rPr lang="en-US" baseline="0" dirty="0" smtClean="0"/>
              <a:t> the district policy to your.  </a:t>
            </a:r>
            <a:r>
              <a:rPr lang="en-US" dirty="0" smtClean="0"/>
              <a:t>Review </a:t>
            </a:r>
            <a:r>
              <a:rPr lang="en-US" baseline="0" dirty="0" smtClean="0"/>
              <a:t>your school’s 3-5 school wide expectations and how using them will help prevent harassment at your school.  Ask students what they are and write them in the box.</a:t>
            </a:r>
          </a:p>
          <a:p>
            <a:r>
              <a:rPr lang="en-US" u="sng" baseline="0" dirty="0" smtClean="0"/>
              <a:t>Encourage students to say and do only nice things at school.</a:t>
            </a:r>
          </a:p>
          <a:p>
            <a:r>
              <a:rPr lang="en-US" u="sng" baseline="0" dirty="0" smtClean="0"/>
              <a:t>Let them know that when they do that they make others feel safe and welcome at school.</a:t>
            </a:r>
          </a:p>
          <a:p>
            <a:r>
              <a:rPr lang="en-US" u="sng" baseline="0" dirty="0" smtClean="0"/>
              <a:t>When we all feel safe and welcome we can learn more.</a:t>
            </a:r>
          </a:p>
          <a:p>
            <a:r>
              <a:rPr lang="en-US" u="sng" baseline="0" dirty="0" smtClean="0"/>
              <a:t>Encourage the use of STOP  WALK and TALK if they experience or see or hear unwelcome, uncaring or unsafe behavior!</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Remind students that</a:t>
            </a:r>
            <a:r>
              <a:rPr lang="en-US" baseline="0" dirty="0" smtClean="0"/>
              <a:t> </a:t>
            </a:r>
            <a:r>
              <a:rPr lang="en-US" dirty="0" smtClean="0"/>
              <a:t>in</a:t>
            </a:r>
            <a:r>
              <a:rPr lang="en-US" baseline="0" dirty="0" smtClean="0"/>
              <a:t> our schools ALL students are welcome and can expect to be treated with kindness.  When we all behave in a safe and caring way our school will be a safe and caring place </a:t>
            </a:r>
            <a:r>
              <a:rPr lang="en-US" baseline="0" smtClean="0"/>
              <a:t>to learn!</a:t>
            </a:r>
            <a:endParaRPr lang="en-US" dirty="0"/>
          </a:p>
        </p:txBody>
      </p:sp>
      <p:sp>
        <p:nvSpPr>
          <p:cNvPr id="4" name="Slide Number Placeholder 3"/>
          <p:cNvSpPr>
            <a:spLocks noGrp="1"/>
          </p:cNvSpPr>
          <p:nvPr>
            <p:ph type="sldNum" sz="quarter" idx="10"/>
          </p:nvPr>
        </p:nvSpPr>
        <p:spPr/>
        <p:txBody>
          <a:bodyPr/>
          <a:lstStyle/>
          <a:p>
            <a:fld id="{3F1B8BD1-E0CA-0B41-A05A-F67A29D52F1B}" type="slidenum">
              <a:rPr lang="en-US" smtClean="0"/>
              <a:pPr/>
              <a:t>12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186953" y="268288"/>
            <a:ext cx="5669280" cy="39003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400" y="4208929"/>
            <a:ext cx="5458968" cy="1048684"/>
          </a:xfrm>
        </p:spPr>
        <p:txBody>
          <a:bodyPr vert="horz" lIns="91440" tIns="45720" rIns="91440" bIns="45720" rtlCol="0" anchor="b" anchorCtr="0">
            <a:normAutofit/>
          </a:bodyPr>
          <a:lstStyle>
            <a:lvl1pPr algn="l" defTabSz="914400" rtl="0" eaLnBrk="1" latinLnBrk="0" hangingPunct="1">
              <a:spcBef>
                <a:spcPct val="0"/>
              </a:spcBef>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3200400" y="5257800"/>
            <a:ext cx="5458968" cy="621792"/>
          </a:xfrm>
        </p:spPr>
        <p:txBody>
          <a:bodyPr vert="horz" lIns="91440" tIns="45720" rIns="91440" bIns="45720" rtlCol="0">
            <a:normAutofit/>
          </a:bodyPr>
          <a:lstStyle>
            <a:lvl1pPr marL="0" indent="0" algn="l" defTabSz="914400" rtl="0" eaLnBrk="1" latinLnBrk="0" hangingPunct="1">
              <a:spcBef>
                <a:spcPts val="0"/>
              </a:spcBef>
              <a:buClr>
                <a:schemeClr val="accent1"/>
              </a:buClr>
              <a:buSzPct val="100000"/>
              <a:buFont typeface="Wingdings 2" pitchFamily="18" charset="2"/>
              <a:buNone/>
              <a:defRPr sz="1600" kern="1200">
                <a:solidFill>
                  <a:schemeClr val="tx2"/>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90525"/>
            <a:ext cx="5504688" cy="365125"/>
          </a:xfrm>
        </p:spPr>
        <p:txBody>
          <a:bodyPr vert="horz" lIns="91440" tIns="45720" rIns="91440" bIns="45720" rtlCol="0" anchor="ctr"/>
          <a:lstStyle>
            <a:lvl1pPr marL="0" algn="r" defTabSz="914400" rtl="0" eaLnBrk="1" latinLnBrk="0" hangingPunct="1">
              <a:defRPr sz="2200" b="0" kern="1200" baseline="0">
                <a:solidFill>
                  <a:schemeClr val="bg1"/>
                </a:solidFill>
                <a:latin typeface="+mn-lt"/>
                <a:ea typeface="+mn-ea"/>
                <a:cs typeface="+mn-cs"/>
              </a:defRPr>
            </a:lvl1p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11"/>
          </p:nvPr>
        </p:nvSpPr>
        <p:spPr>
          <a:xfrm>
            <a:off x="3218688" y="6356350"/>
            <a:ext cx="4736592" cy="365125"/>
          </a:xfrm>
        </p:spPr>
        <p:txBody>
          <a:bodyPr vert="horz" lIns="91440" tIns="45720" rIns="91440" bIns="45720" rtlCol="0" anchor="ctr"/>
          <a:lstStyle>
            <a:lvl1pPr marL="0" algn="l" defTabSz="914400" rtl="0" eaLnBrk="1" latinLnBrk="0" hangingPunct="1">
              <a:defRPr sz="1100" b="1" kern="1200">
                <a:solidFill>
                  <a:schemeClr val="tx2">
                    <a:lumMod val="60000"/>
                    <a:lumOff val="40000"/>
                  </a:schemeClr>
                </a:solidFill>
                <a:latin typeface="+mn-lt"/>
                <a:ea typeface="+mn-ea"/>
                <a:cs typeface="+mn-cs"/>
              </a:defRPr>
            </a:lvl1pPr>
          </a:lstStyle>
          <a:p>
            <a:endParaRPr lang="en-US" dirty="0"/>
          </a:p>
        </p:txBody>
      </p:sp>
      <p:sp>
        <p:nvSpPr>
          <p:cNvPr id="6" name="Slide Number Placeholder 5"/>
          <p:cNvSpPr>
            <a:spLocks noGrp="1"/>
          </p:cNvSpPr>
          <p:nvPr>
            <p:ph type="sldNum" sz="quarter" idx="12"/>
          </p:nvPr>
        </p:nvSpPr>
        <p:spPr>
          <a:xfrm>
            <a:off x="8256494"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34E73D33-1F96-F04E-B86B-46811676479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7" name="Rectangle 6"/>
          <p:cNvSpPr/>
          <p:nvPr/>
        </p:nvSpPr>
        <p:spPr>
          <a:xfrm>
            <a:off x="3186953" y="268288"/>
            <a:ext cx="5669280" cy="25603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3200399" y="4171950"/>
            <a:ext cx="5457919" cy="1085850"/>
          </a:xfrm>
        </p:spPr>
        <p:txBody>
          <a:bodyPr>
            <a:normAutofit/>
          </a:bodyPr>
          <a:lstStyle>
            <a:lvl1pPr>
              <a:defRPr sz="4600"/>
            </a:lvl1pPr>
          </a:lstStyle>
          <a:p>
            <a:r>
              <a:rPr lang="en-US" smtClean="0"/>
              <a:t>Click to edit Master title style</a:t>
            </a:r>
            <a:endParaRPr/>
          </a:p>
        </p:txBody>
      </p:sp>
      <p:sp>
        <p:nvSpPr>
          <p:cNvPr id="3" name="Subtitle 2"/>
          <p:cNvSpPr>
            <a:spLocks noGrp="1"/>
          </p:cNvSpPr>
          <p:nvPr>
            <p:ph type="subTitle" idx="1"/>
          </p:nvPr>
        </p:nvSpPr>
        <p:spPr>
          <a:xfrm>
            <a:off x="3200401" y="5257799"/>
            <a:ext cx="5457918" cy="618565"/>
          </a:xfrm>
        </p:spPr>
        <p:txBody>
          <a:bodyPr>
            <a:normAutofit/>
          </a:bodyPr>
          <a:lstStyle>
            <a:lvl1pPr marL="0" indent="0" algn="l">
              <a:spcBef>
                <a:spcPct val="0"/>
              </a:spcBef>
              <a:buNone/>
              <a:defRPr sz="1600">
                <a:solidFill>
                  <a:schemeClr val="tx2"/>
                </a:solidFill>
              </a:defRPr>
            </a:lvl1pPr>
            <a:lvl2pPr marL="457200" indent="0" algn="ctr">
              <a:spcBef>
                <a:spcPct val="0"/>
              </a:spcBef>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3276600" y="389965"/>
            <a:ext cx="5499847" cy="365125"/>
          </a:xfrm>
        </p:spPr>
        <p:txBody>
          <a:bodyPr/>
          <a:lstStyle>
            <a:lvl1pPr>
              <a:defRPr sz="2200" b="0" baseline="0">
                <a:solidFill>
                  <a:schemeClr val="bg1"/>
                </a:solidFill>
              </a:defRPr>
            </a:lvl1p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11"/>
          </p:nvPr>
        </p:nvSpPr>
        <p:spPr>
          <a:xfrm>
            <a:off x="3213847" y="6356350"/>
            <a:ext cx="4734112" cy="365125"/>
          </a:xfrm>
        </p:spPr>
        <p:txBody>
          <a:bodyPr/>
          <a:lstStyle/>
          <a:p>
            <a:endParaRPr lang="en-US" dirty="0"/>
          </a:p>
        </p:txBody>
      </p:sp>
      <p:sp>
        <p:nvSpPr>
          <p:cNvPr id="6" name="Slide Number Placeholder 5"/>
          <p:cNvSpPr>
            <a:spLocks noGrp="1"/>
          </p:cNvSpPr>
          <p:nvPr>
            <p:ph type="sldNum" sz="quarter" idx="12"/>
          </p:nvPr>
        </p:nvSpPr>
        <p:spPr>
          <a:xfrm>
            <a:off x="8265459" y="6356350"/>
            <a:ext cx="685800" cy="365125"/>
          </a:xfrm>
        </p:spPr>
        <p:txBody>
          <a:bodyPr vert="horz" lIns="91440" tIns="45720" rIns="91440" bIns="45720" rtlCol="0" anchor="ctr"/>
          <a:lstStyle>
            <a:lvl1pPr marL="0" algn="r" defTabSz="914400" rtl="0" eaLnBrk="1" latinLnBrk="0" hangingPunct="1">
              <a:defRPr sz="1100" b="1" kern="1200">
                <a:solidFill>
                  <a:schemeClr val="tx2">
                    <a:lumMod val="60000"/>
                    <a:lumOff val="40000"/>
                  </a:schemeClr>
                </a:solidFill>
                <a:latin typeface="+mn-lt"/>
                <a:ea typeface="+mn-ea"/>
                <a:cs typeface="+mn-cs"/>
              </a:defRPr>
            </a:lvl1pPr>
          </a:lstStyle>
          <a:p>
            <a:fld id="{34E73D33-1F96-F04E-B86B-468116764791}" type="slidenum">
              <a:rPr lang="en-US" smtClean="0"/>
              <a:pPr/>
              <a:t>‹#›</a:t>
            </a:fld>
            <a:endParaRPr lang="en-US" dirty="0"/>
          </a:p>
        </p:txBody>
      </p:sp>
      <p:sp>
        <p:nvSpPr>
          <p:cNvPr id="9" name="Picture Placeholder 8"/>
          <p:cNvSpPr>
            <a:spLocks noGrp="1"/>
          </p:cNvSpPr>
          <p:nvPr>
            <p:ph type="pic" sz="quarter" idx="13"/>
          </p:nvPr>
        </p:nvSpPr>
        <p:spPr>
          <a:xfrm>
            <a:off x="3200400" y="2877671"/>
            <a:ext cx="5646867" cy="1280160"/>
          </a:xfrm>
        </p:spPr>
        <p:txBody>
          <a:bodyPr/>
          <a:lstStyle>
            <a:lvl1pPr>
              <a:buNone/>
              <a:defRPr/>
            </a:lvl1pPr>
          </a:lstStyle>
          <a:p>
            <a:r>
              <a:rPr lang="en-US" smtClean="0"/>
              <a:t>Drag picture to placeholder or click icon to add</a:t>
            </a:r>
            <a:endParaRPr/>
          </a:p>
        </p:txBody>
      </p:sp>
      <p:sp>
        <p:nvSpPr>
          <p:cNvPr id="10" name="Rectangle 9"/>
          <p:cNvSpPr/>
          <p:nvPr/>
        </p:nvSpPr>
        <p:spPr>
          <a:xfrm>
            <a:off x="268940" y="268288"/>
            <a:ext cx="182880" cy="38868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Content, and Picture">
    <p:spTree>
      <p:nvGrpSpPr>
        <p:cNvPr id="1" name=""/>
        <p:cNvGrpSpPr/>
        <p:nvPr/>
      </p:nvGrpSpPr>
      <p:grpSpPr>
        <a:xfrm>
          <a:off x="0" y="0"/>
          <a:ext cx="0" cy="0"/>
          <a:chOff x="0" y="0"/>
          <a:chExt cx="0" cy="0"/>
        </a:xfrm>
      </p:grpSpPr>
      <p:sp>
        <p:nvSpPr>
          <p:cNvPr id="7" name="Rectangle 6"/>
          <p:cNvSpPr/>
          <p:nvPr/>
        </p:nvSpPr>
        <p:spPr>
          <a:xfrm>
            <a:off x="269875"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178423" y="914400"/>
            <a:ext cx="6508377" cy="1143000"/>
          </a:xfrm>
        </p:spPr>
        <p:txBody>
          <a:bodyPr/>
          <a:lstStyle/>
          <a:p>
            <a:r>
              <a:rPr lang="en-US" smtClean="0"/>
              <a:t>Click to edit Master title style</a:t>
            </a:r>
            <a:endParaRPr/>
          </a:p>
        </p:txBody>
      </p:sp>
      <p:sp>
        <p:nvSpPr>
          <p:cNvPr id="3" name="Content Placeholder 2"/>
          <p:cNvSpPr>
            <a:spLocks noGrp="1"/>
          </p:cNvSpPr>
          <p:nvPr>
            <p:ph idx="1"/>
          </p:nvPr>
        </p:nvSpPr>
        <p:spPr>
          <a:xfrm>
            <a:off x="2178423" y="2209800"/>
            <a:ext cx="6508377" cy="3916363"/>
          </a:xfrm>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a:xfrm>
            <a:off x="7212106" y="6356350"/>
            <a:ext cx="1752600" cy="365125"/>
          </a:xfrm>
        </p:spPr>
        <p:txBody>
          <a:body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11"/>
          </p:nvPr>
        </p:nvSpPr>
        <p:spPr>
          <a:xfrm>
            <a:off x="2178423" y="6356350"/>
            <a:ext cx="4926852" cy="365125"/>
          </a:xfrm>
        </p:spPr>
        <p:txBody>
          <a:bodyPr/>
          <a:lstStyle/>
          <a:p>
            <a:endParaRPr lang="en-US" dirty="0"/>
          </a:p>
        </p:txBody>
      </p:sp>
      <p:sp>
        <p:nvSpPr>
          <p:cNvPr id="6" name="Slide Number Placeholder 5"/>
          <p:cNvSpPr>
            <a:spLocks noGrp="1"/>
          </p:cNvSpPr>
          <p:nvPr>
            <p:ph type="sldNum" sz="quarter" idx="12"/>
          </p:nvPr>
        </p:nvSpPr>
        <p:spPr>
          <a:xfrm>
            <a:off x="331694" y="361016"/>
            <a:ext cx="506506" cy="365125"/>
          </a:xfrm>
        </p:spPr>
        <p:txBody>
          <a:bodyPr/>
          <a:lstStyle/>
          <a:p>
            <a:fld id="{34E73D33-1F96-F04E-B86B-468116764791}" type="slidenum">
              <a:rPr lang="en-US" smtClean="0"/>
              <a:pPr/>
              <a:t>‹#›</a:t>
            </a:fld>
            <a:endParaRPr lang="en-US" dirty="0"/>
          </a:p>
        </p:txBody>
      </p:sp>
      <p:sp>
        <p:nvSpPr>
          <p:cNvPr id="9" name="Picture Placeholder 8"/>
          <p:cNvSpPr>
            <a:spLocks noGrp="1"/>
          </p:cNvSpPr>
          <p:nvPr>
            <p:ph type="pic" sz="quarter" idx="13"/>
          </p:nvPr>
        </p:nvSpPr>
        <p:spPr>
          <a:xfrm>
            <a:off x="269875" y="1976718"/>
            <a:ext cx="1645920" cy="4625788"/>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7758952" y="268288"/>
            <a:ext cx="1099073" cy="635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09801" y="3429000"/>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2209801"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562600" y="6356350"/>
            <a:ext cx="1622612" cy="365125"/>
          </a:xfrm>
        </p:spPr>
        <p:txBody>
          <a:body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11"/>
          </p:nvPr>
        </p:nvSpPr>
        <p:spPr>
          <a:xfrm>
            <a:off x="174812" y="6356350"/>
            <a:ext cx="5311588" cy="365125"/>
          </a:xfrm>
        </p:spPr>
        <p:txBody>
          <a:bodyPr/>
          <a:lstStyle/>
          <a:p>
            <a:endParaRPr lang="en-US" dirty="0"/>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with Picture">
    <p:spTree>
      <p:nvGrpSpPr>
        <p:cNvPr id="1" name=""/>
        <p:cNvGrpSpPr/>
        <p:nvPr/>
      </p:nvGrpSpPr>
      <p:grpSpPr>
        <a:xfrm>
          <a:off x="0" y="0"/>
          <a:ext cx="0" cy="0"/>
          <a:chOff x="0" y="0"/>
          <a:chExt cx="0" cy="0"/>
        </a:xfrm>
      </p:grpSpPr>
      <p:sp>
        <p:nvSpPr>
          <p:cNvPr id="7" name="Rectangle 6"/>
          <p:cNvSpPr/>
          <p:nvPr/>
        </p:nvSpPr>
        <p:spPr>
          <a:xfrm>
            <a:off x="269875" y="4773706"/>
            <a:ext cx="2971800" cy="1844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720354" y="3429001"/>
            <a:ext cx="4966446" cy="1398494"/>
          </a:xfrm>
        </p:spPr>
        <p:txBody>
          <a:bodyPr anchor="b" anchorCtr="0"/>
          <a:lstStyle>
            <a:lvl1pPr algn="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3720354" y="4824414"/>
            <a:ext cx="4966446" cy="1320800"/>
          </a:xfrm>
        </p:spPr>
        <p:txBody>
          <a:bodyPr anchor="t" anchorCtr="0">
            <a:normAutofit/>
          </a:bodyPr>
          <a:lstStyle>
            <a:lvl1pPr marL="0" indent="0" algn="r">
              <a:spcBef>
                <a:spcPts val="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351212" y="6104965"/>
            <a:ext cx="506506" cy="365125"/>
          </a:xfrm>
        </p:spPr>
        <p:txBody>
          <a:bodyPr/>
          <a:lstStyle/>
          <a:p>
            <a:fld id="{34E73D33-1F96-F04E-B86B-468116764791}" type="slidenum">
              <a:rPr lang="en-US" smtClean="0"/>
              <a:pPr/>
              <a:t>‹#›</a:t>
            </a:fld>
            <a:endParaRPr lang="en-US" dirty="0"/>
          </a:p>
        </p:txBody>
      </p:sp>
      <p:sp>
        <p:nvSpPr>
          <p:cNvPr id="9" name="Picture Placeholder 8"/>
          <p:cNvSpPr>
            <a:spLocks noGrp="1"/>
          </p:cNvSpPr>
          <p:nvPr>
            <p:ph type="pic" sz="quarter" idx="13"/>
          </p:nvPr>
        </p:nvSpPr>
        <p:spPr>
          <a:xfrm>
            <a:off x="269874" y="268288"/>
            <a:ext cx="2971800" cy="4438650"/>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28244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88352" cy="1143000"/>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457200"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279391" y="2054132"/>
            <a:ext cx="3566160" cy="639762"/>
          </a:xfrm>
        </p:spPr>
        <p:txBody>
          <a:bodyPr anchor="b">
            <a:noAutofit/>
          </a:bodyPr>
          <a:lstStyle>
            <a:lvl1pPr marL="0" indent="0" algn="ctr">
              <a:spcBef>
                <a:spcPct val="0"/>
              </a:spcBef>
              <a:buNone/>
              <a:defRPr sz="20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79391" y="2689411"/>
            <a:ext cx="3566160" cy="3436751"/>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57199" y="2214562"/>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
        <p:nvSpPr>
          <p:cNvPr id="9" name="Content Placeholder 2"/>
          <p:cNvSpPr>
            <a:spLocks noGrp="1"/>
          </p:cNvSpPr>
          <p:nvPr>
            <p:ph sz="half" idx="13"/>
          </p:nvPr>
        </p:nvSpPr>
        <p:spPr>
          <a:xfrm>
            <a:off x="457199" y="4224973"/>
            <a:ext cx="7396163"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0" name="Content Placeholder 2"/>
          <p:cNvSpPr>
            <a:spLocks noGrp="1"/>
          </p:cNvSpPr>
          <p:nvPr>
            <p:ph sz="half" idx="14"/>
          </p:nvPr>
        </p:nvSpPr>
        <p:spPr>
          <a:xfrm>
            <a:off x="457200" y="2214563"/>
            <a:ext cx="3566160" cy="39116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14400"/>
            <a:ext cx="7391401" cy="1143000"/>
          </a:xfrm>
        </p:spPr>
        <p:txBody>
          <a:bodyPr/>
          <a:lstStyle/>
          <a:p>
            <a:r>
              <a:rPr lang="en-US" smtClean="0"/>
              <a:t>Click to edit Master title style</a:t>
            </a:r>
            <a:endParaRPr/>
          </a:p>
        </p:txBody>
      </p:sp>
      <p:sp>
        <p:nvSpPr>
          <p:cNvPr id="3" name="Content Placeholder 2"/>
          <p:cNvSpPr>
            <a:spLocks noGrp="1"/>
          </p:cNvSpPr>
          <p:nvPr>
            <p:ph sz="half" idx="1"/>
          </p:nvPr>
        </p:nvSpPr>
        <p:spPr>
          <a:xfrm>
            <a:off x="428244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
        <p:nvSpPr>
          <p:cNvPr id="9" name="Content Placeholder 2"/>
          <p:cNvSpPr>
            <a:spLocks noGrp="1"/>
          </p:cNvSpPr>
          <p:nvPr>
            <p:ph sz="half" idx="13"/>
          </p:nvPr>
        </p:nvSpPr>
        <p:spPr>
          <a:xfrm>
            <a:off x="428244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1" name="Content Placeholder 2"/>
          <p:cNvSpPr>
            <a:spLocks noGrp="1"/>
          </p:cNvSpPr>
          <p:nvPr>
            <p:ph sz="half" idx="14"/>
          </p:nvPr>
        </p:nvSpPr>
        <p:spPr>
          <a:xfrm>
            <a:off x="457200" y="2214562"/>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12" name="Content Placeholder 2"/>
          <p:cNvSpPr>
            <a:spLocks noGrp="1"/>
          </p:cNvSpPr>
          <p:nvPr>
            <p:ph sz="half" idx="15"/>
          </p:nvPr>
        </p:nvSpPr>
        <p:spPr>
          <a:xfrm>
            <a:off x="457200" y="4224973"/>
            <a:ext cx="3566160" cy="192024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8148918" y="268288"/>
            <a:ext cx="718073"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3" name="Content Placeholder 2"/>
          <p:cNvSpPr>
            <a:spLocks noGrp="1"/>
          </p:cNvSpPr>
          <p:nvPr>
            <p:ph idx="1"/>
          </p:nvPr>
        </p:nvSpPr>
        <p:spPr>
          <a:xfrm>
            <a:off x="4762052" y="990600"/>
            <a:ext cx="3566160" cy="51355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8" name="Rectangle 7"/>
          <p:cNvSpPr/>
          <p:nvPr/>
        </p:nvSpPr>
        <p:spPr>
          <a:xfrm>
            <a:off x="4746811" y="268288"/>
            <a:ext cx="4114800"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7199" y="995082"/>
            <a:ext cx="3566160" cy="1035424"/>
          </a:xfrm>
        </p:spPr>
        <p:txBody>
          <a:bodyPr anchor="b"/>
          <a:lstStyle>
            <a:lvl1pPr algn="l">
              <a:defRPr sz="2800" b="0"/>
            </a:lvl1pPr>
          </a:lstStyle>
          <a:p>
            <a:r>
              <a:rPr lang="en-US" smtClean="0"/>
              <a:t>Click to edit Master title style</a:t>
            </a:r>
            <a:endParaRPr/>
          </a:p>
        </p:txBody>
      </p:sp>
      <p:sp>
        <p:nvSpPr>
          <p:cNvPr id="4" name="Text Placeholder 3"/>
          <p:cNvSpPr>
            <a:spLocks noGrp="1"/>
          </p:cNvSpPr>
          <p:nvPr>
            <p:ph type="body" sz="half" idx="2"/>
          </p:nvPr>
        </p:nvSpPr>
        <p:spPr>
          <a:xfrm>
            <a:off x="457199" y="2057400"/>
            <a:ext cx="3566160" cy="3657601"/>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61365" y="6124014"/>
            <a:ext cx="1752600" cy="365125"/>
          </a:xfrm>
        </p:spPr>
        <p:txBody>
          <a:bodyPr/>
          <a:lstStyle>
            <a:lvl1pPr algn="l">
              <a:defRPr/>
            </a:lvl1p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a:xfrm>
            <a:off x="174812" y="6356350"/>
            <a:ext cx="3863788" cy="365125"/>
          </a:xfrm>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
        <p:nvSpPr>
          <p:cNvPr id="10" name="Picture Placeholder 9"/>
          <p:cNvSpPr>
            <a:spLocks noGrp="1"/>
          </p:cNvSpPr>
          <p:nvPr>
            <p:ph type="pic" sz="quarter" idx="13"/>
          </p:nvPr>
        </p:nvSpPr>
        <p:spPr>
          <a:xfrm>
            <a:off x="4760258" y="990600"/>
            <a:ext cx="4096512" cy="5611813"/>
          </a:xfrm>
        </p:spPr>
        <p:txBody>
          <a:bodyPr/>
          <a:lstStyle>
            <a:lvl1pPr>
              <a:buNone/>
              <a:defRPr/>
            </a:lvl1pPr>
          </a:lstStyle>
          <a:p>
            <a:r>
              <a:rPr lang="en-US" smtClean="0"/>
              <a:t>Drag picture to placeholder or click icon to add</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8" name="Rectangle 7"/>
          <p:cNvSpPr/>
          <p:nvPr/>
        </p:nvSpPr>
        <p:spPr>
          <a:xfrm>
            <a:off x="7216775" y="268288"/>
            <a:ext cx="1639457"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6858000"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4 Pictures with Caption">
    <p:spTree>
      <p:nvGrpSpPr>
        <p:cNvPr id="1" name=""/>
        <p:cNvGrpSpPr/>
        <p:nvPr/>
      </p:nvGrpSpPr>
      <p:grpSpPr>
        <a:xfrm>
          <a:off x="0" y="0"/>
          <a:ext cx="0" cy="0"/>
          <a:chOff x="0" y="0"/>
          <a:chExt cx="0" cy="0"/>
        </a:xfrm>
      </p:grpSpPr>
      <p:sp>
        <p:nvSpPr>
          <p:cNvPr id="8" name="Rectangle 7"/>
          <p:cNvSpPr/>
          <p:nvPr/>
        </p:nvSpPr>
        <p:spPr>
          <a:xfrm>
            <a:off x="8135471" y="268288"/>
            <a:ext cx="720761" cy="36393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58788" y="4267200"/>
            <a:ext cx="6477000" cy="566738"/>
          </a:xfrm>
        </p:spPr>
        <p:txBody>
          <a:bodyPr anchor="b"/>
          <a:lstStyle>
            <a:lvl1pPr algn="l">
              <a:defRPr sz="2800" b="0"/>
            </a:lvl1pPr>
          </a:lstStyle>
          <a:p>
            <a:r>
              <a:rPr lang="en-US" smtClean="0"/>
              <a:t>Click to edit Master title style</a:t>
            </a:r>
            <a:endParaRPr/>
          </a:p>
        </p:txBody>
      </p:sp>
      <p:sp>
        <p:nvSpPr>
          <p:cNvPr id="3" name="Picture Placeholder 2"/>
          <p:cNvSpPr>
            <a:spLocks noGrp="1"/>
          </p:cNvSpPr>
          <p:nvPr>
            <p:ph type="pic" idx="1"/>
          </p:nvPr>
        </p:nvSpPr>
        <p:spPr>
          <a:xfrm>
            <a:off x="269874" y="268288"/>
            <a:ext cx="3006726" cy="36393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458788" y="4840941"/>
            <a:ext cx="6475412" cy="1304271"/>
          </a:xfrm>
        </p:spPr>
        <p:txBody>
          <a:bodyPr>
            <a:normAutofit/>
          </a:bodyPr>
          <a:lstStyle>
            <a:lvl1pPr marL="0" indent="0">
              <a:spcBef>
                <a:spcPts val="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E73D33-1F96-F04E-B86B-468116764791}" type="slidenum">
              <a:rPr lang="en-US" smtClean="0"/>
              <a:pPr/>
              <a:t>‹#›</a:t>
            </a:fld>
            <a:endParaRPr lang="en-US" dirty="0"/>
          </a:p>
        </p:txBody>
      </p:sp>
      <p:sp>
        <p:nvSpPr>
          <p:cNvPr id="10" name="Picture Placeholder 2"/>
          <p:cNvSpPr>
            <a:spLocks noGrp="1"/>
          </p:cNvSpPr>
          <p:nvPr>
            <p:ph type="pic" idx="13"/>
          </p:nvPr>
        </p:nvSpPr>
        <p:spPr>
          <a:xfrm>
            <a:off x="3352800" y="268288"/>
            <a:ext cx="47019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1" name="Picture Placeholder 2"/>
          <p:cNvSpPr>
            <a:spLocks noGrp="1"/>
          </p:cNvSpPr>
          <p:nvPr>
            <p:ph type="pic" idx="14"/>
          </p:nvPr>
        </p:nvSpPr>
        <p:spPr>
          <a:xfrm>
            <a:off x="33528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12" name="Picture Placeholder 2"/>
          <p:cNvSpPr>
            <a:spLocks noGrp="1"/>
          </p:cNvSpPr>
          <p:nvPr>
            <p:ph type="pic" idx="15"/>
          </p:nvPr>
        </p:nvSpPr>
        <p:spPr>
          <a:xfrm>
            <a:off x="5750500" y="2131935"/>
            <a:ext cx="2304288" cy="17756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7212106" y="268288"/>
            <a:ext cx="1645920" cy="16459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8148918" y="268288"/>
            <a:ext cx="718073" cy="5669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543799" y="1035424"/>
            <a:ext cx="1322295" cy="5090739"/>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1035424"/>
            <a:ext cx="6019800" cy="5109789"/>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E73D33-1F96-F04E-B86B-46811676479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199" y="914400"/>
            <a:ext cx="6508377" cy="1143000"/>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457199" y="2209800"/>
            <a:ext cx="6508377" cy="39163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7198659" y="6356350"/>
            <a:ext cx="1752600" cy="365125"/>
          </a:xfrm>
          <a:prstGeom prst="rect">
            <a:avLst/>
          </a:prstGeom>
        </p:spPr>
        <p:txBody>
          <a:bodyPr vert="horz" lIns="91440" tIns="45720" rIns="91440" bIns="45720" rtlCol="0" anchor="ctr"/>
          <a:lstStyle>
            <a:lvl1pPr algn="r">
              <a:defRPr sz="1100" b="1">
                <a:solidFill>
                  <a:schemeClr val="tx2">
                    <a:lumMod val="60000"/>
                    <a:lumOff val="40000"/>
                  </a:schemeClr>
                </a:solidFill>
              </a:defRPr>
            </a:lvl1pPr>
          </a:lstStyle>
          <a:p>
            <a:fld id="{F9C573A0-AAD9-1F4D-9861-F2EA8890CE38}" type="datetimeFigureOut">
              <a:rPr lang="en-US" smtClean="0"/>
              <a:pPr/>
              <a:t>10/31/2016</a:t>
            </a:fld>
            <a:endParaRPr lang="en-US" dirty="0"/>
          </a:p>
        </p:txBody>
      </p:sp>
      <p:sp>
        <p:nvSpPr>
          <p:cNvPr id="5" name="Footer Placeholder 4"/>
          <p:cNvSpPr>
            <a:spLocks noGrp="1"/>
          </p:cNvSpPr>
          <p:nvPr>
            <p:ph type="ftr" sz="quarter" idx="3"/>
          </p:nvPr>
        </p:nvSpPr>
        <p:spPr>
          <a:xfrm>
            <a:off x="174812" y="6356350"/>
            <a:ext cx="6007100" cy="365125"/>
          </a:xfrm>
          <a:prstGeom prst="rect">
            <a:avLst/>
          </a:prstGeom>
        </p:spPr>
        <p:txBody>
          <a:bodyPr vert="horz" lIns="91440" tIns="45720" rIns="91440" bIns="45720" rtlCol="0" anchor="ctr"/>
          <a:lstStyle>
            <a:lvl1pPr algn="l">
              <a:defRPr sz="1100" b="1">
                <a:solidFill>
                  <a:schemeClr val="tx2">
                    <a:lumMod val="60000"/>
                    <a:lumOff val="40000"/>
                  </a:schemeClr>
                </a:solidFill>
              </a:defRPr>
            </a:lvl1pPr>
          </a:lstStyle>
          <a:p>
            <a:endParaRPr lang="en-US" dirty="0"/>
          </a:p>
        </p:txBody>
      </p:sp>
      <p:sp>
        <p:nvSpPr>
          <p:cNvPr id="6" name="Slide Number Placeholder 5"/>
          <p:cNvSpPr>
            <a:spLocks noGrp="1"/>
          </p:cNvSpPr>
          <p:nvPr>
            <p:ph type="sldNum" sz="quarter" idx="4"/>
          </p:nvPr>
        </p:nvSpPr>
        <p:spPr>
          <a:xfrm>
            <a:off x="8256494" y="361016"/>
            <a:ext cx="506506" cy="365125"/>
          </a:xfrm>
          <a:prstGeom prst="rect">
            <a:avLst/>
          </a:prstGeom>
        </p:spPr>
        <p:txBody>
          <a:bodyPr vert="horz" lIns="91440" tIns="45720" rIns="91440" bIns="45720" rtlCol="0" anchor="ctr"/>
          <a:lstStyle>
            <a:lvl1pPr algn="r">
              <a:defRPr sz="2200" b="1">
                <a:solidFill>
                  <a:schemeClr val="bg1"/>
                </a:solidFill>
              </a:defRPr>
            </a:lvl1pPr>
          </a:lstStyle>
          <a:p>
            <a:fld id="{34E73D33-1F96-F04E-B86B-46811676479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spcBef>
          <a:spcPct val="0"/>
        </a:spcBef>
        <a:buNone/>
        <a:defRPr sz="3600" kern="1200">
          <a:solidFill>
            <a:schemeClr val="accent1"/>
          </a:solidFill>
          <a:latin typeface="+mj-lt"/>
          <a:ea typeface="+mj-ea"/>
          <a:cs typeface="+mj-cs"/>
        </a:defRPr>
      </a:lvl1pPr>
    </p:titleStyle>
    <p:bodyStyle>
      <a:lvl1pPr marL="228600" indent="-228600" algn="l" defTabSz="914400" rtl="0" eaLnBrk="1" latinLnBrk="0" hangingPunct="1">
        <a:spcBef>
          <a:spcPts val="1800"/>
        </a:spcBef>
        <a:buClr>
          <a:schemeClr val="accent1"/>
        </a:buClr>
        <a:buSzPct val="100000"/>
        <a:buFont typeface="Wingdings 2" pitchFamily="18" charset="2"/>
        <a:buChar char="¡"/>
        <a:defRPr sz="2000" kern="1200">
          <a:solidFill>
            <a:schemeClr val="tx2"/>
          </a:solidFill>
          <a:latin typeface="+mn-lt"/>
          <a:ea typeface="+mn-ea"/>
          <a:cs typeface="+mn-cs"/>
        </a:defRPr>
      </a:lvl1pPr>
      <a:lvl2pPr marL="4572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2pPr>
      <a:lvl3pPr marL="6858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3pPr>
      <a:lvl4pPr marL="914400" indent="-228600" algn="l" defTabSz="914400" rtl="0" eaLnBrk="1" latinLnBrk="0" hangingPunct="1">
        <a:spcBef>
          <a:spcPts val="600"/>
        </a:spcBef>
        <a:buClr>
          <a:schemeClr val="accent1">
            <a:lumMod val="50000"/>
          </a:schemeClr>
        </a:buClr>
        <a:buSzPct val="100000"/>
        <a:buFont typeface="Wingdings 2" pitchFamily="18" charset="2"/>
        <a:buChar char="¡"/>
        <a:defRPr sz="1800" kern="1200">
          <a:solidFill>
            <a:schemeClr val="tx2"/>
          </a:solidFill>
          <a:latin typeface="+mn-lt"/>
          <a:ea typeface="+mn-ea"/>
          <a:cs typeface="+mn-cs"/>
        </a:defRPr>
      </a:lvl4pPr>
      <a:lvl5pPr marL="1143000" indent="-228600" algn="l" defTabSz="914400" rtl="0" eaLnBrk="1" latinLnBrk="0" hangingPunct="1">
        <a:spcBef>
          <a:spcPts val="600"/>
        </a:spcBef>
        <a:buClr>
          <a:schemeClr val="accent1"/>
        </a:buClr>
        <a:buSzPct val="100000"/>
        <a:buFont typeface="Wingdings 2" pitchFamily="18" charset="2"/>
        <a:buChar char="¡"/>
        <a:defRPr sz="1800" kern="1200">
          <a:solidFill>
            <a:schemeClr val="tx2"/>
          </a:solidFill>
          <a:latin typeface="+mn-lt"/>
          <a:ea typeface="+mn-ea"/>
          <a:cs typeface="+mn-cs"/>
        </a:defRPr>
      </a:lvl5pPr>
      <a:lvl6pPr marL="1377950"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6pPr>
      <a:lvl7pPr marL="1603375" indent="-228600" algn="l" defTabSz="914400" rtl="0" eaLnBrk="1" latinLnBrk="0" hangingPunct="1">
        <a:spcBef>
          <a:spcPct val="20000"/>
        </a:spcBef>
        <a:buClr>
          <a:schemeClr val="accent1"/>
        </a:buClr>
        <a:buFont typeface="Wingdings 2" pitchFamily="18" charset="2"/>
        <a:buChar char=""/>
        <a:defRPr lang="en-US" sz="1800" kern="1200" dirty="0" smtClean="0">
          <a:solidFill>
            <a:schemeClr val="tx2"/>
          </a:solidFill>
          <a:latin typeface="+mn-lt"/>
          <a:ea typeface="+mn-ea"/>
          <a:cs typeface="+mn-cs"/>
        </a:defRPr>
      </a:lvl7pPr>
      <a:lvl8pPr marL="1830388" indent="-228600"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2"/>
          </a:solidFill>
          <a:latin typeface="+mn-lt"/>
          <a:ea typeface="+mn-ea"/>
          <a:cs typeface="+mn-cs"/>
        </a:defRPr>
      </a:lvl8pPr>
      <a:lvl9pPr marL="2057400" indent="-228600" algn="l" defTabSz="914400" rtl="0" eaLnBrk="1" latinLnBrk="0" hangingPunct="1">
        <a:spcBef>
          <a:spcPct val="20000"/>
        </a:spcBef>
        <a:buClr>
          <a:schemeClr val="accent1"/>
        </a:buClr>
        <a:buFont typeface="Wingdings 2" pitchFamily="18" charset="2"/>
        <a:buChar char=""/>
        <a:defRPr lang="en-US" sz="1800" kern="1200" dirty="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microsoft.com/office/2007/relationships/hdphoto" Target="../media/hdphoto2.wdp"/><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4.jpe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hyperlink" Target="http://www.betterworld.net/heroes/king-yolanda.htm"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gif"/><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microsoft.com/office/2007/relationships/hdphoto" Target="../media/hdphoto6.wdp"/><Relationship Id="rId3" Type="http://schemas.openxmlformats.org/officeDocument/2006/relationships/image" Target="../media/image17.jpeg"/><Relationship Id="rId7" Type="http://schemas.openxmlformats.org/officeDocument/2006/relationships/image" Target="../media/image19.jpeg"/><Relationship Id="rId12" Type="http://schemas.microsoft.com/office/2007/relationships/hdphoto" Target="../media/hdphoto8.wdp"/><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microsoft.com/office/2007/relationships/hdphoto" Target="../media/hdphoto5.wdp"/><Relationship Id="rId11" Type="http://schemas.openxmlformats.org/officeDocument/2006/relationships/image" Target="../media/image21.jpeg"/><Relationship Id="rId5" Type="http://schemas.openxmlformats.org/officeDocument/2006/relationships/image" Target="../media/image18.jpeg"/><Relationship Id="rId10" Type="http://schemas.microsoft.com/office/2007/relationships/hdphoto" Target="../media/hdphoto7.wdp"/><Relationship Id="rId4" Type="http://schemas.microsoft.com/office/2007/relationships/hdphoto" Target="../media/hdphoto4.wdp"/><Relationship Id="rId9"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8" Type="http://schemas.microsoft.com/office/2007/relationships/hdphoto" Target="../media/hdphoto11.wdp"/><Relationship Id="rId3" Type="http://schemas.openxmlformats.org/officeDocument/2006/relationships/image" Target="../media/image28.jpeg"/><Relationship Id="rId7"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microsoft.com/office/2007/relationships/hdphoto" Target="../media/hdphoto10.wdp"/><Relationship Id="rId5" Type="http://schemas.openxmlformats.org/officeDocument/2006/relationships/image" Target="../media/image29.jpeg"/><Relationship Id="rId4" Type="http://schemas.microsoft.com/office/2007/relationships/hdphoto" Target="../media/hdphoto9.wdp"/></Relationships>
</file>

<file path=ppt/slides/_rels/slide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12.wdp"/></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microsoft.com/office/2007/relationships/hdphoto" Target="../media/hdphoto14.wdp"/><Relationship Id="rId5" Type="http://schemas.openxmlformats.org/officeDocument/2006/relationships/image" Target="../media/image33.jpeg"/><Relationship Id="rId4" Type="http://schemas.microsoft.com/office/2007/relationships/hdphoto" Target="../media/hdphoto13.wdp"/></Relationships>
</file>

<file path=ppt/slides/_rels/slide1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microsoft.com/office/2007/relationships/hdphoto" Target="../media/hdphoto15.wdp"/></Relationships>
</file>

<file path=ppt/slides/_rels/slide1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microsoft.com/office/2007/relationships/hdphoto" Target="../media/hdphoto16.wdp"/></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jpeg"/><Relationship Id="rId7" Type="http://schemas.openxmlformats.org/officeDocument/2006/relationships/image" Target="../media/image39.png"/><Relationship Id="rId12" Type="http://schemas.openxmlformats.org/officeDocument/2006/relationships/image" Target="../media/image43.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8.png"/><Relationship Id="rId11" Type="http://schemas.microsoft.com/office/2007/relationships/hdphoto" Target="../media/hdphoto18.wdp"/><Relationship Id="rId5" Type="http://schemas.openxmlformats.org/officeDocument/2006/relationships/image" Target="../media/image37.png"/><Relationship Id="rId10" Type="http://schemas.openxmlformats.org/officeDocument/2006/relationships/image" Target="../media/image42.jpeg"/><Relationship Id="rId4" Type="http://schemas.microsoft.com/office/2007/relationships/hdphoto" Target="../media/hdphoto17.wdp"/><Relationship Id="rId9"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43999" cy="6858000"/>
          </a:xfrm>
          <a:prstGeom prst="rect">
            <a:avLst/>
          </a:prstGeom>
          <a:gradFill flip="none" rotWithShape="1">
            <a:gsLst>
              <a:gs pos="0">
                <a:srgbClr val="FF6600"/>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 y="4583878"/>
            <a:ext cx="9144002" cy="1366494"/>
          </a:xfrm>
          <a:solidFill>
            <a:srgbClr val="0000FF"/>
          </a:solidFill>
          <a:ln>
            <a:solidFill>
              <a:srgbClr val="FF0000"/>
            </a:solidFill>
          </a:ln>
        </p:spPr>
        <p:txBody>
          <a:bodyPr>
            <a:noAutofit/>
          </a:bodyPr>
          <a:lstStyle/>
          <a:p>
            <a:pPr algn="ctr"/>
            <a:r>
              <a:rPr lang="en-US" sz="5400" b="1" dirty="0" smtClean="0">
                <a:ln w="10541" cmpd="sng">
                  <a:solidFill>
                    <a:schemeClr val="accent1">
                      <a:shade val="88000"/>
                      <a:satMod val="110000"/>
                    </a:schemeClr>
                  </a:solidFill>
                  <a:prstDash val="solid"/>
                </a:ln>
                <a:solidFill>
                  <a:srgbClr val="FF6600"/>
                </a:solidFill>
              </a:rPr>
              <a:t>A Safe and Caring School</a:t>
            </a:r>
            <a:endParaRPr lang="en-US" sz="5400" b="1" dirty="0">
              <a:ln w="10541" cmpd="sng">
                <a:solidFill>
                  <a:schemeClr val="accent1">
                    <a:shade val="88000"/>
                    <a:satMod val="110000"/>
                  </a:schemeClr>
                </a:solidFill>
                <a:prstDash val="solid"/>
              </a:ln>
              <a:solidFill>
                <a:srgbClr val="FF6600"/>
              </a:solidFill>
              <a:effectLst/>
            </a:endParaRPr>
          </a:p>
        </p:txBody>
      </p:sp>
      <p:pic>
        <p:nvPicPr>
          <p:cNvPr id="5" name="Picture 4" descr="Screen Shot 2014-08-14 at 9.45.22 P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510118" y="1972458"/>
            <a:ext cx="4198470" cy="26114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7353" y="3734"/>
            <a:ext cx="9181353" cy="6839325"/>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37353" y="18675"/>
            <a:ext cx="9218706" cy="1718002"/>
          </a:xfrm>
          <a:solidFill>
            <a:srgbClr val="33FF33"/>
          </a:solidFill>
          <a:ln w="28575" cmpd="sng">
            <a:solidFill>
              <a:schemeClr val="accent2"/>
            </a:solidFill>
          </a:ln>
        </p:spPr>
        <p:style>
          <a:lnRef idx="1">
            <a:schemeClr val="accent1"/>
          </a:lnRef>
          <a:fillRef idx="2">
            <a:schemeClr val="accent1"/>
          </a:fillRef>
          <a:effectRef idx="1">
            <a:schemeClr val="accent1"/>
          </a:effectRef>
          <a:fontRef idx="minor">
            <a:schemeClr val="dk1"/>
          </a:fontRef>
        </p:style>
        <p:txBody>
          <a:bodyPr>
            <a:noAutofit/>
          </a:bodyPr>
          <a:lstStyle/>
          <a:p>
            <a:pPr algn="ctr"/>
            <a:endParaRPr lang="en-US" sz="2800" i="1" dirty="0" smtClean="0">
              <a:solidFill>
                <a:schemeClr val="accent2"/>
              </a:solidFill>
            </a:endParaRPr>
          </a:p>
          <a:p>
            <a:pPr algn="ctr"/>
            <a:r>
              <a:rPr lang="en-US" sz="2600" i="1" dirty="0" smtClean="0">
                <a:solidFill>
                  <a:schemeClr val="accent2"/>
                </a:solidFill>
                <a:latin typeface="Gill Sans MT"/>
                <a:cs typeface="Gill Sans MT"/>
              </a:rPr>
              <a:t>	</a:t>
            </a:r>
            <a:endParaRPr lang="en-US" sz="2600" i="1" dirty="0">
              <a:solidFill>
                <a:schemeClr val="accent2"/>
              </a:solidFill>
              <a:latin typeface="Gill Sans MT"/>
              <a:cs typeface="Gill Sans MT"/>
            </a:endParaRPr>
          </a:p>
        </p:txBody>
      </p:sp>
      <p:pic>
        <p:nvPicPr>
          <p:cNvPr id="5" name="Picture 4" descr="742_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656" y="5201765"/>
            <a:ext cx="2338070" cy="1503303"/>
          </a:xfrm>
          <a:prstGeom prst="rect">
            <a:avLst/>
          </a:prstGeom>
        </p:spPr>
      </p:pic>
      <p:sp>
        <p:nvSpPr>
          <p:cNvPr id="4" name="TextBox 3"/>
          <p:cNvSpPr txBox="1"/>
          <p:nvPr/>
        </p:nvSpPr>
        <p:spPr>
          <a:xfrm>
            <a:off x="1066800" y="571347"/>
            <a:ext cx="7213600" cy="1569660"/>
          </a:xfrm>
          <a:prstGeom prst="rect">
            <a:avLst/>
          </a:prstGeom>
          <a:solidFill>
            <a:srgbClr val="EA6A01"/>
          </a:solidFill>
          <a:ln w="28575" cmpd="sng">
            <a:solidFill>
              <a:srgbClr val="FF0000"/>
            </a:solidFill>
          </a:ln>
        </p:spPr>
        <p:txBody>
          <a:bodyPr wrap="square" rtlCol="0">
            <a:spAutoFit/>
          </a:bodyPr>
          <a:lstStyle/>
          <a:p>
            <a:pPr algn="ctr"/>
            <a:r>
              <a:rPr lang="en-US" sz="3200" dirty="0">
                <a:solidFill>
                  <a:schemeClr val="bg1"/>
                </a:solidFill>
              </a:rPr>
              <a:t>Y</a:t>
            </a:r>
            <a:r>
              <a:rPr lang="en-US" sz="3200" dirty="0" smtClean="0">
                <a:solidFill>
                  <a:schemeClr val="bg1"/>
                </a:solidFill>
              </a:rPr>
              <a:t>ou can make others feel safe </a:t>
            </a:r>
          </a:p>
          <a:p>
            <a:pPr algn="ctr"/>
            <a:r>
              <a:rPr lang="en-US" sz="3200" dirty="0" smtClean="0">
                <a:solidFill>
                  <a:schemeClr val="bg1"/>
                </a:solidFill>
              </a:rPr>
              <a:t>and welcome at school.  </a:t>
            </a:r>
          </a:p>
          <a:p>
            <a:pPr algn="ctr"/>
            <a:r>
              <a:rPr lang="en-US" sz="3200" dirty="0" smtClean="0">
                <a:solidFill>
                  <a:schemeClr val="bg1"/>
                </a:solidFill>
              </a:rPr>
              <a:t>Let’s learn how!</a:t>
            </a:r>
          </a:p>
        </p:txBody>
      </p:sp>
      <p:pic>
        <p:nvPicPr>
          <p:cNvPr id="2" name="Picture 1" descr="Screen Shot 2013-09-28 at 8.10.04 AM.png"/>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1998280" y="2372556"/>
            <a:ext cx="5107876" cy="28740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74190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4941"/>
            <a:ext cx="9144000" cy="6858000"/>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healthy-boy.jpg"/>
          <p:cNvPicPr>
            <a:picLocks noChangeAspect="1"/>
          </p:cNvPicPr>
          <p:nvPr/>
        </p:nvPicPr>
        <p:blipFill rotWithShape="1">
          <a:blip r:embed="rId3"/>
          <a:srcRect t="6176"/>
          <a:stretch/>
        </p:blipFill>
        <p:spPr>
          <a:xfrm>
            <a:off x="6900229" y="0"/>
            <a:ext cx="2004830" cy="2801652"/>
          </a:xfrm>
          <a:prstGeom prst="rect">
            <a:avLst/>
          </a:prstGeom>
        </p:spPr>
      </p:pic>
      <p:sp>
        <p:nvSpPr>
          <p:cNvPr id="3" name="Text Placeholder 2"/>
          <p:cNvSpPr>
            <a:spLocks noGrp="1"/>
          </p:cNvSpPr>
          <p:nvPr>
            <p:ph type="body" idx="4294967295"/>
          </p:nvPr>
        </p:nvSpPr>
        <p:spPr>
          <a:xfrm>
            <a:off x="0" y="4872038"/>
            <a:ext cx="3414713" cy="1046162"/>
          </a:xfrm>
        </p:spPr>
        <p:txBody>
          <a:bodyPr>
            <a:normAutofit/>
          </a:bodyPr>
          <a:lstStyle/>
          <a:p>
            <a:pPr>
              <a:buNone/>
            </a:pPr>
            <a:r>
              <a:rPr lang="en-US" sz="2595" dirty="0" smtClean="0"/>
              <a:t>	</a:t>
            </a:r>
            <a:endParaRPr lang="en-US" sz="2595" dirty="0" smtClean="0">
              <a:hlinkClick r:id="rId4"/>
            </a:endParaRPr>
          </a:p>
          <a:p>
            <a:endParaRPr lang="en-US" dirty="0"/>
          </a:p>
        </p:txBody>
      </p:sp>
      <p:pic>
        <p:nvPicPr>
          <p:cNvPr id="23" name="Picture 22" descr="kids.jpg"/>
          <p:cNvPicPr>
            <a:picLocks noChangeAspect="1"/>
          </p:cNvPicPr>
          <p:nvPr/>
        </p:nvPicPr>
        <p:blipFill>
          <a:blip r:embed="rId5"/>
          <a:stretch>
            <a:fillRect/>
          </a:stretch>
        </p:blipFill>
        <p:spPr>
          <a:xfrm>
            <a:off x="458197" y="985613"/>
            <a:ext cx="3010624" cy="4136424"/>
          </a:xfrm>
          <a:prstGeom prst="rect">
            <a:avLst/>
          </a:prstGeom>
          <a:ln>
            <a:noFill/>
          </a:ln>
          <a:effectLst>
            <a:softEdge rad="112500"/>
          </a:effectLst>
        </p:spPr>
      </p:pic>
      <p:pic>
        <p:nvPicPr>
          <p:cNvPr id="24" name="Picture 23" descr="childs_wheelchair.jpg"/>
          <p:cNvPicPr>
            <a:picLocks noChangeAspect="1"/>
          </p:cNvPicPr>
          <p:nvPr/>
        </p:nvPicPr>
        <p:blipFill>
          <a:blip r:embed="rId6"/>
          <a:stretch>
            <a:fillRect/>
          </a:stretch>
        </p:blipFill>
        <p:spPr>
          <a:xfrm>
            <a:off x="4504214" y="4342881"/>
            <a:ext cx="2302985" cy="2302985"/>
          </a:xfrm>
          <a:prstGeom prst="rect">
            <a:avLst/>
          </a:prstGeom>
          <a:ln>
            <a:noFill/>
          </a:ln>
          <a:effectLst>
            <a:softEdge rad="112500"/>
          </a:effectLst>
        </p:spPr>
      </p:pic>
      <p:sp>
        <p:nvSpPr>
          <p:cNvPr id="18" name="TextBox 17"/>
          <p:cNvSpPr txBox="1"/>
          <p:nvPr/>
        </p:nvSpPr>
        <p:spPr>
          <a:xfrm>
            <a:off x="1170276" y="5122037"/>
            <a:ext cx="1840349" cy="1431161"/>
          </a:xfrm>
          <a:prstGeom prst="rect">
            <a:avLst/>
          </a:prstGeom>
          <a:ln>
            <a:solidFill>
              <a:schemeClr val="tx1"/>
            </a:solidFill>
          </a:ln>
        </p:spPr>
        <p:style>
          <a:lnRef idx="0">
            <a:schemeClr val="accent5"/>
          </a:lnRef>
          <a:fillRef idx="3">
            <a:schemeClr val="accent5"/>
          </a:fillRef>
          <a:effectRef idx="3">
            <a:schemeClr val="accent5"/>
          </a:effectRef>
          <a:fontRef idx="minor">
            <a:schemeClr val="lt1"/>
          </a:fontRef>
        </p:style>
        <p:txBody>
          <a:bodyPr wrap="square">
            <a:spAutoFit/>
          </a:bodyPr>
          <a:lstStyle/>
          <a:p>
            <a:pPr algn="ctr" fontAlgn="auto">
              <a:spcBef>
                <a:spcPts val="0"/>
              </a:spcBef>
              <a:spcAft>
                <a:spcPts val="0"/>
              </a:spcAft>
              <a:defRPr/>
            </a:pPr>
            <a:r>
              <a:rPr lang="en-US" sz="2900" dirty="0">
                <a:solidFill>
                  <a:srgbClr val="FFFFFF"/>
                </a:solidFill>
              </a:rPr>
              <a:t>Race,</a:t>
            </a:r>
            <a:r>
              <a:rPr lang="en-US" sz="2900" dirty="0" smtClean="0">
                <a:solidFill>
                  <a:srgbClr val="FFFFFF"/>
                </a:solidFill>
              </a:rPr>
              <a:t> </a:t>
            </a:r>
          </a:p>
          <a:p>
            <a:pPr algn="ctr" fontAlgn="auto">
              <a:spcBef>
                <a:spcPts val="0"/>
              </a:spcBef>
              <a:spcAft>
                <a:spcPts val="0"/>
              </a:spcAft>
              <a:defRPr/>
            </a:pPr>
            <a:r>
              <a:rPr lang="en-US" sz="2900" dirty="0" smtClean="0">
                <a:solidFill>
                  <a:srgbClr val="FFFFFF"/>
                </a:solidFill>
              </a:rPr>
              <a:t>Skin Color</a:t>
            </a:r>
            <a:endParaRPr lang="en-US" sz="2900" dirty="0">
              <a:solidFill>
                <a:srgbClr val="FFFFFF"/>
              </a:solidFill>
            </a:endParaRPr>
          </a:p>
        </p:txBody>
      </p:sp>
      <p:pic>
        <p:nvPicPr>
          <p:cNvPr id="25" name="Picture 24" descr="somali_girl.jpg"/>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4694791" y="676957"/>
            <a:ext cx="1426609" cy="2124695"/>
          </a:xfrm>
          <a:prstGeom prst="rect">
            <a:avLst/>
          </a:prstGeom>
        </p:spPr>
      </p:pic>
      <p:sp>
        <p:nvSpPr>
          <p:cNvPr id="14" name="TextBox 13"/>
          <p:cNvSpPr txBox="1"/>
          <p:nvPr/>
        </p:nvSpPr>
        <p:spPr>
          <a:xfrm>
            <a:off x="7160633" y="2504604"/>
            <a:ext cx="1394029" cy="677108"/>
          </a:xfrm>
          <a:prstGeom prst="rect">
            <a:avLst/>
          </a:prstGeom>
          <a:solidFill>
            <a:srgbClr val="CCFFCC"/>
          </a:solidFill>
        </p:spPr>
        <p:style>
          <a:lnRef idx="1">
            <a:schemeClr val="accent1"/>
          </a:lnRef>
          <a:fillRef idx="3">
            <a:schemeClr val="accent1"/>
          </a:fillRef>
          <a:effectRef idx="2">
            <a:schemeClr val="accent1"/>
          </a:effectRef>
          <a:fontRef idx="minor">
            <a:schemeClr val="lt1"/>
          </a:fontRef>
        </p:style>
        <p:txBody>
          <a:bodyPr wrap="square">
            <a:spAutoFit/>
          </a:bodyPr>
          <a:lstStyle/>
          <a:p>
            <a:pPr algn="ctr" fontAlgn="auto">
              <a:spcBef>
                <a:spcPts val="0"/>
              </a:spcBef>
              <a:spcAft>
                <a:spcPts val="0"/>
              </a:spcAft>
              <a:defRPr/>
            </a:pPr>
            <a:r>
              <a:rPr lang="en-US" sz="3800" spc="300" dirty="0" smtClean="0">
                <a:solidFill>
                  <a:srgbClr val="000000"/>
                </a:solidFill>
              </a:rPr>
              <a:t>Boy</a:t>
            </a:r>
            <a:endParaRPr lang="en-US" sz="3800" spc="300" dirty="0">
              <a:solidFill>
                <a:srgbClr val="000000"/>
              </a:solidFill>
            </a:endParaRPr>
          </a:p>
        </p:txBody>
      </p:sp>
      <p:sp>
        <p:nvSpPr>
          <p:cNvPr id="2" name="TextBox 1"/>
          <p:cNvSpPr txBox="1"/>
          <p:nvPr/>
        </p:nvSpPr>
        <p:spPr>
          <a:xfrm>
            <a:off x="3421885" y="3401260"/>
            <a:ext cx="5677291" cy="584776"/>
          </a:xfrm>
          <a:prstGeom prst="rect">
            <a:avLst/>
          </a:prstGeom>
          <a:solidFill>
            <a:srgbClr val="33FF33"/>
          </a:solidFill>
        </p:spPr>
        <p:style>
          <a:lnRef idx="0">
            <a:schemeClr val="dk1"/>
          </a:lnRef>
          <a:fillRef idx="3">
            <a:schemeClr val="dk1"/>
          </a:fillRef>
          <a:effectRef idx="3">
            <a:schemeClr val="dk1"/>
          </a:effectRef>
          <a:fontRef idx="minor">
            <a:schemeClr val="lt1"/>
          </a:fontRef>
        </p:style>
        <p:txBody>
          <a:bodyPr wrap="square" rtlCol="0">
            <a:spAutoFit/>
          </a:bodyPr>
          <a:lstStyle/>
          <a:p>
            <a:pPr algn="ctr"/>
            <a:r>
              <a:rPr lang="en-US" sz="3200" b="1" dirty="0" smtClean="0">
                <a:solidFill>
                  <a:srgbClr val="000000"/>
                </a:solidFill>
              </a:rPr>
              <a:t> </a:t>
            </a:r>
            <a:r>
              <a:rPr lang="en-US" sz="2800" b="1" dirty="0" smtClean="0">
                <a:solidFill>
                  <a:srgbClr val="000000"/>
                </a:solidFill>
              </a:rPr>
              <a:t>Say and Do Only Nice Things!</a:t>
            </a:r>
            <a:endParaRPr lang="en-US" sz="2800" b="1" dirty="0">
              <a:solidFill>
                <a:srgbClr val="000000"/>
              </a:solidFill>
            </a:endParaRPr>
          </a:p>
        </p:txBody>
      </p:sp>
      <p:sp>
        <p:nvSpPr>
          <p:cNvPr id="5" name="TextBox 4"/>
          <p:cNvSpPr txBox="1"/>
          <p:nvPr/>
        </p:nvSpPr>
        <p:spPr>
          <a:xfrm>
            <a:off x="3679902" y="903249"/>
            <a:ext cx="1137425" cy="646331"/>
          </a:xfrm>
          <a:prstGeom prst="rect">
            <a:avLst/>
          </a:prstGeom>
          <a:solidFill>
            <a:schemeClr val="accent4">
              <a:lumMod val="40000"/>
              <a:lumOff val="60000"/>
            </a:schemeClr>
          </a:solidFill>
          <a:ln>
            <a:solidFill>
              <a:srgbClr val="C00000"/>
            </a:solidFill>
          </a:ln>
        </p:spPr>
        <p:txBody>
          <a:bodyPr wrap="square" rtlCol="0">
            <a:spAutoFit/>
          </a:bodyPr>
          <a:lstStyle/>
          <a:p>
            <a:pPr algn="ctr"/>
            <a:r>
              <a:rPr lang="en-US" sz="3600" dirty="0" smtClean="0"/>
              <a:t>Girl</a:t>
            </a:r>
            <a:endParaRPr lang="en-US" sz="3600" dirty="0"/>
          </a:p>
        </p:txBody>
      </p:sp>
      <p:sp>
        <p:nvSpPr>
          <p:cNvPr id="6" name="TextBox 5"/>
          <p:cNvSpPr txBox="1"/>
          <p:nvPr/>
        </p:nvSpPr>
        <p:spPr>
          <a:xfrm>
            <a:off x="6807199" y="4872038"/>
            <a:ext cx="2097860" cy="1200329"/>
          </a:xfrm>
          <a:prstGeom prst="rect">
            <a:avLst/>
          </a:prstGeom>
          <a:solidFill>
            <a:srgbClr val="9966FF"/>
          </a:solidFill>
          <a:ln>
            <a:solidFill>
              <a:srgbClr val="C00000"/>
            </a:solidFill>
          </a:ln>
        </p:spPr>
        <p:txBody>
          <a:bodyPr wrap="square" rtlCol="0">
            <a:spAutoFit/>
          </a:bodyPr>
          <a:lstStyle/>
          <a:p>
            <a:r>
              <a:rPr lang="en-US" sz="3600" dirty="0" smtClean="0"/>
              <a:t>Special Needs</a:t>
            </a:r>
            <a:endParaRPr lang="en-US" sz="3600" dirty="0"/>
          </a:p>
        </p:txBody>
      </p:sp>
    </p:spTree>
    <p:extLst>
      <p:ext uri="{BB962C8B-B14F-4D97-AF65-F5344CB8AC3E}">
        <p14:creationId xmlns:p14="http://schemas.microsoft.com/office/powerpoint/2010/main" val="375732310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0"/>
            <a:ext cx="9143999" cy="6873387"/>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gay dads168203.jpg"/>
          <p:cNvPicPr>
            <a:picLocks noChangeAspect="1"/>
          </p:cNvPicPr>
          <p:nvPr/>
        </p:nvPicPr>
        <p:blipFill>
          <a:blip r:embed="rId3"/>
          <a:stretch>
            <a:fillRect/>
          </a:stretch>
        </p:blipFill>
        <p:spPr>
          <a:xfrm>
            <a:off x="-11046" y="5016500"/>
            <a:ext cx="2421467" cy="1816100"/>
          </a:xfrm>
          <a:prstGeom prst="rect">
            <a:avLst/>
          </a:prstGeom>
        </p:spPr>
      </p:pic>
      <p:pic>
        <p:nvPicPr>
          <p:cNvPr id="4" name="Picture 3" descr="diverse_family.gif"/>
          <p:cNvPicPr>
            <a:picLocks noChangeAspect="1"/>
          </p:cNvPicPr>
          <p:nvPr/>
        </p:nvPicPr>
        <p:blipFill>
          <a:blip r:embed="rId4"/>
          <a:stretch>
            <a:fillRect/>
          </a:stretch>
        </p:blipFill>
        <p:spPr>
          <a:xfrm>
            <a:off x="4620185" y="3761130"/>
            <a:ext cx="2017203" cy="3112257"/>
          </a:xfrm>
          <a:prstGeom prst="rect">
            <a:avLst/>
          </a:prstGeom>
        </p:spPr>
      </p:pic>
      <p:pic>
        <p:nvPicPr>
          <p:cNvPr id="5" name="Picture 4" descr="single parent1.jpg"/>
          <p:cNvPicPr>
            <a:picLocks noChangeAspect="1"/>
          </p:cNvPicPr>
          <p:nvPr/>
        </p:nvPicPr>
        <p:blipFill>
          <a:blip r:embed="rId5"/>
          <a:stretch>
            <a:fillRect/>
          </a:stretch>
        </p:blipFill>
        <p:spPr>
          <a:xfrm>
            <a:off x="-11046" y="2517145"/>
            <a:ext cx="2106546" cy="2218397"/>
          </a:xfrm>
          <a:prstGeom prst="rect">
            <a:avLst/>
          </a:prstGeom>
        </p:spPr>
      </p:pic>
      <p:pic>
        <p:nvPicPr>
          <p:cNvPr id="6" name="Picture 5" descr="a_post_911_american_nightmare-293x307.jpg"/>
          <p:cNvPicPr>
            <a:picLocks noChangeAspect="1"/>
          </p:cNvPicPr>
          <p:nvPr/>
        </p:nvPicPr>
        <p:blipFill>
          <a:blip r:embed="rId6"/>
          <a:stretch>
            <a:fillRect/>
          </a:stretch>
        </p:blipFill>
        <p:spPr>
          <a:xfrm>
            <a:off x="0" y="-1"/>
            <a:ext cx="2095500" cy="2195627"/>
          </a:xfrm>
          <a:prstGeom prst="rect">
            <a:avLst/>
          </a:prstGeom>
        </p:spPr>
      </p:pic>
      <p:pic>
        <p:nvPicPr>
          <p:cNvPr id="7" name="Picture 6" descr="Grandmother With Granddaughter Gardening Together.jpg"/>
          <p:cNvPicPr>
            <a:picLocks noChangeAspect="1"/>
          </p:cNvPicPr>
          <p:nvPr/>
        </p:nvPicPr>
        <p:blipFill>
          <a:blip r:embed="rId7"/>
          <a:stretch>
            <a:fillRect/>
          </a:stretch>
        </p:blipFill>
        <p:spPr>
          <a:xfrm>
            <a:off x="4620185" y="2188512"/>
            <a:ext cx="2329647" cy="1553875"/>
          </a:xfrm>
          <a:prstGeom prst="rect">
            <a:avLst/>
          </a:prstGeom>
        </p:spPr>
      </p:pic>
      <p:pic>
        <p:nvPicPr>
          <p:cNvPr id="8" name="Picture 7" descr="todays_families_main.jpg"/>
          <p:cNvPicPr>
            <a:picLocks noChangeAspect="1"/>
          </p:cNvPicPr>
          <p:nvPr/>
        </p:nvPicPr>
        <p:blipFill>
          <a:blip r:embed="rId8"/>
          <a:stretch>
            <a:fillRect/>
          </a:stretch>
        </p:blipFill>
        <p:spPr>
          <a:xfrm>
            <a:off x="6576452" y="1917700"/>
            <a:ext cx="2567548" cy="1956132"/>
          </a:xfrm>
          <a:prstGeom prst="rect">
            <a:avLst/>
          </a:prstGeom>
        </p:spPr>
      </p:pic>
      <p:pic>
        <p:nvPicPr>
          <p:cNvPr id="9" name="Picture 8" descr="family27.jpg"/>
          <p:cNvPicPr>
            <a:picLocks noChangeAspect="1"/>
          </p:cNvPicPr>
          <p:nvPr/>
        </p:nvPicPr>
        <p:blipFill>
          <a:blip r:embed="rId9"/>
          <a:stretch>
            <a:fillRect/>
          </a:stretch>
        </p:blipFill>
        <p:spPr>
          <a:xfrm>
            <a:off x="6935219" y="4664606"/>
            <a:ext cx="2208781" cy="2208781"/>
          </a:xfrm>
          <a:prstGeom prst="rect">
            <a:avLst/>
          </a:prstGeom>
        </p:spPr>
      </p:pic>
      <p:pic>
        <p:nvPicPr>
          <p:cNvPr id="10" name="Picture 9" descr="cmg-header-latinofamily.jpg"/>
          <p:cNvPicPr>
            <a:picLocks noChangeAspect="1"/>
          </p:cNvPicPr>
          <p:nvPr/>
        </p:nvPicPr>
        <p:blipFill>
          <a:blip r:embed="rId10"/>
          <a:stretch>
            <a:fillRect/>
          </a:stretch>
        </p:blipFill>
        <p:spPr>
          <a:xfrm>
            <a:off x="5537720" y="0"/>
            <a:ext cx="3606279" cy="1651000"/>
          </a:xfrm>
          <a:prstGeom prst="rect">
            <a:avLst/>
          </a:prstGeom>
        </p:spPr>
      </p:pic>
      <p:pic>
        <p:nvPicPr>
          <p:cNvPr id="11" name="Picture 10" descr="SameSex.jpg"/>
          <p:cNvPicPr>
            <a:picLocks noChangeAspect="1"/>
          </p:cNvPicPr>
          <p:nvPr/>
        </p:nvPicPr>
        <p:blipFill>
          <a:blip r:embed="rId11"/>
          <a:stretch>
            <a:fillRect/>
          </a:stretch>
        </p:blipFill>
        <p:spPr>
          <a:xfrm>
            <a:off x="2345221" y="0"/>
            <a:ext cx="2833692" cy="1816100"/>
          </a:xfrm>
          <a:prstGeom prst="rect">
            <a:avLst/>
          </a:prstGeom>
        </p:spPr>
      </p:pic>
      <p:sp>
        <p:nvSpPr>
          <p:cNvPr id="2" name="TextBox 1"/>
          <p:cNvSpPr txBox="1"/>
          <p:nvPr/>
        </p:nvSpPr>
        <p:spPr>
          <a:xfrm>
            <a:off x="2434868" y="1945248"/>
            <a:ext cx="2094330" cy="3631763"/>
          </a:xfrm>
          <a:prstGeom prst="rect">
            <a:avLst/>
          </a:prstGeom>
          <a:solidFill>
            <a:srgbClr val="33FF33"/>
          </a:solidFill>
          <a:ln/>
        </p:spPr>
        <p:style>
          <a:lnRef idx="1">
            <a:schemeClr val="accent3"/>
          </a:lnRef>
          <a:fillRef idx="3">
            <a:schemeClr val="accent3"/>
          </a:fillRef>
          <a:effectRef idx="2">
            <a:schemeClr val="accent3"/>
          </a:effectRef>
          <a:fontRef idx="minor">
            <a:schemeClr val="lt1"/>
          </a:fontRef>
        </p:style>
        <p:txBody>
          <a:bodyPr wrap="square">
            <a:spAutoFit/>
          </a:bodyPr>
          <a:lstStyle/>
          <a:p>
            <a:pPr algn="ctr" fontAlgn="auto">
              <a:spcBef>
                <a:spcPts val="0"/>
              </a:spcBef>
              <a:spcAft>
                <a:spcPts val="0"/>
              </a:spcAft>
              <a:defRPr/>
            </a:pPr>
            <a:r>
              <a:rPr lang="en-US" sz="3800" dirty="0" smtClean="0">
                <a:solidFill>
                  <a:srgbClr val="000000"/>
                </a:solidFill>
              </a:rPr>
              <a:t> </a:t>
            </a:r>
            <a:r>
              <a:rPr lang="en-US" sz="3200" dirty="0" smtClean="0">
                <a:solidFill>
                  <a:srgbClr val="000000"/>
                </a:solidFill>
              </a:rPr>
              <a:t>Say only nice things about another person’s family</a:t>
            </a:r>
            <a:endParaRPr lang="en-US" sz="3200" dirty="0">
              <a:solidFill>
                <a:srgbClr val="000000"/>
              </a:solidFill>
            </a:endParaRPr>
          </a:p>
        </p:txBody>
      </p:sp>
    </p:spTree>
    <p:extLst>
      <p:ext uri="{BB962C8B-B14F-4D97-AF65-F5344CB8AC3E}">
        <p14:creationId xmlns:p14="http://schemas.microsoft.com/office/powerpoint/2010/main" val="41898445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8" y="-30660"/>
            <a:ext cx="9144027" cy="6888659"/>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3391086" y="1346718"/>
            <a:ext cx="2378075" cy="4401205"/>
          </a:xfrm>
          <a:prstGeom prst="rect">
            <a:avLst/>
          </a:prstGeom>
          <a:solidFill>
            <a:srgbClr val="33FF33"/>
          </a:solidFill>
          <a:ln/>
        </p:spPr>
        <p:style>
          <a:lnRef idx="0">
            <a:schemeClr val="accent1"/>
          </a:lnRef>
          <a:fillRef idx="3">
            <a:schemeClr val="accent1"/>
          </a:fillRef>
          <a:effectRef idx="3">
            <a:schemeClr val="accent1"/>
          </a:effectRef>
          <a:fontRef idx="minor">
            <a:schemeClr val="lt1"/>
          </a:fontRef>
        </p:style>
        <p:txBody>
          <a:bodyPr wrap="square">
            <a:prstTxWarp prst="textNoShape">
              <a:avLst/>
            </a:prstTxWarp>
            <a:spAutoFit/>
          </a:bodyPr>
          <a:lstStyle/>
          <a:p>
            <a:pPr algn="ctr">
              <a:defRPr/>
            </a:pPr>
            <a:r>
              <a:rPr lang="en-US" sz="4000" dirty="0" smtClean="0">
                <a:solidFill>
                  <a:srgbClr val="000000"/>
                </a:solidFill>
                <a:ea typeface="ＭＳ Ｐゴシック" charset="-128"/>
                <a:cs typeface="ＭＳ Ｐゴシック" charset="-128"/>
              </a:rPr>
              <a:t>Say only nice things about </a:t>
            </a:r>
            <a:r>
              <a:rPr lang="en-US" sz="4000" dirty="0">
                <a:solidFill>
                  <a:srgbClr val="000000"/>
                </a:solidFill>
                <a:ea typeface="ＭＳ Ｐゴシック" charset="-128"/>
                <a:cs typeface="ＭＳ Ｐゴシック" charset="-128"/>
              </a:rPr>
              <a:t>w</a:t>
            </a:r>
            <a:r>
              <a:rPr lang="en-US" sz="4000" dirty="0" smtClean="0">
                <a:solidFill>
                  <a:srgbClr val="000000"/>
                </a:solidFill>
                <a:ea typeface="ＭＳ Ｐゴシック" charset="-128"/>
                <a:cs typeface="ＭＳ Ｐゴシック" charset="-128"/>
              </a:rPr>
              <a:t>here a person lives</a:t>
            </a:r>
            <a:endParaRPr lang="en-US" sz="4000" dirty="0">
              <a:solidFill>
                <a:srgbClr val="000000"/>
              </a:solidFill>
              <a:ea typeface="ＭＳ Ｐゴシック" charset="-128"/>
              <a:cs typeface="ＭＳ Ｐゴシック" charset="-128"/>
            </a:endParaRPr>
          </a:p>
        </p:txBody>
      </p:sp>
      <p:pic>
        <p:nvPicPr>
          <p:cNvPr id="3" name="Picture 2" descr="houseDSCF3807.jpg"/>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t="1231" b="22536"/>
          <a:stretch/>
        </p:blipFill>
        <p:spPr>
          <a:xfrm>
            <a:off x="0" y="1972481"/>
            <a:ext cx="2024841" cy="2058123"/>
          </a:xfrm>
          <a:prstGeom prst="rect">
            <a:avLst/>
          </a:prstGeom>
        </p:spPr>
      </p:pic>
      <p:pic>
        <p:nvPicPr>
          <p:cNvPr id="4" name="Picture 3" descr="homeless shelterblogpol-79-4631.jpg"/>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t="1231"/>
          <a:stretch/>
        </p:blipFill>
        <p:spPr>
          <a:xfrm>
            <a:off x="7013315" y="1"/>
            <a:ext cx="2130686" cy="2623552"/>
          </a:xfrm>
          <a:prstGeom prst="rect">
            <a:avLst/>
          </a:prstGeom>
        </p:spPr>
      </p:pic>
      <p:pic>
        <p:nvPicPr>
          <p:cNvPr id="5" name="Picture 4" descr="trailer home250px-67elcona.jpg"/>
          <p:cNvPicPr>
            <a:picLocks noChangeAspect="1"/>
          </p:cNvPicPr>
          <p:nvPr/>
        </p:nvPicPr>
        <p:blipFill>
          <a:blip r:embed="rId7">
            <a:extLst>
              <a:ext uri="{BEBA8EAE-BF5A-486C-A8C5-ECC9F3942E4B}">
                <a14:imgProps xmlns:a14="http://schemas.microsoft.com/office/drawing/2010/main">
                  <a14:imgLayer r:embed="rId8">
                    <a14:imgEffect>
                      <a14:sharpenSoften amount="50000"/>
                    </a14:imgEffect>
                  </a14:imgLayer>
                </a14:imgProps>
              </a:ext>
            </a:extLst>
          </a:blip>
          <a:stretch>
            <a:fillRect/>
          </a:stretch>
        </p:blipFill>
        <p:spPr>
          <a:xfrm>
            <a:off x="0" y="5024444"/>
            <a:ext cx="2438237" cy="1833555"/>
          </a:xfrm>
          <a:prstGeom prst="rect">
            <a:avLst/>
          </a:prstGeom>
        </p:spPr>
      </p:pic>
      <p:pic>
        <p:nvPicPr>
          <p:cNvPr id="6" name="Picture 5" descr="Apartment-Complex-Photo.jpg"/>
          <p:cNvPicPr>
            <a:picLocks noChangeAspect="1"/>
          </p:cNvPicPr>
          <p:nvPr/>
        </p:nvPicPr>
        <p:blipFill>
          <a:blip r:embed="rId9">
            <a:extLst>
              <a:ext uri="{BEBA8EAE-BF5A-486C-A8C5-ECC9F3942E4B}">
                <a14:imgProps xmlns:a14="http://schemas.microsoft.com/office/drawing/2010/main">
                  <a14:imgLayer r:embed="rId10">
                    <a14:imgEffect>
                      <a14:sharpenSoften amount="50000"/>
                    </a14:imgEffect>
                  </a14:imgLayer>
                </a14:imgProps>
              </a:ext>
            </a:extLst>
          </a:blip>
          <a:stretch>
            <a:fillRect/>
          </a:stretch>
        </p:blipFill>
        <p:spPr>
          <a:xfrm>
            <a:off x="6589938" y="4942454"/>
            <a:ext cx="2554061" cy="1915546"/>
          </a:xfrm>
          <a:prstGeom prst="rect">
            <a:avLst/>
          </a:prstGeom>
        </p:spPr>
      </p:pic>
      <p:sp>
        <p:nvSpPr>
          <p:cNvPr id="7" name="TextBox 6"/>
          <p:cNvSpPr txBox="1"/>
          <p:nvPr/>
        </p:nvSpPr>
        <p:spPr>
          <a:xfrm>
            <a:off x="239277" y="3960162"/>
            <a:ext cx="1638300" cy="677108"/>
          </a:xfrm>
          <a:prstGeom prst="rect">
            <a:avLst/>
          </a:prstGeom>
          <a:noFill/>
        </p:spPr>
        <p:txBody>
          <a:bodyPr wrap="square" rtlCol="0">
            <a:spAutoFit/>
          </a:bodyPr>
          <a:lstStyle/>
          <a:p>
            <a:r>
              <a:rPr lang="en-US" sz="3800" dirty="0" smtClean="0"/>
              <a:t>house</a:t>
            </a:r>
            <a:endParaRPr lang="en-US" sz="3800" dirty="0"/>
          </a:p>
        </p:txBody>
      </p:sp>
      <p:sp>
        <p:nvSpPr>
          <p:cNvPr id="8" name="TextBox 7"/>
          <p:cNvSpPr txBox="1"/>
          <p:nvPr/>
        </p:nvSpPr>
        <p:spPr>
          <a:xfrm>
            <a:off x="4679169" y="108827"/>
            <a:ext cx="2179104" cy="677108"/>
          </a:xfrm>
          <a:prstGeom prst="rect">
            <a:avLst/>
          </a:prstGeom>
          <a:noFill/>
        </p:spPr>
        <p:txBody>
          <a:bodyPr wrap="square" rtlCol="0">
            <a:spAutoFit/>
          </a:bodyPr>
          <a:lstStyle/>
          <a:p>
            <a:pPr algn="r"/>
            <a:r>
              <a:rPr lang="en-US" sz="3800" dirty="0" smtClean="0"/>
              <a:t>shelter</a:t>
            </a:r>
            <a:endParaRPr lang="en-US" sz="3800" dirty="0"/>
          </a:p>
        </p:txBody>
      </p:sp>
      <p:sp>
        <p:nvSpPr>
          <p:cNvPr id="9" name="TextBox 8"/>
          <p:cNvSpPr txBox="1"/>
          <p:nvPr/>
        </p:nvSpPr>
        <p:spPr>
          <a:xfrm>
            <a:off x="2349474" y="6211669"/>
            <a:ext cx="3340100" cy="646331"/>
          </a:xfrm>
          <a:prstGeom prst="rect">
            <a:avLst/>
          </a:prstGeom>
          <a:noFill/>
        </p:spPr>
        <p:txBody>
          <a:bodyPr wrap="square" rtlCol="0">
            <a:spAutoFit/>
          </a:bodyPr>
          <a:lstStyle/>
          <a:p>
            <a:pPr algn="ctr"/>
            <a:r>
              <a:rPr lang="en-US" sz="3600" dirty="0" smtClean="0"/>
              <a:t>mobile home </a:t>
            </a:r>
            <a:endParaRPr lang="en-US" sz="3600" dirty="0"/>
          </a:p>
        </p:txBody>
      </p:sp>
      <p:sp>
        <p:nvSpPr>
          <p:cNvPr id="10" name="TextBox 9"/>
          <p:cNvSpPr txBox="1"/>
          <p:nvPr/>
        </p:nvSpPr>
        <p:spPr>
          <a:xfrm>
            <a:off x="6240572" y="4243501"/>
            <a:ext cx="3158000" cy="707886"/>
          </a:xfrm>
          <a:prstGeom prst="rect">
            <a:avLst/>
          </a:prstGeom>
          <a:noFill/>
        </p:spPr>
        <p:txBody>
          <a:bodyPr wrap="square" rtlCol="0">
            <a:spAutoFit/>
          </a:bodyPr>
          <a:lstStyle/>
          <a:p>
            <a:pPr algn="ctr"/>
            <a:r>
              <a:rPr lang="en-US" sz="4000" dirty="0" smtClean="0"/>
              <a:t>apartment</a:t>
            </a:r>
            <a:endParaRPr lang="en-US" sz="4000" dirty="0"/>
          </a:p>
        </p:txBody>
      </p:sp>
      <p:pic>
        <p:nvPicPr>
          <p:cNvPr id="11" name="Picture 10" descr="Screen Shot 2013-09-28 at 10.49.49 AM.png"/>
          <p:cNvPicPr>
            <a:picLocks noChangeAspect="1"/>
          </p:cNvPicPr>
          <p:nvPr/>
        </p:nvPicPr>
        <p:blipFill rotWithShape="1">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l="8604"/>
          <a:stretch/>
        </p:blipFill>
        <p:spPr>
          <a:xfrm>
            <a:off x="-28" y="-30660"/>
            <a:ext cx="2541519" cy="1653446"/>
          </a:xfrm>
          <a:prstGeom prst="rect">
            <a:avLst/>
          </a:prstGeom>
        </p:spPr>
      </p:pic>
      <p:sp>
        <p:nvSpPr>
          <p:cNvPr id="12" name="TextBox 11"/>
          <p:cNvSpPr txBox="1"/>
          <p:nvPr/>
        </p:nvSpPr>
        <p:spPr>
          <a:xfrm>
            <a:off x="2652465" y="108827"/>
            <a:ext cx="2179104" cy="677108"/>
          </a:xfrm>
          <a:prstGeom prst="rect">
            <a:avLst/>
          </a:prstGeom>
          <a:noFill/>
        </p:spPr>
        <p:txBody>
          <a:bodyPr wrap="square" rtlCol="0">
            <a:spAutoFit/>
          </a:bodyPr>
          <a:lstStyle/>
          <a:p>
            <a:r>
              <a:rPr lang="en-US" sz="3800" dirty="0"/>
              <a:t>m</a:t>
            </a:r>
            <a:r>
              <a:rPr lang="en-US" sz="3800" dirty="0" smtClean="0"/>
              <a:t>otel</a:t>
            </a:r>
            <a:endParaRPr lang="en-US" sz="3800" dirty="0"/>
          </a:p>
        </p:txBody>
      </p:sp>
    </p:spTree>
    <p:extLst>
      <p:ext uri="{BB962C8B-B14F-4D97-AF65-F5344CB8AC3E}">
        <p14:creationId xmlns:p14="http://schemas.microsoft.com/office/powerpoint/2010/main" val="5148479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1046" y="0"/>
            <a:ext cx="9155046" cy="6858000"/>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 Box 10"/>
          <p:cNvSpPr txBox="1">
            <a:spLocks noChangeArrowheads="1"/>
          </p:cNvSpPr>
          <p:nvPr/>
        </p:nvSpPr>
        <p:spPr bwMode="auto">
          <a:xfrm>
            <a:off x="1774824" y="2844800"/>
            <a:ext cx="5622925" cy="1569660"/>
          </a:xfrm>
          <a:prstGeom prst="rect">
            <a:avLst/>
          </a:prstGeom>
          <a:solidFill>
            <a:srgbClr val="33FF33"/>
          </a:solidFill>
          <a:ln>
            <a:headEnd/>
            <a:tailEnd/>
          </a:ln>
          <a:effectLst>
            <a:innerShdw blurRad="63500" dist="50800" dir="13500000">
              <a:prstClr val="black">
                <a:alpha val="50000"/>
              </a:prstClr>
            </a:innerShdw>
          </a:effectLst>
        </p:spPr>
        <p:style>
          <a:lnRef idx="0">
            <a:schemeClr val="accent6"/>
          </a:lnRef>
          <a:fillRef idx="3">
            <a:schemeClr val="accent6"/>
          </a:fillRef>
          <a:effectRef idx="3">
            <a:schemeClr val="accent6"/>
          </a:effectRef>
          <a:fontRef idx="minor">
            <a:schemeClr val="lt1"/>
          </a:fontRef>
        </p:style>
        <p:txBody>
          <a:bodyPr wrap="square">
            <a:prstTxWarp prst="textNoShape">
              <a:avLst/>
            </a:prstTxWarp>
            <a:spAutoFit/>
          </a:bodyPr>
          <a:lstStyle/>
          <a:p>
            <a:pPr algn="ctr"/>
            <a:r>
              <a:rPr lang="en-US" sz="3200" dirty="0" smtClean="0">
                <a:solidFill>
                  <a:srgbClr val="000000"/>
                </a:solidFill>
                <a:latin typeface="+mj-lt"/>
              </a:rPr>
              <a:t> Say only nice things about the special </a:t>
            </a:r>
            <a:r>
              <a:rPr lang="en-US" sz="3200" dirty="0">
                <a:solidFill>
                  <a:srgbClr val="000000"/>
                </a:solidFill>
                <a:latin typeface="+mj-lt"/>
              </a:rPr>
              <a:t>d</a:t>
            </a:r>
            <a:r>
              <a:rPr lang="en-US" sz="3200" dirty="0" smtClean="0">
                <a:solidFill>
                  <a:srgbClr val="000000"/>
                </a:solidFill>
                <a:latin typeface="+mj-lt"/>
              </a:rPr>
              <a:t>ays a person celebrates with family</a:t>
            </a:r>
            <a:endParaRPr lang="en-US" sz="3200" dirty="0">
              <a:solidFill>
                <a:srgbClr val="000000"/>
              </a:solidFill>
              <a:latin typeface="+mj-lt"/>
            </a:endParaRPr>
          </a:p>
        </p:txBody>
      </p:sp>
      <p:pic>
        <p:nvPicPr>
          <p:cNvPr id="3" name="Picture 2" descr="OB-EM487_EIDALF_NS_20090920154506.jpg"/>
          <p:cNvPicPr>
            <a:picLocks noChangeAspect="1"/>
          </p:cNvPicPr>
          <p:nvPr/>
        </p:nvPicPr>
        <p:blipFill>
          <a:blip r:embed="rId3"/>
          <a:stretch>
            <a:fillRect/>
          </a:stretch>
        </p:blipFill>
        <p:spPr>
          <a:xfrm>
            <a:off x="-11046" y="0"/>
            <a:ext cx="2751234" cy="1832764"/>
          </a:xfrm>
          <a:prstGeom prst="rect">
            <a:avLst/>
          </a:prstGeom>
        </p:spPr>
      </p:pic>
      <p:pic>
        <p:nvPicPr>
          <p:cNvPr id="4" name="Picture 3" descr="Hanukkah-for-kids.jpg"/>
          <p:cNvPicPr>
            <a:picLocks noChangeAspect="1"/>
          </p:cNvPicPr>
          <p:nvPr/>
        </p:nvPicPr>
        <p:blipFill>
          <a:blip r:embed="rId4"/>
          <a:stretch>
            <a:fillRect/>
          </a:stretch>
        </p:blipFill>
        <p:spPr>
          <a:xfrm>
            <a:off x="6169730" y="0"/>
            <a:ext cx="2982342" cy="1832764"/>
          </a:xfrm>
          <a:prstGeom prst="rect">
            <a:avLst/>
          </a:prstGeom>
        </p:spPr>
      </p:pic>
      <p:pic>
        <p:nvPicPr>
          <p:cNvPr id="5" name="Picture 4" descr="carols2009_090.jpg"/>
          <p:cNvPicPr>
            <a:picLocks noChangeAspect="1"/>
          </p:cNvPicPr>
          <p:nvPr/>
        </p:nvPicPr>
        <p:blipFill>
          <a:blip r:embed="rId5"/>
          <a:stretch>
            <a:fillRect/>
          </a:stretch>
        </p:blipFill>
        <p:spPr>
          <a:xfrm>
            <a:off x="0" y="5030317"/>
            <a:ext cx="2740188" cy="1827683"/>
          </a:xfrm>
          <a:prstGeom prst="rect">
            <a:avLst/>
          </a:prstGeom>
        </p:spPr>
      </p:pic>
      <p:pic>
        <p:nvPicPr>
          <p:cNvPr id="6" name="Picture 5" descr="kwanzaa.jpg"/>
          <p:cNvPicPr>
            <a:picLocks noChangeAspect="1"/>
          </p:cNvPicPr>
          <p:nvPr/>
        </p:nvPicPr>
        <p:blipFill>
          <a:blip r:embed="rId6"/>
          <a:stretch>
            <a:fillRect/>
          </a:stretch>
        </p:blipFill>
        <p:spPr>
          <a:xfrm>
            <a:off x="6254314" y="4929933"/>
            <a:ext cx="2897758" cy="1928067"/>
          </a:xfrm>
          <a:prstGeom prst="rect">
            <a:avLst/>
          </a:prstGeom>
        </p:spPr>
      </p:pic>
      <p:pic>
        <p:nvPicPr>
          <p:cNvPr id="7" name="Picture 6" descr="Chinese New year13021.jpg"/>
          <p:cNvPicPr>
            <a:picLocks noChangeAspect="1"/>
          </p:cNvPicPr>
          <p:nvPr/>
        </p:nvPicPr>
        <p:blipFill>
          <a:blip r:embed="rId7"/>
          <a:stretch>
            <a:fillRect/>
          </a:stretch>
        </p:blipFill>
        <p:spPr>
          <a:xfrm>
            <a:off x="3314700" y="467577"/>
            <a:ext cx="2207061" cy="2207061"/>
          </a:xfrm>
          <a:prstGeom prst="rect">
            <a:avLst/>
          </a:prstGeom>
        </p:spPr>
      </p:pic>
      <p:pic>
        <p:nvPicPr>
          <p:cNvPr id="8" name="Picture 7" descr="diwali-festival-celebration.jpg"/>
          <p:cNvPicPr>
            <a:picLocks noChangeAspect="1"/>
          </p:cNvPicPr>
          <p:nvPr/>
        </p:nvPicPr>
        <p:blipFill>
          <a:blip r:embed="rId8"/>
          <a:stretch>
            <a:fillRect/>
          </a:stretch>
        </p:blipFill>
        <p:spPr>
          <a:xfrm>
            <a:off x="3276599" y="4532939"/>
            <a:ext cx="2384861" cy="1757550"/>
          </a:xfrm>
          <a:prstGeom prst="rect">
            <a:avLst/>
          </a:prstGeom>
        </p:spPr>
      </p:pic>
      <p:sp>
        <p:nvSpPr>
          <p:cNvPr id="9" name="TextBox 8"/>
          <p:cNvSpPr txBox="1"/>
          <p:nvPr/>
        </p:nvSpPr>
        <p:spPr>
          <a:xfrm>
            <a:off x="101600" y="1866900"/>
            <a:ext cx="2562388" cy="369332"/>
          </a:xfrm>
          <a:prstGeom prst="rect">
            <a:avLst/>
          </a:prstGeom>
          <a:noFill/>
        </p:spPr>
        <p:txBody>
          <a:bodyPr wrap="square" rtlCol="0">
            <a:spAutoFit/>
          </a:bodyPr>
          <a:lstStyle/>
          <a:p>
            <a:r>
              <a:rPr lang="en-US" b="1" i="1" dirty="0" smtClean="0"/>
              <a:t>Eid</a:t>
            </a:r>
            <a:r>
              <a:rPr lang="en-US" dirty="0" smtClean="0"/>
              <a:t> the end of Ramadan </a:t>
            </a:r>
            <a:endParaRPr lang="en-US" dirty="0"/>
          </a:p>
        </p:txBody>
      </p:sp>
      <p:sp>
        <p:nvSpPr>
          <p:cNvPr id="10" name="TextBox 9"/>
          <p:cNvSpPr txBox="1"/>
          <p:nvPr/>
        </p:nvSpPr>
        <p:spPr>
          <a:xfrm>
            <a:off x="3327400" y="101600"/>
            <a:ext cx="2207061" cy="369332"/>
          </a:xfrm>
          <a:prstGeom prst="rect">
            <a:avLst/>
          </a:prstGeom>
          <a:noFill/>
        </p:spPr>
        <p:txBody>
          <a:bodyPr wrap="square" rtlCol="0">
            <a:spAutoFit/>
          </a:bodyPr>
          <a:lstStyle/>
          <a:p>
            <a:pPr algn="ctr"/>
            <a:r>
              <a:rPr lang="en-US" dirty="0" smtClean="0"/>
              <a:t>Chinese New Year</a:t>
            </a:r>
            <a:endParaRPr lang="en-US" dirty="0"/>
          </a:p>
        </p:txBody>
      </p:sp>
      <p:sp>
        <p:nvSpPr>
          <p:cNvPr id="11" name="TextBox 10"/>
          <p:cNvSpPr txBox="1"/>
          <p:nvPr/>
        </p:nvSpPr>
        <p:spPr>
          <a:xfrm>
            <a:off x="6591300" y="1841500"/>
            <a:ext cx="2298700" cy="369332"/>
          </a:xfrm>
          <a:prstGeom prst="rect">
            <a:avLst/>
          </a:prstGeom>
          <a:noFill/>
        </p:spPr>
        <p:txBody>
          <a:bodyPr wrap="square" rtlCol="0">
            <a:spAutoFit/>
          </a:bodyPr>
          <a:lstStyle/>
          <a:p>
            <a:pPr algn="ctr"/>
            <a:r>
              <a:rPr lang="en-US" dirty="0" smtClean="0"/>
              <a:t>Hanukah</a:t>
            </a:r>
            <a:endParaRPr lang="en-US" dirty="0"/>
          </a:p>
        </p:txBody>
      </p:sp>
      <p:sp>
        <p:nvSpPr>
          <p:cNvPr id="12" name="TextBox 11"/>
          <p:cNvSpPr txBox="1"/>
          <p:nvPr/>
        </p:nvSpPr>
        <p:spPr>
          <a:xfrm>
            <a:off x="101600" y="4546600"/>
            <a:ext cx="2562388" cy="383333"/>
          </a:xfrm>
          <a:prstGeom prst="rect">
            <a:avLst/>
          </a:prstGeom>
          <a:noFill/>
        </p:spPr>
        <p:txBody>
          <a:bodyPr wrap="square" rtlCol="0">
            <a:spAutoFit/>
          </a:bodyPr>
          <a:lstStyle/>
          <a:p>
            <a:pPr algn="ctr"/>
            <a:r>
              <a:rPr lang="en-US" dirty="0" smtClean="0"/>
              <a:t>Christmas</a:t>
            </a:r>
            <a:endParaRPr lang="en-US" dirty="0"/>
          </a:p>
        </p:txBody>
      </p:sp>
      <p:sp>
        <p:nvSpPr>
          <p:cNvPr id="13" name="TextBox 12"/>
          <p:cNvSpPr txBox="1"/>
          <p:nvPr/>
        </p:nvSpPr>
        <p:spPr>
          <a:xfrm>
            <a:off x="6591300" y="4546600"/>
            <a:ext cx="2298700" cy="383333"/>
          </a:xfrm>
          <a:prstGeom prst="rect">
            <a:avLst/>
          </a:prstGeom>
          <a:noFill/>
        </p:spPr>
        <p:txBody>
          <a:bodyPr wrap="square" rtlCol="0">
            <a:spAutoFit/>
          </a:bodyPr>
          <a:lstStyle/>
          <a:p>
            <a:pPr algn="ctr"/>
            <a:r>
              <a:rPr lang="en-US" dirty="0" smtClean="0"/>
              <a:t>Kwanzaa</a:t>
            </a:r>
            <a:endParaRPr lang="en-US" dirty="0"/>
          </a:p>
        </p:txBody>
      </p:sp>
      <p:sp>
        <p:nvSpPr>
          <p:cNvPr id="15" name="TextBox 14"/>
          <p:cNvSpPr txBox="1"/>
          <p:nvPr/>
        </p:nvSpPr>
        <p:spPr>
          <a:xfrm>
            <a:off x="3327400" y="6293936"/>
            <a:ext cx="2194361" cy="369332"/>
          </a:xfrm>
          <a:prstGeom prst="rect">
            <a:avLst/>
          </a:prstGeom>
          <a:noFill/>
        </p:spPr>
        <p:txBody>
          <a:bodyPr wrap="square" rtlCol="0">
            <a:spAutoFit/>
          </a:bodyPr>
          <a:lstStyle/>
          <a:p>
            <a:pPr algn="ctr"/>
            <a:r>
              <a:rPr lang="en-US" dirty="0" smtClean="0"/>
              <a:t>Diwali</a:t>
            </a:r>
            <a:endParaRPr lang="en-US" dirty="0"/>
          </a:p>
        </p:txBody>
      </p:sp>
    </p:spTree>
    <p:extLst>
      <p:ext uri="{BB962C8B-B14F-4D97-AF65-F5344CB8AC3E}">
        <p14:creationId xmlns:p14="http://schemas.microsoft.com/office/powerpoint/2010/main" val="1563035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8000"/>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88949" y="325075"/>
            <a:ext cx="7391401" cy="1143000"/>
          </a:xfrm>
        </p:spPr>
        <p:txBody>
          <a:bodyPr>
            <a:noAutofit/>
          </a:bodyPr>
          <a:lstStyle/>
          <a:p>
            <a:pPr algn="l"/>
            <a:r>
              <a:rPr lang="en-US" sz="2800" dirty="0" smtClean="0"/>
              <a:t>Saying or doing mean things to someone because they are different than you is called </a:t>
            </a:r>
            <a:r>
              <a:rPr lang="en-US" sz="2800" b="1" i="1" dirty="0" smtClean="0"/>
              <a:t>Harassment</a:t>
            </a:r>
            <a:r>
              <a:rPr lang="en-US" sz="2800" dirty="0" smtClean="0"/>
              <a:t>.</a:t>
            </a:r>
            <a:endParaRPr lang="en-US" sz="2800" dirty="0"/>
          </a:p>
        </p:txBody>
      </p:sp>
      <p:sp>
        <p:nvSpPr>
          <p:cNvPr id="7" name="Content Placeholder 6"/>
          <p:cNvSpPr>
            <a:spLocks noGrp="1"/>
          </p:cNvSpPr>
          <p:nvPr>
            <p:ph sz="half" idx="1"/>
          </p:nvPr>
        </p:nvSpPr>
        <p:spPr/>
        <p:txBody>
          <a:bodyPr>
            <a:normAutofit/>
          </a:bodyPr>
          <a:lstStyle/>
          <a:p>
            <a:pPr algn="ctr">
              <a:buNone/>
            </a:pPr>
            <a:r>
              <a:rPr lang="en-US" b="1" dirty="0" smtClean="0"/>
              <a:t>	</a:t>
            </a:r>
            <a:endParaRPr lang="en-US" sz="2800" dirty="0"/>
          </a:p>
        </p:txBody>
      </p:sp>
      <p:sp>
        <p:nvSpPr>
          <p:cNvPr id="4" name="Content Placeholder 3"/>
          <p:cNvSpPr>
            <a:spLocks noGrp="1"/>
          </p:cNvSpPr>
          <p:nvPr>
            <p:ph sz="half" idx="14"/>
          </p:nvPr>
        </p:nvSpPr>
        <p:spPr>
          <a:xfrm>
            <a:off x="488949" y="1546103"/>
            <a:ext cx="3384550" cy="2180493"/>
          </a:xfrm>
        </p:spPr>
        <p:txBody>
          <a:bodyPr>
            <a:normAutofit/>
          </a:bodyPr>
          <a:lstStyle/>
          <a:p>
            <a:r>
              <a:rPr lang="en-US" sz="2000" dirty="0" smtClean="0"/>
              <a:t>Harassment makes others </a:t>
            </a:r>
            <a:r>
              <a:rPr lang="en-US" sz="2000" dirty="0"/>
              <a:t>feel sad, left out and not ok</a:t>
            </a:r>
            <a:r>
              <a:rPr lang="en-US" sz="2000" dirty="0" smtClean="0"/>
              <a:t>.</a:t>
            </a:r>
          </a:p>
          <a:p>
            <a:r>
              <a:rPr lang="en-US" sz="2000" dirty="0" smtClean="0"/>
              <a:t>Harassment makes others </a:t>
            </a:r>
            <a:r>
              <a:rPr lang="en-US" sz="2000" dirty="0"/>
              <a:t>feel unsafe </a:t>
            </a:r>
            <a:r>
              <a:rPr lang="en-US" sz="2000" dirty="0" smtClean="0"/>
              <a:t>and unwelcome.</a:t>
            </a:r>
          </a:p>
          <a:p>
            <a:endParaRPr lang="en-US" sz="2400" dirty="0"/>
          </a:p>
          <a:p>
            <a:pPr marL="0" indent="0">
              <a:buNone/>
            </a:pPr>
            <a:endParaRPr lang="en-US" sz="2400" dirty="0" smtClean="0"/>
          </a:p>
          <a:p>
            <a:endParaRPr lang="en-US" dirty="0"/>
          </a:p>
        </p:txBody>
      </p:sp>
      <p:pic>
        <p:nvPicPr>
          <p:cNvPr id="5" name="Picture 4" descr="Screen Shot 2013-09-28 at 8.34.30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715549" y="3865892"/>
            <a:ext cx="2384588" cy="2613572"/>
          </a:xfrm>
          <a:prstGeom prst="rect">
            <a:avLst/>
          </a:prstGeom>
        </p:spPr>
      </p:pic>
      <p:pic>
        <p:nvPicPr>
          <p:cNvPr id="10" name="Picture 9" descr="Screen Shot 2013-09-28 at 8.34.57 AM.png"/>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5507306" y="1182325"/>
            <a:ext cx="2074954" cy="2136586"/>
          </a:xfrm>
          <a:prstGeom prst="rect">
            <a:avLst/>
          </a:prstGeom>
        </p:spPr>
      </p:pic>
      <p:sp>
        <p:nvSpPr>
          <p:cNvPr id="12" name="TextBox 11"/>
          <p:cNvSpPr txBox="1"/>
          <p:nvPr/>
        </p:nvSpPr>
        <p:spPr>
          <a:xfrm>
            <a:off x="3079749" y="3798847"/>
            <a:ext cx="2379931" cy="523220"/>
          </a:xfrm>
          <a:prstGeom prst="rect">
            <a:avLst/>
          </a:prstGeom>
          <a:noFill/>
        </p:spPr>
        <p:txBody>
          <a:bodyPr wrap="square" rtlCol="0">
            <a:spAutoFit/>
          </a:bodyPr>
          <a:lstStyle/>
          <a:p>
            <a:pPr algn="ctr"/>
            <a:r>
              <a:rPr lang="en-US" sz="2800" b="1" i="1" dirty="0" smtClean="0">
                <a:solidFill>
                  <a:schemeClr val="accent1"/>
                </a:solidFill>
              </a:rPr>
              <a:t>Harassment </a:t>
            </a:r>
            <a:endParaRPr lang="en-US" sz="2800" b="1" i="1" dirty="0">
              <a:solidFill>
                <a:schemeClr val="accent1"/>
              </a:solidFill>
            </a:endParaRPr>
          </a:p>
        </p:txBody>
      </p:sp>
      <p:sp>
        <p:nvSpPr>
          <p:cNvPr id="13" name="TextBox 12"/>
          <p:cNvSpPr txBox="1"/>
          <p:nvPr/>
        </p:nvSpPr>
        <p:spPr>
          <a:xfrm>
            <a:off x="3302000" y="4572000"/>
            <a:ext cx="1857375" cy="1938992"/>
          </a:xfrm>
          <a:prstGeom prst="rect">
            <a:avLst/>
          </a:prstGeom>
          <a:noFill/>
        </p:spPr>
        <p:txBody>
          <a:bodyPr wrap="square" rtlCol="0">
            <a:spAutoFit/>
          </a:bodyPr>
          <a:lstStyle/>
          <a:p>
            <a:pPr marL="285750" indent="-285750">
              <a:buFont typeface="Wingdings" charset="2"/>
              <a:buChar char="u"/>
            </a:pPr>
            <a:r>
              <a:rPr lang="en-US" sz="2000" dirty="0" smtClean="0"/>
              <a:t> </a:t>
            </a:r>
            <a:r>
              <a:rPr lang="en-US" sz="2000" dirty="0"/>
              <a:t>I</a:t>
            </a:r>
            <a:r>
              <a:rPr lang="en-US" sz="2000" dirty="0" smtClean="0"/>
              <a:t>s wrong.</a:t>
            </a:r>
          </a:p>
          <a:p>
            <a:pPr marL="285750" indent="-285750">
              <a:buFont typeface="Wingdings" charset="2"/>
              <a:buChar char="u"/>
            </a:pPr>
            <a:endParaRPr lang="en-US" sz="2000" dirty="0"/>
          </a:p>
          <a:p>
            <a:pPr marL="285750" indent="-285750">
              <a:buFont typeface="Wingdings" charset="2"/>
              <a:buChar char="u"/>
            </a:pPr>
            <a:r>
              <a:rPr lang="en-US" sz="2000" dirty="0" smtClean="0"/>
              <a:t> Is against our rules.</a:t>
            </a:r>
          </a:p>
          <a:p>
            <a:pPr marL="285750" indent="-285750">
              <a:buFont typeface="Wingdings" charset="2"/>
              <a:buChar char="u"/>
            </a:pPr>
            <a:endParaRPr lang="en-US" sz="2000" dirty="0"/>
          </a:p>
          <a:p>
            <a:pPr marL="285750" indent="-285750">
              <a:buFont typeface="Wingdings" charset="2"/>
              <a:buChar char="u"/>
            </a:pPr>
            <a:r>
              <a:rPr lang="en-US" sz="2000" dirty="0"/>
              <a:t>H</a:t>
            </a:r>
            <a:r>
              <a:rPr lang="en-US" sz="2000" dirty="0" smtClean="0"/>
              <a:t>urts us all</a:t>
            </a:r>
            <a:r>
              <a:rPr lang="en-US" dirty="0" smtClean="0"/>
              <a:t>.</a:t>
            </a:r>
            <a:endParaRPr lang="en-US" dirty="0"/>
          </a:p>
        </p:txBody>
      </p:sp>
      <p:pic>
        <p:nvPicPr>
          <p:cNvPr id="17" name="Content Placeholder 16" descr="Screen Shot 2013-09-28 at 11.29.37 AM.png"/>
          <p:cNvPicPr>
            <a:picLocks noGrp="1" noChangeAspect="1"/>
          </p:cNvPicPr>
          <p:nvPr>
            <p:ph sz="half" idx="13"/>
          </p:nvPr>
        </p:nvPicPr>
        <p:blipFill rotWithShape="1">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l="3949" t="5057" r="-4160"/>
          <a:stretch/>
        </p:blipFill>
        <p:spPr>
          <a:xfrm>
            <a:off x="6080165" y="3947292"/>
            <a:ext cx="2561384" cy="2368226"/>
          </a:xfrm>
        </p:spPr>
      </p:pic>
    </p:spTree>
    <p:extLst>
      <p:ext uri="{BB962C8B-B14F-4D97-AF65-F5344CB8AC3E}">
        <p14:creationId xmlns:p14="http://schemas.microsoft.com/office/powerpoint/2010/main" val="1188832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199" y="377006"/>
            <a:ext cx="7391401" cy="1143000"/>
          </a:xfrm>
        </p:spPr>
        <p:txBody>
          <a:bodyPr>
            <a:noAutofit/>
          </a:bodyPr>
          <a:lstStyle/>
          <a:p>
            <a:pPr algn="l"/>
            <a:r>
              <a:rPr lang="en-US" sz="4000" b="1" dirty="0" smtClean="0">
                <a:solidFill>
                  <a:srgbClr val="953735"/>
                </a:solidFill>
              </a:rPr>
              <a:t>What will happen if you harass someone?</a:t>
            </a:r>
            <a:endParaRPr lang="en-US" sz="4000" b="1" dirty="0">
              <a:solidFill>
                <a:srgbClr val="953735"/>
              </a:solidFill>
            </a:endParaRPr>
          </a:p>
        </p:txBody>
      </p:sp>
      <p:sp>
        <p:nvSpPr>
          <p:cNvPr id="3" name="Content Placeholder 2"/>
          <p:cNvSpPr>
            <a:spLocks noGrp="1"/>
          </p:cNvSpPr>
          <p:nvPr>
            <p:ph sz="half" idx="1"/>
          </p:nvPr>
        </p:nvSpPr>
        <p:spPr>
          <a:xfrm>
            <a:off x="288889" y="1523406"/>
            <a:ext cx="4038600" cy="4788510"/>
          </a:xfrm>
        </p:spPr>
        <p:txBody>
          <a:bodyPr>
            <a:normAutofit fontScale="85000" lnSpcReduction="20000"/>
          </a:bodyPr>
          <a:lstStyle/>
          <a:p>
            <a:pPr marL="0" lvl="0" indent="0">
              <a:buNone/>
            </a:pPr>
            <a:endParaRPr lang="en-US" sz="3300" dirty="0" smtClean="0">
              <a:solidFill>
                <a:schemeClr val="tx2"/>
              </a:solidFill>
            </a:endParaRPr>
          </a:p>
          <a:p>
            <a:pPr lvl="0">
              <a:buFont typeface="Wingdings" charset="2"/>
              <a:buChar char="§"/>
            </a:pPr>
            <a:r>
              <a:rPr lang="en-US" sz="3300" dirty="0" smtClean="0">
                <a:solidFill>
                  <a:schemeClr val="tx2"/>
                </a:solidFill>
              </a:rPr>
              <a:t>You will get in trouble and have an office referral.</a:t>
            </a:r>
          </a:p>
          <a:p>
            <a:pPr lvl="0">
              <a:buFont typeface="Wingdings" charset="2"/>
              <a:buChar char="§"/>
            </a:pPr>
            <a:r>
              <a:rPr lang="en-US" sz="3300" dirty="0" smtClean="0"/>
              <a:t>You will have a consequence.</a:t>
            </a:r>
            <a:endParaRPr lang="en-US" sz="3300" dirty="0" smtClean="0">
              <a:solidFill>
                <a:schemeClr val="tx2"/>
              </a:solidFill>
            </a:endParaRPr>
          </a:p>
          <a:p>
            <a:pPr>
              <a:buFont typeface="Wingdings" charset="2"/>
              <a:buChar char="§"/>
            </a:pPr>
            <a:r>
              <a:rPr lang="en-US" sz="3300" dirty="0" smtClean="0">
                <a:solidFill>
                  <a:schemeClr val="tx2"/>
                </a:solidFill>
              </a:rPr>
              <a:t>Your parents/guardians will be called and will have to meet with the principal.</a:t>
            </a:r>
          </a:p>
          <a:p>
            <a:pPr marL="0" indent="0">
              <a:buNone/>
            </a:pPr>
            <a:endParaRPr lang="en-US" sz="3200" dirty="0" smtClean="0">
              <a:solidFill>
                <a:schemeClr val="tx2"/>
              </a:solidFill>
            </a:endParaRPr>
          </a:p>
          <a:p>
            <a:pPr>
              <a:buFont typeface="Wingdings" charset="2"/>
              <a:buChar char="§"/>
            </a:pPr>
            <a:endParaRPr lang="en-US" sz="2900" dirty="0" smtClean="0"/>
          </a:p>
          <a:p>
            <a:pPr>
              <a:buFont typeface="Wingdings" charset="2"/>
              <a:buChar char="§"/>
            </a:pPr>
            <a:endParaRPr lang="en-US" dirty="0"/>
          </a:p>
        </p:txBody>
      </p:sp>
      <p:pic>
        <p:nvPicPr>
          <p:cNvPr id="6" name="Content Placeholder 5" descr="Screen Shot 2013-09-28 at 8.51.47 AM.pn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09" r="-2409"/>
          <a:stretch/>
        </p:blipFill>
        <p:spPr>
          <a:xfrm>
            <a:off x="4618608" y="2449686"/>
            <a:ext cx="3566160" cy="28010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5988800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14941"/>
            <a:ext cx="9144000" cy="6858000"/>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p:cNvSpPr>
            <a:spLocks noGrp="1"/>
          </p:cNvSpPr>
          <p:nvPr>
            <p:ph sz="half" idx="4294967295"/>
          </p:nvPr>
        </p:nvSpPr>
        <p:spPr>
          <a:xfrm>
            <a:off x="0" y="530225"/>
            <a:ext cx="4446588" cy="4389438"/>
          </a:xfrm>
        </p:spPr>
        <p:txBody>
          <a:bodyPr>
            <a:normAutofit fontScale="85000" lnSpcReduction="10000"/>
          </a:bodyPr>
          <a:lstStyle/>
          <a:p>
            <a:pPr>
              <a:buNone/>
            </a:pPr>
            <a:r>
              <a:rPr lang="en-US" sz="6200" dirty="0" smtClean="0"/>
              <a:t>	If you see or experience unsafe or unwelcome behavior…</a:t>
            </a:r>
            <a:endParaRPr lang="en-US" sz="6200" dirty="0"/>
          </a:p>
        </p:txBody>
      </p:sp>
      <p:pic>
        <p:nvPicPr>
          <p:cNvPr id="4" name="Picture 3" descr="Screen Shot 2013-09-28 at 8.24.59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494706" y="500167"/>
            <a:ext cx="4419600" cy="3429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Picture 1"/>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Lst>
          </a:blip>
          <a:stretch>
            <a:fillRect/>
          </a:stretch>
        </p:blipFill>
        <p:spPr>
          <a:xfrm>
            <a:off x="3081466" y="4571634"/>
            <a:ext cx="5741204" cy="1964903"/>
          </a:xfrm>
          <a:prstGeom prst="rect">
            <a:avLst/>
          </a:prstGeom>
        </p:spPr>
      </p:pic>
      <p:sp>
        <p:nvSpPr>
          <p:cNvPr id="5" name="TextBox 4"/>
          <p:cNvSpPr txBox="1"/>
          <p:nvPr/>
        </p:nvSpPr>
        <p:spPr>
          <a:xfrm>
            <a:off x="3383280" y="5709920"/>
            <a:ext cx="1442720" cy="369332"/>
          </a:xfrm>
          <a:prstGeom prst="rect">
            <a:avLst/>
          </a:prstGeom>
          <a:noFill/>
        </p:spPr>
        <p:txBody>
          <a:bodyPr wrap="square" rtlCol="0">
            <a:spAutoFit/>
          </a:bodyPr>
          <a:lstStyle/>
          <a:p>
            <a:r>
              <a:rPr lang="en-US" b="1" dirty="0" smtClean="0"/>
              <a:t>Interacting</a:t>
            </a:r>
            <a:endParaRPr lang="en-US" b="1" dirty="0"/>
          </a:p>
        </p:txBody>
      </p:sp>
    </p:spTree>
    <p:extLst>
      <p:ext uri="{BB962C8B-B14F-4D97-AF65-F5344CB8AC3E}">
        <p14:creationId xmlns:p14="http://schemas.microsoft.com/office/powerpoint/2010/main" val="24166696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6857999"/>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txBox="1">
            <a:spLocks/>
          </p:cNvSpPr>
          <p:nvPr/>
        </p:nvSpPr>
        <p:spPr bwMode="auto">
          <a:xfrm>
            <a:off x="486749" y="42357"/>
            <a:ext cx="8779375" cy="11160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4800" b="1" noProof="0" dirty="0" smtClean="0">
                <a:solidFill>
                  <a:srgbClr val="9F2936"/>
                </a:solidFill>
                <a:latin typeface="+mj-lt"/>
                <a:ea typeface="ＭＳ Ｐゴシック" charset="-128"/>
                <a:cs typeface="ＭＳ Ｐゴシック" charset="-128"/>
              </a:rPr>
              <a:t>When You </a:t>
            </a:r>
            <a:r>
              <a:rPr lang="en-US" sz="4800" b="1" dirty="0" smtClean="0">
                <a:solidFill>
                  <a:srgbClr val="9F2936"/>
                </a:solidFill>
                <a:latin typeface="+mj-lt"/>
                <a:ea typeface="ＭＳ Ｐゴシック" charset="-128"/>
                <a:cs typeface="ＭＳ Ｐゴシック" charset="-128"/>
              </a:rPr>
              <a:t>Talk to an Adult</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4800" b="1" noProof="0" dirty="0" smtClean="0">
                <a:solidFill>
                  <a:srgbClr val="9F2936"/>
                </a:solidFill>
                <a:latin typeface="+mj-lt"/>
                <a:ea typeface="ＭＳ Ｐゴシック" charset="-128"/>
                <a:cs typeface="ＭＳ Ｐゴシック" charset="-128"/>
              </a:rPr>
              <a:t>About Harassment</a:t>
            </a:r>
            <a:endParaRPr kumimoji="0" lang="en-US" sz="4800" b="1" i="0" u="none" strike="noStrike" kern="1200" cap="none" spc="0" normalizeH="0" baseline="0" noProof="0" dirty="0" smtClean="0">
              <a:ln>
                <a:noFill/>
              </a:ln>
              <a:solidFill>
                <a:srgbClr val="9F2936"/>
              </a:solidFill>
              <a:effectLst/>
              <a:uLnTx/>
              <a:uFillTx/>
              <a:latin typeface="+mj-lt"/>
              <a:ea typeface="ＭＳ Ｐゴシック" charset="-128"/>
              <a:cs typeface="ＭＳ Ｐゴシック" charset="-128"/>
            </a:endParaRPr>
          </a:p>
        </p:txBody>
      </p:sp>
      <p:sp>
        <p:nvSpPr>
          <p:cNvPr id="14" name="Content Placeholder 3"/>
          <p:cNvSpPr txBox="1">
            <a:spLocks/>
          </p:cNvSpPr>
          <p:nvPr/>
        </p:nvSpPr>
        <p:spPr>
          <a:xfrm>
            <a:off x="157005" y="1843704"/>
            <a:ext cx="4757402" cy="5146505"/>
          </a:xfrm>
          <a:prstGeom prst="rect">
            <a:avLst/>
          </a:prstGeom>
        </p:spPr>
        <p:txBody>
          <a:bodyPr vert="horz" lIns="91440" tIns="45720" rIns="91440" bIns="45720" rtlCol="0">
            <a:noAutofit/>
          </a:bodyPr>
          <a:lstStyle/>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
              <a:tabLst/>
              <a:defRPr/>
            </a:pPr>
            <a:r>
              <a:rPr lang="en-US" sz="2800" dirty="0" smtClean="0">
                <a:solidFill>
                  <a:schemeClr val="tx2"/>
                </a:solidFill>
              </a:rPr>
              <a:t>You will be doing the right thing</a:t>
            </a:r>
          </a:p>
          <a:p>
            <a:pPr marL="411480" indent="-342900" defTabSz="914400">
              <a:spcBef>
                <a:spcPct val="20000"/>
              </a:spcBef>
              <a:spcAft>
                <a:spcPts val="1200"/>
              </a:spcAft>
              <a:buClr>
                <a:schemeClr val="accent1"/>
              </a:buClr>
              <a:buSzPct val="76000"/>
              <a:buFont typeface="Wingdings" charset="2"/>
              <a:buChar char="§"/>
              <a:defRPr/>
            </a:pPr>
            <a:r>
              <a:rPr lang="en-US" sz="2800" dirty="0">
                <a:solidFill>
                  <a:schemeClr val="tx2"/>
                </a:solidFill>
              </a:rPr>
              <a:t>You will be thanked for </a:t>
            </a:r>
            <a:r>
              <a:rPr lang="en-US" sz="2800" dirty="0" smtClean="0">
                <a:solidFill>
                  <a:schemeClr val="tx2"/>
                </a:solidFill>
              </a:rPr>
              <a:t>talking to the adults about it</a:t>
            </a:r>
          </a:p>
          <a:p>
            <a:pPr marL="411480" indent="-342900">
              <a:spcBef>
                <a:spcPct val="20000"/>
              </a:spcBef>
              <a:spcAft>
                <a:spcPts val="1200"/>
              </a:spcAft>
              <a:buClr>
                <a:schemeClr val="accent1"/>
              </a:buClr>
              <a:buSzPct val="76000"/>
              <a:buFont typeface="Wingdings" charset="2"/>
              <a:buChar char="§"/>
            </a:pPr>
            <a:r>
              <a:rPr lang="en-US" sz="2800" dirty="0" smtClean="0">
                <a:solidFill>
                  <a:schemeClr val="tx2"/>
                </a:solidFill>
              </a:rPr>
              <a:t>Your principal will find out more</a:t>
            </a:r>
          </a:p>
          <a:p>
            <a:pPr marL="411480" marR="0" lvl="0" indent="-342900" algn="l" defTabSz="914400" rtl="0" eaLnBrk="1" fontAlgn="auto" latinLnBrk="0" hangingPunct="1">
              <a:lnSpc>
                <a:spcPct val="100000"/>
              </a:lnSpc>
              <a:spcBef>
                <a:spcPct val="20000"/>
              </a:spcBef>
              <a:spcAft>
                <a:spcPts val="1200"/>
              </a:spcAft>
              <a:buClr>
                <a:schemeClr val="accent1"/>
              </a:buClr>
              <a:buSzPct val="76000"/>
              <a:buFont typeface="Wingdings" charset="2"/>
              <a:buChar char="§"/>
              <a:tabLst/>
              <a:defRPr/>
            </a:pPr>
            <a:r>
              <a:rPr lang="en-US" sz="2800" dirty="0" smtClean="0">
                <a:solidFill>
                  <a:schemeClr val="tx2"/>
                </a:solidFill>
              </a:rPr>
              <a:t>The adults will help make it stop</a:t>
            </a:r>
          </a:p>
        </p:txBody>
      </p:sp>
      <p:pic>
        <p:nvPicPr>
          <p:cNvPr id="5" name="Picture 4" descr="iStock_000017296814XSmall.jpg"/>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431" r="35609"/>
          <a:stretch/>
        </p:blipFill>
        <p:spPr>
          <a:xfrm>
            <a:off x="5408707" y="1933318"/>
            <a:ext cx="3107763" cy="312356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04631166"/>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941"/>
            <a:ext cx="9144000" cy="6858000"/>
          </a:xfrm>
          <a:prstGeom prst="rect">
            <a:avLst/>
          </a:prstGeom>
          <a:gradFill flip="none" rotWithShape="1">
            <a:gsLst>
              <a:gs pos="0">
                <a:srgbClr val="6699FF"/>
              </a:gs>
              <a:gs pos="100000">
                <a:srgbClr val="FFFFFF"/>
              </a:gs>
            </a:gsLst>
            <a:path path="circle">
              <a:fillToRect l="100000" t="100000"/>
            </a:path>
            <a:tileRect r="-100000" b="-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6"/>
          <p:cNvSpPr>
            <a:spLocks noGrp="1"/>
          </p:cNvSpPr>
          <p:nvPr>
            <p:ph type="title"/>
          </p:nvPr>
        </p:nvSpPr>
        <p:spPr>
          <a:xfrm>
            <a:off x="179295" y="145669"/>
            <a:ext cx="8740588" cy="1143000"/>
          </a:xfrm>
        </p:spPr>
        <p:txBody>
          <a:bodyPr/>
          <a:lstStyle/>
          <a:p>
            <a:pPr algn="ctr"/>
            <a:r>
              <a:rPr lang="en-US" b="1" dirty="0"/>
              <a:t>H</a:t>
            </a:r>
            <a:r>
              <a:rPr lang="en-US" b="1" dirty="0" smtClean="0"/>
              <a:t>elp make our school a safe and caring place to learn!</a:t>
            </a:r>
            <a:endParaRPr lang="en-US" b="1" dirty="0"/>
          </a:p>
        </p:txBody>
      </p:sp>
      <p:sp>
        <p:nvSpPr>
          <p:cNvPr id="8" name="Content Placeholder 7"/>
          <p:cNvSpPr>
            <a:spLocks noGrp="1"/>
          </p:cNvSpPr>
          <p:nvPr>
            <p:ph sz="half" idx="1"/>
          </p:nvPr>
        </p:nvSpPr>
        <p:spPr>
          <a:xfrm>
            <a:off x="4745611" y="1726383"/>
            <a:ext cx="4138896" cy="2647475"/>
          </a:xfrm>
          <a:prstGeom prst="rect">
            <a:avLst/>
          </a:prstGeom>
        </p:spPr>
        <p:txBody>
          <a:bodyPr>
            <a:normAutofit fontScale="85000" lnSpcReduction="10000"/>
          </a:bodyPr>
          <a:lstStyle/>
          <a:p>
            <a:pPr>
              <a:buFont typeface="Wingdings" charset="2"/>
              <a:buChar char="u"/>
            </a:pPr>
            <a:r>
              <a:rPr lang="en-US" sz="2800" b="1" dirty="0" smtClean="0">
                <a:solidFill>
                  <a:schemeClr val="tx1"/>
                </a:solidFill>
              </a:rPr>
              <a:t> Say </a:t>
            </a:r>
            <a:r>
              <a:rPr lang="en-US" sz="2800" b="1" dirty="0">
                <a:solidFill>
                  <a:schemeClr val="tx1"/>
                </a:solidFill>
              </a:rPr>
              <a:t>and do </a:t>
            </a:r>
            <a:r>
              <a:rPr lang="en-US" sz="2800" b="1" dirty="0" smtClean="0">
                <a:solidFill>
                  <a:schemeClr val="tx1"/>
                </a:solidFill>
              </a:rPr>
              <a:t>nice things</a:t>
            </a:r>
            <a:endParaRPr lang="en-US" sz="2800" b="1" dirty="0">
              <a:solidFill>
                <a:schemeClr val="tx1"/>
              </a:solidFill>
            </a:endParaRPr>
          </a:p>
          <a:p>
            <a:pPr>
              <a:buFont typeface="Wingdings" charset="2"/>
              <a:buChar char="u"/>
            </a:pPr>
            <a:r>
              <a:rPr lang="en-US" sz="2800" b="1" dirty="0">
                <a:solidFill>
                  <a:schemeClr val="tx1"/>
                </a:solidFill>
              </a:rPr>
              <a:t> Make everyone feel </a:t>
            </a:r>
            <a:r>
              <a:rPr lang="en-US" sz="2800" b="1" dirty="0" smtClean="0">
                <a:solidFill>
                  <a:schemeClr val="tx1"/>
                </a:solidFill>
              </a:rPr>
              <a:t>safe &amp; welcome</a:t>
            </a:r>
            <a:endParaRPr lang="en-US" sz="2800" b="1" dirty="0">
              <a:solidFill>
                <a:schemeClr val="tx1"/>
              </a:solidFill>
            </a:endParaRPr>
          </a:p>
          <a:p>
            <a:pPr>
              <a:buFont typeface="Wingdings" charset="2"/>
              <a:buChar char="u"/>
            </a:pPr>
            <a:r>
              <a:rPr lang="en-US" sz="2800" b="1" dirty="0">
                <a:solidFill>
                  <a:schemeClr val="tx1"/>
                </a:solidFill>
              </a:rPr>
              <a:t> Use STOP WALK TALK </a:t>
            </a:r>
            <a:r>
              <a:rPr lang="en-US" sz="2800" b="1" dirty="0" smtClean="0">
                <a:solidFill>
                  <a:schemeClr val="tx1"/>
                </a:solidFill>
              </a:rPr>
              <a:t>if you see or experience harassment</a:t>
            </a:r>
            <a:endParaRPr lang="en-US" sz="2800" b="1" dirty="0">
              <a:solidFill>
                <a:schemeClr val="tx1"/>
              </a:solidFill>
            </a:endParaRPr>
          </a:p>
          <a:p>
            <a:pPr marL="228600" lvl="1" indent="0">
              <a:buNone/>
            </a:pPr>
            <a:endParaRPr lang="en-US" sz="2400" dirty="0" smtClean="0">
              <a:solidFill>
                <a:srgbClr val="9F2936"/>
              </a:solidFill>
            </a:endParaRPr>
          </a:p>
        </p:txBody>
      </p:sp>
      <p:pic>
        <p:nvPicPr>
          <p:cNvPr id="10" name="Content Placeholder 9" descr="Screen Shot 2014-09-04 at 5.19.38 PM.png"/>
          <p:cNvPicPr>
            <a:picLocks noGrp="1" noChangeAspect="1"/>
          </p:cNvPicPr>
          <p:nvPr>
            <p:ph sz="half" idx="13"/>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9932" b="9932"/>
          <a:stretch/>
        </p:blipFill>
        <p:spPr>
          <a:xfrm>
            <a:off x="4750118" y="4329035"/>
            <a:ext cx="3955097" cy="2129668"/>
          </a:xfrm>
          <a:prstGeom prst="rect">
            <a:avLst/>
          </a:prstGeom>
          <a:ln>
            <a:noFill/>
          </a:ln>
          <a:effectLst>
            <a:softEdge rad="112500"/>
          </a:effectLst>
        </p:spPr>
      </p:pic>
      <p:sp>
        <p:nvSpPr>
          <p:cNvPr id="11" name="Content Placeholder 10"/>
          <p:cNvSpPr>
            <a:spLocks noGrp="1"/>
          </p:cNvSpPr>
          <p:nvPr>
            <p:ph sz="half" idx="14"/>
          </p:nvPr>
        </p:nvSpPr>
        <p:spPr>
          <a:xfrm>
            <a:off x="357197" y="1377319"/>
            <a:ext cx="3566160" cy="4638836"/>
          </a:xfrm>
        </p:spPr>
        <p:txBody>
          <a:bodyPr/>
          <a:lstStyle/>
          <a:p>
            <a:r>
              <a:rPr lang="en-US" sz="2400" dirty="0">
                <a:solidFill>
                  <a:srgbClr val="9F2936"/>
                </a:solidFill>
              </a:rPr>
              <a:t>Follow our school’s expectations:</a:t>
            </a:r>
          </a:p>
          <a:p>
            <a:pPr marL="0" indent="0">
              <a:buNone/>
            </a:pPr>
            <a:endParaRPr lang="en-US" dirty="0"/>
          </a:p>
        </p:txBody>
      </p:sp>
      <p:sp>
        <p:nvSpPr>
          <p:cNvPr id="3" name="Rounded Rectangle 2"/>
          <p:cNvSpPr/>
          <p:nvPr/>
        </p:nvSpPr>
        <p:spPr>
          <a:xfrm>
            <a:off x="179295" y="2223701"/>
            <a:ext cx="3970818" cy="4486788"/>
          </a:xfrm>
          <a:prstGeom prst="roundRect">
            <a:avLst/>
          </a:prstGeom>
          <a:noFill/>
          <a:ln w="38100" cmpd="sng">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42017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Screen Shot 2013-09-28 at 11.45.27 AM.png"/>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13640" y="4580018"/>
            <a:ext cx="2960415" cy="2277982"/>
          </a:xfrm>
          <a:prstGeom prst="rect">
            <a:avLst/>
          </a:prstGeom>
        </p:spPr>
      </p:pic>
      <p:pic>
        <p:nvPicPr>
          <p:cNvPr id="8" name="Picture 7" descr="Screen Shot 2013-09-28 at 9.10.13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8090" y="-24912"/>
            <a:ext cx="3402372" cy="1994168"/>
          </a:xfrm>
          <a:prstGeom prst="rect">
            <a:avLst/>
          </a:prstGeom>
        </p:spPr>
      </p:pic>
      <p:pic>
        <p:nvPicPr>
          <p:cNvPr id="6" name="Picture 5" descr="Screen Shot 2013-09-28 at 9.30.19 AM.png"/>
          <p:cNvPicPr>
            <a:picLocks noChangeAspect="1"/>
          </p:cNvPicPr>
          <p:nvPr/>
        </p:nvPicPr>
        <p:blipFill rotWithShape="1">
          <a:blip r:embed="rId6">
            <a:extLst>
              <a:ext uri="{28A0092B-C50C-407E-A947-70E740481C1C}">
                <a14:useLocalDpi xmlns:a14="http://schemas.microsoft.com/office/drawing/2010/main" val="0"/>
              </a:ext>
            </a:extLst>
          </a:blip>
          <a:srcRect b="8713"/>
          <a:stretch/>
        </p:blipFill>
        <p:spPr>
          <a:xfrm>
            <a:off x="6179762" y="1739626"/>
            <a:ext cx="3060700" cy="2840392"/>
          </a:xfrm>
          <a:prstGeom prst="rect">
            <a:avLst/>
          </a:prstGeom>
        </p:spPr>
      </p:pic>
      <p:pic>
        <p:nvPicPr>
          <p:cNvPr id="5" name="Picture 4" descr="Screen Shot 2013-09-28 at 9.34.58 AM.png"/>
          <p:cNvPicPr>
            <a:picLocks noChangeAspect="1"/>
          </p:cNvPicPr>
          <p:nvPr/>
        </p:nvPicPr>
        <p:blipFill rotWithShape="1">
          <a:blip r:embed="rId7">
            <a:extLst>
              <a:ext uri="{28A0092B-C50C-407E-A947-70E740481C1C}">
                <a14:useLocalDpi xmlns:a14="http://schemas.microsoft.com/office/drawing/2010/main" val="0"/>
              </a:ext>
            </a:extLst>
          </a:blip>
          <a:srcRect b="11606"/>
          <a:stretch/>
        </p:blipFill>
        <p:spPr>
          <a:xfrm>
            <a:off x="2708536" y="720"/>
            <a:ext cx="3129554" cy="1971231"/>
          </a:xfrm>
          <a:prstGeom prst="rect">
            <a:avLst/>
          </a:prstGeom>
        </p:spPr>
      </p:pic>
      <p:pic>
        <p:nvPicPr>
          <p:cNvPr id="2" name="Picture 1" descr="Screen Shot 2013-09-28 at 9.11.53 AM.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 y="1901431"/>
            <a:ext cx="3601829" cy="3089298"/>
          </a:xfrm>
          <a:prstGeom prst="rect">
            <a:avLst/>
          </a:prstGeom>
        </p:spPr>
      </p:pic>
      <p:pic>
        <p:nvPicPr>
          <p:cNvPr id="23" name="Picture 22" descr="boys reading.jpg"/>
          <p:cNvPicPr>
            <a:picLocks noChangeAspect="1"/>
          </p:cNvPicPr>
          <p:nvPr/>
        </p:nvPicPr>
        <p:blipFill rotWithShape="1">
          <a:blip r:embed="rId9"/>
          <a:srcRect b="7337"/>
          <a:stretch/>
        </p:blipFill>
        <p:spPr>
          <a:xfrm>
            <a:off x="-12700" y="4982060"/>
            <a:ext cx="3111500" cy="1924905"/>
          </a:xfrm>
          <a:prstGeom prst="rect">
            <a:avLst/>
          </a:prstGeom>
        </p:spPr>
      </p:pic>
      <p:pic>
        <p:nvPicPr>
          <p:cNvPr id="17" name="Picture 16" descr="photo_happy_kids.jpg"/>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Layer>
                </a14:imgProps>
              </a:ext>
            </a:extLst>
          </a:blip>
          <a:stretch>
            <a:fillRect/>
          </a:stretch>
        </p:blipFill>
        <p:spPr>
          <a:xfrm>
            <a:off x="0" y="0"/>
            <a:ext cx="2821520" cy="1881013"/>
          </a:xfrm>
          <a:prstGeom prst="rect">
            <a:avLst/>
          </a:prstGeom>
        </p:spPr>
      </p:pic>
      <p:pic>
        <p:nvPicPr>
          <p:cNvPr id="18" name="Picture 17" descr="diverse-girls.jpg"/>
          <p:cNvPicPr>
            <a:picLocks noChangeAspect="1"/>
          </p:cNvPicPr>
          <p:nvPr/>
        </p:nvPicPr>
        <p:blipFill rotWithShape="1">
          <a:blip r:embed="rId12"/>
          <a:srcRect b="21596"/>
          <a:stretch/>
        </p:blipFill>
        <p:spPr>
          <a:xfrm>
            <a:off x="3033792" y="5218718"/>
            <a:ext cx="3237982" cy="1688247"/>
          </a:xfrm>
          <a:prstGeom prst="rect">
            <a:avLst/>
          </a:prstGeom>
        </p:spPr>
      </p:pic>
      <p:sp>
        <p:nvSpPr>
          <p:cNvPr id="3" name="Content Placeholder 2"/>
          <p:cNvSpPr>
            <a:spLocks noGrp="1"/>
          </p:cNvSpPr>
          <p:nvPr>
            <p:ph sz="half" idx="1"/>
          </p:nvPr>
        </p:nvSpPr>
        <p:spPr>
          <a:xfrm>
            <a:off x="2708536" y="1825570"/>
            <a:ext cx="3580007" cy="3376259"/>
          </a:xfr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anchor="ctr">
            <a:noAutofit/>
          </a:bodyPr>
          <a:lstStyle/>
          <a:p>
            <a:pPr algn="ctr">
              <a:buNone/>
            </a:pPr>
            <a:r>
              <a:rPr lang="en-US" sz="3600" b="1" dirty="0" smtClean="0">
                <a:solidFill>
                  <a:schemeClr val="bg1"/>
                </a:solidFill>
              </a:rPr>
              <a:t>Everyone has the right to feel safe and welcome at school!</a:t>
            </a:r>
            <a:endParaRPr lang="en-US" sz="3600" b="1" dirty="0">
              <a:solidFill>
                <a:schemeClr val="bg1"/>
              </a:solidFill>
            </a:endParaRPr>
          </a:p>
        </p:txBody>
      </p:sp>
    </p:spTree>
    <p:extLst>
      <p:ext uri="{BB962C8B-B14F-4D97-AF65-F5344CB8AC3E}">
        <p14:creationId xmlns:p14="http://schemas.microsoft.com/office/powerpoint/2010/main" val="195251281"/>
      </p:ext>
    </p:extLst>
  </p:cSld>
  <p:clrMapOvr>
    <a:masterClrMapping/>
  </p:clrMapOvr>
  <p:timing>
    <p:tnLst>
      <p:par>
        <p:cTn id="1" dur="indefinite" restart="never" nodeType="tmRoot"/>
      </p:par>
    </p:tnLst>
  </p:timing>
</p:sld>
</file>

<file path=ppt/theme/theme1.xml><?xml version="1.0" encoding="utf-8"?>
<a:theme xmlns:a="http://schemas.openxmlformats.org/drawingml/2006/main" name="Plaza">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Plaza">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laza">
      <a:fillStyleLst>
        <a:solidFill>
          <a:schemeClr val="phClr"/>
        </a:solidFill>
        <a:gradFill rotWithShape="1">
          <a:gsLst>
            <a:gs pos="0">
              <a:schemeClr val="phClr">
                <a:tint val="100000"/>
                <a:shade val="60000"/>
                <a:satMod val="135000"/>
              </a:schemeClr>
            </a:gs>
            <a:gs pos="100000">
              <a:schemeClr val="phClr">
                <a:tint val="100000"/>
                <a:shade val="100000"/>
                <a:satMod val="135000"/>
              </a:schemeClr>
            </a:gs>
          </a:gsLst>
          <a:lin ang="16200000" scaled="1"/>
        </a:gradFill>
        <a:gradFill rotWithShape="1">
          <a:gsLst>
            <a:gs pos="0">
              <a:schemeClr val="phClr">
                <a:shade val="70000"/>
                <a:satMod val="120000"/>
              </a:schemeClr>
            </a:gs>
            <a:gs pos="35000">
              <a:schemeClr val="phClr">
                <a:shade val="100000"/>
                <a:satMod val="150000"/>
              </a:schemeClr>
            </a:gs>
            <a:gs pos="70000">
              <a:schemeClr val="phClr">
                <a:tint val="100000"/>
                <a:shade val="100000"/>
                <a:satMod val="200000"/>
                <a:greenMod val="100000"/>
              </a:schemeClr>
            </a:gs>
            <a:gs pos="100000">
              <a:schemeClr val="phClr">
                <a:tint val="100000"/>
                <a:shade val="100000"/>
                <a:satMod val="250000"/>
                <a:greenMod val="100000"/>
              </a:schemeClr>
            </a:gs>
          </a:gsLst>
          <a:lin ang="162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innerShdw blurRad="190500" dist="63500" dir="5400000">
              <a:srgbClr val="FFFFFF">
                <a:alpha val="65000"/>
              </a:srgbClr>
            </a:innerShdw>
          </a:effectLst>
          <a:scene3d>
            <a:camera prst="orthographicFront">
              <a:rot lat="0" lon="0" rev="0"/>
            </a:camera>
            <a:lightRig rig="twoPt" dir="r">
              <a:rot lat="0" lon="0" rev="6000000"/>
            </a:lightRig>
          </a:scene3d>
          <a:sp3d prstMaterial="matte">
            <a:bevelT w="0" h="0" prst="relaxedInset"/>
          </a:sp3d>
        </a:effectStyle>
        <a:effectStyle>
          <a:effectLst>
            <a:innerShdw blurRad="50800" dist="25400" dir="13500000">
              <a:srgbClr val="FFFFFF">
                <a:alpha val="75000"/>
              </a:srgbClr>
            </a:innerShdw>
            <a:outerShdw blurRad="88900" dist="38100" dir="6600000" sx="101000" sy="101000" rotWithShape="0">
              <a:srgbClr val="000000">
                <a:alpha val="50000"/>
              </a:srgbClr>
            </a:outerShdw>
          </a:effectLst>
          <a:scene3d>
            <a:camera prst="perspectiveFront" fov="3000000"/>
            <a:lightRig rig="morning" dir="tl">
              <a:rot lat="0" lon="0" rev="1800000"/>
            </a:lightRig>
          </a:scene3d>
          <a:sp3d contourW="38100" prstMaterial="softEdge">
            <a:bevelT w="25400" h="38100"/>
            <a:contourClr>
              <a:schemeClr val="phClr">
                <a:tint val="6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Plaza.thmx</Template>
  <TotalTime>523</TotalTime>
  <Words>1120</Words>
  <Application>Microsoft Office PowerPoint</Application>
  <PresentationFormat>On-screen Show (4:3)</PresentationFormat>
  <Paragraphs>96</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Plaza</vt:lpstr>
      <vt:lpstr>A Safe and Caring School</vt:lpstr>
      <vt:lpstr>PowerPoint Presentation</vt:lpstr>
      <vt:lpstr>PowerPoint Presentation</vt:lpstr>
      <vt:lpstr>PowerPoint Presentation</vt:lpstr>
      <vt:lpstr>PowerPoint Presentation</vt:lpstr>
      <vt:lpstr>PowerPoint Presentation</vt:lpstr>
      <vt:lpstr>Saying or doing mean things to someone because they are different than you is called Harassment.</vt:lpstr>
      <vt:lpstr>What will happen if you harass someone?</vt:lpstr>
      <vt:lpstr>PowerPoint Presentation</vt:lpstr>
      <vt:lpstr>PowerPoint Presentation</vt:lpstr>
      <vt:lpstr>Help make our school a safe and caring place to learn!</vt:lpstr>
      <vt:lpstr>PowerPoint Presentation</vt:lpstr>
    </vt:vector>
  </TitlesOfParts>
  <Company>ISD 742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 and Welcome</dc:title>
  <dc:creator>teacher</dc:creator>
  <cp:lastModifiedBy>desktopuser</cp:lastModifiedBy>
  <cp:revision>119</cp:revision>
  <dcterms:created xsi:type="dcterms:W3CDTF">2012-09-11T15:59:45Z</dcterms:created>
  <dcterms:modified xsi:type="dcterms:W3CDTF">2016-10-31T16:20:28Z</dcterms:modified>
</cp:coreProperties>
</file>