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81813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dirty="0"/>
              <a:t>Note to the Teacher: </a:t>
            </a:r>
            <a:r>
              <a:rPr lang="en-US" dirty="0" smtClean="0"/>
              <a:t>Click on the words</a:t>
            </a:r>
            <a:r>
              <a:rPr lang="en-US" baseline="0" dirty="0" smtClean="0"/>
              <a:t> STOP WALK TALK to view the video clip. </a:t>
            </a:r>
            <a:r>
              <a:rPr lang="en-US" dirty="0" smtClean="0"/>
              <a:t> </a:t>
            </a:r>
            <a:r>
              <a:rPr lang="en-US" dirty="0"/>
              <a:t>You will need to request a YouTube override to view this!</a:t>
            </a:r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5" name="Shape 115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8175" y="4415775"/>
            <a:ext cx="5505424" cy="418337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This is the place for you to review your school’s expectations.  Add them in as students tell you what they are. </a:t>
            </a:r>
          </a:p>
        </p:txBody>
      </p:sp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1147175" y="697225"/>
            <a:ext cx="458807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-5400000">
            <a:off x="7553324" y="5254626"/>
            <a:ext cx="1893887" cy="1293811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808080"/>
              </a:gs>
              <a:gs pos="60000">
                <a:schemeClr val="accent1"/>
              </a:gs>
              <a:gs pos="100000">
                <a:srgbClr val="F0F0F0"/>
              </a:gs>
            </a:gsLst>
            <a:lin ang="15499999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540543" y="776287"/>
            <a:ext cx="8062911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484188" marR="0" indent="-484188" algn="r" rtl="0">
              <a:spcBef>
                <a:spcPts val="0"/>
              </a:spcBef>
              <a:spcAft>
                <a:spcPts val="0"/>
              </a:spcAft>
              <a:defRPr/>
            </a:lvl1pPr>
            <a:lvl2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2pPr>
            <a:lvl3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3pPr>
            <a:lvl4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4pPr>
            <a:lvl5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5pPr>
            <a:lvl6pPr marL="941388" marR="0" indent="-484188" algn="l" rtl="0">
              <a:spcBef>
                <a:spcPts val="0"/>
              </a:spcBef>
              <a:spcAft>
                <a:spcPts val="0"/>
              </a:spcAft>
              <a:defRPr/>
            </a:lvl6pPr>
            <a:lvl7pPr marL="1398588" marR="0" indent="-484188" algn="l" rtl="0">
              <a:spcBef>
                <a:spcPts val="0"/>
              </a:spcBef>
              <a:spcAft>
                <a:spcPts val="0"/>
              </a:spcAft>
              <a:defRPr/>
            </a:lvl7pPr>
            <a:lvl8pPr marL="1855788" marR="0" indent="-484188" algn="l" rtl="0">
              <a:spcBef>
                <a:spcPts val="0"/>
              </a:spcBef>
              <a:spcAft>
                <a:spcPts val="0"/>
              </a:spcAft>
              <a:defRPr/>
            </a:lvl8pPr>
            <a:lvl9pPr marL="2312988" marR="0" indent="-484188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540543" y="2250280"/>
            <a:ext cx="8062911" cy="17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36576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/>
            </a:lvl1pPr>
            <a:lvl2pPr marL="457200" marR="0" indent="0" algn="ctr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  <a:defRPr/>
            </a:lvl2pPr>
            <a:lvl3pPr marL="914400" marR="0" indent="0" algn="ctr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/>
            </a:lvl3pPr>
            <a:lvl4pPr marL="1371600" marR="0" indent="0" algn="ctr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None/>
              <a:defRPr/>
            </a:lvl4pPr>
            <a:lvl5pPr marL="1828800" marR="0" indent="0" algn="ctr" rtl="0">
              <a:spcBef>
                <a:spcPts val="380"/>
              </a:spcBef>
              <a:spcAft>
                <a:spcPts val="0"/>
              </a:spcAft>
              <a:buClr>
                <a:srgbClr val="E6E6E6"/>
              </a:buClr>
              <a:buFont typeface="Noto Symbol"/>
              <a:buNone/>
              <a:defRPr/>
            </a:lvl5pPr>
            <a:lvl6pPr marL="2286000" marR="0" indent="0" algn="ctr" rtl="0">
              <a:spcBef>
                <a:spcPts val="360"/>
              </a:spcBef>
              <a:buClr>
                <a:srgbClr val="EFEFEF"/>
              </a:buClr>
              <a:buFont typeface="Noto Symbol"/>
              <a:buNone/>
              <a:defRPr/>
            </a:lvl6pPr>
            <a:lvl7pPr marL="2743200" marR="0" indent="0" algn="ctr" rtl="0">
              <a:spcBef>
                <a:spcPts val="320"/>
              </a:spcBef>
              <a:buClr>
                <a:srgbClr val="EFEFEF"/>
              </a:buClr>
              <a:buFont typeface="Noto Symbol"/>
              <a:buNone/>
              <a:defRPr/>
            </a:lvl7pPr>
            <a:lvl8pPr marL="3200400" marR="0" indent="0" algn="ctr" rtl="0">
              <a:spcBef>
                <a:spcPts val="320"/>
              </a:spcBef>
              <a:buClr>
                <a:srgbClr val="EFEFEF"/>
              </a:buClr>
              <a:buFont typeface="Noto Symbol"/>
              <a:buNone/>
              <a:defRPr/>
            </a:lvl8pPr>
            <a:lvl9pPr marL="3657600" marR="0" indent="0" algn="ctr" rtl="0">
              <a:spcBef>
                <a:spcPts val="320"/>
              </a:spcBef>
              <a:buClr>
                <a:srgbClr val="EFEFEF"/>
              </a:buClr>
              <a:buFont typeface="Noto Symbol"/>
              <a:buNone/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xfrm>
            <a:off x="1371600" y="6011862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ftr" idx="11"/>
          </p:nvPr>
        </p:nvSpPr>
        <p:spPr>
          <a:xfrm>
            <a:off x="1371600" y="5649912"/>
            <a:ext cx="5791200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391525" y="5753100"/>
            <a:ext cx="503238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484188" indent="-484188" algn="l" rtl="0">
              <a:spcBef>
                <a:spcPts val="0"/>
              </a:spcBef>
              <a:spcAft>
                <a:spcPts val="0"/>
              </a:spcAft>
              <a:defRPr/>
            </a:lvl1pPr>
            <a:lvl2pPr marL="484188" indent="-484188" algn="l" rtl="0">
              <a:spcBef>
                <a:spcPts val="0"/>
              </a:spcBef>
              <a:spcAft>
                <a:spcPts val="0"/>
              </a:spcAft>
              <a:defRPr/>
            </a:lvl2pPr>
            <a:lvl3pPr marL="484188" indent="-484188" algn="l" rtl="0">
              <a:spcBef>
                <a:spcPts val="0"/>
              </a:spcBef>
              <a:spcAft>
                <a:spcPts val="0"/>
              </a:spcAft>
              <a:defRPr/>
            </a:lvl3pPr>
            <a:lvl4pPr marL="484188" indent="-484188" algn="l" rtl="0">
              <a:spcBef>
                <a:spcPts val="0"/>
              </a:spcBef>
              <a:spcAft>
                <a:spcPts val="0"/>
              </a:spcAft>
              <a:defRPr/>
            </a:lvl4pPr>
            <a:lvl5pPr marL="484188" indent="-484188" algn="l" rtl="0">
              <a:spcBef>
                <a:spcPts val="0"/>
              </a:spcBef>
              <a:spcAft>
                <a:spcPts val="0"/>
              </a:spcAft>
              <a:defRPr/>
            </a:lvl5pPr>
            <a:lvl6pPr marL="941388" indent="-484188" algn="l" rtl="0">
              <a:spcBef>
                <a:spcPts val="0"/>
              </a:spcBef>
              <a:spcAft>
                <a:spcPts val="0"/>
              </a:spcAft>
              <a:defRPr/>
            </a:lvl6pPr>
            <a:lvl7pPr marL="1398588" indent="-484188" algn="l" rtl="0">
              <a:spcBef>
                <a:spcPts val="0"/>
              </a:spcBef>
              <a:spcAft>
                <a:spcPts val="0"/>
              </a:spcAft>
              <a:defRPr/>
            </a:lvl7pPr>
            <a:lvl8pPr marL="1855788" indent="-484188" algn="l" rtl="0">
              <a:spcBef>
                <a:spcPts val="0"/>
              </a:spcBef>
              <a:spcAft>
                <a:spcPts val="0"/>
              </a:spcAft>
              <a:defRPr/>
            </a:lvl8pPr>
            <a:lvl9pPr marL="2312988" indent="-484188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47675" indent="-2317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⦿"/>
              <a:defRPr/>
            </a:lvl1pPr>
            <a:lvl2pPr marL="822325" indent="-13208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›"/>
              <a:defRPr/>
            </a:lvl2pPr>
            <a:lvl3pPr marL="110490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3pPr>
            <a:lvl4pPr marL="1371600" indent="-889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4pPr>
            <a:lvl5pPr marL="1600200" indent="-95250" algn="l" rtl="0">
              <a:spcBef>
                <a:spcPts val="380"/>
              </a:spcBef>
              <a:spcAft>
                <a:spcPts val="0"/>
              </a:spcAft>
              <a:buClr>
                <a:srgbClr val="E6E6E6"/>
              </a:buClr>
              <a:buFont typeface="Noto Symbol"/>
              <a:buChar char="⚫"/>
              <a:defRPr/>
            </a:lvl5pPr>
            <a:lvl6pPr marL="1828800" indent="-101600" algn="l" rtl="0">
              <a:spcBef>
                <a:spcPts val="360"/>
              </a:spcBef>
              <a:buClr>
                <a:srgbClr val="EFEFEF"/>
              </a:buClr>
              <a:buFont typeface="Noto Symbol"/>
              <a:buChar char="⚫"/>
              <a:defRPr/>
            </a:lvl6pPr>
            <a:lvl7pPr marL="2084832" indent="-116332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7pPr>
            <a:lvl8pPr marL="22860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8pPr>
            <a:lvl9pPr marL="25146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791075" y="6480175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00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6350" y="6350"/>
            <a:ext cx="9131300" cy="6837362"/>
          </a:xfrm>
          <a:prstGeom prst="rtTriangle">
            <a:avLst/>
          </a:prstGeom>
          <a:gradFill>
            <a:gsLst>
              <a:gs pos="0">
                <a:srgbClr val="F8F8F8">
                  <a:alpha val="9803"/>
                </a:srgbClr>
              </a:gs>
              <a:gs pos="70000">
                <a:srgbClr val="F8F8F8">
                  <a:alpha val="7843"/>
                </a:srgbClr>
              </a:gs>
              <a:gs pos="100000">
                <a:srgbClr val="F8F8F8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Shape 28"/>
          <p:cNvSpPr/>
          <p:nvPr/>
        </p:nvSpPr>
        <p:spPr>
          <a:xfrm rot="-5400000" flipH="1">
            <a:off x="7553325" y="309562"/>
            <a:ext cx="1893887" cy="1293811"/>
          </a:xfrm>
          <a:prstGeom prst="triangle">
            <a:avLst>
              <a:gd name="adj" fmla="val 51323"/>
            </a:avLst>
          </a:prstGeom>
          <a:gradFill>
            <a:gsLst>
              <a:gs pos="0">
                <a:srgbClr val="808080"/>
              </a:gs>
              <a:gs pos="60000">
                <a:schemeClr val="accent1"/>
              </a:gs>
              <a:gs pos="100000">
                <a:srgbClr val="F0F0F0"/>
              </a:gs>
            </a:gsLst>
            <a:lin ang="15499999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Shape 29"/>
          <p:cNvCxnSpPr/>
          <p:nvPr/>
        </p:nvCxnSpPr>
        <p:spPr>
          <a:xfrm rot="10800000">
            <a:off x="6469063" y="9525"/>
            <a:ext cx="2673350" cy="1900237"/>
          </a:xfrm>
          <a:prstGeom prst="straightConnector1">
            <a:avLst/>
          </a:prstGeom>
          <a:noFill/>
          <a:ln w="9525" cap="rnd">
            <a:solidFill>
              <a:srgbClr val="BBBBBB">
                <a:alpha val="44705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" name="Shape 30"/>
          <p:cNvCxnSpPr/>
          <p:nvPr/>
        </p:nvCxnSpPr>
        <p:spPr>
          <a:xfrm rot="10800000" flipH="1">
            <a:off x="0" y="6350"/>
            <a:ext cx="9137650" cy="6845299"/>
          </a:xfrm>
          <a:prstGeom prst="straightConnector1">
            <a:avLst/>
          </a:prstGeom>
          <a:noFill/>
          <a:ln w="9525" cap="rnd">
            <a:solidFill>
              <a:srgbClr val="B2B2B2">
                <a:alpha val="3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Shape 31"/>
          <p:cNvSpPr txBox="1">
            <a:spLocks noGrp="1"/>
          </p:cNvSpPr>
          <p:nvPr>
            <p:ph type="title"/>
          </p:nvPr>
        </p:nvSpPr>
        <p:spPr>
          <a:xfrm>
            <a:off x="381000" y="271463"/>
            <a:ext cx="7239000" cy="136207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algn="l" rtl="0">
              <a:spcBef>
                <a:spcPts val="0"/>
              </a:spcBef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54864" indent="-4064" algn="l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2pPr>
            <a:lvl3pPr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3pPr>
            <a:lvl4pPr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4pPr>
            <a:lvl5pPr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6956425" y="6477000"/>
            <a:ext cx="2133599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2619375" y="6481762"/>
            <a:ext cx="4260849" cy="30003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8450263" y="809625"/>
            <a:ext cx="503236" cy="3000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68287"/>
            <a:ext cx="8229600" cy="13985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algn="l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72243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648200" y="1722436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 rot="-5400000">
            <a:off x="-2295358" y="2834287"/>
            <a:ext cx="6153912" cy="1066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algn="ctr"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 rot="-5400000">
            <a:off x="146758" y="1508980"/>
            <a:ext cx="3017519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buFont typeface="Questrial"/>
              <a:buNone/>
              <a:defRPr/>
            </a:lvl2pPr>
            <a:lvl3pPr rtl="0">
              <a:spcBef>
                <a:spcPts val="0"/>
              </a:spcBef>
              <a:buFont typeface="Questrial"/>
              <a:buNone/>
              <a:defRPr/>
            </a:lvl3pPr>
            <a:lvl4pPr rtl="0">
              <a:spcBef>
                <a:spcPts val="0"/>
              </a:spcBef>
              <a:buFont typeface="Questrial"/>
              <a:buNone/>
              <a:defRPr/>
            </a:lvl4pPr>
            <a:lvl5pPr rtl="0">
              <a:spcBef>
                <a:spcPts val="0"/>
              </a:spcBef>
              <a:buFont typeface="Questrial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2"/>
          </p:nvPr>
        </p:nvSpPr>
        <p:spPr>
          <a:xfrm rot="-5400000">
            <a:off x="146758" y="4645372"/>
            <a:ext cx="3017519" cy="5810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indent="0" algn="ctr" rtl="0">
              <a:spcBef>
                <a:spcPts val="0"/>
              </a:spcBef>
              <a:buClr>
                <a:schemeClr val="lt1"/>
              </a:buClr>
              <a:buFont typeface="Questrial"/>
              <a:buNone/>
              <a:defRPr/>
            </a:lvl1pPr>
            <a:lvl2pPr rtl="0">
              <a:spcBef>
                <a:spcPts val="0"/>
              </a:spcBef>
              <a:buFont typeface="Questrial"/>
              <a:buNone/>
              <a:defRPr/>
            </a:lvl2pPr>
            <a:lvl3pPr rtl="0">
              <a:spcBef>
                <a:spcPts val="0"/>
              </a:spcBef>
              <a:buFont typeface="Questrial"/>
              <a:buNone/>
              <a:defRPr/>
            </a:lvl3pPr>
            <a:lvl4pPr rtl="0">
              <a:spcBef>
                <a:spcPts val="0"/>
              </a:spcBef>
              <a:buFont typeface="Questrial"/>
              <a:buNone/>
              <a:defRPr/>
            </a:lvl4pPr>
            <a:lvl5pPr rtl="0">
              <a:spcBef>
                <a:spcPts val="0"/>
              </a:spcBef>
              <a:buFont typeface="Questrial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3"/>
          </p:nvPr>
        </p:nvSpPr>
        <p:spPr>
          <a:xfrm>
            <a:off x="2022230" y="290732"/>
            <a:ext cx="6858000" cy="30175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l" rtl="0">
              <a:spcBef>
                <a:spcPts val="0"/>
              </a:spcBef>
              <a:defRPr/>
            </a:lvl1pPr>
            <a:lvl2pPr algn="l" rtl="0">
              <a:spcBef>
                <a:spcPts val="0"/>
              </a:spcBef>
              <a:defRPr/>
            </a:lvl2pPr>
            <a:lvl3pPr algn="l" rtl="0">
              <a:spcBef>
                <a:spcPts val="0"/>
              </a:spcBef>
              <a:defRPr/>
            </a:lvl3pPr>
            <a:lvl4pPr algn="l" rtl="0">
              <a:spcBef>
                <a:spcPts val="0"/>
              </a:spcBef>
              <a:defRPr/>
            </a:lvl4pPr>
            <a:lvl5pPr algn="l"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4"/>
          </p:nvPr>
        </p:nvSpPr>
        <p:spPr>
          <a:xfrm>
            <a:off x="2022230" y="3427123"/>
            <a:ext cx="6858000" cy="301751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0424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6084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7589838" y="6483350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457200" y="268287"/>
            <a:ext cx="8229600" cy="13985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 rot="-5400000">
            <a:off x="-2295143" y="2882264"/>
            <a:ext cx="5943599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18288" algn="r" rtl="0">
              <a:spcBef>
                <a:spcPts val="0"/>
              </a:spcBef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135855" y="367663"/>
            <a:ext cx="2438399" cy="594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rtl="0">
              <a:spcBef>
                <a:spcPts val="0"/>
              </a:spcBef>
              <a:buFont typeface="Questrial"/>
              <a:buNone/>
              <a:defRPr/>
            </a:lvl2pPr>
            <a:lvl3pPr rtl="0">
              <a:spcBef>
                <a:spcPts val="0"/>
              </a:spcBef>
              <a:buFont typeface="Questrial"/>
              <a:buNone/>
              <a:defRPr/>
            </a:lvl3pPr>
            <a:lvl4pPr rtl="0">
              <a:spcBef>
                <a:spcPts val="0"/>
              </a:spcBef>
              <a:buFont typeface="Questrial"/>
              <a:buNone/>
              <a:defRPr/>
            </a:lvl4pPr>
            <a:lvl5pPr rtl="0">
              <a:spcBef>
                <a:spcPts val="0"/>
              </a:spcBef>
              <a:buFont typeface="Questrial"/>
              <a:buNone/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3651250" y="320039"/>
            <a:ext cx="5276087" cy="59893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6278562" y="6556375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1135062" y="6556375"/>
            <a:ext cx="51434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8410575" y="6556375"/>
            <a:ext cx="503238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 rot="-5400000">
            <a:off x="-2523743" y="2894096"/>
            <a:ext cx="6400799" cy="91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algn="l" rtl="0">
              <a:spcBef>
                <a:spcPts val="0"/>
              </a:spcBef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0" name="Shape 70"/>
          <p:cNvSpPr>
            <a:spLocks noGrp="1"/>
          </p:cNvSpPr>
          <p:nvPr>
            <p:ph type="pic" idx="2"/>
          </p:nvPr>
        </p:nvSpPr>
        <p:spPr>
          <a:xfrm>
            <a:off x="1138237" y="373965"/>
            <a:ext cx="7333487" cy="5486399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1143000" y="5867400"/>
            <a:ext cx="7333487" cy="685799"/>
          </a:xfrm>
          <a:prstGeom prst="rect">
            <a:avLst/>
          </a:prstGeom>
          <a:solidFill>
            <a:schemeClr val="accent1">
              <a:alpha val="14901"/>
            </a:schemeClr>
          </a:solidFill>
          <a:ln w="9525" cap="flat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Questrial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dt" idx="10"/>
          </p:nvPr>
        </p:nvSpPr>
        <p:spPr>
          <a:xfrm>
            <a:off x="6108700" y="6556375"/>
            <a:ext cx="210184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ftr" idx="11"/>
          </p:nvPr>
        </p:nvSpPr>
        <p:spPr>
          <a:xfrm>
            <a:off x="1169987" y="6557963"/>
            <a:ext cx="4948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8216900" y="6556375"/>
            <a:ext cx="36671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268287"/>
            <a:ext cx="8229600" cy="13985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484188" indent="-484188" algn="l" rtl="0">
              <a:spcBef>
                <a:spcPts val="0"/>
              </a:spcBef>
              <a:spcAft>
                <a:spcPts val="0"/>
              </a:spcAft>
              <a:defRPr/>
            </a:lvl1pPr>
            <a:lvl2pPr marL="484188" indent="-484188" algn="l" rtl="0">
              <a:spcBef>
                <a:spcPts val="0"/>
              </a:spcBef>
              <a:spcAft>
                <a:spcPts val="0"/>
              </a:spcAft>
              <a:defRPr/>
            </a:lvl2pPr>
            <a:lvl3pPr marL="484188" indent="-484188" algn="l" rtl="0">
              <a:spcBef>
                <a:spcPts val="0"/>
              </a:spcBef>
              <a:spcAft>
                <a:spcPts val="0"/>
              </a:spcAft>
              <a:defRPr/>
            </a:lvl3pPr>
            <a:lvl4pPr marL="484188" indent="-484188" algn="l" rtl="0">
              <a:spcBef>
                <a:spcPts val="0"/>
              </a:spcBef>
              <a:spcAft>
                <a:spcPts val="0"/>
              </a:spcAft>
              <a:defRPr/>
            </a:lvl4pPr>
            <a:lvl5pPr marL="484188" indent="-484188" algn="l" rtl="0">
              <a:spcBef>
                <a:spcPts val="0"/>
              </a:spcBef>
              <a:spcAft>
                <a:spcPts val="0"/>
              </a:spcAft>
              <a:defRPr/>
            </a:lvl5pPr>
            <a:lvl6pPr marL="941388" indent="-484188" algn="l" rtl="0">
              <a:spcBef>
                <a:spcPts val="0"/>
              </a:spcBef>
              <a:spcAft>
                <a:spcPts val="0"/>
              </a:spcAft>
              <a:defRPr/>
            </a:lvl6pPr>
            <a:lvl7pPr marL="1398588" indent="-484188" algn="l" rtl="0">
              <a:spcBef>
                <a:spcPts val="0"/>
              </a:spcBef>
              <a:spcAft>
                <a:spcPts val="0"/>
              </a:spcAft>
              <a:defRPr/>
            </a:lvl7pPr>
            <a:lvl8pPr marL="1855788" indent="-484188" algn="l" rtl="0">
              <a:spcBef>
                <a:spcPts val="0"/>
              </a:spcBef>
              <a:spcAft>
                <a:spcPts val="0"/>
              </a:spcAft>
              <a:defRPr/>
            </a:lvl8pPr>
            <a:lvl9pPr marL="2312988" indent="-484188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 rot="5400000">
            <a:off x="2285999" y="53974"/>
            <a:ext cx="45720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47675" indent="-2317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⦿"/>
              <a:defRPr/>
            </a:lvl1pPr>
            <a:lvl2pPr marL="822325" indent="-13208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›"/>
              <a:defRPr/>
            </a:lvl2pPr>
            <a:lvl3pPr marL="110490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3pPr>
            <a:lvl4pPr marL="1371600" indent="-889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4pPr>
            <a:lvl5pPr marL="1600200" indent="-95250" algn="l" rtl="0">
              <a:spcBef>
                <a:spcPts val="380"/>
              </a:spcBef>
              <a:spcAft>
                <a:spcPts val="0"/>
              </a:spcAft>
              <a:buClr>
                <a:srgbClr val="E6E6E6"/>
              </a:buClr>
              <a:buFont typeface="Noto Symbol"/>
              <a:buChar char="⚫"/>
              <a:defRPr/>
            </a:lvl5pPr>
            <a:lvl6pPr marL="1828800" indent="-101600" algn="l" rtl="0">
              <a:spcBef>
                <a:spcPts val="360"/>
              </a:spcBef>
              <a:buClr>
                <a:srgbClr val="EFEFEF"/>
              </a:buClr>
              <a:buFont typeface="Noto Symbol"/>
              <a:buChar char="⚫"/>
              <a:defRPr/>
            </a:lvl6pPr>
            <a:lvl7pPr marL="2084832" indent="-116332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7pPr>
            <a:lvl8pPr marL="22860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8pPr>
            <a:lvl9pPr marL="25146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 rot="5400000">
            <a:off x="4991100" y="2171699"/>
            <a:ext cx="5486399" cy="190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484188" indent="-484188" algn="l" rtl="0">
              <a:spcBef>
                <a:spcPts val="0"/>
              </a:spcBef>
              <a:spcAft>
                <a:spcPts val="0"/>
              </a:spcAft>
              <a:defRPr/>
            </a:lvl1pPr>
            <a:lvl2pPr marL="484188" indent="-484188" algn="l" rtl="0">
              <a:spcBef>
                <a:spcPts val="0"/>
              </a:spcBef>
              <a:spcAft>
                <a:spcPts val="0"/>
              </a:spcAft>
              <a:defRPr/>
            </a:lvl2pPr>
            <a:lvl3pPr marL="484188" indent="-484188" algn="l" rtl="0">
              <a:spcBef>
                <a:spcPts val="0"/>
              </a:spcBef>
              <a:spcAft>
                <a:spcPts val="0"/>
              </a:spcAft>
              <a:defRPr/>
            </a:lvl3pPr>
            <a:lvl4pPr marL="484188" indent="-484188" algn="l" rtl="0">
              <a:spcBef>
                <a:spcPts val="0"/>
              </a:spcBef>
              <a:spcAft>
                <a:spcPts val="0"/>
              </a:spcAft>
              <a:defRPr/>
            </a:lvl4pPr>
            <a:lvl5pPr marL="484188" indent="-484188" algn="l" rtl="0">
              <a:spcBef>
                <a:spcPts val="0"/>
              </a:spcBef>
              <a:spcAft>
                <a:spcPts val="0"/>
              </a:spcAft>
              <a:defRPr/>
            </a:lvl5pPr>
            <a:lvl6pPr marL="941388" indent="-484188" algn="l" rtl="0">
              <a:spcBef>
                <a:spcPts val="0"/>
              </a:spcBef>
              <a:spcAft>
                <a:spcPts val="0"/>
              </a:spcAft>
              <a:defRPr/>
            </a:lvl6pPr>
            <a:lvl7pPr marL="1398588" indent="-484188" algn="l" rtl="0">
              <a:spcBef>
                <a:spcPts val="0"/>
              </a:spcBef>
              <a:spcAft>
                <a:spcPts val="0"/>
              </a:spcAft>
              <a:defRPr/>
            </a:lvl7pPr>
            <a:lvl8pPr marL="1855788" indent="-484188" algn="l" rtl="0">
              <a:spcBef>
                <a:spcPts val="0"/>
              </a:spcBef>
              <a:spcAft>
                <a:spcPts val="0"/>
              </a:spcAft>
              <a:defRPr/>
            </a:lvl8pPr>
            <a:lvl9pPr marL="2312988" indent="-484188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838200" y="0"/>
            <a:ext cx="5486399" cy="624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47675" indent="-2317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⦿"/>
              <a:defRPr/>
            </a:lvl1pPr>
            <a:lvl2pPr marL="822325" indent="-13208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›"/>
              <a:defRPr/>
            </a:lvl2pPr>
            <a:lvl3pPr marL="110490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3pPr>
            <a:lvl4pPr marL="1371600" indent="-889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4pPr>
            <a:lvl5pPr marL="1600200" indent="-95250" algn="l" rtl="0">
              <a:spcBef>
                <a:spcPts val="380"/>
              </a:spcBef>
              <a:spcAft>
                <a:spcPts val="0"/>
              </a:spcAft>
              <a:buClr>
                <a:srgbClr val="E6E6E6"/>
              </a:buClr>
              <a:buFont typeface="Noto Symbol"/>
              <a:buChar char="⚫"/>
              <a:defRPr/>
            </a:lvl5pPr>
            <a:lvl6pPr marL="1828800" indent="-101600" algn="l" rtl="0">
              <a:spcBef>
                <a:spcPts val="360"/>
              </a:spcBef>
              <a:buClr>
                <a:srgbClr val="EFEFEF"/>
              </a:buClr>
              <a:buFont typeface="Noto Symbol"/>
              <a:buChar char="⚫"/>
              <a:defRPr/>
            </a:lvl6pPr>
            <a:lvl7pPr marL="2084832" indent="-116332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7pPr>
            <a:lvl8pPr marL="22860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8pPr>
            <a:lvl9pPr marL="251460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100000">
              <a:srgbClr val="003399"/>
            </a:gs>
          </a:gsLst>
          <a:lin ang="5400000" scaled="0"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>
            <a:gsLst>
              <a:gs pos="0">
                <a:srgbClr val="F8F8F8">
                  <a:alpha val="9803"/>
                </a:srgbClr>
              </a:gs>
              <a:gs pos="70000">
                <a:srgbClr val="F8F8F8">
                  <a:alpha val="7843"/>
                </a:srgbClr>
              </a:gs>
              <a:gs pos="100000">
                <a:srgbClr val="F8F8F8">
                  <a:alpha val="784"/>
                </a:srgbClr>
              </a:gs>
            </a:gsLst>
            <a:lin ang="800000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" name="Shape 6"/>
          <p:cNvCxnSpPr/>
          <p:nvPr/>
        </p:nvCxnSpPr>
        <p:spPr>
          <a:xfrm>
            <a:off x="0" y="6350"/>
            <a:ext cx="9137650" cy="6845299"/>
          </a:xfrm>
          <a:prstGeom prst="straightConnector1">
            <a:avLst/>
          </a:prstGeom>
          <a:noFill/>
          <a:ln w="9525" cap="rnd">
            <a:solidFill>
              <a:srgbClr val="B2B2B2">
                <a:alpha val="3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" name="Shape 7"/>
          <p:cNvCxnSpPr/>
          <p:nvPr/>
        </p:nvCxnSpPr>
        <p:spPr>
          <a:xfrm flipH="1">
            <a:off x="6469063" y="4948237"/>
            <a:ext cx="2673350" cy="1900237"/>
          </a:xfrm>
          <a:prstGeom prst="straightConnector1">
            <a:avLst/>
          </a:prstGeom>
          <a:noFill/>
          <a:ln w="9525" cap="rnd">
            <a:solidFill>
              <a:srgbClr val="BBBBBB">
                <a:alpha val="44705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457200" y="268287"/>
            <a:ext cx="8229600" cy="139858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1pPr>
            <a:lvl2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2pPr>
            <a:lvl3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3pPr>
            <a:lvl4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4pPr>
            <a:lvl5pPr marL="484188" marR="0" indent="-484188" algn="l" rtl="0">
              <a:spcBef>
                <a:spcPts val="0"/>
              </a:spcBef>
              <a:spcAft>
                <a:spcPts val="0"/>
              </a:spcAft>
              <a:defRPr/>
            </a:lvl5pPr>
            <a:lvl6pPr marL="941388" marR="0" indent="-484188" algn="l" rtl="0">
              <a:spcBef>
                <a:spcPts val="0"/>
              </a:spcBef>
              <a:spcAft>
                <a:spcPts val="0"/>
              </a:spcAft>
              <a:defRPr/>
            </a:lvl6pPr>
            <a:lvl7pPr marL="1398588" marR="0" indent="-484188" algn="l" rtl="0">
              <a:spcBef>
                <a:spcPts val="0"/>
              </a:spcBef>
              <a:spcAft>
                <a:spcPts val="0"/>
              </a:spcAft>
              <a:defRPr/>
            </a:lvl7pPr>
            <a:lvl8pPr marL="1855788" marR="0" indent="-484188" algn="l" rtl="0">
              <a:spcBef>
                <a:spcPts val="0"/>
              </a:spcBef>
              <a:spcAft>
                <a:spcPts val="0"/>
              </a:spcAft>
              <a:defRPr/>
            </a:lvl8pPr>
            <a:lvl9pPr marL="2312988" marR="0" indent="-484188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47675" marR="0" indent="-2317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⦿"/>
              <a:defRPr/>
            </a:lvl1pPr>
            <a:lvl2pPr marL="822325" marR="0" indent="-13208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Char char="›"/>
              <a:defRPr/>
            </a:lvl2pPr>
            <a:lvl3pPr marL="1104900" marR="0" indent="-762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3pPr>
            <a:lvl4pPr marL="1371600" marR="0" indent="-889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ymbol"/>
              <a:buChar char="⚫"/>
              <a:defRPr/>
            </a:lvl4pPr>
            <a:lvl5pPr marL="1600200" marR="0" indent="-95250" algn="l" rtl="0">
              <a:spcBef>
                <a:spcPts val="380"/>
              </a:spcBef>
              <a:spcAft>
                <a:spcPts val="0"/>
              </a:spcAft>
              <a:buClr>
                <a:srgbClr val="E6E6E6"/>
              </a:buClr>
              <a:buFont typeface="Noto Symbol"/>
              <a:buChar char="⚫"/>
              <a:defRPr/>
            </a:lvl5pPr>
            <a:lvl6pPr marL="1828800" marR="0" indent="-101600" algn="l" rtl="0">
              <a:spcBef>
                <a:spcPts val="360"/>
              </a:spcBef>
              <a:buClr>
                <a:srgbClr val="EFEFEF"/>
              </a:buClr>
              <a:buFont typeface="Noto Symbol"/>
              <a:buChar char="⚫"/>
              <a:defRPr/>
            </a:lvl6pPr>
            <a:lvl7pPr marL="2084832" marR="0" indent="-116332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7pPr>
            <a:lvl8pPr marL="2286000" marR="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8pPr>
            <a:lvl9pPr marL="2514600" marR="0" indent="-88900" algn="l" rtl="0">
              <a:spcBef>
                <a:spcPts val="320"/>
              </a:spcBef>
              <a:buClr>
                <a:srgbClr val="EFEFEF"/>
              </a:buClr>
              <a:buFont typeface="Noto Symbol"/>
              <a:buChar char="⚫"/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>
          <a:xfrm>
            <a:off x="4791075" y="6481762"/>
            <a:ext cx="2133599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>
          <a:xfrm>
            <a:off x="457200" y="6481762"/>
            <a:ext cx="4259263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7589838" y="6481762"/>
            <a:ext cx="503236" cy="3016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8rjTpltyOB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685800" y="1676400"/>
            <a:ext cx="7772400" cy="2286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484632" marR="0" lvl="0" indent="-2031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54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Cyber-Bullying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Learning Goal: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47675" marR="0" lvl="0" indent="-3841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⦿"/>
            </a:pPr>
            <a:r>
              <a:rPr lang="en-US" sz="30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Students will be able to define and understand the negative aspects of cyber bullying and cyber harassment.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1676400" y="1447800"/>
            <a:ext cx="6302699" cy="1447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4000" dirty="0">
                <a:solidFill>
                  <a:schemeClr val="tx1"/>
                </a:solidFill>
                <a:hlinkClick r:id="rId3"/>
              </a:rPr>
              <a:t>Stop Walk Talk</a:t>
            </a:r>
          </a:p>
        </p:txBody>
      </p:sp>
      <p:pic>
        <p:nvPicPr>
          <p:cNvPr id="100" name="Shape 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62537" y="3071650"/>
            <a:ext cx="4891625" cy="3261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209800"/>
            <a:ext cx="8229600" cy="1524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ct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What is Cyber-Bullying?</a:t>
            </a:r>
          </a:p>
        </p:txBody>
      </p:sp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447877">
            <a:off x="636588" y="698499"/>
            <a:ext cx="13716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Shape 1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491992">
            <a:off x="339725" y="3675063"/>
            <a:ext cx="2735263" cy="2743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/>
          <p:nvPr/>
        </p:nvSpPr>
        <p:spPr>
          <a:xfrm>
            <a:off x="155575" y="-144463"/>
            <a:ext cx="304799" cy="30480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09" name="Shape 109"/>
          <p:cNvSpPr/>
          <p:nvPr/>
        </p:nvSpPr>
        <p:spPr>
          <a:xfrm>
            <a:off x="307975" y="7937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0" name="Shape 110"/>
          <p:cNvSpPr/>
          <p:nvPr/>
        </p:nvSpPr>
        <p:spPr>
          <a:xfrm>
            <a:off x="460375" y="160338"/>
            <a:ext cx="304799" cy="304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951230">
            <a:off x="6526212" y="688975"/>
            <a:ext cx="1904999" cy="1904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937228">
            <a:off x="5226049" y="3997325"/>
            <a:ext cx="3397250" cy="225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Cyber?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81000" y="1066800"/>
            <a:ext cx="8229600" cy="54863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64008" marR="0" lvl="0" indent="-50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ymbol"/>
              <a:buNone/>
            </a:pPr>
            <a:r>
              <a:rPr lang="en-US" sz="255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Cyber-Bullying: </a:t>
            </a:r>
          </a:p>
          <a:p>
            <a:pPr marL="448056" marR="0" lvl="0" indent="-384556" algn="l" rtl="0">
              <a:lnSpc>
                <a:spcPct val="90000"/>
              </a:lnSpc>
              <a:spcBef>
                <a:spcPts val="1710"/>
              </a:spcBef>
              <a:spcAft>
                <a:spcPts val="0"/>
              </a:spcAft>
              <a:buClr>
                <a:schemeClr val="accent1"/>
              </a:buClr>
              <a:buSzPct val="78461"/>
              <a:buFont typeface="Arial"/>
              <a:buChar char="•"/>
            </a:pPr>
            <a:r>
              <a:rPr lang="en-US" sz="255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When a child, preteen or teen is tormented, threatened, harassed, humiliated, embarrassed or otherwise targeted by another child, preteen or teen using Internet, interactive and digital technologies or mobile phones.</a:t>
            </a:r>
          </a:p>
          <a:p>
            <a:pPr marL="438912" marR="0" lvl="1" indent="-7112" algn="l" rtl="0">
              <a:lnSpc>
                <a:spcPct val="90000"/>
              </a:lnSpc>
              <a:spcBef>
                <a:spcPts val="16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en-US" sz="240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***There must be a minor on both sides, or at least have been instigated by a minor against another minor</a:t>
            </a:r>
          </a:p>
          <a:p>
            <a:pPr marL="438912" marR="0" lvl="1" indent="-7112" algn="l" rtl="0">
              <a:lnSpc>
                <a:spcPct val="90000"/>
              </a:lnSpc>
              <a:spcBef>
                <a:spcPts val="1680"/>
              </a:spcBef>
              <a:spcAft>
                <a:spcPts val="1200"/>
              </a:spcAft>
              <a:buClr>
                <a:schemeClr val="accent1"/>
              </a:buClr>
              <a:buSzPct val="25000"/>
              <a:buFont typeface="Verdana"/>
              <a:buNone/>
            </a:pPr>
            <a:r>
              <a:rPr lang="en-US" sz="240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***No matter what form, bullying or harassing behavior is wrong and can be punishable according to our Code of Conduct.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Cyber?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47675" marR="0" lvl="0" indent="-3841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30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 about when an adult (anyone 18 or older) becomes involved?</a:t>
            </a:r>
          </a:p>
          <a:p>
            <a:pPr marL="822325" marR="0" lvl="1" indent="-288925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/>
              <a:buChar char="•"/>
            </a:pPr>
            <a:r>
              <a:rPr lang="en-US" sz="26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It’s </a:t>
            </a:r>
            <a:r>
              <a:rPr lang="en-US" sz="26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never</a:t>
            </a:r>
            <a:r>
              <a:rPr lang="en-US" sz="26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cyber-bullying when an adult becomes involved…</a:t>
            </a:r>
          </a:p>
          <a:p>
            <a:pPr marL="822325" marR="0" lvl="1" indent="-288925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/>
              <a:buChar char="•"/>
            </a:pPr>
            <a:r>
              <a:rPr lang="en-US" sz="26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Now it is </a:t>
            </a:r>
            <a:r>
              <a:rPr lang="en-US" sz="26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cyber-harassment</a:t>
            </a:r>
            <a:r>
              <a:rPr lang="en-US" sz="26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or </a:t>
            </a:r>
            <a:r>
              <a:rPr lang="en-US" sz="26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cyber-stalking</a:t>
            </a:r>
          </a:p>
          <a:p>
            <a:pPr marL="822325" marR="0" lvl="1" indent="-288925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SzPct val="95000"/>
              <a:buFont typeface="Arial"/>
              <a:buChar char="•"/>
            </a:pPr>
            <a:r>
              <a:rPr lang="en-US" sz="26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This is a crime and police will become involved.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Cyber-ethics/Social Responsibility</a:t>
            </a:r>
          </a:p>
        </p:txBody>
      </p:sp>
      <p:sp>
        <p:nvSpPr>
          <p:cNvPr id="130" name="Shape 130"/>
          <p:cNvSpPr txBox="1">
            <a:spLocks noGrp="1"/>
          </p:cNvSpPr>
          <p:nvPr>
            <p:ph type="body" idx="1"/>
          </p:nvPr>
        </p:nvSpPr>
        <p:spPr>
          <a:xfrm>
            <a:off x="381000" y="18288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48056" marR="0" lvl="0" indent="-384556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 responsible when using cyber tools</a:t>
            </a:r>
          </a:p>
          <a:p>
            <a:pPr marL="448056" marR="0" lvl="0" indent="-384556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something inappropriate is directed at you or you see it directed at someone:	</a:t>
            </a:r>
          </a:p>
          <a:p>
            <a:pPr marL="822960" marR="0" lvl="1" indent="-289560" algn="l" rtl="0">
              <a:spcBef>
                <a:spcPts val="590"/>
              </a:spcBef>
              <a:spcAft>
                <a:spcPts val="0"/>
              </a:spcAft>
              <a:buClr>
                <a:schemeClr val="accent1"/>
              </a:buClr>
              <a:buSzPct val="93416"/>
              <a:buFont typeface="Arial"/>
              <a:buChar char="•"/>
            </a:pPr>
            <a:r>
              <a:rPr lang="en-US" sz="295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Use </a:t>
            </a:r>
            <a:r>
              <a:rPr lang="en-US" sz="295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STOP, WALK, TALK</a:t>
            </a:r>
          </a:p>
          <a:p>
            <a:pPr marL="448056" marR="0" lvl="0" indent="-384556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Tell the person who is posting to </a:t>
            </a:r>
            <a:r>
              <a:rPr lang="en-US" sz="28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STOP</a:t>
            </a:r>
          </a:p>
          <a:p>
            <a:pPr marL="448056" marR="0" lvl="0" indent="-384556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Then, </a:t>
            </a:r>
            <a:r>
              <a:rPr lang="en-US" sz="28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WALK</a:t>
            </a: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away from the technology (do not post or respond after telling to STOP)</a:t>
            </a:r>
          </a:p>
          <a:p>
            <a:pPr marL="448056" marR="0" lvl="0" indent="-384556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2800" b="1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TALK</a:t>
            </a:r>
            <a:r>
              <a:rPr lang="en-US" sz="28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to an adult about what’s happening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632" marR="0" lvl="0" indent="-2031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1" i="0" u="none" strike="noStrike" cap="none" baseline="0">
                <a:solidFill>
                  <a:srgbClr val="ECECEC"/>
                </a:solidFill>
                <a:latin typeface="Questrial"/>
                <a:ea typeface="Questrial"/>
                <a:cs typeface="Questrial"/>
                <a:sym typeface="Questrial"/>
              </a:rPr>
              <a:t>Cyber-ethics/Social Responsibility</a:t>
            </a:r>
          </a:p>
        </p:txBody>
      </p:sp>
      <p:sp>
        <p:nvSpPr>
          <p:cNvPr id="136" name="Shape 136"/>
          <p:cNvSpPr txBox="1">
            <a:spLocks noGrp="1"/>
          </p:cNvSpPr>
          <p:nvPr>
            <p:ph type="body" idx="1"/>
          </p:nvPr>
        </p:nvSpPr>
        <p:spPr>
          <a:xfrm>
            <a:off x="457200" y="2590800"/>
            <a:ext cx="8229600" cy="30702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47675" marR="0" lvl="0" indent="-3841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3000" b="0" i="0" u="none" strike="noStrike" cap="none" baseline="0" dirty="0" smtClean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Remember</a:t>
            </a:r>
            <a:r>
              <a:rPr lang="en-US" sz="300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, nothing you post ever goes away.  It can </a:t>
            </a:r>
            <a:r>
              <a:rPr lang="en-US" sz="3000" b="1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always </a:t>
            </a:r>
            <a:r>
              <a:rPr lang="en-US" sz="3000" b="0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be retrieved</a:t>
            </a:r>
            <a:r>
              <a:rPr lang="en-US" sz="3000" b="0" i="0" u="none" strike="noStrike" cap="none" baseline="0" dirty="0" smtClean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.</a:t>
            </a:r>
          </a:p>
          <a:p>
            <a:pPr marL="447675" marR="0" lvl="0" indent="-3841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None/>
            </a:pPr>
            <a:endParaRPr lang="en-US" sz="3000" b="0" i="0" u="none" strike="noStrike" cap="none" baseline="0" dirty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47675" marR="0" lvl="0" indent="-384175" algn="l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/>
              <a:buChar char="•"/>
            </a:pPr>
            <a:r>
              <a:rPr lang="en-US" sz="3000" b="1" i="0" u="none" strike="noStrike" cap="none" baseline="0" dirty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If you are not a part of the solution, you are a part of the problem.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457200" y="267493"/>
            <a:ext cx="8229600" cy="1399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484188" marR="0" lvl="0" indent="-484188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200">
                <a:solidFill>
                  <a:srgbClr val="E3E3E3"/>
                </a:solidFill>
                <a:latin typeface="Questrial"/>
                <a:ea typeface="Questrial"/>
                <a:cs typeface="Questrial"/>
                <a:sym typeface="Questrial"/>
              </a:rPr>
              <a:t>Expected School Behavior</a:t>
            </a:r>
          </a:p>
        </p:txBody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What are our school-wide expectations?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	-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	-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	-</a:t>
            </a:r>
          </a:p>
          <a:p>
            <a:pPr mar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	-</a:t>
            </a:r>
          </a:p>
          <a:p>
            <a:pPr marL="0" lvl="0" indent="0" rtl="0">
              <a:spcBef>
                <a:spcPts val="0"/>
              </a:spcBef>
              <a:buNone/>
            </a:pP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	-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447675" marR="0" lvl="0" indent="-384175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ymbol"/>
              <a:buChar char="❏"/>
            </a:pPr>
            <a:r>
              <a:rPr lang="en-US" sz="3000" b="0" i="0" u="none" strike="noStrike" cap="none" baseline="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When you are socially responsible with cyber use, </a:t>
            </a:r>
            <a:r>
              <a:rPr lang="en-US" sz="3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you will be following our school wide expectations.  </a:t>
            </a:r>
          </a:p>
          <a:p>
            <a:pPr marL="822325" marR="0" lvl="1" indent="-132080" algn="l" rtl="0">
              <a:spcBef>
                <a:spcPts val="520"/>
              </a:spcBef>
              <a:spcAft>
                <a:spcPts val="0"/>
              </a:spcAft>
              <a:buClr>
                <a:schemeClr val="accent1"/>
              </a:buClr>
              <a:buFont typeface="Verdana"/>
              <a:buNone/>
            </a:pPr>
            <a:endParaRPr sz="2600" b="0" i="0" u="none" strike="noStrike" cap="none" baseline="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ve">
  <a:themeElements>
    <a:clrScheme name="Grayscale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278</Words>
  <Application>Microsoft Office PowerPoint</Application>
  <PresentationFormat>On-screen Show (4:3)</PresentationFormat>
  <Paragraphs>37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Verve</vt:lpstr>
      <vt:lpstr>Cyber-Bullying</vt:lpstr>
      <vt:lpstr>Learning Goal:</vt:lpstr>
      <vt:lpstr>Slide 2</vt:lpstr>
      <vt:lpstr>What is Cyber-Bullying?</vt:lpstr>
      <vt:lpstr>Cyber?</vt:lpstr>
      <vt:lpstr>Cyber?</vt:lpstr>
      <vt:lpstr>Cyber-ethics/Social Responsibility</vt:lpstr>
      <vt:lpstr>Cyber-ethics/Social Responsibility</vt:lpstr>
      <vt:lpstr>Expected School Behavior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Cyber-Bullying</dc:title>
  <cp:lastModifiedBy>Classroom/Lab</cp:lastModifiedBy>
  <cp:revision>2</cp:revision>
  <dcterms:modified xsi:type="dcterms:W3CDTF">2014-10-20T20:16:48Z</dcterms:modified>
</cp:coreProperties>
</file>