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10058400" cy="7772400"/>
  <p:notesSz cx="6858000" cy="9144000"/>
  <p:embeddedFontLst>
    <p:embeddedFont>
      <p:font typeface="Bangers" panose="020B0604020202020204" charset="0"/>
      <p:regular r:id="rId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5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font" Target="fonts/font1.fntdata"/><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10545" y="685800"/>
            <a:ext cx="4437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211263" y="685800"/>
            <a:ext cx="443706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33dff20d6_0_8:notes"/>
          <p:cNvSpPr>
            <a:spLocks noGrp="1" noRot="1" noChangeAspect="1"/>
          </p:cNvSpPr>
          <p:nvPr>
            <p:ph type="sldImg" idx="2"/>
          </p:nvPr>
        </p:nvSpPr>
        <p:spPr>
          <a:xfrm>
            <a:off x="1210545" y="685800"/>
            <a:ext cx="4437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33dff20d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42879" y="1125136"/>
            <a:ext cx="9372600" cy="3101700"/>
          </a:xfrm>
          <a:prstGeom prst="rect">
            <a:avLst/>
          </a:prstGeom>
        </p:spPr>
        <p:txBody>
          <a:bodyPr spcFirstLastPara="1" wrap="square" lIns="113100" tIns="113100" rIns="113100" bIns="113100" anchor="b" anchorCtr="0">
            <a:no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11" name="Google Shape;11;p2"/>
          <p:cNvSpPr txBox="1">
            <a:spLocks noGrp="1"/>
          </p:cNvSpPr>
          <p:nvPr>
            <p:ph type="subTitle" idx="1"/>
          </p:nvPr>
        </p:nvSpPr>
        <p:spPr>
          <a:xfrm>
            <a:off x="342870" y="4282678"/>
            <a:ext cx="9372600" cy="1197600"/>
          </a:xfrm>
          <a:prstGeom prst="rect">
            <a:avLst/>
          </a:prstGeom>
        </p:spPr>
        <p:txBody>
          <a:bodyPr spcFirstLastPara="1" wrap="square" lIns="113100" tIns="113100" rIns="113100" bIns="113100" anchor="t" anchorCtr="0">
            <a:no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a:endParaRPr/>
          </a:p>
        </p:txBody>
      </p:sp>
      <p:sp>
        <p:nvSpPr>
          <p:cNvPr id="12" name="Google Shape;12;p2"/>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42870" y="3250173"/>
            <a:ext cx="9372600" cy="1272000"/>
          </a:xfrm>
          <a:prstGeom prst="rect">
            <a:avLst/>
          </a:prstGeom>
        </p:spPr>
        <p:txBody>
          <a:bodyPr spcFirstLastPara="1" wrap="square" lIns="113100" tIns="113100" rIns="113100" bIns="113100" anchor="ctr" anchorCtr="0">
            <a:no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a:endParaRPr/>
          </a:p>
        </p:txBody>
      </p:sp>
      <p:sp>
        <p:nvSpPr>
          <p:cNvPr id="15" name="Google Shape;15;p3"/>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342870" y="1741518"/>
            <a:ext cx="9372600" cy="5162700"/>
          </a:xfrm>
          <a:prstGeom prst="rect">
            <a:avLst/>
          </a:prstGeom>
        </p:spPr>
        <p:txBody>
          <a:bodyPr spcFirstLastPara="1" wrap="square" lIns="113100" tIns="113100" rIns="113100" bIns="113100" anchor="t" anchorCtr="0">
            <a:noAutofit/>
          </a:bodyPr>
          <a:lstStyle>
            <a:lvl1pPr marL="457200" lvl="0" indent="-368300">
              <a:spcBef>
                <a:spcPts val="0"/>
              </a:spcBef>
              <a:spcAft>
                <a:spcPts val="0"/>
              </a:spcAft>
              <a:buSzPts val="2200"/>
              <a:buChar char="●"/>
              <a:defRPr/>
            </a:lvl1pPr>
            <a:lvl2pPr marL="914400" lvl="1" indent="-336550">
              <a:spcBef>
                <a:spcPts val="2000"/>
              </a:spcBef>
              <a:spcAft>
                <a:spcPts val="0"/>
              </a:spcAft>
              <a:buSzPts val="1700"/>
              <a:buChar char="○"/>
              <a:defRPr/>
            </a:lvl2pPr>
            <a:lvl3pPr marL="1371600" lvl="2" indent="-336550">
              <a:spcBef>
                <a:spcPts val="2000"/>
              </a:spcBef>
              <a:spcAft>
                <a:spcPts val="0"/>
              </a:spcAft>
              <a:buSzPts val="1700"/>
              <a:buChar char="■"/>
              <a:defRPr/>
            </a:lvl3pPr>
            <a:lvl4pPr marL="1828800" lvl="3" indent="-336550">
              <a:spcBef>
                <a:spcPts val="2000"/>
              </a:spcBef>
              <a:spcAft>
                <a:spcPts val="0"/>
              </a:spcAft>
              <a:buSzPts val="1700"/>
              <a:buChar char="●"/>
              <a:defRPr/>
            </a:lvl4pPr>
            <a:lvl5pPr marL="2286000" lvl="4" indent="-336550">
              <a:spcBef>
                <a:spcPts val="2000"/>
              </a:spcBef>
              <a:spcAft>
                <a:spcPts val="0"/>
              </a:spcAft>
              <a:buSzPts val="1700"/>
              <a:buChar char="○"/>
              <a:defRPr/>
            </a:lvl5pPr>
            <a:lvl6pPr marL="2743200" lvl="5" indent="-336550">
              <a:spcBef>
                <a:spcPts val="2000"/>
              </a:spcBef>
              <a:spcAft>
                <a:spcPts val="0"/>
              </a:spcAft>
              <a:buSzPts val="1700"/>
              <a:buChar char="■"/>
              <a:defRPr/>
            </a:lvl6pPr>
            <a:lvl7pPr marL="3200400" lvl="6" indent="-336550">
              <a:spcBef>
                <a:spcPts val="2000"/>
              </a:spcBef>
              <a:spcAft>
                <a:spcPts val="0"/>
              </a:spcAft>
              <a:buSzPts val="1700"/>
              <a:buChar char="●"/>
              <a:defRPr/>
            </a:lvl7pPr>
            <a:lvl8pPr marL="3657600" lvl="7" indent="-336550">
              <a:spcBef>
                <a:spcPts val="2000"/>
              </a:spcBef>
              <a:spcAft>
                <a:spcPts val="0"/>
              </a:spcAft>
              <a:buSzPts val="1700"/>
              <a:buChar char="○"/>
              <a:defRPr/>
            </a:lvl8pPr>
            <a:lvl9pPr marL="4114800" lvl="8" indent="-336550">
              <a:spcBef>
                <a:spcPts val="2000"/>
              </a:spcBef>
              <a:spcAft>
                <a:spcPts val="2000"/>
              </a:spcAft>
              <a:buSzPts val="1700"/>
              <a:buChar char="■"/>
              <a:defRPr/>
            </a:lvl9pPr>
          </a:lstStyle>
          <a:p>
            <a:endParaRPr/>
          </a:p>
        </p:txBody>
      </p:sp>
      <p:sp>
        <p:nvSpPr>
          <p:cNvPr id="19" name="Google Shape;19;p4"/>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2" name="Google Shape;22;p5"/>
          <p:cNvSpPr txBox="1">
            <a:spLocks noGrp="1"/>
          </p:cNvSpPr>
          <p:nvPr>
            <p:ph type="body" idx="1"/>
          </p:nvPr>
        </p:nvSpPr>
        <p:spPr>
          <a:xfrm>
            <a:off x="342870" y="1741518"/>
            <a:ext cx="4399800" cy="5162700"/>
          </a:xfrm>
          <a:prstGeom prst="rect">
            <a:avLst/>
          </a:prstGeom>
        </p:spPr>
        <p:txBody>
          <a:bodyPr spcFirstLastPara="1" wrap="square" lIns="113100" tIns="113100" rIns="113100" bIns="113100" anchor="t" anchorCtr="0">
            <a:noAutofit/>
          </a:bodyPr>
          <a:lstStyle>
            <a:lvl1pPr marL="457200" lvl="0" indent="-336550">
              <a:spcBef>
                <a:spcPts val="0"/>
              </a:spcBef>
              <a:spcAft>
                <a:spcPts val="0"/>
              </a:spcAft>
              <a:buSzPts val="1700"/>
              <a:buChar char="●"/>
              <a:defRPr sz="17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3" name="Google Shape;23;p5"/>
          <p:cNvSpPr txBox="1">
            <a:spLocks noGrp="1"/>
          </p:cNvSpPr>
          <p:nvPr>
            <p:ph type="body" idx="2"/>
          </p:nvPr>
        </p:nvSpPr>
        <p:spPr>
          <a:xfrm>
            <a:off x="5315640" y="1741518"/>
            <a:ext cx="4399800" cy="5162700"/>
          </a:xfrm>
          <a:prstGeom prst="rect">
            <a:avLst/>
          </a:prstGeom>
        </p:spPr>
        <p:txBody>
          <a:bodyPr spcFirstLastPara="1" wrap="square" lIns="113100" tIns="113100" rIns="113100" bIns="113100" anchor="t" anchorCtr="0">
            <a:noAutofit/>
          </a:bodyPr>
          <a:lstStyle>
            <a:lvl1pPr marL="457200" lvl="0" indent="-336550">
              <a:spcBef>
                <a:spcPts val="0"/>
              </a:spcBef>
              <a:spcAft>
                <a:spcPts val="0"/>
              </a:spcAft>
              <a:buSzPts val="1700"/>
              <a:buChar char="●"/>
              <a:defRPr sz="17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24" name="Google Shape;24;p5"/>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42870" y="672482"/>
            <a:ext cx="9372600" cy="865500"/>
          </a:xfrm>
          <a:prstGeom prst="rect">
            <a:avLst/>
          </a:prstGeom>
        </p:spPr>
        <p:txBody>
          <a:bodyPr spcFirstLastPara="1" wrap="square" lIns="113100" tIns="113100" rIns="113100" bIns="113100"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7" name="Google Shape;27;p6"/>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42870" y="839573"/>
            <a:ext cx="3088800" cy="1141800"/>
          </a:xfrm>
          <a:prstGeom prst="rect">
            <a:avLst/>
          </a:prstGeom>
        </p:spPr>
        <p:txBody>
          <a:bodyPr spcFirstLastPara="1" wrap="square" lIns="113100" tIns="113100" rIns="113100" bIns="113100" anchor="b" anchorCtr="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42870" y="2099840"/>
            <a:ext cx="3088800" cy="4804500"/>
          </a:xfrm>
          <a:prstGeom prst="rect">
            <a:avLst/>
          </a:prstGeom>
        </p:spPr>
        <p:txBody>
          <a:bodyPr spcFirstLastPara="1" wrap="square" lIns="113100" tIns="113100" rIns="113100" bIns="113100" anchor="t" anchorCtr="0">
            <a:noAutofit/>
          </a:bodyPr>
          <a:lstStyle>
            <a:lvl1pPr marL="457200" lvl="0" indent="-323850">
              <a:spcBef>
                <a:spcPts val="0"/>
              </a:spcBef>
              <a:spcAft>
                <a:spcPts val="0"/>
              </a:spcAft>
              <a:buSzPts val="1500"/>
              <a:buChar char="●"/>
              <a:defRPr sz="1500"/>
            </a:lvl1pPr>
            <a:lvl2pPr marL="914400" lvl="1" indent="-323850">
              <a:spcBef>
                <a:spcPts val="2000"/>
              </a:spcBef>
              <a:spcAft>
                <a:spcPts val="0"/>
              </a:spcAft>
              <a:buSzPts val="1500"/>
              <a:buChar char="○"/>
              <a:defRPr sz="1500"/>
            </a:lvl2pPr>
            <a:lvl3pPr marL="1371600" lvl="2" indent="-323850">
              <a:spcBef>
                <a:spcPts val="2000"/>
              </a:spcBef>
              <a:spcAft>
                <a:spcPts val="0"/>
              </a:spcAft>
              <a:buSzPts val="1500"/>
              <a:buChar char="■"/>
              <a:defRPr sz="1500"/>
            </a:lvl3pPr>
            <a:lvl4pPr marL="1828800" lvl="3" indent="-323850">
              <a:spcBef>
                <a:spcPts val="2000"/>
              </a:spcBef>
              <a:spcAft>
                <a:spcPts val="0"/>
              </a:spcAft>
              <a:buSzPts val="1500"/>
              <a:buChar char="●"/>
              <a:defRPr sz="1500"/>
            </a:lvl4pPr>
            <a:lvl5pPr marL="2286000" lvl="4" indent="-323850">
              <a:spcBef>
                <a:spcPts val="2000"/>
              </a:spcBef>
              <a:spcAft>
                <a:spcPts val="0"/>
              </a:spcAft>
              <a:buSzPts val="1500"/>
              <a:buChar char="○"/>
              <a:defRPr sz="1500"/>
            </a:lvl5pPr>
            <a:lvl6pPr marL="2743200" lvl="5" indent="-323850">
              <a:spcBef>
                <a:spcPts val="2000"/>
              </a:spcBef>
              <a:spcAft>
                <a:spcPts val="0"/>
              </a:spcAft>
              <a:buSzPts val="1500"/>
              <a:buChar char="■"/>
              <a:defRPr sz="1500"/>
            </a:lvl6pPr>
            <a:lvl7pPr marL="3200400" lvl="6" indent="-323850">
              <a:spcBef>
                <a:spcPts val="2000"/>
              </a:spcBef>
              <a:spcAft>
                <a:spcPts val="0"/>
              </a:spcAft>
              <a:buSzPts val="1500"/>
              <a:buChar char="●"/>
              <a:defRPr sz="1500"/>
            </a:lvl7pPr>
            <a:lvl8pPr marL="3657600" lvl="7" indent="-323850">
              <a:spcBef>
                <a:spcPts val="2000"/>
              </a:spcBef>
              <a:spcAft>
                <a:spcPts val="0"/>
              </a:spcAft>
              <a:buSzPts val="1500"/>
              <a:buChar char="○"/>
              <a:defRPr sz="1500"/>
            </a:lvl8pPr>
            <a:lvl9pPr marL="4114800" lvl="8" indent="-323850">
              <a:spcBef>
                <a:spcPts val="2000"/>
              </a:spcBef>
              <a:spcAft>
                <a:spcPts val="2000"/>
              </a:spcAft>
              <a:buSzPts val="1500"/>
              <a:buChar char="■"/>
              <a:defRPr sz="1500"/>
            </a:lvl9pPr>
          </a:lstStyle>
          <a:p>
            <a:endParaRPr/>
          </a:p>
        </p:txBody>
      </p:sp>
      <p:sp>
        <p:nvSpPr>
          <p:cNvPr id="31" name="Google Shape;31;p7"/>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9275" y="680227"/>
            <a:ext cx="7004700" cy="6181800"/>
          </a:xfrm>
          <a:prstGeom prst="rect">
            <a:avLst/>
          </a:prstGeom>
        </p:spPr>
        <p:txBody>
          <a:bodyPr spcFirstLastPara="1" wrap="square" lIns="113100" tIns="113100" rIns="113100" bIns="113100" anchor="ctr" anchorCtr="0">
            <a:no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a:endParaRPr/>
          </a:p>
        </p:txBody>
      </p:sp>
      <p:sp>
        <p:nvSpPr>
          <p:cNvPr id="34" name="Google Shape;34;p8"/>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spcFirstLastPara="1" wrap="square" lIns="113100" tIns="113100" rIns="113100" bIns="1131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92050" y="1863464"/>
            <a:ext cx="4449600" cy="2239800"/>
          </a:xfrm>
          <a:prstGeom prst="rect">
            <a:avLst/>
          </a:prstGeom>
        </p:spPr>
        <p:txBody>
          <a:bodyPr spcFirstLastPara="1" wrap="square" lIns="113100" tIns="113100" rIns="113100" bIns="113100"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8" name="Google Shape;38;p9"/>
          <p:cNvSpPr txBox="1">
            <a:spLocks noGrp="1"/>
          </p:cNvSpPr>
          <p:nvPr>
            <p:ph type="subTitle" idx="1"/>
          </p:nvPr>
        </p:nvSpPr>
        <p:spPr>
          <a:xfrm>
            <a:off x="292050" y="4235758"/>
            <a:ext cx="4449600" cy="1866300"/>
          </a:xfrm>
          <a:prstGeom prst="rect">
            <a:avLst/>
          </a:prstGeom>
        </p:spPr>
        <p:txBody>
          <a:bodyPr spcFirstLastPara="1" wrap="square" lIns="113100" tIns="113100" rIns="113100" bIns="113100" anchor="t" anchorCtr="0">
            <a:no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a:endParaRPr/>
          </a:p>
        </p:txBody>
      </p:sp>
      <p:sp>
        <p:nvSpPr>
          <p:cNvPr id="39" name="Google Shape;39;p9"/>
          <p:cNvSpPr txBox="1">
            <a:spLocks noGrp="1"/>
          </p:cNvSpPr>
          <p:nvPr>
            <p:ph type="body" idx="2"/>
          </p:nvPr>
        </p:nvSpPr>
        <p:spPr>
          <a:xfrm>
            <a:off x="5433450" y="1094158"/>
            <a:ext cx="4220700" cy="5583600"/>
          </a:xfrm>
          <a:prstGeom prst="rect">
            <a:avLst/>
          </a:prstGeom>
        </p:spPr>
        <p:txBody>
          <a:bodyPr spcFirstLastPara="1" wrap="square" lIns="113100" tIns="113100" rIns="113100" bIns="113100" anchor="ctr" anchorCtr="0">
            <a:noAutofit/>
          </a:bodyPr>
          <a:lstStyle>
            <a:lvl1pPr marL="457200" lvl="0" indent="-368300">
              <a:spcBef>
                <a:spcPts val="0"/>
              </a:spcBef>
              <a:spcAft>
                <a:spcPts val="0"/>
              </a:spcAft>
              <a:buSzPts val="2200"/>
              <a:buChar char="●"/>
              <a:defRPr/>
            </a:lvl1pPr>
            <a:lvl2pPr marL="914400" lvl="1" indent="-336550">
              <a:spcBef>
                <a:spcPts val="2000"/>
              </a:spcBef>
              <a:spcAft>
                <a:spcPts val="0"/>
              </a:spcAft>
              <a:buSzPts val="1700"/>
              <a:buChar char="○"/>
              <a:defRPr/>
            </a:lvl2pPr>
            <a:lvl3pPr marL="1371600" lvl="2" indent="-336550">
              <a:spcBef>
                <a:spcPts val="2000"/>
              </a:spcBef>
              <a:spcAft>
                <a:spcPts val="0"/>
              </a:spcAft>
              <a:buSzPts val="1700"/>
              <a:buChar char="■"/>
              <a:defRPr/>
            </a:lvl3pPr>
            <a:lvl4pPr marL="1828800" lvl="3" indent="-336550">
              <a:spcBef>
                <a:spcPts val="2000"/>
              </a:spcBef>
              <a:spcAft>
                <a:spcPts val="0"/>
              </a:spcAft>
              <a:buSzPts val="1700"/>
              <a:buChar char="●"/>
              <a:defRPr/>
            </a:lvl4pPr>
            <a:lvl5pPr marL="2286000" lvl="4" indent="-336550">
              <a:spcBef>
                <a:spcPts val="2000"/>
              </a:spcBef>
              <a:spcAft>
                <a:spcPts val="0"/>
              </a:spcAft>
              <a:buSzPts val="1700"/>
              <a:buChar char="○"/>
              <a:defRPr/>
            </a:lvl5pPr>
            <a:lvl6pPr marL="2743200" lvl="5" indent="-336550">
              <a:spcBef>
                <a:spcPts val="2000"/>
              </a:spcBef>
              <a:spcAft>
                <a:spcPts val="0"/>
              </a:spcAft>
              <a:buSzPts val="1700"/>
              <a:buChar char="■"/>
              <a:defRPr/>
            </a:lvl6pPr>
            <a:lvl7pPr marL="3200400" lvl="6" indent="-336550">
              <a:spcBef>
                <a:spcPts val="2000"/>
              </a:spcBef>
              <a:spcAft>
                <a:spcPts val="0"/>
              </a:spcAft>
              <a:buSzPts val="1700"/>
              <a:buChar char="●"/>
              <a:defRPr/>
            </a:lvl7pPr>
            <a:lvl8pPr marL="3657600" lvl="7" indent="-336550">
              <a:spcBef>
                <a:spcPts val="2000"/>
              </a:spcBef>
              <a:spcAft>
                <a:spcPts val="0"/>
              </a:spcAft>
              <a:buSzPts val="1700"/>
              <a:buChar char="○"/>
              <a:defRPr/>
            </a:lvl8pPr>
            <a:lvl9pPr marL="4114800" lvl="8" indent="-336550">
              <a:spcBef>
                <a:spcPts val="2000"/>
              </a:spcBef>
              <a:spcAft>
                <a:spcPts val="2000"/>
              </a:spcAft>
              <a:buSzPts val="1700"/>
              <a:buChar char="■"/>
              <a:defRPr/>
            </a:lvl9pPr>
          </a:lstStyle>
          <a:p>
            <a:endParaRPr/>
          </a:p>
        </p:txBody>
      </p:sp>
      <p:sp>
        <p:nvSpPr>
          <p:cNvPr id="40" name="Google Shape;40;p9"/>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42870" y="6392869"/>
            <a:ext cx="6598800" cy="914400"/>
          </a:xfrm>
          <a:prstGeom prst="rect">
            <a:avLst/>
          </a:prstGeom>
        </p:spPr>
        <p:txBody>
          <a:bodyPr spcFirstLastPara="1" wrap="square" lIns="113100" tIns="113100" rIns="113100" bIns="113100" anchor="ctr" anchorCtr="0">
            <a:noAutofit/>
          </a:bodyPr>
          <a:lstStyle>
            <a:lvl1pPr marL="457200" lvl="0" indent="-228600">
              <a:lnSpc>
                <a:spcPct val="100000"/>
              </a:lnSpc>
              <a:spcBef>
                <a:spcPts val="0"/>
              </a:spcBef>
              <a:spcAft>
                <a:spcPts val="0"/>
              </a:spcAft>
              <a:buSzPts val="2200"/>
              <a:buNone/>
              <a:defRPr/>
            </a:lvl1pPr>
          </a:lstStyle>
          <a:p>
            <a:endParaRPr/>
          </a:p>
        </p:txBody>
      </p:sp>
      <p:sp>
        <p:nvSpPr>
          <p:cNvPr id="43" name="Google Shape;43;p10"/>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42870" y="1671478"/>
            <a:ext cx="9372600" cy="2967000"/>
          </a:xfrm>
          <a:prstGeom prst="rect">
            <a:avLst/>
          </a:prstGeom>
        </p:spPr>
        <p:txBody>
          <a:bodyPr spcFirstLastPara="1" wrap="square" lIns="113100" tIns="113100" rIns="113100" bIns="113100" anchor="b" anchorCtr="0">
            <a:no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a:spLocks noGrp="1"/>
          </p:cNvSpPr>
          <p:nvPr>
            <p:ph type="body" idx="1"/>
          </p:nvPr>
        </p:nvSpPr>
        <p:spPr>
          <a:xfrm>
            <a:off x="342870" y="4763362"/>
            <a:ext cx="9372600" cy="1965600"/>
          </a:xfrm>
          <a:prstGeom prst="rect">
            <a:avLst/>
          </a:prstGeom>
        </p:spPr>
        <p:txBody>
          <a:bodyPr spcFirstLastPara="1" wrap="square" lIns="113100" tIns="113100" rIns="113100" bIns="113100" anchor="t" anchorCtr="0">
            <a:noAutofit/>
          </a:bodyPr>
          <a:lstStyle>
            <a:lvl1pPr marL="457200" lvl="0" indent="-368300" algn="ctr">
              <a:spcBef>
                <a:spcPts val="0"/>
              </a:spcBef>
              <a:spcAft>
                <a:spcPts val="0"/>
              </a:spcAft>
              <a:buSzPts val="2200"/>
              <a:buChar char="●"/>
              <a:defRPr/>
            </a:lvl1pPr>
            <a:lvl2pPr marL="914400" lvl="1" indent="-336550" algn="ctr">
              <a:spcBef>
                <a:spcPts val="2000"/>
              </a:spcBef>
              <a:spcAft>
                <a:spcPts val="0"/>
              </a:spcAft>
              <a:buSzPts val="1700"/>
              <a:buChar char="○"/>
              <a:defRPr/>
            </a:lvl2pPr>
            <a:lvl3pPr marL="1371600" lvl="2" indent="-336550" algn="ctr">
              <a:spcBef>
                <a:spcPts val="2000"/>
              </a:spcBef>
              <a:spcAft>
                <a:spcPts val="0"/>
              </a:spcAft>
              <a:buSzPts val="1700"/>
              <a:buChar char="■"/>
              <a:defRPr/>
            </a:lvl3pPr>
            <a:lvl4pPr marL="1828800" lvl="3" indent="-336550" algn="ctr">
              <a:spcBef>
                <a:spcPts val="2000"/>
              </a:spcBef>
              <a:spcAft>
                <a:spcPts val="0"/>
              </a:spcAft>
              <a:buSzPts val="1700"/>
              <a:buChar char="●"/>
              <a:defRPr/>
            </a:lvl4pPr>
            <a:lvl5pPr marL="2286000" lvl="4" indent="-336550" algn="ctr">
              <a:spcBef>
                <a:spcPts val="2000"/>
              </a:spcBef>
              <a:spcAft>
                <a:spcPts val="0"/>
              </a:spcAft>
              <a:buSzPts val="1700"/>
              <a:buChar char="○"/>
              <a:defRPr/>
            </a:lvl5pPr>
            <a:lvl6pPr marL="2743200" lvl="5" indent="-336550" algn="ctr">
              <a:spcBef>
                <a:spcPts val="2000"/>
              </a:spcBef>
              <a:spcAft>
                <a:spcPts val="0"/>
              </a:spcAft>
              <a:buSzPts val="1700"/>
              <a:buChar char="■"/>
              <a:defRPr/>
            </a:lvl6pPr>
            <a:lvl7pPr marL="3200400" lvl="6" indent="-336550" algn="ctr">
              <a:spcBef>
                <a:spcPts val="2000"/>
              </a:spcBef>
              <a:spcAft>
                <a:spcPts val="0"/>
              </a:spcAft>
              <a:buSzPts val="1700"/>
              <a:buChar char="●"/>
              <a:defRPr/>
            </a:lvl7pPr>
            <a:lvl8pPr marL="3657600" lvl="7" indent="-336550" algn="ctr">
              <a:spcBef>
                <a:spcPts val="2000"/>
              </a:spcBef>
              <a:spcAft>
                <a:spcPts val="0"/>
              </a:spcAft>
              <a:buSzPts val="1700"/>
              <a:buChar char="○"/>
              <a:defRPr/>
            </a:lvl8pPr>
            <a:lvl9pPr marL="4114800" lvl="8" indent="-336550" algn="ctr">
              <a:spcBef>
                <a:spcPts val="2000"/>
              </a:spcBef>
              <a:spcAft>
                <a:spcPts val="2000"/>
              </a:spcAft>
              <a:buSzPts val="1700"/>
              <a:buChar char="■"/>
              <a:defRPr/>
            </a:lvl9pPr>
          </a:lstStyle>
          <a:p>
            <a:endParaRPr/>
          </a:p>
        </p:txBody>
      </p:sp>
      <p:sp>
        <p:nvSpPr>
          <p:cNvPr id="47" name="Google Shape;47;p11"/>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319704" y="7046639"/>
            <a:ext cx="603600" cy="594900"/>
          </a:xfrm>
          <a:prstGeom prst="rect">
            <a:avLst/>
          </a:prstGeom>
        </p:spPr>
        <p:txBody>
          <a:bodyPr spcFirstLastPara="1" wrap="square" lIns="113100" tIns="113100" rIns="113100" bIns="1131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42870" y="672482"/>
            <a:ext cx="9372600" cy="865500"/>
          </a:xfrm>
          <a:prstGeom prst="rect">
            <a:avLst/>
          </a:prstGeom>
          <a:noFill/>
          <a:ln>
            <a:noFill/>
          </a:ln>
        </p:spPr>
        <p:txBody>
          <a:bodyPr spcFirstLastPara="1" wrap="square" lIns="113100" tIns="113100" rIns="113100" bIns="113100" anchor="t" anchorCtr="0">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a:endParaRPr/>
          </a:p>
        </p:txBody>
      </p:sp>
      <p:sp>
        <p:nvSpPr>
          <p:cNvPr id="7" name="Google Shape;7;p1"/>
          <p:cNvSpPr txBox="1">
            <a:spLocks noGrp="1"/>
          </p:cNvSpPr>
          <p:nvPr>
            <p:ph type="body" idx="1"/>
          </p:nvPr>
        </p:nvSpPr>
        <p:spPr>
          <a:xfrm>
            <a:off x="342870" y="1741518"/>
            <a:ext cx="9372600" cy="5162700"/>
          </a:xfrm>
          <a:prstGeom prst="rect">
            <a:avLst/>
          </a:prstGeom>
          <a:noFill/>
          <a:ln>
            <a:noFill/>
          </a:ln>
        </p:spPr>
        <p:txBody>
          <a:bodyPr spcFirstLastPara="1" wrap="square" lIns="113100" tIns="113100" rIns="113100" bIns="113100" anchor="t" anchorCtr="0">
            <a:noAutofit/>
          </a:bodyPr>
          <a:lstStyle>
            <a:lvl1pPr marL="457200" lvl="0" indent="-368300">
              <a:lnSpc>
                <a:spcPct val="115000"/>
              </a:lnSpc>
              <a:spcBef>
                <a:spcPts val="0"/>
              </a:spcBef>
              <a:spcAft>
                <a:spcPts val="0"/>
              </a:spcAft>
              <a:buClr>
                <a:schemeClr val="dk2"/>
              </a:buClr>
              <a:buSzPts val="2200"/>
              <a:buChar char="●"/>
              <a:defRPr sz="2200">
                <a:solidFill>
                  <a:schemeClr val="dk2"/>
                </a:solidFill>
              </a:defRPr>
            </a:lvl1pPr>
            <a:lvl2pPr marL="914400" lvl="1" indent="-336550">
              <a:lnSpc>
                <a:spcPct val="115000"/>
              </a:lnSpc>
              <a:spcBef>
                <a:spcPts val="2000"/>
              </a:spcBef>
              <a:spcAft>
                <a:spcPts val="0"/>
              </a:spcAft>
              <a:buClr>
                <a:schemeClr val="dk2"/>
              </a:buClr>
              <a:buSzPts val="1700"/>
              <a:buChar char="○"/>
              <a:defRPr sz="1700">
                <a:solidFill>
                  <a:schemeClr val="dk2"/>
                </a:solidFill>
              </a:defRPr>
            </a:lvl2pPr>
            <a:lvl3pPr marL="1371600" lvl="2" indent="-336550">
              <a:lnSpc>
                <a:spcPct val="115000"/>
              </a:lnSpc>
              <a:spcBef>
                <a:spcPts val="2000"/>
              </a:spcBef>
              <a:spcAft>
                <a:spcPts val="0"/>
              </a:spcAft>
              <a:buClr>
                <a:schemeClr val="dk2"/>
              </a:buClr>
              <a:buSzPts val="1700"/>
              <a:buChar char="■"/>
              <a:defRPr sz="1700">
                <a:solidFill>
                  <a:schemeClr val="dk2"/>
                </a:solidFill>
              </a:defRPr>
            </a:lvl3pPr>
            <a:lvl4pPr marL="1828800" lvl="3" indent="-336550">
              <a:lnSpc>
                <a:spcPct val="115000"/>
              </a:lnSpc>
              <a:spcBef>
                <a:spcPts val="2000"/>
              </a:spcBef>
              <a:spcAft>
                <a:spcPts val="0"/>
              </a:spcAft>
              <a:buClr>
                <a:schemeClr val="dk2"/>
              </a:buClr>
              <a:buSzPts val="1700"/>
              <a:buChar char="●"/>
              <a:defRPr sz="1700">
                <a:solidFill>
                  <a:schemeClr val="dk2"/>
                </a:solidFill>
              </a:defRPr>
            </a:lvl4pPr>
            <a:lvl5pPr marL="2286000" lvl="4" indent="-336550">
              <a:lnSpc>
                <a:spcPct val="115000"/>
              </a:lnSpc>
              <a:spcBef>
                <a:spcPts val="2000"/>
              </a:spcBef>
              <a:spcAft>
                <a:spcPts val="0"/>
              </a:spcAft>
              <a:buClr>
                <a:schemeClr val="dk2"/>
              </a:buClr>
              <a:buSzPts val="1700"/>
              <a:buChar char="○"/>
              <a:defRPr sz="1700">
                <a:solidFill>
                  <a:schemeClr val="dk2"/>
                </a:solidFill>
              </a:defRPr>
            </a:lvl5pPr>
            <a:lvl6pPr marL="2743200" lvl="5" indent="-336550">
              <a:lnSpc>
                <a:spcPct val="115000"/>
              </a:lnSpc>
              <a:spcBef>
                <a:spcPts val="2000"/>
              </a:spcBef>
              <a:spcAft>
                <a:spcPts val="0"/>
              </a:spcAft>
              <a:buClr>
                <a:schemeClr val="dk2"/>
              </a:buClr>
              <a:buSzPts val="1700"/>
              <a:buChar char="■"/>
              <a:defRPr sz="1700">
                <a:solidFill>
                  <a:schemeClr val="dk2"/>
                </a:solidFill>
              </a:defRPr>
            </a:lvl6pPr>
            <a:lvl7pPr marL="3200400" lvl="6" indent="-336550">
              <a:lnSpc>
                <a:spcPct val="115000"/>
              </a:lnSpc>
              <a:spcBef>
                <a:spcPts val="2000"/>
              </a:spcBef>
              <a:spcAft>
                <a:spcPts val="0"/>
              </a:spcAft>
              <a:buClr>
                <a:schemeClr val="dk2"/>
              </a:buClr>
              <a:buSzPts val="1700"/>
              <a:buChar char="●"/>
              <a:defRPr sz="1700">
                <a:solidFill>
                  <a:schemeClr val="dk2"/>
                </a:solidFill>
              </a:defRPr>
            </a:lvl7pPr>
            <a:lvl8pPr marL="3657600" lvl="7" indent="-336550">
              <a:lnSpc>
                <a:spcPct val="115000"/>
              </a:lnSpc>
              <a:spcBef>
                <a:spcPts val="2000"/>
              </a:spcBef>
              <a:spcAft>
                <a:spcPts val="0"/>
              </a:spcAft>
              <a:buClr>
                <a:schemeClr val="dk2"/>
              </a:buClr>
              <a:buSzPts val="1700"/>
              <a:buChar char="○"/>
              <a:defRPr sz="1700">
                <a:solidFill>
                  <a:schemeClr val="dk2"/>
                </a:solidFill>
              </a:defRPr>
            </a:lvl8pPr>
            <a:lvl9pPr marL="4114800" lvl="8" indent="-336550">
              <a:lnSpc>
                <a:spcPct val="115000"/>
              </a:lnSpc>
              <a:spcBef>
                <a:spcPts val="2000"/>
              </a:spcBef>
              <a:spcAft>
                <a:spcPts val="2000"/>
              </a:spcAft>
              <a:buClr>
                <a:schemeClr val="dk2"/>
              </a:buClr>
              <a:buSzPts val="1700"/>
              <a:buChar char="■"/>
              <a:defRPr sz="1700">
                <a:solidFill>
                  <a:schemeClr val="dk2"/>
                </a:solidFill>
              </a:defRPr>
            </a:lvl9pPr>
          </a:lstStyle>
          <a:p>
            <a:endParaRPr/>
          </a:p>
        </p:txBody>
      </p:sp>
      <p:sp>
        <p:nvSpPr>
          <p:cNvPr id="8" name="Google Shape;8;p1"/>
          <p:cNvSpPr txBox="1">
            <a:spLocks noGrp="1"/>
          </p:cNvSpPr>
          <p:nvPr>
            <p:ph type="sldNum" idx="12"/>
          </p:nvPr>
        </p:nvSpPr>
        <p:spPr>
          <a:xfrm>
            <a:off x="9319704" y="7046639"/>
            <a:ext cx="603600" cy="594900"/>
          </a:xfrm>
          <a:prstGeom prst="rect">
            <a:avLst/>
          </a:prstGeom>
          <a:noFill/>
          <a:ln>
            <a:noFill/>
          </a:ln>
        </p:spPr>
        <p:txBody>
          <a:bodyPr spcFirstLastPara="1" wrap="square" lIns="113100" tIns="113100" rIns="113100" bIns="113100" anchor="ctr" anchorCtr="0">
            <a:no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jpg"/><Relationship Id="rId1" Type="http://schemas.openxmlformats.org/officeDocument/2006/relationships/slideLayout" Target="../slideLayouts/slideLayout1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6966750" y="75725"/>
            <a:ext cx="2999400" cy="76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Google Shape;55;p13"/>
          <p:cNvPicPr preferRelativeResize="0"/>
          <p:nvPr/>
        </p:nvPicPr>
        <p:blipFill>
          <a:blip r:embed="rId3">
            <a:alphaModFix/>
          </a:blip>
          <a:stretch>
            <a:fillRect/>
          </a:stretch>
        </p:blipFill>
        <p:spPr>
          <a:xfrm>
            <a:off x="6966775" y="753413"/>
            <a:ext cx="2971800" cy="1971675"/>
          </a:xfrm>
          <a:prstGeom prst="rect">
            <a:avLst/>
          </a:prstGeom>
          <a:noFill/>
          <a:ln>
            <a:noFill/>
          </a:ln>
        </p:spPr>
      </p:pic>
      <p:sp>
        <p:nvSpPr>
          <p:cNvPr id="56" name="Google Shape;56;p13"/>
          <p:cNvSpPr txBox="1"/>
          <p:nvPr/>
        </p:nvSpPr>
        <p:spPr>
          <a:xfrm>
            <a:off x="6966875" y="2902550"/>
            <a:ext cx="2999400" cy="224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Twentieth Century"/>
                <a:ea typeface="Twentieth Century"/>
                <a:cs typeface="Twentieth Century"/>
                <a:sym typeface="Twentieth Century"/>
              </a:rPr>
              <a:t>A collaborative project between service providers, civic organizations, non-profit groups, the public library and the school district.</a:t>
            </a:r>
            <a:endParaRPr sz="1800">
              <a:latin typeface="Twentieth Century"/>
              <a:ea typeface="Twentieth Century"/>
              <a:cs typeface="Twentieth Century"/>
              <a:sym typeface="Twentieth Century"/>
            </a:endParaRPr>
          </a:p>
        </p:txBody>
      </p:sp>
      <p:sp>
        <p:nvSpPr>
          <p:cNvPr id="57" name="Google Shape;57;p13"/>
          <p:cNvSpPr txBox="1"/>
          <p:nvPr/>
        </p:nvSpPr>
        <p:spPr>
          <a:xfrm>
            <a:off x="6966875" y="5892975"/>
            <a:ext cx="2999400" cy="87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Bangers"/>
                <a:ea typeface="Bangers"/>
                <a:cs typeface="Bangers"/>
                <a:sym typeface="Bangers"/>
              </a:rPr>
              <a:t>Working together to grow a passion for reading in our community!</a:t>
            </a:r>
            <a:endParaRPr sz="2400">
              <a:latin typeface="Bangers"/>
              <a:ea typeface="Bangers"/>
              <a:cs typeface="Bangers"/>
              <a:sym typeface="Bangers"/>
            </a:endParaRPr>
          </a:p>
        </p:txBody>
      </p:sp>
      <p:pic>
        <p:nvPicPr>
          <p:cNvPr id="58" name="Google Shape;58;p13"/>
          <p:cNvPicPr preferRelativeResize="0"/>
          <p:nvPr/>
        </p:nvPicPr>
        <p:blipFill rotWithShape="1">
          <a:blip r:embed="rId4">
            <a:alphaModFix/>
          </a:blip>
          <a:srcRect l="22032" t="12342" r="15817" b="13080"/>
          <a:stretch/>
        </p:blipFill>
        <p:spPr>
          <a:xfrm>
            <a:off x="8126975" y="4630950"/>
            <a:ext cx="851000" cy="1021201"/>
          </a:xfrm>
          <a:prstGeom prst="rect">
            <a:avLst/>
          </a:prstGeom>
          <a:noFill/>
          <a:ln>
            <a:noFill/>
          </a:ln>
        </p:spPr>
      </p:pic>
      <p:sp>
        <p:nvSpPr>
          <p:cNvPr id="59" name="Google Shape;59;p13"/>
          <p:cNvSpPr txBox="1"/>
          <p:nvPr/>
        </p:nvSpPr>
        <p:spPr>
          <a:xfrm>
            <a:off x="187113" y="75725"/>
            <a:ext cx="2877600" cy="58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u="sng">
                <a:latin typeface="Bangers"/>
                <a:ea typeface="Bangers"/>
                <a:cs typeface="Bangers"/>
                <a:sym typeface="Bangers"/>
              </a:rPr>
              <a:t>Project</a:t>
            </a:r>
            <a:endParaRPr sz="3600" u="sng">
              <a:latin typeface="Bangers"/>
              <a:ea typeface="Bangers"/>
              <a:cs typeface="Bangers"/>
              <a:sym typeface="Bangers"/>
            </a:endParaRPr>
          </a:p>
          <a:p>
            <a:pPr marL="0" lvl="0" indent="0" algn="ctr" rtl="0">
              <a:spcBef>
                <a:spcPts val="0"/>
              </a:spcBef>
              <a:spcAft>
                <a:spcPts val="0"/>
              </a:spcAft>
              <a:buNone/>
            </a:pPr>
            <a:r>
              <a:rPr lang="en" sz="3600" u="sng">
                <a:latin typeface="Bangers"/>
                <a:ea typeface="Bangers"/>
                <a:cs typeface="Bangers"/>
                <a:sym typeface="Bangers"/>
              </a:rPr>
              <a:t>SPONSORED BY:</a:t>
            </a:r>
            <a:endParaRPr sz="3600" u="sng">
              <a:latin typeface="Bangers"/>
              <a:ea typeface="Bangers"/>
              <a:cs typeface="Bangers"/>
              <a:sym typeface="Bangers"/>
            </a:endParaRPr>
          </a:p>
        </p:txBody>
      </p:sp>
      <p:sp>
        <p:nvSpPr>
          <p:cNvPr id="60" name="Google Shape;60;p13"/>
          <p:cNvSpPr txBox="1"/>
          <p:nvPr/>
        </p:nvSpPr>
        <p:spPr>
          <a:xfrm>
            <a:off x="3625950" y="812732"/>
            <a:ext cx="2999400" cy="71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Twentieth Century"/>
                <a:ea typeface="Twentieth Century"/>
                <a:cs typeface="Twentieth Century"/>
                <a:sym typeface="Twentieth Century"/>
              </a:rPr>
              <a:t>Growing Readers </a:t>
            </a:r>
            <a:endParaRPr sz="1800" b="1">
              <a:latin typeface="Twentieth Century"/>
              <a:ea typeface="Twentieth Century"/>
              <a:cs typeface="Twentieth Century"/>
              <a:sym typeface="Twentieth Century"/>
            </a:endParaRPr>
          </a:p>
          <a:p>
            <a:pPr marL="0" lvl="0" indent="0" algn="ctr" rtl="0">
              <a:spcBef>
                <a:spcPts val="0"/>
              </a:spcBef>
              <a:spcAft>
                <a:spcPts val="0"/>
              </a:spcAft>
              <a:buNone/>
            </a:pPr>
            <a:r>
              <a:rPr lang="en" sz="1800" b="1">
                <a:latin typeface="Twentieth Century"/>
                <a:ea typeface="Twentieth Century"/>
                <a:cs typeface="Twentieth Century"/>
                <a:sym typeface="Twentieth Century"/>
              </a:rPr>
              <a:t>Advisory Board</a:t>
            </a:r>
            <a:endParaRPr sz="1800" b="1">
              <a:latin typeface="Twentieth Century"/>
              <a:ea typeface="Twentieth Century"/>
              <a:cs typeface="Twentieth Century"/>
              <a:sym typeface="Twentieth Century"/>
            </a:endParaRPr>
          </a:p>
        </p:txBody>
      </p:sp>
      <p:pic>
        <p:nvPicPr>
          <p:cNvPr id="61" name="Google Shape;61;p13"/>
          <p:cNvPicPr preferRelativeResize="0"/>
          <p:nvPr/>
        </p:nvPicPr>
        <p:blipFill>
          <a:blip r:embed="rId5">
            <a:alphaModFix/>
          </a:blip>
          <a:stretch>
            <a:fillRect/>
          </a:stretch>
        </p:blipFill>
        <p:spPr>
          <a:xfrm>
            <a:off x="2101812" y="2874943"/>
            <a:ext cx="851000" cy="809144"/>
          </a:xfrm>
          <a:prstGeom prst="rect">
            <a:avLst/>
          </a:prstGeom>
          <a:noFill/>
          <a:ln>
            <a:noFill/>
          </a:ln>
        </p:spPr>
      </p:pic>
      <p:pic>
        <p:nvPicPr>
          <p:cNvPr id="62" name="Google Shape;62;p13"/>
          <p:cNvPicPr preferRelativeResize="0"/>
          <p:nvPr/>
        </p:nvPicPr>
        <p:blipFill>
          <a:blip r:embed="rId6">
            <a:alphaModFix/>
          </a:blip>
          <a:stretch>
            <a:fillRect/>
          </a:stretch>
        </p:blipFill>
        <p:spPr>
          <a:xfrm>
            <a:off x="720785" y="1372677"/>
            <a:ext cx="818892" cy="713225"/>
          </a:xfrm>
          <a:prstGeom prst="rect">
            <a:avLst/>
          </a:prstGeom>
          <a:noFill/>
          <a:ln>
            <a:noFill/>
          </a:ln>
        </p:spPr>
      </p:pic>
      <p:pic>
        <p:nvPicPr>
          <p:cNvPr id="63" name="Google Shape;63;p13"/>
          <p:cNvPicPr preferRelativeResize="0"/>
          <p:nvPr/>
        </p:nvPicPr>
        <p:blipFill>
          <a:blip r:embed="rId7">
            <a:alphaModFix/>
          </a:blip>
          <a:stretch>
            <a:fillRect/>
          </a:stretch>
        </p:blipFill>
        <p:spPr>
          <a:xfrm>
            <a:off x="917123" y="4203963"/>
            <a:ext cx="943350" cy="422054"/>
          </a:xfrm>
          <a:prstGeom prst="rect">
            <a:avLst/>
          </a:prstGeom>
          <a:noFill/>
          <a:ln>
            <a:noFill/>
          </a:ln>
        </p:spPr>
      </p:pic>
      <p:pic>
        <p:nvPicPr>
          <p:cNvPr id="64" name="Google Shape;64;p13"/>
          <p:cNvPicPr preferRelativeResize="0"/>
          <p:nvPr/>
        </p:nvPicPr>
        <p:blipFill>
          <a:blip r:embed="rId8">
            <a:alphaModFix/>
          </a:blip>
          <a:stretch>
            <a:fillRect/>
          </a:stretch>
        </p:blipFill>
        <p:spPr>
          <a:xfrm>
            <a:off x="312760" y="4554743"/>
            <a:ext cx="2971800" cy="713232"/>
          </a:xfrm>
          <a:prstGeom prst="rect">
            <a:avLst/>
          </a:prstGeom>
          <a:noFill/>
          <a:ln>
            <a:noFill/>
          </a:ln>
        </p:spPr>
      </p:pic>
      <p:pic>
        <p:nvPicPr>
          <p:cNvPr id="65" name="Google Shape;65;p13"/>
          <p:cNvPicPr preferRelativeResize="0"/>
          <p:nvPr/>
        </p:nvPicPr>
        <p:blipFill>
          <a:blip r:embed="rId9">
            <a:alphaModFix/>
          </a:blip>
          <a:stretch>
            <a:fillRect/>
          </a:stretch>
        </p:blipFill>
        <p:spPr>
          <a:xfrm>
            <a:off x="658545" y="3568490"/>
            <a:ext cx="943350" cy="487581"/>
          </a:xfrm>
          <a:prstGeom prst="rect">
            <a:avLst/>
          </a:prstGeom>
          <a:noFill/>
          <a:ln>
            <a:noFill/>
          </a:ln>
        </p:spPr>
      </p:pic>
      <p:pic>
        <p:nvPicPr>
          <p:cNvPr id="66" name="Google Shape;66;p13"/>
          <p:cNvPicPr preferRelativeResize="0"/>
          <p:nvPr/>
        </p:nvPicPr>
        <p:blipFill>
          <a:blip r:embed="rId10">
            <a:alphaModFix/>
          </a:blip>
          <a:stretch>
            <a:fillRect/>
          </a:stretch>
        </p:blipFill>
        <p:spPr>
          <a:xfrm>
            <a:off x="399974" y="2969526"/>
            <a:ext cx="1460500" cy="509471"/>
          </a:xfrm>
          <a:prstGeom prst="rect">
            <a:avLst/>
          </a:prstGeom>
          <a:noFill/>
          <a:ln>
            <a:noFill/>
          </a:ln>
        </p:spPr>
      </p:pic>
      <p:pic>
        <p:nvPicPr>
          <p:cNvPr id="67" name="Google Shape;67;p13"/>
          <p:cNvPicPr preferRelativeResize="0"/>
          <p:nvPr/>
        </p:nvPicPr>
        <p:blipFill>
          <a:blip r:embed="rId11">
            <a:alphaModFix/>
          </a:blip>
          <a:stretch>
            <a:fillRect/>
          </a:stretch>
        </p:blipFill>
        <p:spPr>
          <a:xfrm>
            <a:off x="917124" y="5226274"/>
            <a:ext cx="658850" cy="658850"/>
          </a:xfrm>
          <a:prstGeom prst="rect">
            <a:avLst/>
          </a:prstGeom>
          <a:noFill/>
          <a:ln>
            <a:noFill/>
          </a:ln>
        </p:spPr>
      </p:pic>
      <p:sp>
        <p:nvSpPr>
          <p:cNvPr id="68" name="Google Shape;68;p13"/>
          <p:cNvSpPr txBox="1"/>
          <p:nvPr/>
        </p:nvSpPr>
        <p:spPr>
          <a:xfrm>
            <a:off x="3560250" y="1587025"/>
            <a:ext cx="3130800" cy="44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latin typeface="Twentieth Century"/>
                <a:ea typeface="Twentieth Century"/>
                <a:cs typeface="Twentieth Century"/>
                <a:sym typeface="Twentieth Century"/>
              </a:rPr>
              <a:t>Beth Boron</a:t>
            </a:r>
            <a:r>
              <a:rPr lang="en" sz="1200" dirty="0">
                <a:latin typeface="Twentieth Century"/>
                <a:ea typeface="Twentieth Century"/>
                <a:cs typeface="Twentieth Century"/>
                <a:sym typeface="Twentieth Century"/>
              </a:rPr>
              <a:t> - Board of Directors, Neighbors Foundation of Grand Island, Inc.</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Sue Bognar</a:t>
            </a:r>
            <a:r>
              <a:rPr lang="en" sz="1200" dirty="0">
                <a:latin typeface="Twentieth Century"/>
                <a:ea typeface="Twentieth Century"/>
                <a:cs typeface="Twentieth Century"/>
                <a:sym typeface="Twentieth Century"/>
              </a:rPr>
              <a:t> - Speech Therapist &amp; Golden Age Representative</a:t>
            </a:r>
            <a:endParaRPr sz="1200" dirty="0">
              <a:latin typeface="Twentieth Century"/>
              <a:ea typeface="Twentieth Century"/>
              <a:cs typeface="Twentieth Century"/>
              <a:sym typeface="Twentieth Century"/>
            </a:endParaRPr>
          </a:p>
          <a:p>
            <a:pPr marL="0" lvl="0" indent="0" algn="l" rtl="0">
              <a:spcBef>
                <a:spcPts val="0"/>
              </a:spcBef>
              <a:spcAft>
                <a:spcPts val="0"/>
              </a:spcAft>
              <a:buNone/>
            </a:pPr>
            <a:r>
              <a:rPr lang="en" sz="1200" b="1" dirty="0">
                <a:latin typeface="Twentieth Century"/>
                <a:ea typeface="Twentieth Century"/>
                <a:cs typeface="Twentieth Century"/>
                <a:sym typeface="Twentieth Century"/>
              </a:rPr>
              <a:t>Cheryl Cardone</a:t>
            </a:r>
            <a:r>
              <a:rPr lang="en" sz="1200" dirty="0">
                <a:latin typeface="Twentieth Century"/>
                <a:ea typeface="Twentieth Century"/>
                <a:cs typeface="Twentieth Century"/>
                <a:sym typeface="Twentieth Century"/>
              </a:rPr>
              <a:t> - GICSD </a:t>
            </a:r>
            <a:br>
              <a:rPr lang="en" sz="1200" dirty="0">
                <a:latin typeface="Twentieth Century"/>
                <a:ea typeface="Twentieth Century"/>
                <a:cs typeface="Twentieth Century"/>
                <a:sym typeface="Twentieth Century"/>
              </a:rPr>
            </a:br>
            <a:r>
              <a:rPr lang="en" sz="1200" dirty="0">
                <a:latin typeface="Twentieth Century"/>
                <a:ea typeface="Twentieth Century"/>
                <a:cs typeface="Twentieth Century"/>
                <a:sym typeface="Twentieth Century"/>
              </a:rPr>
              <a:t>Assistant Superintendent of Pupil Personnel Services </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Mary Cooke</a:t>
            </a:r>
            <a:r>
              <a:rPr lang="en" sz="1200" dirty="0">
                <a:solidFill>
                  <a:schemeClr val="dk1"/>
                </a:solidFill>
                <a:latin typeface="Twentieth Century"/>
                <a:ea typeface="Twentieth Century"/>
                <a:cs typeface="Twentieth Century"/>
                <a:sym typeface="Twentieth Century"/>
              </a:rPr>
              <a:t> - </a:t>
            </a:r>
            <a:r>
              <a:rPr lang="en" sz="1200" dirty="0">
                <a:latin typeface="Twentieth Century"/>
                <a:ea typeface="Twentieth Century"/>
                <a:cs typeface="Twentieth Century"/>
                <a:sym typeface="Twentieth Century"/>
              </a:rPr>
              <a:t>President, Friends of Grand Island Memorial Library</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Michael Antonelli</a:t>
            </a:r>
            <a:r>
              <a:rPr lang="en" sz="1200" dirty="0">
                <a:solidFill>
                  <a:schemeClr val="dk1"/>
                </a:solidFill>
                <a:latin typeface="Twentieth Century"/>
                <a:ea typeface="Twentieth Century"/>
                <a:cs typeface="Twentieth Century"/>
                <a:sym typeface="Twentieth Century"/>
              </a:rPr>
              <a:t> - Principal,  Sidway Elementary</a:t>
            </a:r>
            <a:endParaRPr sz="1200" dirty="0">
              <a:solidFill>
                <a:schemeClr val="dk1"/>
              </a:solidFill>
              <a:latin typeface="Twentieth Century"/>
              <a:ea typeface="Twentieth Century"/>
              <a:cs typeface="Twentieth Century"/>
              <a:sym typeface="Twentieth Century"/>
            </a:endParaRPr>
          </a:p>
          <a:p>
            <a:pPr marL="0" lvl="0" indent="0" algn="l" rtl="0">
              <a:spcBef>
                <a:spcPts val="0"/>
              </a:spcBef>
              <a:spcAft>
                <a:spcPts val="0"/>
              </a:spcAft>
              <a:buNone/>
            </a:pPr>
            <a:r>
              <a:rPr lang="en" sz="1200" b="1" dirty="0">
                <a:latin typeface="Twentieth Century"/>
                <a:ea typeface="Twentieth Century"/>
                <a:cs typeface="Twentieth Century"/>
                <a:sym typeface="Twentieth Century"/>
              </a:rPr>
              <a:t>Dan Flaim</a:t>
            </a:r>
            <a:r>
              <a:rPr lang="en" sz="1200" dirty="0">
                <a:solidFill>
                  <a:schemeClr val="dk1"/>
                </a:solidFill>
                <a:latin typeface="Twentieth Century"/>
                <a:ea typeface="Twentieth Century"/>
                <a:cs typeface="Twentieth Century"/>
                <a:sym typeface="Twentieth Century"/>
              </a:rPr>
              <a:t> - </a:t>
            </a:r>
            <a:r>
              <a:rPr lang="en" sz="1200" dirty="0">
                <a:latin typeface="Twentieth Century"/>
                <a:ea typeface="Twentieth Century"/>
                <a:cs typeface="Twentieth Century"/>
                <a:sym typeface="Twentieth Century"/>
              </a:rPr>
              <a:t>Gr0and Island Rotary</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Brian Graham</a:t>
            </a:r>
            <a:r>
              <a:rPr lang="en" sz="1200" dirty="0">
                <a:latin typeface="Twentieth Century"/>
                <a:ea typeface="Twentieth Century"/>
                <a:cs typeface="Twentieth Century"/>
                <a:sym typeface="Twentieth Century"/>
              </a:rPr>
              <a:t> - GICSD Superintendent</a:t>
            </a:r>
            <a:endParaRPr sz="1200" dirty="0">
              <a:latin typeface="Twentieth Century"/>
              <a:ea typeface="Twentieth Century"/>
              <a:cs typeface="Twentieth Century"/>
              <a:sym typeface="Twentieth Century"/>
            </a:endParaRPr>
          </a:p>
          <a:p>
            <a:pPr marL="0" lvl="0" indent="0" algn="l" rtl="0">
              <a:spcBef>
                <a:spcPts val="0"/>
              </a:spcBef>
              <a:spcAft>
                <a:spcPts val="0"/>
              </a:spcAft>
              <a:buNone/>
            </a:pPr>
            <a:r>
              <a:rPr lang="en" sz="1200" b="1" dirty="0">
                <a:latin typeface="Twentieth Century"/>
                <a:ea typeface="Twentieth Century"/>
                <a:cs typeface="Twentieth Century"/>
                <a:sym typeface="Twentieth Century"/>
              </a:rPr>
              <a:t>Bridgette Heintz</a:t>
            </a:r>
            <a:r>
              <a:rPr lang="en" sz="1200" dirty="0">
                <a:solidFill>
                  <a:schemeClr val="dk1"/>
                </a:solidFill>
                <a:latin typeface="Twentieth Century"/>
                <a:ea typeface="Twentieth Century"/>
                <a:cs typeface="Twentieth Century"/>
                <a:sym typeface="Twentieth Century"/>
              </a:rPr>
              <a:t> - Director, </a:t>
            </a:r>
            <a:r>
              <a:rPr lang="en" sz="1200" dirty="0">
                <a:latin typeface="Twentieth Century"/>
                <a:ea typeface="Twentieth Century"/>
                <a:cs typeface="Twentieth Century"/>
                <a:sym typeface="Twentieth Century"/>
              </a:rPr>
              <a:t>Grand Island Memorial Library</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Debbie Beyer -</a:t>
            </a:r>
            <a:r>
              <a:rPr lang="en" sz="1200" dirty="0">
                <a:solidFill>
                  <a:schemeClr val="dk1"/>
                </a:solidFill>
                <a:latin typeface="Twentieth Century"/>
                <a:ea typeface="Twentieth Century"/>
                <a:cs typeface="Twentieth Century"/>
                <a:sym typeface="Twentieth Century"/>
              </a:rPr>
              <a:t> </a:t>
            </a:r>
            <a:r>
              <a:rPr lang="en" sz="1200" dirty="0">
                <a:latin typeface="Twentieth Century"/>
                <a:ea typeface="Twentieth Century"/>
                <a:cs typeface="Twentieth Century"/>
                <a:sym typeface="Twentieth Century"/>
              </a:rPr>
              <a:t>School Related Professionals </a:t>
            </a:r>
            <a:r>
              <a:rPr lang="en" sz="1200" dirty="0">
                <a:solidFill>
                  <a:schemeClr val="dk1"/>
                </a:solidFill>
                <a:latin typeface="Twentieth Century"/>
                <a:ea typeface="Twentieth Century"/>
                <a:cs typeface="Twentieth Century"/>
                <a:sym typeface="Twentieth Century"/>
              </a:rPr>
              <a:t>Representative</a:t>
            </a:r>
            <a:endParaRPr sz="1200" dirty="0">
              <a:solidFill>
                <a:schemeClr val="dk1"/>
              </a:solidFill>
              <a:latin typeface="Twentieth Century"/>
              <a:ea typeface="Twentieth Century"/>
              <a:cs typeface="Twentieth Century"/>
              <a:sym typeface="Twentieth Century"/>
            </a:endParaRPr>
          </a:p>
          <a:p>
            <a:pPr marL="0" lvl="0" indent="0" algn="l" rtl="0">
              <a:spcBef>
                <a:spcPts val="0"/>
              </a:spcBef>
              <a:spcAft>
                <a:spcPts val="0"/>
              </a:spcAft>
              <a:buNone/>
            </a:pPr>
            <a:r>
              <a:rPr lang="en" sz="1200" b="1" dirty="0">
                <a:latin typeface="Twentieth Century"/>
                <a:ea typeface="Twentieth Century"/>
                <a:cs typeface="Twentieth Century"/>
                <a:sym typeface="Twentieth Century"/>
              </a:rPr>
              <a:t>Stephanie Pritchard</a:t>
            </a:r>
            <a:r>
              <a:rPr lang="en" sz="1200" dirty="0">
                <a:solidFill>
                  <a:schemeClr val="dk1"/>
                </a:solidFill>
                <a:latin typeface="Twentieth Century"/>
                <a:ea typeface="Twentieth Century"/>
                <a:cs typeface="Twentieth Century"/>
                <a:sym typeface="Twentieth Century"/>
              </a:rPr>
              <a:t> - GICSD, </a:t>
            </a:r>
            <a:r>
              <a:rPr lang="en" sz="1200" dirty="0">
                <a:latin typeface="Twentieth Century"/>
                <a:ea typeface="Twentieth Century"/>
                <a:cs typeface="Twentieth Century"/>
                <a:sym typeface="Twentieth Century"/>
              </a:rPr>
              <a:t>Librarian </a:t>
            </a:r>
            <a:endParaRPr sz="1200" dirty="0">
              <a:latin typeface="Twentieth Century"/>
              <a:ea typeface="Twentieth Century"/>
              <a:cs typeface="Twentieth Century"/>
              <a:sym typeface="Twentieth Century"/>
            </a:endParaRPr>
          </a:p>
          <a:p>
            <a:pPr marL="0" lvl="0" indent="0" algn="l" rtl="0">
              <a:spcBef>
                <a:spcPts val="0"/>
              </a:spcBef>
              <a:spcAft>
                <a:spcPts val="0"/>
              </a:spcAft>
              <a:buNone/>
            </a:pPr>
            <a:r>
              <a:rPr lang="en" sz="1200" b="1" dirty="0" smtClean="0">
                <a:latin typeface="Twentieth Century"/>
                <a:ea typeface="Twentieth Century"/>
                <a:cs typeface="Twentieth Century"/>
                <a:sym typeface="Twentieth Century"/>
              </a:rPr>
              <a:t>Maureen </a:t>
            </a:r>
            <a:r>
              <a:rPr lang="en" sz="1200" b="1" dirty="0">
                <a:latin typeface="Twentieth Century"/>
                <a:ea typeface="Twentieth Century"/>
                <a:cs typeface="Twentieth Century"/>
                <a:sym typeface="Twentieth Century"/>
              </a:rPr>
              <a:t>Roussi</a:t>
            </a:r>
            <a:r>
              <a:rPr lang="en" sz="1200" dirty="0">
                <a:solidFill>
                  <a:schemeClr val="dk1"/>
                </a:solidFill>
                <a:latin typeface="Twentieth Century"/>
                <a:ea typeface="Twentieth Century"/>
                <a:cs typeface="Twentieth Century"/>
                <a:sym typeface="Twentieth Century"/>
              </a:rPr>
              <a:t> - GICSD, </a:t>
            </a:r>
            <a:r>
              <a:rPr lang="en" sz="1200" dirty="0">
                <a:latin typeface="Twentieth Century"/>
                <a:ea typeface="Twentieth Century"/>
                <a:cs typeface="Twentieth Century"/>
                <a:sym typeface="Twentieth Century"/>
              </a:rPr>
              <a:t>PRE-K Teacher &amp; Grand Island Teachers’ Association </a:t>
            </a:r>
            <a:r>
              <a:rPr lang="en" sz="1200" dirty="0">
                <a:solidFill>
                  <a:schemeClr val="dk1"/>
                </a:solidFill>
                <a:latin typeface="Twentieth Century"/>
                <a:ea typeface="Twentieth Century"/>
                <a:cs typeface="Twentieth Century"/>
                <a:sym typeface="Twentieth Century"/>
              </a:rPr>
              <a:t>Representative</a:t>
            </a:r>
            <a:r>
              <a:rPr lang="en" sz="1200" dirty="0">
                <a:latin typeface="Twentieth Century"/>
                <a:ea typeface="Twentieth Century"/>
                <a:cs typeface="Twentieth Century"/>
                <a:sym typeface="Twentieth Century"/>
              </a:rPr>
              <a:t/>
            </a:r>
            <a:br>
              <a:rPr lang="en" sz="1200" dirty="0">
                <a:latin typeface="Twentieth Century"/>
                <a:ea typeface="Twentieth Century"/>
                <a:cs typeface="Twentieth Century"/>
                <a:sym typeface="Twentieth Century"/>
              </a:rPr>
            </a:br>
            <a:r>
              <a:rPr lang="en" sz="1200" b="1" dirty="0">
                <a:latin typeface="Twentieth Century"/>
                <a:ea typeface="Twentieth Century"/>
                <a:cs typeface="Twentieth Century"/>
                <a:sym typeface="Twentieth Century"/>
              </a:rPr>
              <a:t>Alicia Szyprowski</a:t>
            </a:r>
            <a:r>
              <a:rPr lang="en" sz="1200" dirty="0">
                <a:solidFill>
                  <a:schemeClr val="dk1"/>
                </a:solidFill>
                <a:latin typeface="Twentieth Century"/>
                <a:ea typeface="Twentieth Century"/>
                <a:cs typeface="Twentieth Century"/>
                <a:sym typeface="Twentieth Century"/>
              </a:rPr>
              <a:t> - GICSD, </a:t>
            </a:r>
            <a:r>
              <a:rPr lang="en" sz="1200" dirty="0">
                <a:latin typeface="Twentieth Century"/>
                <a:ea typeface="Twentieth Century"/>
                <a:cs typeface="Twentieth Century"/>
                <a:sym typeface="Twentieth Century"/>
              </a:rPr>
              <a:t>Reading Teacher</a:t>
            </a:r>
            <a:br>
              <a:rPr lang="en" sz="1200" dirty="0">
                <a:latin typeface="Twentieth Century"/>
                <a:ea typeface="Twentieth Century"/>
                <a:cs typeface="Twentieth Century"/>
                <a:sym typeface="Twentieth Century"/>
              </a:rPr>
            </a:br>
            <a:r>
              <a:rPr lang="en" sz="1200" dirty="0">
                <a:latin typeface="Twentieth Century"/>
                <a:ea typeface="Twentieth Century"/>
                <a:cs typeface="Twentieth Century"/>
                <a:sym typeface="Twentieth Century"/>
              </a:rPr>
              <a:t/>
            </a:r>
            <a:br>
              <a:rPr lang="en" sz="1200" dirty="0">
                <a:latin typeface="Twentieth Century"/>
                <a:ea typeface="Twentieth Century"/>
                <a:cs typeface="Twentieth Century"/>
                <a:sym typeface="Twentieth Century"/>
              </a:rPr>
            </a:br>
            <a:endParaRPr sz="1200" dirty="0">
              <a:latin typeface="Twentieth Century"/>
              <a:ea typeface="Twentieth Century"/>
              <a:cs typeface="Twentieth Century"/>
              <a:sym typeface="Twentieth Century"/>
            </a:endParaRPr>
          </a:p>
        </p:txBody>
      </p:sp>
      <p:pic>
        <p:nvPicPr>
          <p:cNvPr id="69" name="Google Shape;69;p13"/>
          <p:cNvPicPr preferRelativeResize="0"/>
          <p:nvPr/>
        </p:nvPicPr>
        <p:blipFill>
          <a:blip r:embed="rId12">
            <a:alphaModFix/>
          </a:blip>
          <a:stretch>
            <a:fillRect/>
          </a:stretch>
        </p:blipFill>
        <p:spPr>
          <a:xfrm>
            <a:off x="674780" y="2181688"/>
            <a:ext cx="2094285" cy="628275"/>
          </a:xfrm>
          <a:prstGeom prst="rect">
            <a:avLst/>
          </a:prstGeom>
          <a:noFill/>
          <a:ln>
            <a:noFill/>
          </a:ln>
        </p:spPr>
      </p:pic>
      <p:pic>
        <p:nvPicPr>
          <p:cNvPr id="70" name="Google Shape;70;p13"/>
          <p:cNvPicPr preferRelativeResize="0"/>
          <p:nvPr/>
        </p:nvPicPr>
        <p:blipFill>
          <a:blip r:embed="rId13">
            <a:alphaModFix/>
          </a:blip>
          <a:stretch>
            <a:fillRect/>
          </a:stretch>
        </p:blipFill>
        <p:spPr>
          <a:xfrm>
            <a:off x="1990300" y="1366950"/>
            <a:ext cx="658850" cy="713226"/>
          </a:xfrm>
          <a:prstGeom prst="rect">
            <a:avLst/>
          </a:prstGeom>
          <a:noFill/>
          <a:ln>
            <a:noFill/>
          </a:ln>
        </p:spPr>
      </p:pic>
      <p:pic>
        <p:nvPicPr>
          <p:cNvPr id="71" name="Google Shape;71;p13"/>
          <p:cNvPicPr preferRelativeResize="0"/>
          <p:nvPr/>
        </p:nvPicPr>
        <p:blipFill>
          <a:blip r:embed="rId14">
            <a:alphaModFix/>
          </a:blip>
          <a:stretch>
            <a:fillRect/>
          </a:stretch>
        </p:blipFill>
        <p:spPr>
          <a:xfrm>
            <a:off x="2089849" y="3751650"/>
            <a:ext cx="858779" cy="879300"/>
          </a:xfrm>
          <a:prstGeom prst="rect">
            <a:avLst/>
          </a:prstGeom>
          <a:noFill/>
          <a:ln>
            <a:noFill/>
          </a:ln>
        </p:spPr>
      </p:pic>
      <p:pic>
        <p:nvPicPr>
          <p:cNvPr id="72" name="Google Shape;72;p13"/>
          <p:cNvPicPr preferRelativeResize="0"/>
          <p:nvPr/>
        </p:nvPicPr>
        <p:blipFill>
          <a:blip r:embed="rId15">
            <a:alphaModFix/>
          </a:blip>
          <a:stretch>
            <a:fillRect/>
          </a:stretch>
        </p:blipFill>
        <p:spPr>
          <a:xfrm>
            <a:off x="1262937" y="6070725"/>
            <a:ext cx="1071425" cy="317000"/>
          </a:xfrm>
          <a:prstGeom prst="rect">
            <a:avLst/>
          </a:prstGeom>
          <a:noFill/>
          <a:ln>
            <a:noFill/>
          </a:ln>
        </p:spPr>
      </p:pic>
      <p:pic>
        <p:nvPicPr>
          <p:cNvPr id="73" name="Google Shape;73;p13"/>
          <p:cNvPicPr preferRelativeResize="0"/>
          <p:nvPr/>
        </p:nvPicPr>
        <p:blipFill rotWithShape="1">
          <a:blip r:embed="rId16">
            <a:alphaModFix/>
          </a:blip>
          <a:srcRect l="6949" t="5932" r="5638" b="7201"/>
          <a:stretch/>
        </p:blipFill>
        <p:spPr>
          <a:xfrm>
            <a:off x="1990300" y="5264900"/>
            <a:ext cx="658849" cy="656488"/>
          </a:xfrm>
          <a:prstGeom prst="rect">
            <a:avLst/>
          </a:prstGeom>
          <a:noFill/>
          <a:ln>
            <a:noFill/>
          </a:ln>
        </p:spPr>
      </p:pic>
      <p:sp>
        <p:nvSpPr>
          <p:cNvPr id="74" name="Google Shape;74;p13"/>
          <p:cNvSpPr txBox="1"/>
          <p:nvPr/>
        </p:nvSpPr>
        <p:spPr>
          <a:xfrm>
            <a:off x="651000" y="6638575"/>
            <a:ext cx="2413800" cy="71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Twentieth Century"/>
                <a:ea typeface="Twentieth Century"/>
                <a:cs typeface="Twentieth Century"/>
                <a:sym typeface="Twentieth Century"/>
              </a:rPr>
              <a:t>Thank you to all of our private donors. </a:t>
            </a:r>
            <a:endParaRPr sz="1800">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p:nvPr/>
        </p:nvSpPr>
        <p:spPr>
          <a:xfrm>
            <a:off x="10325" y="75725"/>
            <a:ext cx="2999400" cy="7613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4"/>
          <p:cNvSpPr/>
          <p:nvPr/>
        </p:nvSpPr>
        <p:spPr>
          <a:xfrm>
            <a:off x="67475" y="75725"/>
            <a:ext cx="2942100" cy="7546800"/>
          </a:xfrm>
          <a:prstGeom prst="rect">
            <a:avLst/>
          </a:prstGeom>
          <a:noFill/>
          <a:ln w="19050" cap="flat" cmpd="sng">
            <a:solidFill>
              <a:srgbClr val="000000"/>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4"/>
          <p:cNvSpPr txBox="1"/>
          <p:nvPr/>
        </p:nvSpPr>
        <p:spPr>
          <a:xfrm>
            <a:off x="86525" y="75725"/>
            <a:ext cx="2999400" cy="6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400">
                <a:latin typeface="Bangers"/>
                <a:ea typeface="Bangers"/>
                <a:cs typeface="Bangers"/>
                <a:sym typeface="Bangers"/>
              </a:rPr>
              <a:t>GROWING READERS</a:t>
            </a:r>
            <a:endParaRPr sz="3400">
              <a:latin typeface="Bangers"/>
              <a:ea typeface="Bangers"/>
              <a:cs typeface="Bangers"/>
              <a:sym typeface="Bangers"/>
            </a:endParaRPr>
          </a:p>
        </p:txBody>
      </p:sp>
      <p:pic>
        <p:nvPicPr>
          <p:cNvPr id="82" name="Google Shape;82;p14"/>
          <p:cNvPicPr preferRelativeResize="0"/>
          <p:nvPr/>
        </p:nvPicPr>
        <p:blipFill>
          <a:blip r:embed="rId3">
            <a:alphaModFix/>
          </a:blip>
          <a:stretch>
            <a:fillRect/>
          </a:stretch>
        </p:blipFill>
        <p:spPr>
          <a:xfrm>
            <a:off x="1014248" y="676325"/>
            <a:ext cx="1200950" cy="618500"/>
          </a:xfrm>
          <a:prstGeom prst="rect">
            <a:avLst/>
          </a:prstGeom>
          <a:noFill/>
          <a:ln>
            <a:noFill/>
          </a:ln>
        </p:spPr>
      </p:pic>
      <p:sp>
        <p:nvSpPr>
          <p:cNvPr id="83" name="Google Shape;83;p14"/>
          <p:cNvSpPr txBox="1"/>
          <p:nvPr/>
        </p:nvSpPr>
        <p:spPr>
          <a:xfrm>
            <a:off x="3676650" y="-76200"/>
            <a:ext cx="6181800" cy="51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i="1">
                <a:latin typeface="Twentieth Century"/>
                <a:ea typeface="Twentieth Century"/>
                <a:cs typeface="Twentieth Century"/>
                <a:sym typeface="Twentieth Century"/>
              </a:rPr>
              <a:t>Reading Aloud</a:t>
            </a:r>
            <a:endParaRPr sz="4800" i="1">
              <a:latin typeface="Twentieth Century"/>
              <a:ea typeface="Twentieth Century"/>
              <a:cs typeface="Twentieth Century"/>
              <a:sym typeface="Twentieth Century"/>
            </a:endParaRPr>
          </a:p>
        </p:txBody>
      </p:sp>
      <p:sp>
        <p:nvSpPr>
          <p:cNvPr id="84" name="Google Shape;84;p14"/>
          <p:cNvSpPr txBox="1"/>
          <p:nvPr/>
        </p:nvSpPr>
        <p:spPr>
          <a:xfrm>
            <a:off x="3586200" y="676325"/>
            <a:ext cx="6362700" cy="25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latin typeface="Twentieth Century"/>
                <a:ea typeface="Twentieth Century"/>
                <a:cs typeface="Twentieth Century"/>
                <a:sym typeface="Twentieth Century"/>
              </a:rPr>
              <a:t>Reading books aloud together is one of the best ways you can help your child learn to read. The more delight you show when you read a book, the more your child will enjoy it. The most important thing is to make reading a part of your daily routine and have fun doing it!</a:t>
            </a:r>
            <a:br>
              <a:rPr lang="en" sz="1500">
                <a:latin typeface="Twentieth Century"/>
                <a:ea typeface="Twentieth Century"/>
                <a:cs typeface="Twentieth Century"/>
                <a:sym typeface="Twentieth Century"/>
              </a:rPr>
            </a:br>
            <a:r>
              <a:rPr lang="en" sz="1500">
                <a:latin typeface="Twentieth Century"/>
                <a:ea typeface="Twentieth Century"/>
                <a:cs typeface="Twentieth Century"/>
                <a:sym typeface="Twentieth Century"/>
              </a:rPr>
              <a:t/>
            </a:r>
            <a:br>
              <a:rPr lang="en" sz="1500">
                <a:latin typeface="Twentieth Century"/>
                <a:ea typeface="Twentieth Century"/>
                <a:cs typeface="Twentieth Century"/>
                <a:sym typeface="Twentieth Century"/>
              </a:rPr>
            </a:br>
            <a:r>
              <a:rPr lang="en" sz="1500">
                <a:latin typeface="Twentieth Century"/>
                <a:ea typeface="Twentieth Century"/>
                <a:cs typeface="Twentieth Century"/>
                <a:sym typeface="Twentieth Century"/>
              </a:rPr>
              <a:t>When parents talk, read, and sing with their babies and toddlers, connections are formed in their young brains. These connections build language, literacy, and social–emotional skills at an important time in a young child’s development and strengthen the bond between parent and child. </a:t>
            </a:r>
            <a:endParaRPr sz="1500"/>
          </a:p>
        </p:txBody>
      </p:sp>
      <p:sp>
        <p:nvSpPr>
          <p:cNvPr id="85" name="Google Shape;85;p14"/>
          <p:cNvSpPr/>
          <p:nvPr/>
        </p:nvSpPr>
        <p:spPr>
          <a:xfrm>
            <a:off x="3552825" y="3028950"/>
            <a:ext cx="6248400" cy="1619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4"/>
          <p:cNvSpPr txBox="1"/>
          <p:nvPr/>
        </p:nvSpPr>
        <p:spPr>
          <a:xfrm>
            <a:off x="3552750" y="2952750"/>
            <a:ext cx="6248400" cy="132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Bangers"/>
                <a:ea typeface="Bangers"/>
                <a:cs typeface="Bangers"/>
                <a:sym typeface="Bangers"/>
              </a:rPr>
              <a:t>According to the American Academy of Pediatrics…</a:t>
            </a:r>
            <a:r>
              <a:rPr lang="en">
                <a:latin typeface="Twentieth Century"/>
                <a:ea typeface="Twentieth Century"/>
                <a:cs typeface="Twentieth Century"/>
                <a:sym typeface="Twentieth Century"/>
              </a:rPr>
              <a:t/>
            </a:r>
            <a:br>
              <a:rPr lang="en">
                <a:latin typeface="Twentieth Century"/>
                <a:ea typeface="Twentieth Century"/>
                <a:cs typeface="Twentieth Century"/>
                <a:sym typeface="Twentieth Century"/>
              </a:rPr>
            </a:br>
            <a:r>
              <a:rPr lang="en" sz="1600">
                <a:latin typeface="Twentieth Century"/>
                <a:ea typeface="Twentieth Century"/>
                <a:cs typeface="Twentieth Century"/>
                <a:sym typeface="Twentieth Century"/>
              </a:rPr>
              <a:t>Babies’ eyes open widely to watch parents’ faces and to listen to their voices. They learn to sit, stand, and explore objects. They learn to understand and respond to your words and your emotions and to trust. Looking at and talking about books with babies in the first year of their life strengthens all of these abilities. </a:t>
            </a:r>
            <a:r>
              <a:rPr lang="en">
                <a:latin typeface="Twentieth Century"/>
                <a:ea typeface="Twentieth Century"/>
                <a:cs typeface="Twentieth Century"/>
                <a:sym typeface="Twentieth Century"/>
              </a:rPr>
              <a:t/>
            </a:r>
            <a:br>
              <a:rPr lang="en">
                <a:latin typeface="Twentieth Century"/>
                <a:ea typeface="Twentieth Century"/>
                <a:cs typeface="Twentieth Century"/>
                <a:sym typeface="Twentieth Century"/>
              </a:rPr>
            </a:br>
            <a:endParaRPr>
              <a:latin typeface="Twentieth Century"/>
              <a:ea typeface="Twentieth Century"/>
              <a:cs typeface="Twentieth Century"/>
              <a:sym typeface="Twentieth Century"/>
            </a:endParaRPr>
          </a:p>
          <a:p>
            <a:pPr marL="0" lvl="0" indent="0" algn="l" rtl="0">
              <a:spcBef>
                <a:spcPts val="0"/>
              </a:spcBef>
              <a:spcAft>
                <a:spcPts val="0"/>
              </a:spcAft>
              <a:buNone/>
            </a:pPr>
            <a:r>
              <a:rPr lang="en">
                <a:latin typeface="Twentieth Century"/>
                <a:ea typeface="Twentieth Century"/>
                <a:cs typeface="Twentieth Century"/>
                <a:sym typeface="Twentieth Century"/>
              </a:rPr>
              <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a:r>
            <a:br>
              <a:rPr lang="en">
                <a:latin typeface="Twentieth Century"/>
                <a:ea typeface="Twentieth Century"/>
                <a:cs typeface="Twentieth Century"/>
                <a:sym typeface="Twentieth Century"/>
              </a:rPr>
            </a:br>
            <a:endParaRPr>
              <a:latin typeface="Twentieth Century"/>
              <a:ea typeface="Twentieth Century"/>
              <a:cs typeface="Twentieth Century"/>
              <a:sym typeface="Twentieth Century"/>
            </a:endParaRPr>
          </a:p>
        </p:txBody>
      </p:sp>
      <p:sp>
        <p:nvSpPr>
          <p:cNvPr id="87" name="Google Shape;87;p14"/>
          <p:cNvSpPr txBox="1"/>
          <p:nvPr/>
        </p:nvSpPr>
        <p:spPr>
          <a:xfrm>
            <a:off x="4991100" y="4722175"/>
            <a:ext cx="4819800" cy="289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latin typeface="Bangers"/>
                <a:ea typeface="Bangers"/>
                <a:cs typeface="Bangers"/>
                <a:sym typeface="Bangers"/>
              </a:rPr>
              <a:t>Sharing Books With Your CHILD:</a:t>
            </a:r>
            <a:r>
              <a:rPr lang="en"/>
              <a:t/>
            </a:r>
            <a:br>
              <a:rPr lang="en"/>
            </a:br>
            <a:r>
              <a:rPr lang="en">
                <a:latin typeface="Twentieth Century"/>
                <a:ea typeface="Twentieth Century"/>
                <a:cs typeface="Twentieth Century"/>
                <a:sym typeface="Twentieth Century"/>
              </a:rPr>
              <a:t>• Children enjoy sharing books with you, the most important person in their world. </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They love the special one-on-one attention they get when you read with them. </a:t>
            </a:r>
            <a:endParaRPr>
              <a:latin typeface="Twentieth Century"/>
              <a:ea typeface="Twentieth Century"/>
              <a:cs typeface="Twentieth Century"/>
              <a:sym typeface="Twentieth Century"/>
            </a:endParaRPr>
          </a:p>
          <a:p>
            <a:pPr marL="0" lvl="0" indent="0" algn="l" rtl="0">
              <a:spcBef>
                <a:spcPts val="0"/>
              </a:spcBef>
              <a:spcAft>
                <a:spcPts val="0"/>
              </a:spcAft>
              <a:buNone/>
            </a:pPr>
            <a:r>
              <a:rPr lang="en">
                <a:latin typeface="Twentieth Century"/>
                <a:ea typeface="Twentieth Century"/>
                <a:cs typeface="Twentieth Century"/>
                <a:sym typeface="Twentieth Century"/>
              </a:rPr>
              <a:t>• Looking at and talking about books with babies help teach them to talk. </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Reading books with children helps them start learning to love books. </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Set aside a few quiet minutes every day for sharing books together.</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This time should be free of TV, texting, and other distractions. </a:t>
            </a:r>
            <a:br>
              <a:rPr lang="en">
                <a:latin typeface="Twentieth Century"/>
                <a:ea typeface="Twentieth Century"/>
                <a:cs typeface="Twentieth Century"/>
                <a:sym typeface="Twentieth Century"/>
              </a:rPr>
            </a:br>
            <a:r>
              <a:rPr lang="en">
                <a:latin typeface="Twentieth Century"/>
                <a:ea typeface="Twentieth Century"/>
                <a:cs typeface="Twentieth Century"/>
                <a:sym typeface="Twentieth Century"/>
              </a:rPr>
              <a:t>• This may become the best time of your day!</a:t>
            </a:r>
            <a:endParaRPr>
              <a:latin typeface="Twentieth Century"/>
              <a:ea typeface="Twentieth Century"/>
              <a:cs typeface="Twentieth Century"/>
              <a:sym typeface="Twentieth Century"/>
            </a:endParaRPr>
          </a:p>
        </p:txBody>
      </p:sp>
      <p:pic>
        <p:nvPicPr>
          <p:cNvPr id="88" name="Google Shape;88;p14"/>
          <p:cNvPicPr preferRelativeResize="0"/>
          <p:nvPr/>
        </p:nvPicPr>
        <p:blipFill>
          <a:blip r:embed="rId4">
            <a:alphaModFix/>
          </a:blip>
          <a:stretch>
            <a:fillRect/>
          </a:stretch>
        </p:blipFill>
        <p:spPr>
          <a:xfrm>
            <a:off x="3543300" y="5132301"/>
            <a:ext cx="1466850" cy="2083250"/>
          </a:xfrm>
          <a:prstGeom prst="rect">
            <a:avLst/>
          </a:prstGeom>
          <a:noFill/>
          <a:ln>
            <a:noFill/>
          </a:ln>
        </p:spPr>
      </p:pic>
      <p:sp>
        <p:nvSpPr>
          <p:cNvPr id="89" name="Google Shape;89;p14"/>
          <p:cNvSpPr txBox="1"/>
          <p:nvPr/>
        </p:nvSpPr>
        <p:spPr>
          <a:xfrm>
            <a:off x="133350" y="1218625"/>
            <a:ext cx="2802600" cy="6172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Twentieth Century"/>
                <a:ea typeface="Twentieth Century"/>
                <a:cs typeface="Twentieth Century"/>
                <a:sym typeface="Twentieth Century"/>
              </a:rPr>
              <a:t>The Growing Readers project is an innovative collaboration among Grand Island Pediatrics, the Grand Island Central School District and local community groups to increase a child’s success with developing early literacy skills, through the promotion of parents reading aloud with their infants.  </a:t>
            </a:r>
            <a:endParaRPr sz="1600">
              <a:latin typeface="Twentieth Century"/>
              <a:ea typeface="Twentieth Century"/>
              <a:cs typeface="Twentieth Century"/>
              <a:sym typeface="Twentieth Century"/>
            </a:endParaRPr>
          </a:p>
          <a:p>
            <a:pPr marL="0" lvl="0" indent="0" algn="ctr" rtl="0">
              <a:spcBef>
                <a:spcPts val="0"/>
              </a:spcBef>
              <a:spcAft>
                <a:spcPts val="0"/>
              </a:spcAft>
              <a:buNone/>
            </a:pPr>
            <a:r>
              <a:rPr lang="en" sz="1600">
                <a:latin typeface="Twentieth Century"/>
                <a:ea typeface="Twentieth Century"/>
                <a:cs typeface="Twentieth Century"/>
                <a:sym typeface="Twentieth Century"/>
              </a:rPr>
              <a:t>Pediatricians can provide advice on the importance of developing early literacy skills through read-aloud activities, and influence a culture of reading within the family. </a:t>
            </a:r>
            <a:r>
              <a:rPr lang="en" sz="1600" b="1">
                <a:latin typeface="Twentieth Century"/>
                <a:ea typeface="Twentieth Century"/>
                <a:cs typeface="Twentieth Century"/>
                <a:sym typeface="Twentieth Century"/>
              </a:rPr>
              <a:t>This project will focus its efforts on having an island pediatrician distribute a book to an infant’s caregiver at “well baby” visits in the 2nd, 6th, 12th, 18th and 24th months.</a:t>
            </a:r>
            <a:r>
              <a:rPr lang="en" sz="1600">
                <a:latin typeface="Twentieth Century"/>
                <a:ea typeface="Twentieth Century"/>
                <a:cs typeface="Twentieth Century"/>
                <a:sym typeface="Twentieth Century"/>
              </a:rPr>
              <a:t>  The books will be kept by the families and the infant’s library will grow with each visit. </a:t>
            </a:r>
            <a:br>
              <a:rPr lang="en" sz="1600">
                <a:latin typeface="Twentieth Century"/>
                <a:ea typeface="Twentieth Century"/>
                <a:cs typeface="Twentieth Century"/>
                <a:sym typeface="Twentieth Century"/>
              </a:rPr>
            </a:br>
            <a:endParaRPr sz="16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267</Words>
  <Application>Microsoft Office PowerPoint</Application>
  <PresentationFormat>Custom</PresentationFormat>
  <Paragraphs>22</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Twentieth Century</vt:lpstr>
      <vt:lpstr>Bangers</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Longo</dc:creator>
  <cp:lastModifiedBy>Deborah Longo</cp:lastModifiedBy>
  <cp:revision>2</cp:revision>
  <dcterms:modified xsi:type="dcterms:W3CDTF">2023-08-30T15:21:28Z</dcterms:modified>
</cp:coreProperties>
</file>