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1"/>
  </p:notesMasterIdLst>
  <p:sldIdLst>
    <p:sldId id="256" r:id="rId2"/>
    <p:sldId id="257" r:id="rId3"/>
    <p:sldId id="258" r:id="rId4"/>
    <p:sldId id="259" r:id="rId5"/>
    <p:sldId id="276" r:id="rId6"/>
    <p:sldId id="260" r:id="rId7"/>
    <p:sldId id="261" r:id="rId8"/>
    <p:sldId id="262" r:id="rId9"/>
    <p:sldId id="279" r:id="rId10"/>
    <p:sldId id="263" r:id="rId11"/>
    <p:sldId id="264" r:id="rId12"/>
    <p:sldId id="278" r:id="rId13"/>
    <p:sldId id="265" r:id="rId14"/>
    <p:sldId id="266" r:id="rId15"/>
    <p:sldId id="267" r:id="rId16"/>
    <p:sldId id="268" r:id="rId17"/>
    <p:sldId id="269" r:id="rId18"/>
    <p:sldId id="270" r:id="rId19"/>
    <p:sldId id="271" r:id="rId2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656" y="-2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0203275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02" name="Shape 1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08" name="Shape 10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14" name="Shape 1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0" name="Shape 12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33" name="Shape 13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39" name="Shape 13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45" name="Shape 14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51" name="Shape 1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58" name="Shape 1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65" name="Shape 1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71" name="Shape 17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77" name="Shape 1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Shape 18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3" name="Shape 18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9" name="Shape 18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Shape 19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95" name="Shape 1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0"/>
        <p:cNvGrpSpPr/>
        <p:nvPr/>
      </p:nvGrpSpPr>
      <p:grpSpPr>
        <a:xfrm>
          <a:off x="0" y="0"/>
          <a:ext cx="0" cy="0"/>
          <a:chOff x="0" y="0"/>
          <a:chExt cx="0" cy="0"/>
        </a:xfrm>
      </p:grpSpPr>
      <p:sp>
        <p:nvSpPr>
          <p:cNvPr id="21" name="Shape 21"/>
          <p:cNvSpPr txBox="1">
            <a:spLocks noGrp="1"/>
          </p:cNvSpPr>
          <p:nvPr>
            <p:ph type="ctrTitle"/>
          </p:nvPr>
        </p:nvSpPr>
        <p:spPr>
          <a:xfrm>
            <a:off x="1432559" y="359897"/>
            <a:ext cx="7406639" cy="1472183"/>
          </a:xfrm>
          <a:prstGeom prst="rect">
            <a:avLst/>
          </a:prstGeom>
          <a:noFill/>
          <a:ln>
            <a:noFill/>
          </a:ln>
        </p:spPr>
        <p:txBody>
          <a:bodyPr lIns="91425" tIns="91425" rIns="91425" bIns="91425" anchor="b"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2" name="Shape 22"/>
          <p:cNvSpPr txBox="1">
            <a:spLocks noGrp="1"/>
          </p:cNvSpPr>
          <p:nvPr>
            <p:ph type="subTitle" idx="1"/>
          </p:nvPr>
        </p:nvSpPr>
        <p:spPr>
          <a:xfrm>
            <a:off x="1432559" y="1850064"/>
            <a:ext cx="7406639" cy="1752600"/>
          </a:xfrm>
          <a:prstGeom prst="rect">
            <a:avLst/>
          </a:prstGeom>
          <a:noFill/>
          <a:ln>
            <a:noFill/>
          </a:ln>
        </p:spPr>
        <p:txBody>
          <a:bodyPr lIns="91425" tIns="91425" rIns="91425" bIns="91425" anchor="t" anchorCtr="0"/>
          <a:lstStyle>
            <a:lvl1pPr marL="27432" marR="0" lvl="0" indent="-2032" algn="l" rtl="0">
              <a:lnSpc>
                <a:spcPct val="100000"/>
              </a:lnSpc>
              <a:spcBef>
                <a:spcPts val="600"/>
              </a:spcBef>
              <a:buClr>
                <a:schemeClr val="accent1"/>
              </a:buClr>
              <a:buFont typeface="Noto Sans Symbols"/>
              <a:buNone/>
              <a:defRPr sz="2600" b="0" i="0" u="none" strike="noStrike" cap="none">
                <a:solidFill>
                  <a:srgbClr val="341108"/>
                </a:solidFill>
                <a:latin typeface="Cabin"/>
                <a:ea typeface="Cabin"/>
                <a:cs typeface="Cabin"/>
                <a:sym typeface="Cabin"/>
              </a:defRPr>
            </a:lvl1pPr>
            <a:lvl2pPr marL="457200" marR="0" lvl="1" indent="0" algn="ctr" rtl="0">
              <a:lnSpc>
                <a:spcPct val="100000"/>
              </a:lnSpc>
              <a:spcBef>
                <a:spcPts val="550"/>
              </a:spcBef>
              <a:buClr>
                <a:schemeClr val="accent1"/>
              </a:buClr>
              <a:buFont typeface="Verdana"/>
              <a:buNone/>
              <a:defRPr sz="2800" b="0" i="0" u="none" strike="noStrike" cap="none">
                <a:solidFill>
                  <a:schemeClr val="dk1"/>
                </a:solidFill>
                <a:latin typeface="Cabin"/>
                <a:ea typeface="Cabin"/>
                <a:cs typeface="Cabin"/>
                <a:sym typeface="Cabin"/>
              </a:defRPr>
            </a:lvl2pPr>
            <a:lvl3pPr marL="914400" marR="0" lvl="2" indent="0" algn="ctr" rtl="0">
              <a:lnSpc>
                <a:spcPct val="100000"/>
              </a:lnSpc>
              <a:spcBef>
                <a:spcPts val="480"/>
              </a:spcBef>
              <a:buClr>
                <a:schemeClr val="accent2"/>
              </a:buClr>
              <a:buFont typeface="Noto Sans Symbols"/>
              <a:buNone/>
              <a:defRPr sz="2400" b="0" i="0" u="none" strike="noStrike" cap="none">
                <a:solidFill>
                  <a:schemeClr val="dk1"/>
                </a:solidFill>
                <a:latin typeface="Cabin"/>
                <a:ea typeface="Cabin"/>
                <a:cs typeface="Cabin"/>
                <a:sym typeface="Cabin"/>
              </a:defRPr>
            </a:lvl3pPr>
            <a:lvl4pPr marL="1371600" marR="0" lvl="3" indent="0" algn="ctr" rtl="0">
              <a:lnSpc>
                <a:spcPct val="100000"/>
              </a:lnSpc>
              <a:spcBef>
                <a:spcPts val="400"/>
              </a:spcBef>
              <a:buClr>
                <a:schemeClr val="accent3"/>
              </a:buClr>
              <a:buFont typeface="Noto Sans Symbols"/>
              <a:buNone/>
              <a:defRPr sz="2000" b="0" i="0" u="none" strike="noStrike" cap="none">
                <a:solidFill>
                  <a:schemeClr val="dk1"/>
                </a:solidFill>
                <a:latin typeface="Cabin"/>
                <a:ea typeface="Cabin"/>
                <a:cs typeface="Cabin"/>
                <a:sym typeface="Cabin"/>
              </a:defRPr>
            </a:lvl4pPr>
            <a:lvl5pPr marL="1828800" marR="0" lvl="4" indent="0" algn="ctr" rtl="0">
              <a:lnSpc>
                <a:spcPct val="100000"/>
              </a:lnSpc>
              <a:spcBef>
                <a:spcPts val="400"/>
              </a:spcBef>
              <a:buClr>
                <a:schemeClr val="accent4"/>
              </a:buClr>
              <a:buFont typeface="Noto Sans Symbols"/>
              <a:buNone/>
              <a:defRPr sz="2000" b="0" i="0" u="none" strike="noStrike" cap="none">
                <a:solidFill>
                  <a:schemeClr val="dk1"/>
                </a:solidFill>
                <a:latin typeface="Cabin"/>
                <a:ea typeface="Cabin"/>
                <a:cs typeface="Cabin"/>
                <a:sym typeface="Cabin"/>
              </a:defRPr>
            </a:lvl5pPr>
            <a:lvl6pPr marL="2286000" marR="0" lvl="5" indent="0" algn="ctr" rtl="0">
              <a:lnSpc>
                <a:spcPct val="100000"/>
              </a:lnSpc>
              <a:spcBef>
                <a:spcPts val="400"/>
              </a:spcBef>
              <a:buClr>
                <a:schemeClr val="accent5"/>
              </a:buClr>
              <a:buFont typeface="Noto Sans Symbols"/>
              <a:buNone/>
              <a:defRPr sz="2000" b="0" i="0" u="none" strike="noStrike" cap="none">
                <a:solidFill>
                  <a:schemeClr val="dk1"/>
                </a:solidFill>
                <a:latin typeface="Cabin"/>
                <a:ea typeface="Cabin"/>
                <a:cs typeface="Cabin"/>
                <a:sym typeface="Cabin"/>
              </a:defRPr>
            </a:lvl6pPr>
            <a:lvl7pPr marL="2743200" marR="0" lvl="6" indent="0" algn="ctr" rtl="0">
              <a:lnSpc>
                <a:spcPct val="100000"/>
              </a:lnSpc>
              <a:spcBef>
                <a:spcPts val="400"/>
              </a:spcBef>
              <a:buClr>
                <a:schemeClr val="accent6"/>
              </a:buClr>
              <a:buFont typeface="Noto Sans Symbols"/>
              <a:buNone/>
              <a:defRPr sz="2000" b="0" i="0" u="none" strike="noStrike" cap="none">
                <a:solidFill>
                  <a:schemeClr val="dk1"/>
                </a:solidFill>
                <a:latin typeface="Cabin"/>
                <a:ea typeface="Cabin"/>
                <a:cs typeface="Cabin"/>
                <a:sym typeface="Cabin"/>
              </a:defRPr>
            </a:lvl7pPr>
            <a:lvl8pPr marL="3200400" marR="0" lvl="7" indent="0" algn="ctr" rtl="0">
              <a:lnSpc>
                <a:spcPct val="100000"/>
              </a:lnSpc>
              <a:spcBef>
                <a:spcPts val="400"/>
              </a:spcBef>
              <a:buClr>
                <a:schemeClr val="accent6"/>
              </a:buClr>
              <a:buFont typeface="Noto Sans Symbols"/>
              <a:buNone/>
              <a:defRPr sz="2000" b="0" i="0" u="none" strike="noStrike" cap="none">
                <a:solidFill>
                  <a:schemeClr val="dk1"/>
                </a:solidFill>
                <a:latin typeface="Cabin"/>
                <a:ea typeface="Cabin"/>
                <a:cs typeface="Cabin"/>
                <a:sym typeface="Cabin"/>
              </a:defRPr>
            </a:lvl8pPr>
            <a:lvl9pPr marL="3657600" marR="0" lvl="8" indent="0" algn="ctr" rtl="0">
              <a:lnSpc>
                <a:spcPct val="100000"/>
              </a:lnSpc>
              <a:spcBef>
                <a:spcPts val="400"/>
              </a:spcBef>
              <a:buClr>
                <a:schemeClr val="accent6"/>
              </a:buClr>
              <a:buFont typeface="Noto Sans Symbols"/>
              <a:buNone/>
              <a:defRPr sz="2000" b="0" i="0" u="none" strike="noStrike" cap="none">
                <a:solidFill>
                  <a:schemeClr val="dk1"/>
                </a:solidFill>
                <a:latin typeface="Cabin"/>
                <a:ea typeface="Cabin"/>
                <a:cs typeface="Cabin"/>
                <a:sym typeface="Cabin"/>
              </a:defRPr>
            </a:lvl9pPr>
          </a:lstStyle>
          <a:p>
            <a:endParaRPr/>
          </a:p>
        </p:txBody>
      </p:sp>
      <p:sp>
        <p:nvSpPr>
          <p:cNvPr id="23" name="Shape 23"/>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24" name="Shape 24"/>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25" name="Shape 25"/>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26" name="Shape 26"/>
          <p:cNvSpPr/>
          <p:nvPr/>
        </p:nvSpPr>
        <p:spPr>
          <a:xfrm>
            <a:off x="921433" y="1413801"/>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r="100000" b="100000"/>
            </a:path>
            <a:tileRect l="-100000" t="-100000"/>
          </a:gradFill>
          <a:ln w="9525" cap="rnd" cmpd="sng">
            <a:solidFill>
              <a:srgbClr val="2F8DA4">
                <a:alpha val="60000"/>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Cabin"/>
              <a:ea typeface="Cabin"/>
              <a:cs typeface="Cabin"/>
              <a:sym typeface="Cabin"/>
            </a:endParaRPr>
          </a:p>
        </p:txBody>
      </p:sp>
      <p:sp>
        <p:nvSpPr>
          <p:cNvPr id="27" name="Shape 27"/>
          <p:cNvSpPr/>
          <p:nvPr/>
        </p:nvSpPr>
        <p:spPr>
          <a:xfrm>
            <a:off x="1157175" y="1345016"/>
            <a:ext cx="64008" cy="64008"/>
          </a:xfrm>
          <a:prstGeom prst="ellipse">
            <a:avLst/>
          </a:prstGeom>
          <a:noFill/>
          <a:ln w="12700" cap="rnd" cmpd="sng">
            <a:solidFill>
              <a:srgbClr val="317F92">
                <a:alpha val="60000"/>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Cabin"/>
              <a:ea typeface="Cabin"/>
              <a:cs typeface="Cabin"/>
              <a:sym typeface="Cabi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1435608" y="274637"/>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0" name="Shape 30"/>
          <p:cNvSpPr txBox="1">
            <a:spLocks noGrp="1"/>
          </p:cNvSpPr>
          <p:nvPr>
            <p:ph type="body" idx="1"/>
          </p:nvPr>
        </p:nvSpPr>
        <p:spPr>
          <a:xfrm>
            <a:off x="1435608" y="1447800"/>
            <a:ext cx="7498080" cy="4800600"/>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31" name="Shape 31"/>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2" name="Shape 32"/>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3" name="Shape 33"/>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4"/>
        <p:cNvGrpSpPr/>
        <p:nvPr/>
      </p:nvGrpSpPr>
      <p:grpSpPr>
        <a:xfrm>
          <a:off x="0" y="0"/>
          <a:ext cx="0" cy="0"/>
          <a:chOff x="0" y="0"/>
          <a:chExt cx="0" cy="0"/>
        </a:xfrm>
      </p:grpSpPr>
      <p:sp>
        <p:nvSpPr>
          <p:cNvPr id="35" name="Shape 35"/>
          <p:cNvSpPr/>
          <p:nvPr/>
        </p:nvSpPr>
        <p:spPr>
          <a:xfrm>
            <a:off x="2282890" y="-54"/>
            <a:ext cx="6858000"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36" name="Shape 36"/>
          <p:cNvSpPr txBox="1">
            <a:spLocks noGrp="1"/>
          </p:cNvSpPr>
          <p:nvPr>
            <p:ph type="title"/>
          </p:nvPr>
        </p:nvSpPr>
        <p:spPr>
          <a:xfrm>
            <a:off x="2578391" y="2600325"/>
            <a:ext cx="6400799" cy="2286000"/>
          </a:xfrm>
          <a:prstGeom prst="rect">
            <a:avLst/>
          </a:prstGeom>
          <a:noFill/>
          <a:ln>
            <a:noFill/>
          </a:ln>
        </p:spPr>
        <p:txBody>
          <a:bodyPr lIns="91425" tIns="91425" rIns="91425" bIns="91425" anchor="t" anchorCtr="0"/>
          <a:lstStyle>
            <a:lvl1pPr marL="0" marR="0" lvl="0" indent="0" algn="l" rtl="0">
              <a:lnSpc>
                <a:spcPct val="112500"/>
              </a:lnSpc>
              <a:spcBef>
                <a:spcPts val="0"/>
              </a:spcBef>
              <a:buClr>
                <a:srgbClr val="562214"/>
              </a:buClr>
              <a:buFont typeface="Cabin"/>
              <a:buNone/>
              <a:defRPr sz="4000" b="1"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7" name="Shape 37"/>
          <p:cNvSpPr txBox="1">
            <a:spLocks noGrp="1"/>
          </p:cNvSpPr>
          <p:nvPr>
            <p:ph type="body" idx="1"/>
          </p:nvPr>
        </p:nvSpPr>
        <p:spPr>
          <a:xfrm>
            <a:off x="2578391" y="1066800"/>
            <a:ext cx="6400799" cy="1509711"/>
          </a:xfrm>
          <a:prstGeom prst="rect">
            <a:avLst/>
          </a:prstGeom>
          <a:noFill/>
          <a:ln>
            <a:noFill/>
          </a:ln>
        </p:spPr>
        <p:txBody>
          <a:bodyPr lIns="91425" tIns="91425" rIns="91425" bIns="91425" anchor="b" anchorCtr="0"/>
          <a:lstStyle>
            <a:lvl1pPr marL="18288" marR="0" lvl="0" indent="-5588" algn="l" rtl="0">
              <a:lnSpc>
                <a:spcPct val="115000"/>
              </a:lnSpc>
              <a:spcBef>
                <a:spcPts val="0"/>
              </a:spcBef>
              <a:buClr>
                <a:schemeClr val="accent1"/>
              </a:buClr>
              <a:buFont typeface="Noto Sans Symbols"/>
              <a:buNone/>
              <a:defRPr sz="2000" b="0" i="0" u="none" strike="noStrike" cap="none">
                <a:solidFill>
                  <a:srgbClr val="341108"/>
                </a:solidFill>
                <a:latin typeface="Cabin"/>
                <a:ea typeface="Cabin"/>
                <a:cs typeface="Cabin"/>
                <a:sym typeface="Cabin"/>
              </a:defRPr>
            </a:lvl1pPr>
            <a:lvl2pPr marL="640080" marR="0" lvl="1" indent="-246380" algn="l" rtl="0">
              <a:lnSpc>
                <a:spcPct val="100000"/>
              </a:lnSpc>
              <a:spcBef>
                <a:spcPts val="550"/>
              </a:spcBef>
              <a:buClr>
                <a:schemeClr val="accent1"/>
              </a:buClr>
              <a:buFont typeface="Verdana"/>
              <a:buNone/>
              <a:defRPr sz="1800" b="0" i="0" u="none" strike="noStrike" cap="none">
                <a:solidFill>
                  <a:srgbClr val="888888"/>
                </a:solidFill>
                <a:latin typeface="Cabin"/>
                <a:ea typeface="Cabin"/>
                <a:cs typeface="Cabin"/>
                <a:sym typeface="Cabin"/>
              </a:defRPr>
            </a:lvl2pPr>
            <a:lvl3pPr marL="886967" marR="0" lvl="2" indent="-239267" algn="l" rtl="0">
              <a:lnSpc>
                <a:spcPct val="100000"/>
              </a:lnSpc>
              <a:spcBef>
                <a:spcPts val="320"/>
              </a:spcBef>
              <a:buClr>
                <a:schemeClr val="accent2"/>
              </a:buClr>
              <a:buFont typeface="Noto Sans Symbols"/>
              <a:buNone/>
              <a:defRPr sz="1600" b="0" i="0" u="none" strike="noStrike" cap="none">
                <a:solidFill>
                  <a:srgbClr val="888888"/>
                </a:solidFill>
                <a:latin typeface="Cabin"/>
                <a:ea typeface="Cabin"/>
                <a:cs typeface="Cabin"/>
                <a:sym typeface="Cabin"/>
              </a:defRPr>
            </a:lvl3pPr>
            <a:lvl4pPr marL="1097280" marR="0" lvl="3" indent="-182880" algn="l" rtl="0">
              <a:lnSpc>
                <a:spcPct val="100000"/>
              </a:lnSpc>
              <a:spcBef>
                <a:spcPts val="280"/>
              </a:spcBef>
              <a:buClr>
                <a:schemeClr val="accent3"/>
              </a:buClr>
              <a:buFont typeface="Noto Sans Symbols"/>
              <a:buNone/>
              <a:defRPr sz="1400" b="0" i="0" u="none" strike="noStrike" cap="none">
                <a:solidFill>
                  <a:srgbClr val="888888"/>
                </a:solidFill>
                <a:latin typeface="Cabin"/>
                <a:ea typeface="Cabin"/>
                <a:cs typeface="Cabin"/>
                <a:sym typeface="Cabin"/>
              </a:defRPr>
            </a:lvl4pPr>
            <a:lvl5pPr marL="1298448" marR="0" lvl="4" indent="-193547" algn="l" rtl="0">
              <a:lnSpc>
                <a:spcPct val="100000"/>
              </a:lnSpc>
              <a:spcBef>
                <a:spcPts val="280"/>
              </a:spcBef>
              <a:buClr>
                <a:schemeClr val="accent4"/>
              </a:buClr>
              <a:buFont typeface="Noto Sans Symbols"/>
              <a:buNone/>
              <a:defRPr sz="1400" b="0" i="0" u="none" strike="noStrike" cap="none">
                <a:solidFill>
                  <a:srgbClr val="888888"/>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38" name="Shape 38"/>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39" name="Shape 39"/>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40" name="Shape 40"/>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41" name="Shape 41"/>
          <p:cNvSpPr/>
          <p:nvPr/>
        </p:nvSpPr>
        <p:spPr>
          <a:xfrm>
            <a:off x="2286000" y="0"/>
            <a:ext cx="76199"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42" name="Shape 42"/>
          <p:cNvSpPr/>
          <p:nvPr/>
        </p:nvSpPr>
        <p:spPr>
          <a:xfrm>
            <a:off x="2172321" y="2814656"/>
            <a:ext cx="210312" cy="210312"/>
          </a:xfrm>
          <a:prstGeom prst="ellipse">
            <a:avLst/>
          </a:prstGeom>
          <a:gradFill>
            <a:gsLst>
              <a:gs pos="0">
                <a:srgbClr val="D7F6FF">
                  <a:alpha val="94901"/>
                </a:srgbClr>
              </a:gs>
              <a:gs pos="50000">
                <a:srgbClr val="C0E3F0">
                  <a:alpha val="89803"/>
                </a:srgbClr>
              </a:gs>
              <a:gs pos="95000">
                <a:srgbClr val="65C6EA">
                  <a:alpha val="87843"/>
                </a:srgbClr>
              </a:gs>
              <a:gs pos="100000">
                <a:srgbClr val="00BBF1">
                  <a:alpha val="84705"/>
                </a:srgbClr>
              </a:gs>
            </a:gsLst>
            <a:path path="circle">
              <a:fillToRect r="100000" b="100000"/>
            </a:path>
            <a:tileRect l="-100000" t="-100000"/>
          </a:gradFill>
          <a:ln w="9525" cap="rnd" cmpd="sng">
            <a:solidFill>
              <a:srgbClr val="2F8DA4">
                <a:alpha val="60000"/>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Cabin"/>
              <a:ea typeface="Cabin"/>
              <a:cs typeface="Cabin"/>
              <a:sym typeface="Cabin"/>
            </a:endParaRPr>
          </a:p>
        </p:txBody>
      </p:sp>
      <p:sp>
        <p:nvSpPr>
          <p:cNvPr id="43" name="Shape 43"/>
          <p:cNvSpPr/>
          <p:nvPr/>
        </p:nvSpPr>
        <p:spPr>
          <a:xfrm>
            <a:off x="2408064" y="2745869"/>
            <a:ext cx="64008" cy="64008"/>
          </a:xfrm>
          <a:prstGeom prst="ellipse">
            <a:avLst/>
          </a:prstGeom>
          <a:noFill/>
          <a:ln w="12700" cap="rnd" cmpd="sng">
            <a:solidFill>
              <a:srgbClr val="317F92">
                <a:alpha val="60000"/>
              </a:srgbClr>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dk1"/>
              </a:solidFill>
              <a:latin typeface="Cabin"/>
              <a:ea typeface="Cabin"/>
              <a:cs typeface="Cabin"/>
              <a:sym typeface="Cabi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1435608" y="274319"/>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6" name="Shape 46"/>
          <p:cNvSpPr txBox="1">
            <a:spLocks noGrp="1"/>
          </p:cNvSpPr>
          <p:nvPr>
            <p:ph type="body" idx="1"/>
          </p:nvPr>
        </p:nvSpPr>
        <p:spPr>
          <a:xfrm>
            <a:off x="1435608" y="1524000"/>
            <a:ext cx="3657600" cy="4663439"/>
          </a:xfrm>
          <a:prstGeom prst="rect">
            <a:avLst/>
          </a:prstGeom>
          <a:noFill/>
          <a:ln>
            <a:noFill/>
          </a:ln>
        </p:spPr>
        <p:txBody>
          <a:bodyPr lIns="91425" tIns="91425" rIns="91425" bIns="91425" anchor="t" anchorCtr="0"/>
          <a:lstStyle>
            <a:lvl1pPr marL="365760" marR="0" lvl="0" indent="-147319" algn="l" rtl="0">
              <a:lnSpc>
                <a:spcPct val="100000"/>
              </a:lnSpc>
              <a:spcBef>
                <a:spcPts val="600"/>
              </a:spcBef>
              <a:buClr>
                <a:schemeClr val="accent1"/>
              </a:buClr>
              <a:buSzPct val="80000"/>
              <a:buFont typeface="Noto Sans Symbols"/>
              <a:buChar char="●"/>
              <a:defRPr sz="2800" b="0" i="0" u="none" strike="noStrike" cap="none">
                <a:solidFill>
                  <a:schemeClr val="dk1"/>
                </a:solidFill>
                <a:latin typeface="Cabin"/>
                <a:ea typeface="Cabin"/>
                <a:cs typeface="Cabin"/>
                <a:sym typeface="Cabin"/>
              </a:defRPr>
            </a:lvl1pPr>
            <a:lvl2pPr marL="640080" marR="0" lvl="1" indent="-93980" algn="l" rtl="0">
              <a:lnSpc>
                <a:spcPct val="100000"/>
              </a:lnSpc>
              <a:spcBef>
                <a:spcPts val="550"/>
              </a:spcBef>
              <a:buClr>
                <a:schemeClr val="accent1"/>
              </a:buClr>
              <a:buSzPct val="100000"/>
              <a:buFont typeface="Verdana"/>
              <a:buChar char="◦"/>
              <a:defRPr sz="2400" b="0" i="0" u="none" strike="noStrike" cap="none">
                <a:solidFill>
                  <a:schemeClr val="dk1"/>
                </a:solidFill>
                <a:latin typeface="Cabin"/>
                <a:ea typeface="Cabin"/>
                <a:cs typeface="Cabin"/>
                <a:sym typeface="Cabin"/>
              </a:defRPr>
            </a:lvl2pPr>
            <a:lvl3pPr marL="886967" marR="0" lvl="2" indent="-112267" algn="l" rtl="0">
              <a:lnSpc>
                <a:spcPct val="100000"/>
              </a:lnSpc>
              <a:spcBef>
                <a:spcPts val="400"/>
              </a:spcBef>
              <a:buClr>
                <a:schemeClr val="accent2"/>
              </a:buClr>
              <a:buSzPct val="100000"/>
              <a:buFont typeface="Noto Sans Symbols"/>
              <a:buChar char="⚫"/>
              <a:defRPr sz="2000" b="0" i="0" u="none" strike="noStrike" cap="none">
                <a:solidFill>
                  <a:schemeClr val="dk1"/>
                </a:solidFill>
                <a:latin typeface="Cabin"/>
                <a:ea typeface="Cabin"/>
                <a:cs typeface="Cabin"/>
                <a:sym typeface="Cabin"/>
              </a:defRPr>
            </a:lvl3pPr>
            <a:lvl4pPr marL="1097280" marR="0" lvl="3" indent="-68580" algn="l" rtl="0">
              <a:lnSpc>
                <a:spcPct val="100000"/>
              </a:lnSpc>
              <a:spcBef>
                <a:spcPts val="360"/>
              </a:spcBef>
              <a:buClr>
                <a:schemeClr val="accent3"/>
              </a:buClr>
              <a:buSzPct val="100000"/>
              <a:buFont typeface="Noto Sans Symbols"/>
              <a:buChar char="⚫"/>
              <a:defRPr sz="1800" b="0" i="0" u="none" strike="noStrike" cap="none">
                <a:solidFill>
                  <a:schemeClr val="dk1"/>
                </a:solidFill>
                <a:latin typeface="Cabin"/>
                <a:ea typeface="Cabin"/>
                <a:cs typeface="Cabin"/>
                <a:sym typeface="Cabin"/>
              </a:defRPr>
            </a:lvl4pPr>
            <a:lvl5pPr marL="1298448" marR="0" lvl="4" indent="-79247" algn="l" rtl="0">
              <a:lnSpc>
                <a:spcPct val="100000"/>
              </a:lnSpc>
              <a:spcBef>
                <a:spcPts val="360"/>
              </a:spcBef>
              <a:buClr>
                <a:schemeClr val="accent4"/>
              </a:buClr>
              <a:buSzPct val="100000"/>
              <a:buFont typeface="Noto Sans Symbols"/>
              <a:buChar char="⚫"/>
              <a:defRPr sz="18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47" name="Shape 47"/>
          <p:cNvSpPr txBox="1">
            <a:spLocks noGrp="1"/>
          </p:cNvSpPr>
          <p:nvPr>
            <p:ph type="body" idx="2"/>
          </p:nvPr>
        </p:nvSpPr>
        <p:spPr>
          <a:xfrm>
            <a:off x="5276087" y="1524000"/>
            <a:ext cx="3657600" cy="4663439"/>
          </a:xfrm>
          <a:prstGeom prst="rect">
            <a:avLst/>
          </a:prstGeom>
          <a:noFill/>
          <a:ln>
            <a:noFill/>
          </a:ln>
        </p:spPr>
        <p:txBody>
          <a:bodyPr lIns="91425" tIns="91425" rIns="91425" bIns="91425" anchor="t" anchorCtr="0"/>
          <a:lstStyle>
            <a:lvl1pPr marL="365760" marR="0" lvl="0" indent="-147319" algn="l" rtl="0">
              <a:lnSpc>
                <a:spcPct val="100000"/>
              </a:lnSpc>
              <a:spcBef>
                <a:spcPts val="600"/>
              </a:spcBef>
              <a:buClr>
                <a:schemeClr val="accent1"/>
              </a:buClr>
              <a:buSzPct val="80000"/>
              <a:buFont typeface="Noto Sans Symbols"/>
              <a:buChar char="●"/>
              <a:defRPr sz="2800" b="0" i="0" u="none" strike="noStrike" cap="none">
                <a:solidFill>
                  <a:schemeClr val="dk1"/>
                </a:solidFill>
                <a:latin typeface="Cabin"/>
                <a:ea typeface="Cabin"/>
                <a:cs typeface="Cabin"/>
                <a:sym typeface="Cabin"/>
              </a:defRPr>
            </a:lvl1pPr>
            <a:lvl2pPr marL="640080" marR="0" lvl="1" indent="-93980" algn="l" rtl="0">
              <a:lnSpc>
                <a:spcPct val="100000"/>
              </a:lnSpc>
              <a:spcBef>
                <a:spcPts val="550"/>
              </a:spcBef>
              <a:buClr>
                <a:schemeClr val="accent1"/>
              </a:buClr>
              <a:buSzPct val="100000"/>
              <a:buFont typeface="Verdana"/>
              <a:buChar char="◦"/>
              <a:defRPr sz="2400" b="0" i="0" u="none" strike="noStrike" cap="none">
                <a:solidFill>
                  <a:schemeClr val="dk1"/>
                </a:solidFill>
                <a:latin typeface="Cabin"/>
                <a:ea typeface="Cabin"/>
                <a:cs typeface="Cabin"/>
                <a:sym typeface="Cabin"/>
              </a:defRPr>
            </a:lvl2pPr>
            <a:lvl3pPr marL="886967" marR="0" lvl="2" indent="-112267" algn="l" rtl="0">
              <a:lnSpc>
                <a:spcPct val="100000"/>
              </a:lnSpc>
              <a:spcBef>
                <a:spcPts val="400"/>
              </a:spcBef>
              <a:buClr>
                <a:schemeClr val="accent2"/>
              </a:buClr>
              <a:buSzPct val="100000"/>
              <a:buFont typeface="Noto Sans Symbols"/>
              <a:buChar char="⚫"/>
              <a:defRPr sz="2000" b="0" i="0" u="none" strike="noStrike" cap="none">
                <a:solidFill>
                  <a:schemeClr val="dk1"/>
                </a:solidFill>
                <a:latin typeface="Cabin"/>
                <a:ea typeface="Cabin"/>
                <a:cs typeface="Cabin"/>
                <a:sym typeface="Cabin"/>
              </a:defRPr>
            </a:lvl3pPr>
            <a:lvl4pPr marL="1097280" marR="0" lvl="3" indent="-68580" algn="l" rtl="0">
              <a:lnSpc>
                <a:spcPct val="100000"/>
              </a:lnSpc>
              <a:spcBef>
                <a:spcPts val="360"/>
              </a:spcBef>
              <a:buClr>
                <a:schemeClr val="accent3"/>
              </a:buClr>
              <a:buSzPct val="100000"/>
              <a:buFont typeface="Noto Sans Symbols"/>
              <a:buChar char="⚫"/>
              <a:defRPr sz="1800" b="0" i="0" u="none" strike="noStrike" cap="none">
                <a:solidFill>
                  <a:schemeClr val="dk1"/>
                </a:solidFill>
                <a:latin typeface="Cabin"/>
                <a:ea typeface="Cabin"/>
                <a:cs typeface="Cabin"/>
                <a:sym typeface="Cabin"/>
              </a:defRPr>
            </a:lvl4pPr>
            <a:lvl5pPr marL="1298448" marR="0" lvl="4" indent="-79247" algn="l" rtl="0">
              <a:lnSpc>
                <a:spcPct val="100000"/>
              </a:lnSpc>
              <a:spcBef>
                <a:spcPts val="360"/>
              </a:spcBef>
              <a:buClr>
                <a:schemeClr val="accent4"/>
              </a:buClr>
              <a:buSzPct val="100000"/>
              <a:buFont typeface="Noto Sans Symbols"/>
              <a:buChar char="⚫"/>
              <a:defRPr sz="18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48" name="Shape 48"/>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49" name="Shape 49"/>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0" name="Shape 50"/>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1"/>
        <p:cNvGrpSpPr/>
        <p:nvPr/>
      </p:nvGrpSpPr>
      <p:grpSpPr>
        <a:xfrm>
          <a:off x="0" y="0"/>
          <a:ext cx="0" cy="0"/>
          <a:chOff x="0" y="0"/>
          <a:chExt cx="0" cy="0"/>
        </a:xfrm>
      </p:grpSpPr>
      <p:sp>
        <p:nvSpPr>
          <p:cNvPr id="52" name="Shape 52"/>
          <p:cNvSpPr txBox="1">
            <a:spLocks noGrp="1"/>
          </p:cNvSpPr>
          <p:nvPr>
            <p:ph type="title"/>
          </p:nvPr>
        </p:nvSpPr>
        <p:spPr>
          <a:xfrm>
            <a:off x="457200" y="5160335"/>
            <a:ext cx="8229600" cy="1143000"/>
          </a:xfrm>
          <a:prstGeom prst="rect">
            <a:avLst/>
          </a:prstGeom>
          <a:noFill/>
          <a:ln>
            <a:noFill/>
          </a:ln>
        </p:spPr>
        <p:txBody>
          <a:bodyPr lIns="91425" tIns="91425" rIns="91425" bIns="91425" anchor="ctr" anchorCtr="0"/>
          <a:lstStyle>
            <a:lvl1pPr marL="0" marR="0" lvl="0" indent="0" algn="ctr" rtl="0">
              <a:spcBef>
                <a:spcPts val="0"/>
              </a:spcBef>
              <a:buClr>
                <a:srgbClr val="562214"/>
              </a:buClr>
              <a:buFont typeface="Cabin"/>
              <a:buNone/>
              <a:defRPr sz="4500" b="1"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3" name="Shape 53"/>
          <p:cNvSpPr txBox="1">
            <a:spLocks noGrp="1"/>
          </p:cNvSpPr>
          <p:nvPr>
            <p:ph type="body" idx="1"/>
          </p:nvPr>
        </p:nvSpPr>
        <p:spPr>
          <a:xfrm>
            <a:off x="457200" y="328278"/>
            <a:ext cx="4023360" cy="640079"/>
          </a:xfrm>
          <a:prstGeom prst="rect">
            <a:avLst/>
          </a:prstGeom>
          <a:solidFill>
            <a:schemeClr val="lt1"/>
          </a:solidFill>
          <a:ln w="10775" cap="flat" cmpd="sng">
            <a:solidFill>
              <a:schemeClr val="lt1"/>
            </a:solidFill>
            <a:prstDash val="solid"/>
            <a:miter/>
            <a:headEnd type="none" w="med" len="med"/>
            <a:tailEnd type="none" w="med" len="med"/>
          </a:ln>
        </p:spPr>
        <p:txBody>
          <a:bodyPr lIns="91425" tIns="91425" rIns="91425" bIns="91425" anchor="ctr" anchorCtr="0"/>
          <a:lstStyle>
            <a:lvl1pPr marL="64008" marR="0" lvl="0" indent="-507" algn="l" rtl="0">
              <a:lnSpc>
                <a:spcPct val="100000"/>
              </a:lnSpc>
              <a:spcBef>
                <a:spcPts val="100"/>
              </a:spcBef>
              <a:buClr>
                <a:schemeClr val="accent1"/>
              </a:buClr>
              <a:buFont typeface="Noto Sans Symbols"/>
              <a:buNone/>
              <a:defRPr sz="1900" b="0" i="0" u="none" strike="noStrike" cap="none">
                <a:solidFill>
                  <a:schemeClr val="dk1"/>
                </a:solidFill>
                <a:latin typeface="Cabin"/>
                <a:ea typeface="Cabin"/>
                <a:cs typeface="Cabin"/>
                <a:sym typeface="Cabin"/>
              </a:defRPr>
            </a:lvl1pPr>
            <a:lvl2pPr marL="640080" marR="0" lvl="1" indent="-246380" algn="l" rtl="0">
              <a:lnSpc>
                <a:spcPct val="100000"/>
              </a:lnSpc>
              <a:spcBef>
                <a:spcPts val="550"/>
              </a:spcBef>
              <a:buClr>
                <a:schemeClr val="accent1"/>
              </a:buClr>
              <a:buFont typeface="Verdana"/>
              <a:buNone/>
              <a:defRPr sz="2000" b="1" i="0" u="none" strike="noStrike" cap="none">
                <a:solidFill>
                  <a:schemeClr val="dk1"/>
                </a:solidFill>
                <a:latin typeface="Cabin"/>
                <a:ea typeface="Cabin"/>
                <a:cs typeface="Cabin"/>
                <a:sym typeface="Cabin"/>
              </a:defRPr>
            </a:lvl2pPr>
            <a:lvl3pPr marL="886967" marR="0" lvl="2" indent="-239267" algn="l" rtl="0">
              <a:lnSpc>
                <a:spcPct val="100000"/>
              </a:lnSpc>
              <a:spcBef>
                <a:spcPts val="360"/>
              </a:spcBef>
              <a:buClr>
                <a:schemeClr val="accent2"/>
              </a:buClr>
              <a:buFont typeface="Noto Sans Symbols"/>
              <a:buNone/>
              <a:defRPr sz="1800" b="1" i="0" u="none" strike="noStrike" cap="none">
                <a:solidFill>
                  <a:schemeClr val="dk1"/>
                </a:solidFill>
                <a:latin typeface="Cabin"/>
                <a:ea typeface="Cabin"/>
                <a:cs typeface="Cabin"/>
                <a:sym typeface="Cabin"/>
              </a:defRPr>
            </a:lvl3pPr>
            <a:lvl4pPr marL="1097280" marR="0" lvl="3" indent="-182880" algn="l" rtl="0">
              <a:lnSpc>
                <a:spcPct val="100000"/>
              </a:lnSpc>
              <a:spcBef>
                <a:spcPts val="320"/>
              </a:spcBef>
              <a:buClr>
                <a:schemeClr val="accent3"/>
              </a:buClr>
              <a:buFont typeface="Noto Sans Symbols"/>
              <a:buNone/>
              <a:defRPr sz="1600" b="1" i="0" u="none" strike="noStrike" cap="none">
                <a:solidFill>
                  <a:schemeClr val="dk1"/>
                </a:solidFill>
                <a:latin typeface="Cabin"/>
                <a:ea typeface="Cabin"/>
                <a:cs typeface="Cabin"/>
                <a:sym typeface="Cabin"/>
              </a:defRPr>
            </a:lvl4pPr>
            <a:lvl5pPr marL="1298448" marR="0" lvl="4" indent="-193547" algn="l" rtl="0">
              <a:lnSpc>
                <a:spcPct val="100000"/>
              </a:lnSpc>
              <a:spcBef>
                <a:spcPts val="320"/>
              </a:spcBef>
              <a:buClr>
                <a:schemeClr val="accent4"/>
              </a:buClr>
              <a:buFont typeface="Noto Sans Symbols"/>
              <a:buNone/>
              <a:defRPr sz="1600" b="1"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4" name="Shape 54"/>
          <p:cNvSpPr txBox="1">
            <a:spLocks noGrp="1"/>
          </p:cNvSpPr>
          <p:nvPr>
            <p:ph type="body" idx="2"/>
          </p:nvPr>
        </p:nvSpPr>
        <p:spPr>
          <a:xfrm>
            <a:off x="4663439" y="328278"/>
            <a:ext cx="4023360" cy="640079"/>
          </a:xfrm>
          <a:prstGeom prst="rect">
            <a:avLst/>
          </a:prstGeom>
          <a:solidFill>
            <a:schemeClr val="lt1"/>
          </a:solidFill>
          <a:ln w="10775" cap="flat" cmpd="sng">
            <a:solidFill>
              <a:schemeClr val="lt1"/>
            </a:solidFill>
            <a:prstDash val="solid"/>
            <a:miter/>
            <a:headEnd type="none" w="med" len="med"/>
            <a:tailEnd type="none" w="med" len="med"/>
          </a:ln>
        </p:spPr>
        <p:txBody>
          <a:bodyPr lIns="91425" tIns="91425" rIns="91425" bIns="91425" anchor="ctr" anchorCtr="0"/>
          <a:lstStyle>
            <a:lvl1pPr marL="64008" marR="0" lvl="0" indent="-507" algn="l" rtl="0">
              <a:lnSpc>
                <a:spcPct val="100000"/>
              </a:lnSpc>
              <a:spcBef>
                <a:spcPts val="100"/>
              </a:spcBef>
              <a:buClr>
                <a:schemeClr val="accent1"/>
              </a:buClr>
              <a:buFont typeface="Noto Sans Symbols"/>
              <a:buNone/>
              <a:defRPr sz="1900" b="0" i="0" u="none" strike="noStrike" cap="none">
                <a:solidFill>
                  <a:schemeClr val="dk1"/>
                </a:solidFill>
                <a:latin typeface="Cabin"/>
                <a:ea typeface="Cabin"/>
                <a:cs typeface="Cabin"/>
                <a:sym typeface="Cabin"/>
              </a:defRPr>
            </a:lvl1pPr>
            <a:lvl2pPr marL="640080" marR="0" lvl="1" indent="-246380" algn="l" rtl="0">
              <a:lnSpc>
                <a:spcPct val="100000"/>
              </a:lnSpc>
              <a:spcBef>
                <a:spcPts val="550"/>
              </a:spcBef>
              <a:buClr>
                <a:schemeClr val="accent1"/>
              </a:buClr>
              <a:buFont typeface="Verdana"/>
              <a:buNone/>
              <a:defRPr sz="2000" b="1" i="0" u="none" strike="noStrike" cap="none">
                <a:solidFill>
                  <a:schemeClr val="dk1"/>
                </a:solidFill>
                <a:latin typeface="Cabin"/>
                <a:ea typeface="Cabin"/>
                <a:cs typeface="Cabin"/>
                <a:sym typeface="Cabin"/>
              </a:defRPr>
            </a:lvl2pPr>
            <a:lvl3pPr marL="886967" marR="0" lvl="2" indent="-239267" algn="l" rtl="0">
              <a:lnSpc>
                <a:spcPct val="100000"/>
              </a:lnSpc>
              <a:spcBef>
                <a:spcPts val="360"/>
              </a:spcBef>
              <a:buClr>
                <a:schemeClr val="accent2"/>
              </a:buClr>
              <a:buFont typeface="Noto Sans Symbols"/>
              <a:buNone/>
              <a:defRPr sz="1800" b="1" i="0" u="none" strike="noStrike" cap="none">
                <a:solidFill>
                  <a:schemeClr val="dk1"/>
                </a:solidFill>
                <a:latin typeface="Cabin"/>
                <a:ea typeface="Cabin"/>
                <a:cs typeface="Cabin"/>
                <a:sym typeface="Cabin"/>
              </a:defRPr>
            </a:lvl3pPr>
            <a:lvl4pPr marL="1097280" marR="0" lvl="3" indent="-182880" algn="l" rtl="0">
              <a:lnSpc>
                <a:spcPct val="100000"/>
              </a:lnSpc>
              <a:spcBef>
                <a:spcPts val="320"/>
              </a:spcBef>
              <a:buClr>
                <a:schemeClr val="accent3"/>
              </a:buClr>
              <a:buFont typeface="Noto Sans Symbols"/>
              <a:buNone/>
              <a:defRPr sz="1600" b="1" i="0" u="none" strike="noStrike" cap="none">
                <a:solidFill>
                  <a:schemeClr val="dk1"/>
                </a:solidFill>
                <a:latin typeface="Cabin"/>
                <a:ea typeface="Cabin"/>
                <a:cs typeface="Cabin"/>
                <a:sym typeface="Cabin"/>
              </a:defRPr>
            </a:lvl4pPr>
            <a:lvl5pPr marL="1298448" marR="0" lvl="4" indent="-193547" algn="l" rtl="0">
              <a:lnSpc>
                <a:spcPct val="100000"/>
              </a:lnSpc>
              <a:spcBef>
                <a:spcPts val="320"/>
              </a:spcBef>
              <a:buClr>
                <a:schemeClr val="accent4"/>
              </a:buClr>
              <a:buFont typeface="Noto Sans Symbols"/>
              <a:buNone/>
              <a:defRPr sz="1600" b="1"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5" name="Shape 55"/>
          <p:cNvSpPr txBox="1">
            <a:spLocks noGrp="1"/>
          </p:cNvSpPr>
          <p:nvPr>
            <p:ph type="body" idx="3"/>
          </p:nvPr>
        </p:nvSpPr>
        <p:spPr>
          <a:xfrm>
            <a:off x="457200" y="969336"/>
            <a:ext cx="4023360" cy="4114800"/>
          </a:xfrm>
          <a:prstGeom prst="rect">
            <a:avLst/>
          </a:prstGeom>
          <a:noFill/>
          <a:ln w="10775" cap="flat" cmpd="sng">
            <a:solidFill>
              <a:schemeClr val="lt1"/>
            </a:solidFill>
            <a:prstDash val="dash"/>
            <a:miter/>
            <a:headEnd type="none" w="med" len="med"/>
            <a:tailEnd type="none" w="med" len="med"/>
          </a:ln>
        </p:spPr>
        <p:txBody>
          <a:bodyPr lIns="91425" tIns="91425" rIns="91425" bIns="91425" anchor="t" anchorCtr="0"/>
          <a:lstStyle>
            <a:lvl1pPr marL="393192" marR="0" lvl="0" indent="-156971" algn="l" rtl="0">
              <a:lnSpc>
                <a:spcPct val="100000"/>
              </a:lnSpc>
              <a:spcBef>
                <a:spcPts val="700"/>
              </a:spcBef>
              <a:buClr>
                <a:schemeClr val="accent1"/>
              </a:buClr>
              <a:buSzPct val="80000"/>
              <a:buFont typeface="Noto Sans Symbols"/>
              <a:buChar char="●"/>
              <a:defRPr sz="2400" b="0" i="0" u="none" strike="noStrike" cap="none">
                <a:solidFill>
                  <a:schemeClr val="dk1"/>
                </a:solidFill>
                <a:latin typeface="Cabin"/>
                <a:ea typeface="Cabin"/>
                <a:cs typeface="Cabin"/>
                <a:sym typeface="Cabin"/>
              </a:defRPr>
            </a:lvl1pPr>
            <a:lvl2pPr marL="640080" marR="0" lvl="1" indent="-119380" algn="l" rtl="0">
              <a:lnSpc>
                <a:spcPct val="100000"/>
              </a:lnSpc>
              <a:spcBef>
                <a:spcPts val="700"/>
              </a:spcBef>
              <a:buClr>
                <a:schemeClr val="accent1"/>
              </a:buClr>
              <a:buSzPct val="100000"/>
              <a:buFont typeface="Verdana"/>
              <a:buChar char="◦"/>
              <a:defRPr sz="2000" b="0" i="0" u="none" strike="noStrike" cap="none">
                <a:solidFill>
                  <a:schemeClr val="dk1"/>
                </a:solidFill>
                <a:latin typeface="Cabin"/>
                <a:ea typeface="Cabin"/>
                <a:cs typeface="Cabin"/>
                <a:sym typeface="Cabin"/>
              </a:defRPr>
            </a:lvl2pPr>
            <a:lvl3pPr marL="886967" marR="0" lvl="2" indent="-124967" algn="l" rtl="0">
              <a:lnSpc>
                <a:spcPct val="100000"/>
              </a:lnSpc>
              <a:spcBef>
                <a:spcPts val="700"/>
              </a:spcBef>
              <a:buClr>
                <a:schemeClr val="accent2"/>
              </a:buClr>
              <a:buSzPct val="100000"/>
              <a:buFont typeface="Noto Sans Symbols"/>
              <a:buChar char="⚫"/>
              <a:defRPr sz="1800" b="0" i="0" u="none" strike="noStrike" cap="none">
                <a:solidFill>
                  <a:schemeClr val="dk1"/>
                </a:solidFill>
                <a:latin typeface="Cabin"/>
                <a:ea typeface="Cabin"/>
                <a:cs typeface="Cabin"/>
                <a:sym typeface="Cabin"/>
              </a:defRPr>
            </a:lvl3pPr>
            <a:lvl4pPr marL="1097280" marR="0" lvl="3" indent="-81280" algn="l" rtl="0">
              <a:lnSpc>
                <a:spcPct val="100000"/>
              </a:lnSpc>
              <a:spcBef>
                <a:spcPts val="700"/>
              </a:spcBef>
              <a:buClr>
                <a:schemeClr val="accent3"/>
              </a:buClr>
              <a:buSzPct val="100000"/>
              <a:buFont typeface="Noto Sans Symbols"/>
              <a:buChar char="⚫"/>
              <a:defRPr sz="1600" b="0" i="0" u="none" strike="noStrike" cap="none">
                <a:solidFill>
                  <a:schemeClr val="dk1"/>
                </a:solidFill>
                <a:latin typeface="Cabin"/>
                <a:ea typeface="Cabin"/>
                <a:cs typeface="Cabin"/>
                <a:sym typeface="Cabin"/>
              </a:defRPr>
            </a:lvl4pPr>
            <a:lvl5pPr marL="1298448" marR="0" lvl="4" indent="-91947" algn="l" rtl="0">
              <a:lnSpc>
                <a:spcPct val="100000"/>
              </a:lnSpc>
              <a:spcBef>
                <a:spcPts val="700"/>
              </a:spcBef>
              <a:buClr>
                <a:schemeClr val="accent4"/>
              </a:buClr>
              <a:buSzPct val="100000"/>
              <a:buFont typeface="Noto Sans Symbols"/>
              <a:buChar char="⚫"/>
              <a:defRPr sz="16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6" name="Shape 56"/>
          <p:cNvSpPr txBox="1">
            <a:spLocks noGrp="1"/>
          </p:cNvSpPr>
          <p:nvPr>
            <p:ph type="body" idx="4"/>
          </p:nvPr>
        </p:nvSpPr>
        <p:spPr>
          <a:xfrm>
            <a:off x="4663439" y="969336"/>
            <a:ext cx="4023360" cy="4114800"/>
          </a:xfrm>
          <a:prstGeom prst="rect">
            <a:avLst/>
          </a:prstGeom>
          <a:noFill/>
          <a:ln w="10775" cap="flat" cmpd="sng">
            <a:solidFill>
              <a:schemeClr val="lt1"/>
            </a:solidFill>
            <a:prstDash val="dash"/>
            <a:miter/>
            <a:headEnd type="none" w="med" len="med"/>
            <a:tailEnd type="none" w="med" len="med"/>
          </a:ln>
        </p:spPr>
        <p:txBody>
          <a:bodyPr lIns="91425" tIns="91425" rIns="91425" bIns="91425" anchor="t" anchorCtr="0"/>
          <a:lstStyle>
            <a:lvl1pPr marL="393192" marR="0" lvl="0" indent="-156971" algn="l" rtl="0">
              <a:lnSpc>
                <a:spcPct val="100000"/>
              </a:lnSpc>
              <a:spcBef>
                <a:spcPts val="700"/>
              </a:spcBef>
              <a:buClr>
                <a:schemeClr val="accent1"/>
              </a:buClr>
              <a:buSzPct val="80000"/>
              <a:buFont typeface="Noto Sans Symbols"/>
              <a:buChar char="●"/>
              <a:defRPr sz="2400" b="0" i="0" u="none" strike="noStrike" cap="none">
                <a:solidFill>
                  <a:schemeClr val="dk1"/>
                </a:solidFill>
                <a:latin typeface="Cabin"/>
                <a:ea typeface="Cabin"/>
                <a:cs typeface="Cabin"/>
                <a:sym typeface="Cabin"/>
              </a:defRPr>
            </a:lvl1pPr>
            <a:lvl2pPr marL="640080" marR="0" lvl="1" indent="-119380" algn="l" rtl="0">
              <a:lnSpc>
                <a:spcPct val="100000"/>
              </a:lnSpc>
              <a:spcBef>
                <a:spcPts val="700"/>
              </a:spcBef>
              <a:buClr>
                <a:schemeClr val="accent1"/>
              </a:buClr>
              <a:buSzPct val="100000"/>
              <a:buFont typeface="Verdana"/>
              <a:buChar char="◦"/>
              <a:defRPr sz="2000" b="0" i="0" u="none" strike="noStrike" cap="none">
                <a:solidFill>
                  <a:schemeClr val="dk1"/>
                </a:solidFill>
                <a:latin typeface="Cabin"/>
                <a:ea typeface="Cabin"/>
                <a:cs typeface="Cabin"/>
                <a:sym typeface="Cabin"/>
              </a:defRPr>
            </a:lvl2pPr>
            <a:lvl3pPr marL="886967" marR="0" lvl="2" indent="-124967" algn="l" rtl="0">
              <a:lnSpc>
                <a:spcPct val="100000"/>
              </a:lnSpc>
              <a:spcBef>
                <a:spcPts val="700"/>
              </a:spcBef>
              <a:buClr>
                <a:schemeClr val="accent2"/>
              </a:buClr>
              <a:buSzPct val="100000"/>
              <a:buFont typeface="Noto Sans Symbols"/>
              <a:buChar char="⚫"/>
              <a:defRPr sz="1800" b="0" i="0" u="none" strike="noStrike" cap="none">
                <a:solidFill>
                  <a:schemeClr val="dk1"/>
                </a:solidFill>
                <a:latin typeface="Cabin"/>
                <a:ea typeface="Cabin"/>
                <a:cs typeface="Cabin"/>
                <a:sym typeface="Cabin"/>
              </a:defRPr>
            </a:lvl3pPr>
            <a:lvl4pPr marL="1097280" marR="0" lvl="3" indent="-81280" algn="l" rtl="0">
              <a:lnSpc>
                <a:spcPct val="100000"/>
              </a:lnSpc>
              <a:spcBef>
                <a:spcPts val="700"/>
              </a:spcBef>
              <a:buClr>
                <a:schemeClr val="accent3"/>
              </a:buClr>
              <a:buSzPct val="100000"/>
              <a:buFont typeface="Noto Sans Symbols"/>
              <a:buChar char="⚫"/>
              <a:defRPr sz="1600" b="0" i="0" u="none" strike="noStrike" cap="none">
                <a:solidFill>
                  <a:schemeClr val="dk1"/>
                </a:solidFill>
                <a:latin typeface="Cabin"/>
                <a:ea typeface="Cabin"/>
                <a:cs typeface="Cabin"/>
                <a:sym typeface="Cabin"/>
              </a:defRPr>
            </a:lvl4pPr>
            <a:lvl5pPr marL="1298448" marR="0" lvl="4" indent="-91947" algn="l" rtl="0">
              <a:lnSpc>
                <a:spcPct val="100000"/>
              </a:lnSpc>
              <a:spcBef>
                <a:spcPts val="700"/>
              </a:spcBef>
              <a:buClr>
                <a:schemeClr val="accent4"/>
              </a:buClr>
              <a:buSzPct val="100000"/>
              <a:buFont typeface="Noto Sans Symbols"/>
              <a:buChar char="⚫"/>
              <a:defRPr sz="16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57" name="Shape 57"/>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8" name="Shape 58"/>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59" name="Shape 59"/>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1435608" y="274319"/>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2" name="Shape 62"/>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3" name="Shape 63"/>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4" name="Shape 64"/>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5"/>
        <p:cNvGrpSpPr/>
        <p:nvPr/>
      </p:nvGrpSpPr>
      <p:grpSpPr>
        <a:xfrm>
          <a:off x="0" y="0"/>
          <a:ext cx="0" cy="0"/>
          <a:chOff x="0" y="0"/>
          <a:chExt cx="0" cy="0"/>
        </a:xfrm>
      </p:grpSpPr>
      <p:sp>
        <p:nvSpPr>
          <p:cNvPr id="66" name="Shape 66"/>
          <p:cNvSpPr/>
          <p:nvPr/>
        </p:nvSpPr>
        <p:spPr>
          <a:xfrm>
            <a:off x="1014983" y="0"/>
            <a:ext cx="8129015" cy="6858000"/>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67" name="Shape 67"/>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8" name="Shape 68"/>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69" name="Shape 69"/>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70" name="Shape 70"/>
          <p:cNvSpPr/>
          <p:nvPr/>
        </p:nvSpPr>
        <p:spPr>
          <a:xfrm>
            <a:off x="1014983" y="-54"/>
            <a:ext cx="73151"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1"/>
        <p:cNvGrpSpPr/>
        <p:nvPr/>
      </p:nvGrpSpPr>
      <p:grpSpPr>
        <a:xfrm>
          <a:off x="0" y="0"/>
          <a:ext cx="0" cy="0"/>
          <a:chOff x="0" y="0"/>
          <a:chExt cx="0" cy="0"/>
        </a:xfrm>
      </p:grpSpPr>
      <p:sp>
        <p:nvSpPr>
          <p:cNvPr id="72" name="Shape 72"/>
          <p:cNvSpPr txBox="1">
            <a:spLocks noGrp="1"/>
          </p:cNvSpPr>
          <p:nvPr>
            <p:ph type="title"/>
          </p:nvPr>
        </p:nvSpPr>
        <p:spPr>
          <a:xfrm>
            <a:off x="457200" y="216778"/>
            <a:ext cx="3809999" cy="1162049"/>
          </a:xfrm>
          <a:prstGeom prst="rect">
            <a:avLst/>
          </a:prstGeom>
          <a:noFill/>
          <a:ln>
            <a:noFill/>
          </a:ln>
        </p:spPr>
        <p:txBody>
          <a:bodyPr lIns="91425" tIns="91425" rIns="91425" bIns="91425" anchor="b" anchorCtr="0"/>
          <a:lstStyle>
            <a:lvl1pPr marL="0" marR="0" lvl="0" indent="0" algn="l" rtl="0">
              <a:lnSpc>
                <a:spcPct val="90909"/>
              </a:lnSpc>
              <a:spcBef>
                <a:spcPts val="0"/>
              </a:spcBef>
              <a:buClr>
                <a:srgbClr val="562214"/>
              </a:buClr>
              <a:buFont typeface="Cabin"/>
              <a:buNone/>
              <a:defRPr sz="2200" b="1"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3" name="Shape 73"/>
          <p:cNvSpPr txBox="1">
            <a:spLocks noGrp="1"/>
          </p:cNvSpPr>
          <p:nvPr>
            <p:ph type="body" idx="1"/>
          </p:nvPr>
        </p:nvSpPr>
        <p:spPr>
          <a:xfrm>
            <a:off x="457200" y="1406963"/>
            <a:ext cx="3809999" cy="698500"/>
          </a:xfrm>
          <a:prstGeom prst="rect">
            <a:avLst/>
          </a:prstGeom>
          <a:noFill/>
          <a:ln>
            <a:noFill/>
          </a:ln>
        </p:spPr>
        <p:txBody>
          <a:bodyPr lIns="91425" tIns="91425" rIns="91425" bIns="91425" anchor="t" anchorCtr="0"/>
          <a:lstStyle>
            <a:lvl1pPr marL="45720" marR="0" lvl="0" indent="-7619" algn="l" rtl="0">
              <a:lnSpc>
                <a:spcPct val="100000"/>
              </a:lnSpc>
              <a:spcBef>
                <a:spcPts val="0"/>
              </a:spcBef>
              <a:buClr>
                <a:schemeClr val="accent1"/>
              </a:buClr>
              <a:buFont typeface="Noto Sans Symbols"/>
              <a:buNone/>
              <a:defRPr sz="1400" b="0" i="0" u="none" strike="noStrike" cap="none">
                <a:solidFill>
                  <a:schemeClr val="dk1"/>
                </a:solidFill>
                <a:latin typeface="Cabin"/>
                <a:ea typeface="Cabin"/>
                <a:cs typeface="Cabin"/>
                <a:sym typeface="Cabin"/>
              </a:defRPr>
            </a:lvl1pPr>
            <a:lvl2pPr marL="640080" marR="0" lvl="1" indent="-246380" algn="l" rtl="0">
              <a:lnSpc>
                <a:spcPct val="100000"/>
              </a:lnSpc>
              <a:spcBef>
                <a:spcPts val="550"/>
              </a:spcBef>
              <a:buClr>
                <a:schemeClr val="accent1"/>
              </a:buClr>
              <a:buFont typeface="Verdana"/>
              <a:buNone/>
              <a:defRPr sz="1200" b="0" i="0" u="none" strike="noStrike" cap="none">
                <a:solidFill>
                  <a:schemeClr val="dk1"/>
                </a:solidFill>
                <a:latin typeface="Cabin"/>
                <a:ea typeface="Cabin"/>
                <a:cs typeface="Cabin"/>
                <a:sym typeface="Cabin"/>
              </a:defRPr>
            </a:lvl2pPr>
            <a:lvl3pPr marL="886967" marR="0" lvl="2" indent="-239267" algn="l" rtl="0">
              <a:lnSpc>
                <a:spcPct val="100000"/>
              </a:lnSpc>
              <a:spcBef>
                <a:spcPts val="200"/>
              </a:spcBef>
              <a:buClr>
                <a:schemeClr val="accent2"/>
              </a:buClr>
              <a:buFont typeface="Noto Sans Symbols"/>
              <a:buNone/>
              <a:defRPr sz="1000" b="0" i="0" u="none" strike="noStrike" cap="none">
                <a:solidFill>
                  <a:schemeClr val="dk1"/>
                </a:solidFill>
                <a:latin typeface="Cabin"/>
                <a:ea typeface="Cabin"/>
                <a:cs typeface="Cabin"/>
                <a:sym typeface="Cabin"/>
              </a:defRPr>
            </a:lvl3pPr>
            <a:lvl4pPr marL="1097280" marR="0" lvl="3" indent="-182880" algn="l" rtl="0">
              <a:lnSpc>
                <a:spcPct val="100000"/>
              </a:lnSpc>
              <a:spcBef>
                <a:spcPts val="180"/>
              </a:spcBef>
              <a:buClr>
                <a:schemeClr val="accent3"/>
              </a:buClr>
              <a:buFont typeface="Noto Sans Symbols"/>
              <a:buNone/>
              <a:defRPr sz="900" b="0" i="0" u="none" strike="noStrike" cap="none">
                <a:solidFill>
                  <a:schemeClr val="dk1"/>
                </a:solidFill>
                <a:latin typeface="Cabin"/>
                <a:ea typeface="Cabin"/>
                <a:cs typeface="Cabin"/>
                <a:sym typeface="Cabin"/>
              </a:defRPr>
            </a:lvl4pPr>
            <a:lvl5pPr marL="1298448" marR="0" lvl="4" indent="-193547" algn="l" rtl="0">
              <a:lnSpc>
                <a:spcPct val="100000"/>
              </a:lnSpc>
              <a:spcBef>
                <a:spcPts val="180"/>
              </a:spcBef>
              <a:buClr>
                <a:schemeClr val="accent4"/>
              </a:buClr>
              <a:buFont typeface="Noto Sans Symbols"/>
              <a:buNone/>
              <a:defRPr sz="9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74" name="Shape 74"/>
          <p:cNvSpPr txBox="1">
            <a:spLocks noGrp="1"/>
          </p:cNvSpPr>
          <p:nvPr>
            <p:ph type="body" idx="2"/>
          </p:nvPr>
        </p:nvSpPr>
        <p:spPr>
          <a:xfrm>
            <a:off x="457200" y="2133600"/>
            <a:ext cx="8153399" cy="3992562"/>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75" name="Shape 75"/>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76" name="Shape 76"/>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77" name="Shape 77"/>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5886896" y="1066800"/>
            <a:ext cx="2743199" cy="1981199"/>
          </a:xfrm>
          <a:prstGeom prst="rect">
            <a:avLst/>
          </a:prstGeom>
          <a:noFill/>
          <a:ln>
            <a:noFill/>
          </a:ln>
        </p:spPr>
        <p:txBody>
          <a:bodyPr lIns="91425" tIns="91425" rIns="91425" bIns="91425" anchor="b" anchorCtr="0"/>
          <a:lstStyle>
            <a:lvl1pPr marL="0" marR="0" lvl="0" indent="0" algn="l" rtl="0">
              <a:spcBef>
                <a:spcPts val="0"/>
              </a:spcBef>
              <a:buClr>
                <a:srgbClr val="562214"/>
              </a:buClr>
              <a:buFont typeface="Cabin"/>
              <a:buNone/>
              <a:defRPr sz="2100" b="1"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0" name="Shape 80"/>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81" name="Shape 81"/>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82" name="Shape 82"/>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83" name="Shape 83"/>
          <p:cNvSpPr/>
          <p:nvPr/>
        </p:nvSpPr>
        <p:spPr>
          <a:xfrm>
            <a:off x="762000" y="1066800"/>
            <a:ext cx="4572000" cy="4572000"/>
          </a:xfrm>
          <a:prstGeom prst="rect">
            <a:avLst/>
          </a:prstGeom>
          <a:solidFill>
            <a:srgbClr val="FFFFFF"/>
          </a:solidFill>
          <a:ln w="88900" cap="sq" cmpd="sng">
            <a:solidFill>
              <a:srgbClr val="FFFFFF"/>
            </a:solidFill>
            <a:prstDash val="solid"/>
            <a:miter/>
            <a:headEnd type="none" w="med" len="med"/>
            <a:tailEnd type="none" w="med" len="med"/>
          </a:ln>
        </p:spPr>
        <p:txBody>
          <a:bodyPr lIns="91425" tIns="274300" rIns="91425" bIns="45700" anchor="t" anchorCtr="0">
            <a:noAutofit/>
          </a:bodyPr>
          <a:lstStyle/>
          <a:p>
            <a:pPr marL="0" marR="0" lvl="0" indent="0" algn="l" rtl="0">
              <a:lnSpc>
                <a:spcPct val="93750"/>
              </a:lnSpc>
              <a:spcBef>
                <a:spcPts val="0"/>
              </a:spcBef>
              <a:buClr>
                <a:schemeClr val="accent1"/>
              </a:buClr>
              <a:buFont typeface="Noto Sans Symbols"/>
              <a:buNone/>
            </a:pPr>
            <a:endParaRPr sz="3200" b="0" i="0" u="none" strike="noStrike" cap="none">
              <a:solidFill>
                <a:schemeClr val="dk1"/>
              </a:solidFill>
              <a:latin typeface="Cabin"/>
              <a:ea typeface="Cabin"/>
              <a:cs typeface="Cabin"/>
              <a:sym typeface="Cabin"/>
            </a:endParaRPr>
          </a:p>
        </p:txBody>
      </p:sp>
      <p:sp>
        <p:nvSpPr>
          <p:cNvPr id="84" name="Shape 84"/>
          <p:cNvSpPr>
            <a:spLocks noGrp="1"/>
          </p:cNvSpPr>
          <p:nvPr>
            <p:ph type="pic" idx="2"/>
          </p:nvPr>
        </p:nvSpPr>
        <p:spPr>
          <a:xfrm>
            <a:off x="838200" y="1143003"/>
            <a:ext cx="4419599" cy="3514531"/>
          </a:xfrm>
          <a:prstGeom prst="roundRect">
            <a:avLst>
              <a:gd name="adj" fmla="val 783"/>
            </a:avLst>
          </a:prstGeom>
          <a:solidFill>
            <a:schemeClr val="lt2"/>
          </a:solidFill>
          <a:ln>
            <a:noFill/>
          </a:ln>
        </p:spPr>
        <p:txBody>
          <a:bodyPr lIns="91425" tIns="91425" rIns="91425" bIns="91425" anchor="t" anchorCtr="0"/>
          <a:lstStyle>
            <a:lvl1pPr marL="365760" marR="0" lvl="0" indent="-10159" algn="l" rtl="0">
              <a:lnSpc>
                <a:spcPct val="100000"/>
              </a:lnSpc>
              <a:spcBef>
                <a:spcPts val="600"/>
              </a:spcBef>
              <a:buClr>
                <a:schemeClr val="accent1"/>
              </a:buClr>
              <a:buFont typeface="Noto Sans Symbols"/>
              <a:buNone/>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85" name="Shape 85"/>
          <p:cNvSpPr/>
          <p:nvPr/>
        </p:nvSpPr>
        <p:spPr>
          <a:xfrm rot="-2131329">
            <a:off x="396725" y="954340"/>
            <a:ext cx="685799" cy="204309"/>
          </a:xfrm>
          <a:prstGeom prst="flowChartProcess">
            <a:avLst/>
          </a:prstGeom>
          <a:solidFill>
            <a:srgbClr val="FBFBFB">
              <a:alpha val="44705"/>
            </a:srgbClr>
          </a:solidFill>
          <a:ln w="9525" cap="rnd" cmpd="sng">
            <a:solidFill>
              <a:srgbClr val="FFFFFF"/>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86" name="Shape 86"/>
          <p:cNvSpPr/>
          <p:nvPr/>
        </p:nvSpPr>
        <p:spPr>
          <a:xfrm rot="2103354" flipH="1">
            <a:off x="5003667" y="936786"/>
            <a:ext cx="649224" cy="204310"/>
          </a:xfrm>
          <a:prstGeom prst="flowChartProcess">
            <a:avLst/>
          </a:prstGeom>
          <a:solidFill>
            <a:srgbClr val="FBFBFB">
              <a:alpha val="44705"/>
            </a:srgbClr>
          </a:solidFill>
          <a:ln w="9525" cap="rnd" cmpd="sng">
            <a:solidFill>
              <a:srgbClr val="FFFFFF"/>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87" name="Shape 87"/>
          <p:cNvSpPr txBox="1">
            <a:spLocks noGrp="1"/>
          </p:cNvSpPr>
          <p:nvPr>
            <p:ph type="body" idx="1"/>
          </p:nvPr>
        </p:nvSpPr>
        <p:spPr>
          <a:xfrm>
            <a:off x="838200" y="4800600"/>
            <a:ext cx="4419599" cy="762000"/>
          </a:xfrm>
          <a:prstGeom prst="rect">
            <a:avLst/>
          </a:prstGeom>
          <a:noFill/>
          <a:ln>
            <a:noFill/>
          </a:ln>
        </p:spPr>
        <p:txBody>
          <a:bodyPr lIns="91425" tIns="91425" rIns="91425" bIns="91425" anchor="ctr" anchorCtr="0"/>
          <a:lstStyle>
            <a:lvl1pPr marL="0" marR="0" lvl="0" indent="0" algn="l" rtl="0">
              <a:lnSpc>
                <a:spcPct val="114285"/>
              </a:lnSpc>
              <a:spcBef>
                <a:spcPts val="0"/>
              </a:spcBef>
              <a:buClr>
                <a:schemeClr val="accent1"/>
              </a:buClr>
              <a:buFont typeface="Noto Sans Symbols"/>
              <a:buNone/>
              <a:defRPr sz="1400" b="0" i="0" u="none" strike="noStrike" cap="none">
                <a:solidFill>
                  <a:srgbClr val="777777"/>
                </a:solidFill>
                <a:latin typeface="Cabin"/>
                <a:ea typeface="Cabin"/>
                <a:cs typeface="Cabin"/>
                <a:sym typeface="Cabin"/>
              </a:defRPr>
            </a:lvl1pPr>
            <a:lvl2pPr marL="640080" marR="0" lvl="1" indent="-170180" algn="l" rtl="0">
              <a:lnSpc>
                <a:spcPct val="100000"/>
              </a:lnSpc>
              <a:spcBef>
                <a:spcPts val="550"/>
              </a:spcBef>
              <a:buClr>
                <a:schemeClr val="accent1"/>
              </a:buClr>
              <a:buSzPct val="100000"/>
              <a:buFont typeface="Verdana"/>
              <a:buChar char="◦"/>
              <a:defRPr sz="1200" b="0" i="0" u="none" strike="noStrike" cap="none">
                <a:solidFill>
                  <a:schemeClr val="dk1"/>
                </a:solidFill>
                <a:latin typeface="Cabin"/>
                <a:ea typeface="Cabin"/>
                <a:cs typeface="Cabin"/>
                <a:sym typeface="Cabin"/>
              </a:defRPr>
            </a:lvl2pPr>
            <a:lvl3pPr marL="886967" marR="0" lvl="2" indent="-175767" algn="l" rtl="0">
              <a:lnSpc>
                <a:spcPct val="100000"/>
              </a:lnSpc>
              <a:spcBef>
                <a:spcPts val="200"/>
              </a:spcBef>
              <a:buClr>
                <a:schemeClr val="accent2"/>
              </a:buClr>
              <a:buSzPct val="100000"/>
              <a:buFont typeface="Noto Sans Symbols"/>
              <a:buChar char="⚫"/>
              <a:defRPr sz="1000" b="0" i="0" u="none" strike="noStrike" cap="none">
                <a:solidFill>
                  <a:schemeClr val="dk1"/>
                </a:solidFill>
                <a:latin typeface="Cabin"/>
                <a:ea typeface="Cabin"/>
                <a:cs typeface="Cabin"/>
                <a:sym typeface="Cabin"/>
              </a:defRPr>
            </a:lvl3pPr>
            <a:lvl4pPr marL="1097280" marR="0" lvl="3" indent="-125730" algn="l" rtl="0">
              <a:lnSpc>
                <a:spcPct val="100000"/>
              </a:lnSpc>
              <a:spcBef>
                <a:spcPts val="180"/>
              </a:spcBef>
              <a:buClr>
                <a:schemeClr val="accent3"/>
              </a:buClr>
              <a:buSzPct val="100000"/>
              <a:buFont typeface="Noto Sans Symbols"/>
              <a:buChar char="⚫"/>
              <a:defRPr sz="900" b="0" i="0" u="none" strike="noStrike" cap="none">
                <a:solidFill>
                  <a:schemeClr val="dk1"/>
                </a:solidFill>
                <a:latin typeface="Cabin"/>
                <a:ea typeface="Cabin"/>
                <a:cs typeface="Cabin"/>
                <a:sym typeface="Cabin"/>
              </a:defRPr>
            </a:lvl4pPr>
            <a:lvl5pPr marL="1298448" marR="0" lvl="4" indent="-136397" algn="l" rtl="0">
              <a:lnSpc>
                <a:spcPct val="100000"/>
              </a:lnSpc>
              <a:spcBef>
                <a:spcPts val="180"/>
              </a:spcBef>
              <a:buClr>
                <a:schemeClr val="accent4"/>
              </a:buClr>
              <a:buSzPct val="100000"/>
              <a:buFont typeface="Noto Sans Symbols"/>
              <a:buChar char="⚫"/>
              <a:defRPr sz="9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1435608" y="274637"/>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0" name="Shape 90"/>
          <p:cNvSpPr txBox="1">
            <a:spLocks noGrp="1"/>
          </p:cNvSpPr>
          <p:nvPr>
            <p:ph type="body" idx="1"/>
          </p:nvPr>
        </p:nvSpPr>
        <p:spPr>
          <a:xfrm rot="5400000">
            <a:off x="2784348" y="99059"/>
            <a:ext cx="4800600" cy="7498080"/>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91" name="Shape 91"/>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92" name="Shape 92"/>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93" name="Shape 93"/>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94"/>
        <p:cNvGrpSpPr/>
        <p:nvPr/>
      </p:nvGrpSpPr>
      <p:grpSpPr>
        <a:xfrm>
          <a:off x="0" y="0"/>
          <a:ext cx="0" cy="0"/>
          <a:chOff x="0" y="0"/>
          <a:chExt cx="0" cy="0"/>
        </a:xfrm>
      </p:grpSpPr>
      <p:sp>
        <p:nvSpPr>
          <p:cNvPr id="95" name="Shape 95"/>
          <p:cNvSpPr txBox="1">
            <a:spLocks noGrp="1"/>
          </p:cNvSpPr>
          <p:nvPr>
            <p:ph type="title"/>
          </p:nvPr>
        </p:nvSpPr>
        <p:spPr>
          <a:xfrm rot="5400000">
            <a:off x="4846637" y="2286001"/>
            <a:ext cx="5851525" cy="18288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6" name="Shape 96"/>
          <p:cNvSpPr txBox="1">
            <a:spLocks noGrp="1"/>
          </p:cNvSpPr>
          <p:nvPr>
            <p:ph type="body" idx="1"/>
          </p:nvPr>
        </p:nvSpPr>
        <p:spPr>
          <a:xfrm rot="5400000">
            <a:off x="998537" y="419102"/>
            <a:ext cx="5851525" cy="5562600"/>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97" name="Shape 97"/>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98" name="Shape 98"/>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99" name="Shape 99"/>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tile tx="0" ty="0" sx="90000" sy="90000" flip="xy" algn="tl"/>
        </a:blipFill>
        <a:effectLst/>
      </p:bgPr>
    </p:bg>
    <p:spTree>
      <p:nvGrpSpPr>
        <p:cNvPr id="1" name="Shape 9"/>
        <p:cNvGrpSpPr/>
        <p:nvPr/>
      </p:nvGrpSpPr>
      <p:grpSpPr>
        <a:xfrm>
          <a:off x="0" y="0"/>
          <a:ext cx="0" cy="0"/>
          <a:chOff x="0" y="0"/>
          <a:chExt cx="0" cy="0"/>
        </a:xfrm>
      </p:grpSpPr>
      <p:sp>
        <p:nvSpPr>
          <p:cNvPr id="10" name="Shape 10"/>
          <p:cNvSpPr/>
          <p:nvPr/>
        </p:nvSpPr>
        <p:spPr>
          <a:xfrm>
            <a:off x="-815927" y="-815922"/>
            <a:ext cx="1638886" cy="1638886"/>
          </a:xfrm>
          <a:prstGeom prst="pie">
            <a:avLst>
              <a:gd name="adj1" fmla="val 0"/>
              <a:gd name="adj2" fmla="val 5402120"/>
            </a:avLst>
          </a:prstGeom>
          <a:solidFill>
            <a:srgbClr val="FEF9F3">
              <a:alpha val="32941"/>
            </a:srgbClr>
          </a:solidFill>
          <a:ln w="9525" cap="rnd" cmpd="sng">
            <a:solidFill>
              <a:srgbClr val="D1C19D"/>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11" name="Shape 11"/>
          <p:cNvSpPr/>
          <p:nvPr/>
        </p:nvSpPr>
        <p:spPr>
          <a:xfrm>
            <a:off x="168816" y="21102"/>
            <a:ext cx="1702190" cy="1702190"/>
          </a:xfrm>
          <a:prstGeom prst="ellipse">
            <a:avLst/>
          </a:prstGeom>
          <a:noFill/>
          <a:ln w="27300" cap="rnd" cmpd="sng">
            <a:solidFill>
              <a:srgbClr val="FFF5DB"/>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12" name="Shape 12"/>
          <p:cNvSpPr/>
          <p:nvPr/>
        </p:nvSpPr>
        <p:spPr>
          <a:xfrm rot="2315675">
            <a:off x="182880" y="1055077"/>
            <a:ext cx="1125716" cy="1102624"/>
          </a:xfrm>
          <a:prstGeom prst="donut">
            <a:avLst>
              <a:gd name="adj" fmla="val 11833"/>
            </a:avLst>
          </a:prstGeom>
          <a:gradFill>
            <a:gsLst>
              <a:gs pos="0">
                <a:srgbClr val="FEFBF4">
                  <a:alpha val="69803"/>
                </a:srgbClr>
              </a:gs>
              <a:gs pos="70000">
                <a:srgbClr val="FFFDF8">
                  <a:alpha val="54901"/>
                </a:srgbClr>
              </a:gs>
              <a:gs pos="100000">
                <a:srgbClr val="EDCF8C">
                  <a:alpha val="60000"/>
                </a:srgbClr>
              </a:gs>
            </a:gsLst>
            <a:path path="circle">
              <a:fillToRect r="100000" b="100000"/>
            </a:path>
            <a:tileRect l="-100000" t="-100000"/>
          </a:gradFill>
          <a:ln w="9525" cap="rnd" cmpd="sng">
            <a:solidFill>
              <a:srgbClr val="C5B390"/>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13" name="Shape 13"/>
          <p:cNvSpPr/>
          <p:nvPr/>
        </p:nvSpPr>
        <p:spPr>
          <a:xfrm>
            <a:off x="1012873" y="-54"/>
            <a:ext cx="8131127"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
        <p:nvSpPr>
          <p:cNvPr id="14" name="Shape 14"/>
          <p:cNvSpPr txBox="1">
            <a:spLocks noGrp="1"/>
          </p:cNvSpPr>
          <p:nvPr>
            <p:ph type="title"/>
          </p:nvPr>
        </p:nvSpPr>
        <p:spPr>
          <a:xfrm>
            <a:off x="1435608" y="274637"/>
            <a:ext cx="7498080" cy="1143000"/>
          </a:xfrm>
          <a:prstGeom prst="rect">
            <a:avLst/>
          </a:prstGeom>
          <a:noFill/>
          <a:ln>
            <a:noFill/>
          </a:ln>
        </p:spPr>
        <p:txBody>
          <a:bodyPr lIns="91425" tIns="91425" rIns="91425" bIns="91425" anchor="ctr" anchorCtr="0"/>
          <a:lstStyle>
            <a:lvl1pPr marL="0" marR="0" lvl="0" indent="0" algn="l" rtl="0">
              <a:spcBef>
                <a:spcPts val="0"/>
              </a:spcBef>
              <a:buClr>
                <a:srgbClr val="562214"/>
              </a:buClr>
              <a:buFont typeface="Cabin"/>
              <a:buNone/>
              <a:defRPr sz="4300" b="0" i="0" u="none" strike="noStrike" cap="none">
                <a:solidFill>
                  <a:srgbClr val="562214"/>
                </a:solidFill>
                <a:latin typeface="Cabin"/>
                <a:ea typeface="Cabin"/>
                <a:cs typeface="Cabin"/>
                <a:sym typeface="Cabi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5" name="Shape 15"/>
          <p:cNvSpPr txBox="1">
            <a:spLocks noGrp="1"/>
          </p:cNvSpPr>
          <p:nvPr>
            <p:ph type="body" idx="1"/>
          </p:nvPr>
        </p:nvSpPr>
        <p:spPr>
          <a:xfrm>
            <a:off x="1435608" y="1447800"/>
            <a:ext cx="7498080" cy="4800600"/>
          </a:xfrm>
          <a:prstGeom prst="rect">
            <a:avLst/>
          </a:prstGeom>
          <a:noFill/>
          <a:ln>
            <a:noFill/>
          </a:ln>
        </p:spPr>
        <p:txBody>
          <a:bodyPr lIns="91425" tIns="91425" rIns="91425" bIns="91425" anchor="t" anchorCtr="0"/>
          <a:lstStyle>
            <a:lvl1pPr marL="365760" marR="0" lvl="0" indent="-127000" algn="l" rtl="0">
              <a:lnSpc>
                <a:spcPct val="100000"/>
              </a:lnSpc>
              <a:spcBef>
                <a:spcPts val="600"/>
              </a:spcBef>
              <a:buClr>
                <a:schemeClr val="accent1"/>
              </a:buClr>
              <a:buSzPct val="80000"/>
              <a:buFont typeface="Noto Sans Symbols"/>
              <a:buChar char="●"/>
              <a:defRPr sz="3200" b="0" i="0" u="none" strike="noStrike" cap="none">
                <a:solidFill>
                  <a:schemeClr val="dk1"/>
                </a:solidFill>
                <a:latin typeface="Cabin"/>
                <a:ea typeface="Cabin"/>
                <a:cs typeface="Cabin"/>
                <a:sym typeface="Cabin"/>
              </a:defRPr>
            </a:lvl1pPr>
            <a:lvl2pPr marL="640080" marR="0" lvl="1" indent="-68580" algn="l" rtl="0">
              <a:lnSpc>
                <a:spcPct val="100000"/>
              </a:lnSpc>
              <a:spcBef>
                <a:spcPts val="550"/>
              </a:spcBef>
              <a:buClr>
                <a:schemeClr val="accent1"/>
              </a:buClr>
              <a:buSzPct val="100000"/>
              <a:buFont typeface="Verdana"/>
              <a:buChar char="◦"/>
              <a:defRPr sz="2800" b="0" i="0" u="none" strike="noStrike" cap="none">
                <a:solidFill>
                  <a:schemeClr val="dk1"/>
                </a:solidFill>
                <a:latin typeface="Cabin"/>
                <a:ea typeface="Cabin"/>
                <a:cs typeface="Cabin"/>
                <a:sym typeface="Cabin"/>
              </a:defRPr>
            </a:lvl2pPr>
            <a:lvl3pPr marL="886967" marR="0" lvl="2" indent="-86867" algn="l" rtl="0">
              <a:lnSpc>
                <a:spcPct val="100000"/>
              </a:lnSpc>
              <a:spcBef>
                <a:spcPts val="480"/>
              </a:spcBef>
              <a:buClr>
                <a:schemeClr val="accent2"/>
              </a:buClr>
              <a:buSzPct val="100000"/>
              <a:buFont typeface="Noto Sans Symbols"/>
              <a:buChar char="⚫"/>
              <a:defRPr sz="2400" b="0" i="0" u="none" strike="noStrike" cap="none">
                <a:solidFill>
                  <a:schemeClr val="dk1"/>
                </a:solidFill>
                <a:latin typeface="Cabin"/>
                <a:ea typeface="Cabin"/>
                <a:cs typeface="Cabin"/>
                <a:sym typeface="Cabin"/>
              </a:defRPr>
            </a:lvl3pPr>
            <a:lvl4pPr marL="1097280" marR="0" lvl="3" indent="-55880" algn="l" rtl="0">
              <a:lnSpc>
                <a:spcPct val="100000"/>
              </a:lnSpc>
              <a:spcBef>
                <a:spcPts val="400"/>
              </a:spcBef>
              <a:buClr>
                <a:schemeClr val="accent3"/>
              </a:buClr>
              <a:buSzPct val="100000"/>
              <a:buFont typeface="Noto Sans Symbols"/>
              <a:buChar char="⚫"/>
              <a:defRPr sz="2000" b="0" i="0" u="none" strike="noStrike" cap="none">
                <a:solidFill>
                  <a:schemeClr val="dk1"/>
                </a:solidFill>
                <a:latin typeface="Cabin"/>
                <a:ea typeface="Cabin"/>
                <a:cs typeface="Cabin"/>
                <a:sym typeface="Cabin"/>
              </a:defRPr>
            </a:lvl4pPr>
            <a:lvl5pPr marL="1298448" marR="0" lvl="4" indent="-66547" algn="l" rtl="0">
              <a:lnSpc>
                <a:spcPct val="100000"/>
              </a:lnSpc>
              <a:spcBef>
                <a:spcPts val="400"/>
              </a:spcBef>
              <a:buClr>
                <a:schemeClr val="accent4"/>
              </a:buClr>
              <a:buSzPct val="100000"/>
              <a:buFont typeface="Noto Sans Symbols"/>
              <a:buChar char="⚫"/>
              <a:defRPr sz="2000" b="0" i="0" u="none" strike="noStrike" cap="none">
                <a:solidFill>
                  <a:schemeClr val="dk1"/>
                </a:solidFill>
                <a:latin typeface="Cabin"/>
                <a:ea typeface="Cabin"/>
                <a:cs typeface="Cabin"/>
                <a:sym typeface="Cabin"/>
              </a:defRPr>
            </a:lvl5pPr>
            <a:lvl6pPr marL="1508760" marR="0" lvl="5" indent="-60960" algn="l" rtl="0">
              <a:lnSpc>
                <a:spcPct val="100000"/>
              </a:lnSpc>
              <a:spcBef>
                <a:spcPts val="400"/>
              </a:spcBef>
              <a:buClr>
                <a:schemeClr val="accent5"/>
              </a:buClr>
              <a:buSzPct val="100000"/>
              <a:buFont typeface="Noto Sans Symbols"/>
              <a:buChar char="⚫"/>
              <a:defRPr sz="2000" b="0" i="0" u="none" strike="noStrike" cap="none">
                <a:solidFill>
                  <a:schemeClr val="dk1"/>
                </a:solidFill>
                <a:latin typeface="Cabin"/>
                <a:ea typeface="Cabin"/>
                <a:cs typeface="Cabin"/>
                <a:sym typeface="Cabin"/>
              </a:defRPr>
            </a:lvl6pPr>
            <a:lvl7pPr marL="1719072" marR="0" lvl="6" indent="-68072"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7pPr>
            <a:lvl8pPr marL="1920240" marR="0" lvl="7" indent="-66039"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8pPr>
            <a:lvl9pPr marL="2130552" marR="0" lvl="8" indent="-60451" algn="l" rtl="0">
              <a:lnSpc>
                <a:spcPct val="100000"/>
              </a:lnSpc>
              <a:spcBef>
                <a:spcPts val="400"/>
              </a:spcBef>
              <a:buClr>
                <a:schemeClr val="accent6"/>
              </a:buClr>
              <a:buSzPct val="100000"/>
              <a:buFont typeface="Noto Sans Symbols"/>
              <a:buChar char="⚫"/>
              <a:defRPr sz="2000" b="0" i="0" u="none" strike="noStrike" cap="none">
                <a:solidFill>
                  <a:schemeClr val="dk1"/>
                </a:solidFill>
                <a:latin typeface="Cabin"/>
                <a:ea typeface="Cabin"/>
                <a:cs typeface="Cabin"/>
                <a:sym typeface="Cabin"/>
              </a:defRPr>
            </a:lvl9pPr>
          </a:lstStyle>
          <a:p>
            <a:endParaRPr/>
          </a:p>
        </p:txBody>
      </p:sp>
      <p:sp>
        <p:nvSpPr>
          <p:cNvPr id="16" name="Shape 16"/>
          <p:cNvSpPr txBox="1">
            <a:spLocks noGrp="1"/>
          </p:cNvSpPr>
          <p:nvPr>
            <p:ph type="dt" idx="10"/>
          </p:nvPr>
        </p:nvSpPr>
        <p:spPr>
          <a:xfrm>
            <a:off x="3581400" y="6305550"/>
            <a:ext cx="2133599" cy="476249"/>
          </a:xfrm>
          <a:prstGeom prst="rect">
            <a:avLst/>
          </a:prstGeom>
          <a:noFill/>
          <a:ln>
            <a:noFill/>
          </a:ln>
        </p:spPr>
        <p:txBody>
          <a:bodyPr lIns="91425" tIns="91425" rIns="91425" bIns="91425" anchor="b" anchorCtr="0"/>
          <a:lstStyle>
            <a:lvl1pPr marL="0" marR="0" lvl="0" indent="0" algn="r"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17" name="Shape 17"/>
          <p:cNvSpPr txBox="1">
            <a:spLocks noGrp="1"/>
          </p:cNvSpPr>
          <p:nvPr>
            <p:ph type="ftr" idx="11"/>
          </p:nvPr>
        </p:nvSpPr>
        <p:spPr>
          <a:xfrm>
            <a:off x="5715000" y="6305550"/>
            <a:ext cx="2895600" cy="476249"/>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rgbClr val="B3A787"/>
                </a:solidFill>
                <a:latin typeface="Cabin"/>
                <a:ea typeface="Cabin"/>
                <a:cs typeface="Cabin"/>
                <a:sym typeface="Cabin"/>
              </a:defRPr>
            </a:lvl1pPr>
            <a:lvl2pPr marL="457200" marR="0" lvl="1" indent="0" algn="l" rtl="0">
              <a:spcBef>
                <a:spcPts val="0"/>
              </a:spcBef>
              <a:buNone/>
              <a:defRPr sz="1800" b="0" i="0" u="none" strike="noStrike" cap="none">
                <a:solidFill>
                  <a:schemeClr val="dk1"/>
                </a:solidFill>
                <a:latin typeface="Cabin"/>
                <a:ea typeface="Cabin"/>
                <a:cs typeface="Cabin"/>
                <a:sym typeface="Cabin"/>
              </a:defRPr>
            </a:lvl2pPr>
            <a:lvl3pPr marL="914400" marR="0" lvl="2" indent="0" algn="l" rtl="0">
              <a:spcBef>
                <a:spcPts val="0"/>
              </a:spcBef>
              <a:buNone/>
              <a:defRPr sz="1800" b="0" i="0" u="none" strike="noStrike" cap="none">
                <a:solidFill>
                  <a:schemeClr val="dk1"/>
                </a:solidFill>
                <a:latin typeface="Cabin"/>
                <a:ea typeface="Cabin"/>
                <a:cs typeface="Cabin"/>
                <a:sym typeface="Cabin"/>
              </a:defRPr>
            </a:lvl3pPr>
            <a:lvl4pPr marL="1371600" marR="0" lvl="3" indent="0" algn="l" rtl="0">
              <a:spcBef>
                <a:spcPts val="0"/>
              </a:spcBef>
              <a:buNone/>
              <a:defRPr sz="1800" b="0" i="0" u="none" strike="noStrike" cap="none">
                <a:solidFill>
                  <a:schemeClr val="dk1"/>
                </a:solidFill>
                <a:latin typeface="Cabin"/>
                <a:ea typeface="Cabin"/>
                <a:cs typeface="Cabin"/>
                <a:sym typeface="Cabin"/>
              </a:defRPr>
            </a:lvl4pPr>
            <a:lvl5pPr marL="1828800" marR="0" lvl="4" indent="0" algn="l" rtl="0">
              <a:spcBef>
                <a:spcPts val="0"/>
              </a:spcBef>
              <a:buNone/>
              <a:defRPr sz="1800" b="0" i="0" u="none" strike="noStrike" cap="none">
                <a:solidFill>
                  <a:schemeClr val="dk1"/>
                </a:solidFill>
                <a:latin typeface="Cabin"/>
                <a:ea typeface="Cabin"/>
                <a:cs typeface="Cabin"/>
                <a:sym typeface="Cabin"/>
              </a:defRPr>
            </a:lvl5pPr>
            <a:lvl6pPr marL="2286000" marR="0" lvl="5" indent="0" algn="l" rtl="0">
              <a:spcBef>
                <a:spcPts val="0"/>
              </a:spcBef>
              <a:buNone/>
              <a:defRPr sz="1800" b="0" i="0" u="none" strike="noStrike" cap="none">
                <a:solidFill>
                  <a:schemeClr val="dk1"/>
                </a:solidFill>
                <a:latin typeface="Cabin"/>
                <a:ea typeface="Cabin"/>
                <a:cs typeface="Cabin"/>
                <a:sym typeface="Cabin"/>
              </a:defRPr>
            </a:lvl6pPr>
            <a:lvl7pPr marL="2743200" marR="0" lvl="6" indent="0" algn="l" rtl="0">
              <a:spcBef>
                <a:spcPts val="0"/>
              </a:spcBef>
              <a:buNone/>
              <a:defRPr sz="1800" b="0" i="0" u="none" strike="noStrike" cap="none">
                <a:solidFill>
                  <a:schemeClr val="dk1"/>
                </a:solidFill>
                <a:latin typeface="Cabin"/>
                <a:ea typeface="Cabin"/>
                <a:cs typeface="Cabin"/>
                <a:sym typeface="Cabin"/>
              </a:defRPr>
            </a:lvl7pPr>
            <a:lvl8pPr marL="3200400" marR="0" lvl="7" indent="0" algn="l" rtl="0">
              <a:spcBef>
                <a:spcPts val="0"/>
              </a:spcBef>
              <a:buNone/>
              <a:defRPr sz="1800" b="0" i="0" u="none" strike="noStrike" cap="none">
                <a:solidFill>
                  <a:schemeClr val="dk1"/>
                </a:solidFill>
                <a:latin typeface="Cabin"/>
                <a:ea typeface="Cabin"/>
                <a:cs typeface="Cabin"/>
                <a:sym typeface="Cabin"/>
              </a:defRPr>
            </a:lvl8pPr>
            <a:lvl9pPr marL="3657600" marR="0" lvl="8" indent="0" algn="l" rtl="0">
              <a:spcBef>
                <a:spcPts val="0"/>
              </a:spcBef>
              <a:buNone/>
              <a:defRPr sz="1800" b="0" i="0" u="none" strike="noStrike" cap="none">
                <a:solidFill>
                  <a:schemeClr val="dk1"/>
                </a:solidFill>
                <a:latin typeface="Cabin"/>
                <a:ea typeface="Cabin"/>
                <a:cs typeface="Cabin"/>
                <a:sym typeface="Cabin"/>
              </a:defRPr>
            </a:lvl9pPr>
          </a:lstStyle>
          <a:p>
            <a:endParaRPr/>
          </a:p>
        </p:txBody>
      </p:sp>
      <p:sp>
        <p:nvSpPr>
          <p:cNvPr id="18" name="Shape 18"/>
          <p:cNvSpPr txBox="1">
            <a:spLocks noGrp="1"/>
          </p:cNvSpPr>
          <p:nvPr>
            <p:ph type="sldNum" idx="12"/>
          </p:nvPr>
        </p:nvSpPr>
        <p:spPr>
          <a:xfrm>
            <a:off x="8613647" y="6305550"/>
            <a:ext cx="457200" cy="476249"/>
          </a:xfrm>
          <a:prstGeom prst="rect">
            <a:avLst/>
          </a:prstGeom>
          <a:noFill/>
          <a:ln>
            <a:noFill/>
          </a:ln>
        </p:spPr>
        <p:txBody>
          <a:bodyPr lIns="91425" tIns="45700" rIns="91425" bIns="45700" anchor="b" anchorCtr="0">
            <a:noAutofit/>
          </a:bodyPr>
          <a:lstStyle/>
          <a:p>
            <a:pPr marL="0" marR="0" lvl="0" indent="0" algn="ctr" rtl="0">
              <a:spcBef>
                <a:spcPts val="0"/>
              </a:spcBef>
              <a:buSzPct val="25000"/>
              <a:buNone/>
            </a:pPr>
            <a:fld id="{00000000-1234-1234-1234-123412341234}" type="slidenum">
              <a:rPr lang="en-US" sz="1200" b="0" i="0" u="none" strike="noStrike" cap="none">
                <a:solidFill>
                  <a:srgbClr val="B3A787"/>
                </a:solidFill>
                <a:latin typeface="Cabin"/>
                <a:ea typeface="Cabin"/>
                <a:cs typeface="Cabin"/>
                <a:sym typeface="Cabin"/>
              </a:rPr>
              <a:t>‹#›</a:t>
            </a:fld>
            <a:endParaRPr lang="en-US" sz="1200" b="0" i="0" u="none" strike="noStrike" cap="none">
              <a:solidFill>
                <a:srgbClr val="B3A787"/>
              </a:solidFill>
              <a:latin typeface="Cabin"/>
              <a:ea typeface="Cabin"/>
              <a:cs typeface="Cabin"/>
              <a:sym typeface="Cabin"/>
            </a:endParaRPr>
          </a:p>
        </p:txBody>
      </p:sp>
      <p:sp>
        <p:nvSpPr>
          <p:cNvPr id="19" name="Shape 19"/>
          <p:cNvSpPr/>
          <p:nvPr/>
        </p:nvSpPr>
        <p:spPr>
          <a:xfrm>
            <a:off x="1014983" y="-54"/>
            <a:ext cx="73151" cy="6858053"/>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bin"/>
              <a:ea typeface="Cabin"/>
              <a:cs typeface="Cabin"/>
              <a:sym typeface="Cabin"/>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mailto:jeffbaucum@lincolnacademy.ne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Shape 104"/>
          <p:cNvSpPr txBox="1">
            <a:spLocks noGrp="1"/>
          </p:cNvSpPr>
          <p:nvPr>
            <p:ph type="ctrTitle"/>
          </p:nvPr>
        </p:nvSpPr>
        <p:spPr>
          <a:xfrm>
            <a:off x="381000" y="609600"/>
            <a:ext cx="8229600" cy="4190999"/>
          </a:xfrm>
          <a:prstGeom prst="rect">
            <a:avLst/>
          </a:prstGeom>
          <a:noFill/>
          <a:ln>
            <a:noFill/>
          </a:ln>
        </p:spPr>
        <p:txBody>
          <a:bodyPr lIns="91425" tIns="45700" rIns="91425" bIns="45700" anchor="b" anchorCtr="0">
            <a:noAutofit/>
          </a:bodyPr>
          <a:lstStyle/>
          <a:p>
            <a:pPr marL="0" marR="0" lvl="0" indent="0" algn="l" rtl="0">
              <a:spcBef>
                <a:spcPts val="0"/>
              </a:spcBef>
              <a:buClr>
                <a:srgbClr val="562214"/>
              </a:buClr>
              <a:buSzPct val="25000"/>
              <a:buFont typeface="Cabin"/>
              <a:buNone/>
            </a:pPr>
            <a:r>
              <a:rPr lang="en-US" sz="3870" b="1" i="0" u="none" strike="noStrike" cap="none" dirty="0">
                <a:solidFill>
                  <a:srgbClr val="562214"/>
                </a:solidFill>
                <a:latin typeface="Cabin"/>
                <a:ea typeface="Cabin"/>
                <a:cs typeface="Cabin"/>
                <a:sym typeface="Cabin"/>
              </a:rPr>
              <a:t/>
            </a:r>
            <a:br>
              <a:rPr lang="en-US" sz="3870" b="1" i="0" u="none" strike="noStrike" cap="none" dirty="0">
                <a:solidFill>
                  <a:srgbClr val="562214"/>
                </a:solidFill>
                <a:latin typeface="Cabin"/>
                <a:ea typeface="Cabin"/>
                <a:cs typeface="Cabin"/>
                <a:sym typeface="Cabin"/>
              </a:rPr>
            </a:br>
            <a:r>
              <a:rPr lang="en-US" sz="3870" b="0" i="0" u="none" strike="noStrike" cap="none" dirty="0">
                <a:solidFill>
                  <a:srgbClr val="562214"/>
                </a:solidFill>
                <a:latin typeface="Cabin"/>
                <a:ea typeface="Cabin"/>
                <a:cs typeface="Cabin"/>
                <a:sym typeface="Cabin"/>
              </a:rPr>
              <a:t/>
            </a:r>
            <a:br>
              <a:rPr lang="en-US" sz="3870" b="0" i="0" u="none" strike="noStrike" cap="none" dirty="0">
                <a:solidFill>
                  <a:srgbClr val="562214"/>
                </a:solidFill>
                <a:latin typeface="Cabin"/>
                <a:ea typeface="Cabin"/>
                <a:cs typeface="Cabin"/>
                <a:sym typeface="Cabin"/>
              </a:rPr>
            </a:br>
            <a:r>
              <a:rPr lang="en-US" sz="2790" b="0" i="0" u="none" strike="noStrike" cap="none" dirty="0">
                <a:solidFill>
                  <a:srgbClr val="562214"/>
                </a:solidFill>
                <a:latin typeface="Cabin"/>
                <a:ea typeface="Cabin"/>
                <a:cs typeface="Cabin"/>
                <a:sym typeface="Cabin"/>
              </a:rPr>
              <a:t>Lincoln Academy Board of Directors</a:t>
            </a:r>
            <a:r>
              <a:rPr lang="en-US" sz="3870" b="1" i="0" u="none" strike="noStrike" cap="none" dirty="0">
                <a:solidFill>
                  <a:srgbClr val="562214"/>
                </a:solidFill>
                <a:latin typeface="Cabin"/>
                <a:ea typeface="Cabin"/>
                <a:cs typeface="Cabin"/>
                <a:sym typeface="Cabin"/>
              </a:rPr>
              <a:t/>
            </a:r>
            <a:br>
              <a:rPr lang="en-US" sz="3870" b="1" i="0" u="none" strike="noStrike" cap="none" dirty="0">
                <a:solidFill>
                  <a:srgbClr val="562214"/>
                </a:solidFill>
                <a:latin typeface="Cabin"/>
                <a:ea typeface="Cabin"/>
                <a:cs typeface="Cabin"/>
                <a:sym typeface="Cabin"/>
              </a:rPr>
            </a:br>
            <a:r>
              <a:rPr lang="en-US" sz="3870" b="1" i="0" u="none" strike="noStrike" cap="none" dirty="0" smtClean="0">
                <a:solidFill>
                  <a:srgbClr val="562214"/>
                </a:solidFill>
                <a:latin typeface="Cabin"/>
                <a:ea typeface="Cabin"/>
                <a:cs typeface="Cabin"/>
                <a:sym typeface="Cabin"/>
              </a:rPr>
              <a:t>2016-17 </a:t>
            </a:r>
            <a:r>
              <a:rPr lang="en-US" sz="3870" b="1" i="0" u="none" strike="noStrike" cap="none" dirty="0">
                <a:solidFill>
                  <a:srgbClr val="562214"/>
                </a:solidFill>
                <a:latin typeface="Cabin"/>
                <a:ea typeface="Cabin"/>
                <a:cs typeface="Cabin"/>
                <a:sym typeface="Cabin"/>
              </a:rPr>
              <a:t>Forecast </a:t>
            </a:r>
            <a:r>
              <a:rPr lang="en-US" sz="3870" b="0" i="0" u="none" strike="noStrike" cap="none" dirty="0">
                <a:solidFill>
                  <a:srgbClr val="562214"/>
                </a:solidFill>
                <a:latin typeface="Cabin"/>
                <a:ea typeface="Cabin"/>
                <a:cs typeface="Cabin"/>
                <a:sym typeface="Cabin"/>
              </a:rPr>
              <a:t/>
            </a:r>
            <a:br>
              <a:rPr lang="en-US" sz="3870" b="0" i="0" u="none" strike="noStrike" cap="none" dirty="0">
                <a:solidFill>
                  <a:srgbClr val="562214"/>
                </a:solidFill>
                <a:latin typeface="Cabin"/>
                <a:ea typeface="Cabin"/>
                <a:cs typeface="Cabin"/>
                <a:sym typeface="Cabin"/>
              </a:rPr>
            </a:br>
            <a:r>
              <a:rPr lang="en-US" sz="3870" b="1" i="0" u="none" strike="noStrike" cap="none" dirty="0">
                <a:solidFill>
                  <a:srgbClr val="562214"/>
                </a:solidFill>
                <a:latin typeface="Cabin"/>
                <a:ea typeface="Cabin"/>
                <a:cs typeface="Cabin"/>
                <a:sym typeface="Cabin"/>
              </a:rPr>
              <a:t>Finance Committee Summary</a:t>
            </a:r>
            <a:r>
              <a:rPr lang="en-US" sz="3870" b="0" i="0" u="none" strike="noStrike" cap="none" dirty="0">
                <a:solidFill>
                  <a:srgbClr val="562214"/>
                </a:solidFill>
                <a:latin typeface="Cabin"/>
                <a:ea typeface="Cabin"/>
                <a:cs typeface="Cabin"/>
                <a:sym typeface="Cabin"/>
              </a:rPr>
              <a:t/>
            </a:r>
            <a:br>
              <a:rPr lang="en-US" sz="3870" b="0" i="0" u="none" strike="noStrike" cap="none" dirty="0">
                <a:solidFill>
                  <a:srgbClr val="562214"/>
                </a:solidFill>
                <a:latin typeface="Cabin"/>
                <a:ea typeface="Cabin"/>
                <a:cs typeface="Cabin"/>
                <a:sym typeface="Cabin"/>
              </a:rPr>
            </a:br>
            <a:r>
              <a:rPr lang="en-US" sz="3870" b="0" i="0" u="none" strike="noStrike" cap="none" dirty="0">
                <a:solidFill>
                  <a:srgbClr val="562214"/>
                </a:solidFill>
                <a:latin typeface="Cabin"/>
                <a:ea typeface="Cabin"/>
                <a:cs typeface="Cabin"/>
                <a:sym typeface="Cabin"/>
              </a:rPr>
              <a:t/>
            </a:r>
            <a:br>
              <a:rPr lang="en-US" sz="3870" b="0" i="0" u="none" strike="noStrike" cap="none" dirty="0">
                <a:solidFill>
                  <a:srgbClr val="562214"/>
                </a:solidFill>
                <a:latin typeface="Cabin"/>
                <a:ea typeface="Cabin"/>
                <a:cs typeface="Cabin"/>
                <a:sym typeface="Cabin"/>
              </a:rPr>
            </a:br>
            <a:r>
              <a:rPr lang="en-US" sz="1620" b="0" i="1" u="none" strike="noStrike" cap="none" dirty="0">
                <a:solidFill>
                  <a:srgbClr val="562214"/>
                </a:solidFill>
                <a:latin typeface="Cabin"/>
                <a:ea typeface="Cabin"/>
                <a:cs typeface="Cabin"/>
                <a:sym typeface="Cabin"/>
              </a:rPr>
              <a:t>The Mission of Lincoln Academy is to help students attain their highest social and academic potential through an academically rigorous, content-rich educational program in a safe, orderly, and caring environment.</a:t>
            </a:r>
          </a:p>
        </p:txBody>
      </p:sp>
      <p:pic>
        <p:nvPicPr>
          <p:cNvPr id="105" name="Shape 105"/>
          <p:cNvPicPr preferRelativeResize="0"/>
          <p:nvPr/>
        </p:nvPicPr>
        <p:blipFill rotWithShape="1">
          <a:blip r:embed="rId3">
            <a:alphaModFix/>
          </a:blip>
          <a:srcRect/>
          <a:stretch/>
        </p:blipFill>
        <p:spPr>
          <a:xfrm>
            <a:off x="304800" y="4953000"/>
            <a:ext cx="2514599" cy="1524000"/>
          </a:xfrm>
          <a:prstGeom prst="rect">
            <a:avLst/>
          </a:prstGeom>
          <a:noFill/>
          <a:ln>
            <a:noFill/>
          </a:ln>
        </p:spPr>
      </p:pic>
    </p:spTree>
  </p:cSld>
  <p:clrMapOvr>
    <a:masterClrMapping/>
  </p:clrMapOvr>
  <p:transition xmlns:p14="http://schemas.microsoft.com/office/powerpoint/2010/mai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Shape 110"/>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3870" b="0" i="0" u="none" strike="noStrike" cap="none">
                <a:solidFill>
                  <a:srgbClr val="562214"/>
                </a:solidFill>
                <a:latin typeface="Cabin"/>
                <a:ea typeface="Cabin"/>
                <a:cs typeface="Cabin"/>
                <a:sym typeface="Cabin"/>
              </a:rPr>
              <a:t>Introduction to Finance Committee</a:t>
            </a:r>
          </a:p>
        </p:txBody>
      </p:sp>
      <p:sp>
        <p:nvSpPr>
          <p:cNvPr id="111" name="Shape 111"/>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800" b="0" i="0" u="none" strike="noStrike" cap="none" dirty="0">
                <a:solidFill>
                  <a:schemeClr val="dk1"/>
                </a:solidFill>
                <a:latin typeface="Cabin"/>
                <a:ea typeface="Cabin"/>
                <a:cs typeface="Cabin"/>
                <a:sym typeface="Cabin"/>
              </a:rPr>
              <a:t>Jeff </a:t>
            </a:r>
            <a:r>
              <a:rPr lang="en-US" sz="2800" b="0" i="0" u="none" strike="noStrike" cap="none" dirty="0" err="1">
                <a:solidFill>
                  <a:schemeClr val="dk1"/>
                </a:solidFill>
                <a:latin typeface="Cabin"/>
                <a:ea typeface="Cabin"/>
                <a:cs typeface="Cabin"/>
                <a:sym typeface="Cabin"/>
              </a:rPr>
              <a:t>Baucum</a:t>
            </a:r>
            <a:r>
              <a:rPr lang="en-US" sz="2800" b="0" i="0" u="none" strike="noStrike" cap="none" dirty="0">
                <a:solidFill>
                  <a:schemeClr val="dk1"/>
                </a:solidFill>
                <a:latin typeface="Cabin"/>
                <a:ea typeface="Cabin"/>
                <a:cs typeface="Cabin"/>
                <a:sym typeface="Cabin"/>
              </a:rPr>
              <a:t>;  Board of Directors – Treasurer  (parent)</a:t>
            </a:r>
          </a:p>
          <a:p>
            <a:pPr marL="886967" marR="0" lvl="2" indent="-239267" algn="l" rtl="0">
              <a:lnSpc>
                <a:spcPct val="100000"/>
              </a:lnSpc>
              <a:spcBef>
                <a:spcPts val="480"/>
              </a:spcBef>
              <a:spcAft>
                <a:spcPts val="0"/>
              </a:spcAft>
              <a:buClr>
                <a:schemeClr val="accent2"/>
              </a:buClr>
              <a:buSzPct val="100000"/>
              <a:buFont typeface="Noto Sans Symbols"/>
              <a:buChar char="⚫"/>
            </a:pPr>
            <a:r>
              <a:rPr lang="en-US" sz="2400" b="0" i="0" u="sng" strike="noStrike" cap="none" dirty="0">
                <a:solidFill>
                  <a:schemeClr val="hlink"/>
                </a:solidFill>
                <a:latin typeface="Cabin"/>
                <a:ea typeface="Cabin"/>
                <a:cs typeface="Cabin"/>
                <a:sym typeface="Cabin"/>
                <a:hlinkClick r:id="rId3"/>
              </a:rPr>
              <a:t>jeffbaucum@lincolnacademy.net</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800" b="0" i="0" u="none" strike="noStrike" cap="none" dirty="0">
                <a:solidFill>
                  <a:schemeClr val="dk1"/>
                </a:solidFill>
                <a:sym typeface="Cabin"/>
              </a:rPr>
              <a:t>Janelle Johnson; Principal </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800" b="0" i="0" u="none" strike="noStrike" cap="none" dirty="0" err="1">
                <a:solidFill>
                  <a:schemeClr val="dk1"/>
                </a:solidFill>
                <a:sym typeface="Cabin"/>
              </a:rPr>
              <a:t>Cindie</a:t>
            </a:r>
            <a:r>
              <a:rPr lang="en-US" sz="2800" b="0" i="0" u="none" strike="noStrike" cap="none" dirty="0">
                <a:solidFill>
                  <a:schemeClr val="dk1"/>
                </a:solidFill>
                <a:sym typeface="Cabin"/>
              </a:rPr>
              <a:t> </a:t>
            </a:r>
            <a:r>
              <a:rPr lang="en-US" sz="2800" b="0" i="0" u="none" strike="noStrike" cap="none" dirty="0" err="1">
                <a:solidFill>
                  <a:schemeClr val="dk1"/>
                </a:solidFill>
                <a:sym typeface="Cabin"/>
              </a:rPr>
              <a:t>Poulter</a:t>
            </a:r>
            <a:r>
              <a:rPr lang="en-US" sz="2800" b="0" i="0" u="none" strike="noStrike" cap="none" dirty="0">
                <a:solidFill>
                  <a:schemeClr val="dk1"/>
                </a:solidFill>
                <a:sym typeface="Cabin"/>
              </a:rPr>
              <a:t>; Business Manager</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800" b="0" i="0" u="none" strike="noStrike" cap="none" dirty="0">
                <a:solidFill>
                  <a:schemeClr val="dk1"/>
                </a:solidFill>
                <a:sym typeface="Cabin"/>
              </a:rPr>
              <a:t>Nathan Alley – Member at large (parent</a:t>
            </a:r>
            <a:r>
              <a:rPr lang="en-US" sz="2800" b="0" i="0" u="none" strike="noStrike" cap="none" dirty="0" smtClean="0">
                <a:solidFill>
                  <a:schemeClr val="dk1"/>
                </a:solidFill>
                <a:sym typeface="Cabin"/>
              </a:rPr>
              <a:t>)</a:t>
            </a:r>
          </a:p>
          <a:p>
            <a:pPr lvl="0" indent="-289560"/>
            <a:r>
              <a:rPr lang="en-US" sz="2800" dirty="0" err="1" smtClean="0"/>
              <a:t>Rohe</a:t>
            </a:r>
            <a:r>
              <a:rPr lang="en-US" sz="2800" dirty="0" smtClean="0"/>
              <a:t> </a:t>
            </a:r>
            <a:r>
              <a:rPr lang="en-US" sz="2800" dirty="0" err="1"/>
              <a:t>Eshbaugh</a:t>
            </a:r>
            <a:r>
              <a:rPr lang="en-US" sz="2800" dirty="0" smtClean="0"/>
              <a:t>  - Member at Large (parent)</a:t>
            </a:r>
            <a:endParaRPr lang="en-US" sz="2800" b="0" i="0" u="none" strike="noStrike" cap="none" dirty="0">
              <a:solidFill>
                <a:schemeClr val="dk1"/>
              </a:solidFill>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800" b="0" i="0" u="none" strike="noStrike" cap="none" dirty="0">
                <a:solidFill>
                  <a:schemeClr val="dk1"/>
                </a:solidFill>
                <a:sym typeface="Cabin"/>
              </a:rPr>
              <a:t>Jeanne Coyle – DSS Director (consultant)</a:t>
            </a:r>
          </a:p>
          <a:p>
            <a:pPr marL="82296" marR="0" lvl="0" indent="-6096" algn="l" rtl="0">
              <a:lnSpc>
                <a:spcPct val="100000"/>
              </a:lnSpc>
              <a:spcBef>
                <a:spcPts val="600"/>
              </a:spcBef>
              <a:buClr>
                <a:schemeClr val="accent1"/>
              </a:buClr>
              <a:buSzPct val="25000"/>
              <a:buFont typeface="Noto Sans Symbols"/>
              <a:buNone/>
            </a:pPr>
            <a:endParaRPr sz="3200" b="0" i="0" u="none" strike="noStrike" cap="none" dirty="0">
              <a:solidFill>
                <a:schemeClr val="dk1"/>
              </a:solidFill>
              <a:latin typeface="Cabin"/>
              <a:ea typeface="Cabin"/>
              <a:cs typeface="Cabin"/>
              <a:sym typeface="Cabin"/>
            </a:endParaRPr>
          </a:p>
        </p:txBody>
      </p:sp>
    </p:spTree>
  </p:cSld>
  <p:clrMapOvr>
    <a:masterClrMapping/>
  </p:clrMapOvr>
  <p:transition xmlns:p14="http://schemas.microsoft.com/office/powerpoint/2010/mai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Purpose </a:t>
            </a:r>
          </a:p>
        </p:txBody>
      </p:sp>
      <p:sp>
        <p:nvSpPr>
          <p:cNvPr id="117" name="Shape 117"/>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To provide to the Board of Directors a final projected budget for </a:t>
            </a:r>
            <a:r>
              <a:rPr lang="en-US" sz="3200" b="0" i="0" u="none" strike="noStrike" cap="none" dirty="0" smtClean="0">
                <a:solidFill>
                  <a:schemeClr val="dk1"/>
                </a:solidFill>
                <a:latin typeface="Cabin"/>
                <a:ea typeface="Cabin"/>
                <a:cs typeface="Cabin"/>
                <a:sym typeface="Cabin"/>
              </a:rPr>
              <a:t>2016-17 </a:t>
            </a:r>
            <a:r>
              <a:rPr lang="en-US" sz="3200" b="0" i="0" u="none" strike="noStrike" cap="none" dirty="0">
                <a:solidFill>
                  <a:schemeClr val="dk1"/>
                </a:solidFill>
                <a:latin typeface="Cabin"/>
                <a:ea typeface="Cabin"/>
                <a:cs typeface="Cabin"/>
                <a:sym typeface="Cabin"/>
              </a:rPr>
              <a:t>and a 5 year forecast for consideration.</a:t>
            </a:r>
          </a:p>
          <a:p>
            <a:pPr marL="365760" marR="0" lvl="0" indent="-289560" algn="l" rtl="0">
              <a:lnSpc>
                <a:spcPct val="100000"/>
              </a:lnSpc>
              <a:spcBef>
                <a:spcPts val="600"/>
              </a:spcBef>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Vote on proposed budget </a:t>
            </a:r>
          </a:p>
        </p:txBody>
      </p:sp>
    </p:spTree>
  </p:cSld>
  <p:clrMapOvr>
    <a:masterClrMapping/>
  </p:clrMapOvr>
  <p:transition xmlns:p14="http://schemas.microsoft.com/office/powerpoint/2010/mai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Primary Model Assumption</a:t>
            </a:r>
          </a:p>
        </p:txBody>
      </p:sp>
      <p:sp>
        <p:nvSpPr>
          <p:cNvPr id="123" name="Shape 123"/>
          <p:cNvSpPr txBox="1">
            <a:spLocks noGrp="1"/>
          </p:cNvSpPr>
          <p:nvPr>
            <p:ph type="body" idx="1"/>
          </p:nvPr>
        </p:nvSpPr>
        <p:spPr>
          <a:xfrm>
            <a:off x="1435608" y="1447800"/>
            <a:ext cx="7403592"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Student Growth:  Growth will occur naturally through Kindergarten as the expanded class sizes move into the higher grade with final FTE count of 720. </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Student attrition is built into the budget at grade levels 7th (2) and 8</a:t>
            </a:r>
            <a:r>
              <a:rPr lang="en-US" sz="2000" b="0" i="0" u="none" strike="noStrike" cap="none" baseline="30000" dirty="0">
                <a:solidFill>
                  <a:schemeClr val="dk1"/>
                </a:solidFill>
                <a:latin typeface="Cabin"/>
                <a:ea typeface="Cabin"/>
                <a:cs typeface="Cabin"/>
                <a:sym typeface="Cabin"/>
              </a:rPr>
              <a:t>th</a:t>
            </a:r>
            <a:r>
              <a:rPr lang="en-US" sz="2000" b="0" i="0" u="none" strike="noStrike" cap="none" dirty="0">
                <a:solidFill>
                  <a:schemeClr val="dk1"/>
                </a:solidFill>
                <a:latin typeface="Cabin"/>
                <a:ea typeface="Cabin"/>
                <a:cs typeface="Cabin"/>
                <a:sym typeface="Cabin"/>
              </a:rPr>
              <a:t> (6).  Several classes are estimated at a lower student count than current enrollment. </a:t>
            </a:r>
          </a:p>
          <a:p>
            <a:pPr marL="365760" marR="0" lvl="0" indent="-289560" algn="l" rtl="0">
              <a:lnSpc>
                <a:spcPct val="100000"/>
              </a:lnSpc>
              <a:spcBef>
                <a:spcPts val="600"/>
              </a:spcBef>
              <a:spcAft>
                <a:spcPts val="0"/>
              </a:spcAft>
              <a:buClr>
                <a:schemeClr val="accent1"/>
              </a:buClr>
              <a:buSzPct val="80000"/>
              <a:buFont typeface="Noto Sans Symbols"/>
              <a:buNone/>
            </a:pPr>
            <a:endParaRPr sz="20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3548150"/>
            <a:ext cx="7543800" cy="2482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xmlns:p14="http://schemas.microsoft.com/office/powerpoint/2010/mai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Total Students</a:t>
            </a:r>
            <a:endParaRPr lang="en-US" dirty="0"/>
          </a:p>
        </p:txBody>
      </p:sp>
      <p:sp>
        <p:nvSpPr>
          <p:cNvPr id="3" name="Text Placeholder 2"/>
          <p:cNvSpPr>
            <a:spLocks noGrp="1"/>
          </p:cNvSpPr>
          <p:nvPr>
            <p:ph type="body" idx="1"/>
          </p:nvPr>
        </p:nvSpPr>
        <p:spPr>
          <a:xfrm>
            <a:off x="1435608" y="4724400"/>
            <a:ext cx="7498080" cy="1524000"/>
          </a:xfrm>
        </p:spPr>
        <p:txBody>
          <a:bodyPr/>
          <a:lstStyle/>
          <a:p>
            <a:pPr marL="238760" indent="0">
              <a:buNone/>
            </a:pPr>
            <a:r>
              <a:rPr lang="en-US" sz="2000" dirty="0" smtClean="0"/>
              <a:t>Lincoln will see the end of the plan student growth during the 2019-20 school year.  After that year, revenues will be dependent on PPR and Mill Levy adjustments by the state and district. </a:t>
            </a:r>
            <a:endParaRPr lang="en-US"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288751"/>
            <a:ext cx="5807299" cy="3383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325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Shape 129"/>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Primary Model Assumption</a:t>
            </a:r>
          </a:p>
        </p:txBody>
      </p:sp>
      <p:sp>
        <p:nvSpPr>
          <p:cNvPr id="130" name="Shape 130"/>
          <p:cNvSpPr txBox="1">
            <a:spLocks noGrp="1"/>
          </p:cNvSpPr>
          <p:nvPr>
            <p:ph type="body" idx="1"/>
          </p:nvPr>
        </p:nvSpPr>
        <p:spPr>
          <a:xfrm>
            <a:off x="1435608" y="1219200"/>
            <a:ext cx="7498080" cy="5257799"/>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Per Pupil Revenue (PPR) Growth:  Year 1: </a:t>
            </a:r>
            <a:r>
              <a:rPr lang="en-US" sz="2400" dirty="0" smtClean="0"/>
              <a:t>1.8</a:t>
            </a:r>
            <a:r>
              <a:rPr lang="en-US" sz="2400" b="0" i="0" u="none" strike="noStrike" cap="none" dirty="0" smtClean="0">
                <a:solidFill>
                  <a:schemeClr val="dk1"/>
                </a:solidFill>
                <a:latin typeface="Cabin"/>
                <a:ea typeface="Cabin"/>
                <a:cs typeface="Cabin"/>
                <a:sym typeface="Cabin"/>
              </a:rPr>
              <a:t>%; </a:t>
            </a:r>
            <a:r>
              <a:rPr lang="en-US" sz="2400" b="0" i="0" u="none" strike="noStrike" cap="none" dirty="0">
                <a:solidFill>
                  <a:schemeClr val="dk1"/>
                </a:solidFill>
                <a:latin typeface="Cabin"/>
                <a:ea typeface="Cabin"/>
                <a:cs typeface="Cabin"/>
                <a:sym typeface="Cabin"/>
              </a:rPr>
              <a:t>Year </a:t>
            </a:r>
            <a:r>
              <a:rPr lang="en-US" sz="2400" b="0" i="0" u="none" strike="noStrike" cap="none" dirty="0" smtClean="0">
                <a:solidFill>
                  <a:schemeClr val="dk1"/>
                </a:solidFill>
                <a:latin typeface="Cabin"/>
                <a:ea typeface="Cabin"/>
                <a:cs typeface="Cabin"/>
                <a:sym typeface="Cabin"/>
              </a:rPr>
              <a:t>2: </a:t>
            </a:r>
            <a:r>
              <a:rPr lang="en-US" sz="2400" b="0" i="0" u="none" strike="noStrike" cap="none" dirty="0">
                <a:solidFill>
                  <a:schemeClr val="dk1"/>
                </a:solidFill>
                <a:latin typeface="Cabin"/>
                <a:ea typeface="Cabin"/>
                <a:cs typeface="Cabin"/>
                <a:sym typeface="Cabin"/>
              </a:rPr>
              <a:t>1.0</a:t>
            </a:r>
            <a:r>
              <a:rPr lang="en-US" sz="2400" b="0" i="0" u="none" strike="noStrike" cap="none" dirty="0" smtClean="0">
                <a:solidFill>
                  <a:schemeClr val="dk1"/>
                </a:solidFill>
                <a:latin typeface="Cabin"/>
                <a:ea typeface="Cabin"/>
                <a:cs typeface="Cabin"/>
                <a:sym typeface="Cabin"/>
              </a:rPr>
              <a:t>%; Year 3-5: 2.0%.</a:t>
            </a:r>
            <a:endParaRPr lang="en-US" sz="2400" b="0" i="0" u="none" strike="noStrike" cap="none" dirty="0">
              <a:solidFill>
                <a:schemeClr val="dk1"/>
              </a:solidFill>
              <a:latin typeface="Cabin"/>
              <a:ea typeface="Cabin"/>
              <a:cs typeface="Cabin"/>
              <a:sym typeface="Cabin"/>
            </a:endParaRPr>
          </a:p>
          <a:p>
            <a:pPr marL="886967" marR="0" lvl="2" indent="-239267" algn="l" rtl="0">
              <a:lnSpc>
                <a:spcPct val="100000"/>
              </a:lnSpc>
              <a:spcBef>
                <a:spcPts val="360"/>
              </a:spcBef>
              <a:spcAft>
                <a:spcPts val="0"/>
              </a:spcAft>
              <a:buClr>
                <a:schemeClr val="accent2"/>
              </a:buClr>
              <a:buSzPct val="100000"/>
              <a:buFont typeface="Noto Sans Symbols"/>
              <a:buChar char="⚫"/>
            </a:pPr>
            <a:r>
              <a:rPr lang="en-US" sz="1800" b="0" i="0" u="none" strike="noStrike" cap="none" dirty="0">
                <a:solidFill>
                  <a:schemeClr val="dk1"/>
                </a:solidFill>
                <a:latin typeface="Cabin"/>
                <a:ea typeface="Cabin"/>
                <a:cs typeface="Cabin"/>
                <a:sym typeface="Cabin"/>
              </a:rPr>
              <a:t>Note the </a:t>
            </a:r>
            <a:r>
              <a:rPr lang="en-US" sz="1800" dirty="0" smtClean="0"/>
              <a:t>1.5</a:t>
            </a:r>
            <a:r>
              <a:rPr lang="en-US" sz="1800" b="0" i="0" u="none" strike="noStrike" cap="none" dirty="0" smtClean="0">
                <a:solidFill>
                  <a:schemeClr val="dk1"/>
                </a:solidFill>
                <a:latin typeface="Cabin"/>
                <a:ea typeface="Cabin"/>
                <a:cs typeface="Cabin"/>
                <a:sym typeface="Cabin"/>
              </a:rPr>
              <a:t>% </a:t>
            </a:r>
            <a:r>
              <a:rPr lang="en-US" sz="1800" b="0" i="0" u="none" strike="noStrike" cap="none" dirty="0">
                <a:solidFill>
                  <a:schemeClr val="dk1"/>
                </a:solidFill>
                <a:latin typeface="Cabin"/>
                <a:ea typeface="Cabin"/>
                <a:cs typeface="Cabin"/>
                <a:sym typeface="Cabin"/>
              </a:rPr>
              <a:t>is based on expected full PPR payment for </a:t>
            </a:r>
            <a:r>
              <a:rPr lang="en-US" sz="1800" b="0" i="0" u="none" strike="noStrike" cap="none" dirty="0" smtClean="0">
                <a:solidFill>
                  <a:schemeClr val="dk1"/>
                </a:solidFill>
                <a:latin typeface="Cabin"/>
                <a:ea typeface="Cabin"/>
                <a:cs typeface="Cabin"/>
                <a:sym typeface="Cabin"/>
              </a:rPr>
              <a:t>16-17</a:t>
            </a:r>
            <a:endParaRPr lang="en-US" sz="18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Mill levy </a:t>
            </a:r>
            <a:r>
              <a:rPr lang="en-US" sz="2400" b="0" i="0" u="none" strike="noStrike" cap="none" dirty="0" smtClean="0">
                <a:solidFill>
                  <a:schemeClr val="dk1"/>
                </a:solidFill>
                <a:latin typeface="Cabin"/>
                <a:ea typeface="Cabin"/>
                <a:cs typeface="Cabin"/>
                <a:sym typeface="Cabin"/>
              </a:rPr>
              <a:t>is projected at $1,399 per student for 2016-17;  Rate decreases each </a:t>
            </a:r>
            <a:r>
              <a:rPr lang="en-US" sz="2400" dirty="0" smtClean="0"/>
              <a:t>subsequent </a:t>
            </a:r>
            <a:r>
              <a:rPr lang="en-US" sz="2400" b="0" i="0" u="none" strike="noStrike" cap="none" dirty="0" smtClean="0">
                <a:solidFill>
                  <a:schemeClr val="dk1"/>
                </a:solidFill>
                <a:latin typeface="Cabin"/>
                <a:ea typeface="Cabin"/>
                <a:cs typeface="Cabin"/>
                <a:sym typeface="Cabin"/>
              </a:rPr>
              <a:t>year by 3% to account for growing student and charter student population</a:t>
            </a:r>
            <a:r>
              <a:rPr lang="en-US" sz="2400" dirty="0" smtClean="0"/>
              <a:t>s.  Continue equal payments from </a:t>
            </a:r>
            <a:r>
              <a:rPr lang="en-US" sz="2400" dirty="0" err="1" smtClean="0"/>
              <a:t>Jeffco</a:t>
            </a:r>
            <a:r>
              <a:rPr lang="en-US" sz="2400" dirty="0" smtClean="0"/>
              <a:t> are presumed. </a:t>
            </a:r>
          </a:p>
          <a:p>
            <a:pPr marL="365760" marR="0" lvl="0" indent="-289560" algn="l" rtl="0">
              <a:lnSpc>
                <a:spcPct val="100000"/>
              </a:lnSpc>
              <a:spcBef>
                <a:spcPts val="600"/>
              </a:spcBef>
              <a:spcAft>
                <a:spcPts val="0"/>
              </a:spcAft>
              <a:buClr>
                <a:schemeClr val="accent1"/>
              </a:buClr>
              <a:buSzPct val="80000"/>
              <a:buFont typeface="Noto Sans Symbols"/>
              <a:buChar char="●"/>
            </a:pPr>
            <a:endParaRPr lang="en-US" sz="2400" b="0" i="0" u="none" strike="noStrike" cap="none" dirty="0">
              <a:solidFill>
                <a:schemeClr val="dk1"/>
              </a:solidFill>
              <a:latin typeface="Cabin"/>
              <a:ea typeface="Cabin"/>
              <a:cs typeface="Cabin"/>
              <a:sym typeface="Cabin"/>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3886200"/>
            <a:ext cx="4495800" cy="2702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3870" b="0" i="0" u="none" strike="noStrike" cap="none">
                <a:solidFill>
                  <a:srgbClr val="562214"/>
                </a:solidFill>
                <a:latin typeface="Cabin"/>
                <a:ea typeface="Cabin"/>
                <a:cs typeface="Cabin"/>
                <a:sym typeface="Cabin"/>
              </a:rPr>
              <a:t>Staffing Model Assumptions</a:t>
            </a:r>
            <a:br>
              <a:rPr lang="en-US" sz="3870" b="0" i="0" u="none" strike="noStrike" cap="none">
                <a:solidFill>
                  <a:srgbClr val="562214"/>
                </a:solidFill>
                <a:latin typeface="Cabin"/>
                <a:ea typeface="Cabin"/>
                <a:cs typeface="Cabin"/>
                <a:sym typeface="Cabin"/>
              </a:rPr>
            </a:br>
            <a:endParaRPr lang="en-US" sz="3870" b="0" i="0" u="none" strike="noStrike" cap="none">
              <a:solidFill>
                <a:srgbClr val="562214"/>
              </a:solidFill>
              <a:latin typeface="Cabin"/>
              <a:ea typeface="Cabin"/>
              <a:cs typeface="Cabin"/>
              <a:sym typeface="Cabin"/>
            </a:endParaRPr>
          </a:p>
        </p:txBody>
      </p:sp>
      <p:sp>
        <p:nvSpPr>
          <p:cNvPr id="136" name="Shape 136"/>
          <p:cNvSpPr txBox="1">
            <a:spLocks noGrp="1"/>
          </p:cNvSpPr>
          <p:nvPr>
            <p:ph type="body" idx="1"/>
          </p:nvPr>
        </p:nvSpPr>
        <p:spPr>
          <a:xfrm>
            <a:off x="1435608" y="914400"/>
            <a:ext cx="7498080" cy="5562599"/>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Staffing growth of one teacher and one EA per new class over each of the </a:t>
            </a:r>
            <a:r>
              <a:rPr lang="en-US" sz="2400" dirty="0" smtClean="0"/>
              <a:t>next 4</a:t>
            </a:r>
            <a:r>
              <a:rPr lang="en-US" sz="2400" b="0" i="0" u="none" strike="noStrike" cap="none" dirty="0" smtClean="0">
                <a:solidFill>
                  <a:schemeClr val="dk1"/>
                </a:solidFill>
                <a:latin typeface="Cabin"/>
                <a:ea typeface="Cabin"/>
                <a:cs typeface="Cabin"/>
                <a:sym typeface="Cabin"/>
              </a:rPr>
              <a:t> </a:t>
            </a:r>
            <a:r>
              <a:rPr lang="en-US" sz="2400" b="0" i="0" u="none" strike="noStrike" cap="none" dirty="0">
                <a:solidFill>
                  <a:schemeClr val="dk1"/>
                </a:solidFill>
                <a:latin typeface="Cabin"/>
                <a:ea typeface="Cabin"/>
                <a:cs typeface="Cabin"/>
                <a:sym typeface="Cabin"/>
              </a:rPr>
              <a:t>years.  </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Staff salaries raises modeled to be grow by 2% in years </a:t>
            </a:r>
            <a:r>
              <a:rPr lang="en-US" sz="2400" dirty="0"/>
              <a:t>1</a:t>
            </a:r>
            <a:r>
              <a:rPr lang="en-US" sz="2400" b="0" i="0" u="none" strike="noStrike" cap="none" dirty="0" smtClean="0">
                <a:solidFill>
                  <a:schemeClr val="dk1"/>
                </a:solidFill>
                <a:latin typeface="Cabin"/>
                <a:ea typeface="Cabin"/>
                <a:cs typeface="Cabin"/>
                <a:sym typeface="Cabin"/>
              </a:rPr>
              <a:t>-5</a:t>
            </a:r>
            <a:r>
              <a:rPr lang="en-US" sz="2400" b="0" i="0" u="none" strike="noStrike" cap="none" dirty="0">
                <a:solidFill>
                  <a:schemeClr val="dk1"/>
                </a:solidFill>
                <a:latin typeface="Cabin"/>
                <a:ea typeface="Cabin"/>
                <a:cs typeface="Cabin"/>
                <a:sym typeface="Cabin"/>
              </a:rPr>
              <a:t>.</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Salaries </a:t>
            </a:r>
            <a:r>
              <a:rPr lang="en-US" sz="2400" b="0" i="0" u="none" strike="noStrike" cap="none" dirty="0" smtClean="0">
                <a:solidFill>
                  <a:schemeClr val="dk1"/>
                </a:solidFill>
                <a:latin typeface="Cabin"/>
                <a:ea typeface="Cabin"/>
                <a:cs typeface="Cabin"/>
                <a:sym typeface="Cabin"/>
              </a:rPr>
              <a:t>increasing </a:t>
            </a:r>
            <a:r>
              <a:rPr lang="en-US" sz="2400" b="0" i="0" u="none" strike="noStrike" cap="none" dirty="0">
                <a:solidFill>
                  <a:schemeClr val="dk1"/>
                </a:solidFill>
                <a:latin typeface="Cabin"/>
                <a:ea typeface="Cabin"/>
                <a:cs typeface="Cabin"/>
                <a:sym typeface="Cabin"/>
              </a:rPr>
              <a:t>by </a:t>
            </a:r>
            <a:r>
              <a:rPr lang="en-US" sz="2400" b="0" i="0" u="none" strike="noStrike" cap="none" dirty="0" smtClean="0">
                <a:solidFill>
                  <a:schemeClr val="dk1"/>
                </a:solidFill>
                <a:latin typeface="Cabin"/>
                <a:ea typeface="Cabin"/>
                <a:cs typeface="Cabin"/>
                <a:sym typeface="Cabin"/>
              </a:rPr>
              <a:t>$</a:t>
            </a:r>
            <a:r>
              <a:rPr lang="en-US" sz="2400" dirty="0" smtClean="0"/>
              <a:t>247</a:t>
            </a:r>
            <a:r>
              <a:rPr lang="en-US" sz="2400" b="0" i="0" u="none" strike="noStrike" cap="none" dirty="0" smtClean="0">
                <a:solidFill>
                  <a:schemeClr val="dk1"/>
                </a:solidFill>
                <a:latin typeface="Cabin"/>
                <a:ea typeface="Cabin"/>
                <a:cs typeface="Cabin"/>
                <a:sym typeface="Cabin"/>
              </a:rPr>
              <a:t>k </a:t>
            </a:r>
            <a:r>
              <a:rPr lang="en-US" sz="2400" b="0" i="0" u="none" strike="noStrike" cap="none" dirty="0">
                <a:solidFill>
                  <a:schemeClr val="dk1"/>
                </a:solidFill>
                <a:latin typeface="Cabin"/>
                <a:ea typeface="Cabin"/>
                <a:cs typeface="Cabin"/>
                <a:sym typeface="Cabin"/>
              </a:rPr>
              <a:t>including raises for </a:t>
            </a:r>
            <a:r>
              <a:rPr lang="en-US" sz="2400" b="0" i="0" u="none" strike="noStrike" cap="none" dirty="0" smtClean="0">
                <a:solidFill>
                  <a:schemeClr val="dk1"/>
                </a:solidFill>
                <a:latin typeface="Cabin"/>
                <a:ea typeface="Cabin"/>
                <a:cs typeface="Cabin"/>
                <a:sym typeface="Cabin"/>
              </a:rPr>
              <a:t>2016-17 (</a:t>
            </a:r>
            <a:r>
              <a:rPr lang="en-US" sz="2400" dirty="0" smtClean="0"/>
              <a:t>8.3</a:t>
            </a:r>
            <a:r>
              <a:rPr lang="en-US" sz="2400" b="0" i="0" u="none" strike="noStrike" cap="none" dirty="0" smtClean="0">
                <a:solidFill>
                  <a:schemeClr val="dk1"/>
                </a:solidFill>
                <a:latin typeface="Cabin"/>
                <a:ea typeface="Cabin"/>
                <a:cs typeface="Cabin"/>
                <a:sym typeface="Cabin"/>
              </a:rPr>
              <a:t>%).</a:t>
            </a: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Benefits</a:t>
            </a:r>
            <a:r>
              <a:rPr lang="en-US" sz="2400" b="0" i="0" u="none" strike="noStrike" cap="none" dirty="0" smtClean="0">
                <a:solidFill>
                  <a:schemeClr val="dk1"/>
                </a:solidFill>
                <a:latin typeface="Cabin"/>
                <a:ea typeface="Cabin"/>
                <a:cs typeface="Cabin"/>
                <a:sym typeface="Cabin"/>
              </a:rPr>
              <a:t>: As percent of salary - growing 0.8% in 2016-17 to 23.97%;  Forecasted to grow additional 0.9% in years 2-5.</a:t>
            </a:r>
          </a:p>
          <a:p>
            <a:pPr marL="76200" indent="0">
              <a:lnSpc>
                <a:spcPct val="80000"/>
              </a:lnSpc>
              <a:buNone/>
            </a:pPr>
            <a:endParaRPr lang="en-US" sz="2400" dirty="0" smtClean="0"/>
          </a:p>
          <a:p>
            <a:pPr marL="76200" indent="0">
              <a:lnSpc>
                <a:spcPct val="80000"/>
              </a:lnSpc>
              <a:buNone/>
            </a:pPr>
            <a:r>
              <a:rPr lang="en-US" sz="2400" dirty="0" smtClean="0"/>
              <a:t>Salaries </a:t>
            </a:r>
            <a:r>
              <a:rPr lang="en-US" sz="2400" dirty="0"/>
              <a:t>as % of total expenses ratio:</a:t>
            </a:r>
          </a:p>
          <a:p>
            <a:pPr marL="76200" lvl="0" indent="0">
              <a:lnSpc>
                <a:spcPct val="80000"/>
              </a:lnSpc>
              <a:buNone/>
            </a:pPr>
            <a:r>
              <a:rPr lang="en-US" sz="1800" dirty="0"/>
              <a:t>(used to determine amount of costs that are going to overhead</a:t>
            </a:r>
            <a:r>
              <a:rPr lang="en-US" sz="1800" dirty="0" smtClean="0"/>
              <a:t>)</a:t>
            </a:r>
          </a:p>
          <a:p>
            <a:pPr marL="76200" lvl="0" indent="0">
              <a:lnSpc>
                <a:spcPct val="80000"/>
              </a:lnSpc>
              <a:buNone/>
            </a:pPr>
            <a:r>
              <a:rPr lang="en-US" sz="1800" dirty="0"/>
              <a:t>	</a:t>
            </a:r>
            <a:r>
              <a:rPr lang="en-US" sz="2400" dirty="0" smtClean="0"/>
              <a:t> </a:t>
            </a:r>
            <a:r>
              <a:rPr lang="en-US" sz="2400" dirty="0"/>
              <a:t>- </a:t>
            </a:r>
            <a:r>
              <a:rPr lang="en-US" sz="2400" dirty="0" smtClean="0"/>
              <a:t>52.8% </a:t>
            </a:r>
            <a:r>
              <a:rPr lang="en-US" sz="2400" dirty="0"/>
              <a:t>in 2016-17    </a:t>
            </a:r>
            <a:r>
              <a:rPr lang="en-US" sz="2400" dirty="0" smtClean="0"/>
              <a:t>(Best practice: </a:t>
            </a:r>
            <a:r>
              <a:rPr lang="en-US" sz="2400" dirty="0"/>
              <a:t>60%-70</a:t>
            </a:r>
            <a:r>
              <a:rPr lang="en-US" sz="2400" dirty="0" smtClean="0"/>
              <a:t>%)</a:t>
            </a:r>
            <a:endParaRPr lang="en-US" sz="2400" dirty="0"/>
          </a:p>
          <a:p>
            <a:pPr marL="365760" marR="0" lvl="0" indent="-289560" algn="l" rtl="0">
              <a:lnSpc>
                <a:spcPct val="100000"/>
              </a:lnSpc>
              <a:spcBef>
                <a:spcPts val="600"/>
              </a:spcBef>
              <a:buClr>
                <a:schemeClr val="accent1"/>
              </a:buClr>
              <a:buSzPct val="80000"/>
              <a:buFont typeface="Noto Sans Symbols"/>
              <a:buChar char="●"/>
            </a:pPr>
            <a:endParaRPr lang="en-US" sz="2400" b="0" i="0" u="none" strike="noStrike" cap="none" dirty="0">
              <a:solidFill>
                <a:schemeClr val="dk1"/>
              </a:solidFill>
              <a:latin typeface="Cabin"/>
              <a:ea typeface="Cabin"/>
              <a:cs typeface="Cabin"/>
              <a:sym typeface="Cabin"/>
            </a:endParaRPr>
          </a:p>
        </p:txBody>
      </p:sp>
    </p:spTree>
  </p:cSld>
  <p:clrMapOvr>
    <a:masterClrMapping/>
  </p:clrMapOvr>
  <p:transition xmlns:p14="http://schemas.microsoft.com/office/powerpoint/2010/mai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Shape 141"/>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Staff Growth Details</a:t>
            </a:r>
          </a:p>
        </p:txBody>
      </p:sp>
      <p:sp>
        <p:nvSpPr>
          <p:cNvPr id="142" name="Shape 142"/>
          <p:cNvSpPr txBox="1">
            <a:spLocks noGrp="1"/>
          </p:cNvSpPr>
          <p:nvPr>
            <p:ph type="body" idx="1"/>
          </p:nvPr>
        </p:nvSpPr>
        <p:spPr>
          <a:xfrm>
            <a:off x="1435608" y="1447800"/>
            <a:ext cx="7498080" cy="4953000"/>
          </a:xfrm>
          <a:prstGeom prst="rect">
            <a:avLst/>
          </a:prstGeom>
          <a:noFill/>
          <a:ln>
            <a:noFill/>
          </a:ln>
        </p:spPr>
        <p:txBody>
          <a:bodyPr lIns="91425" tIns="45700" rIns="91425" bIns="45700" anchor="t" anchorCtr="0">
            <a:noAutofit/>
          </a:bodyPr>
          <a:lstStyle/>
          <a:p>
            <a:pPr marL="365760" marR="0" lvl="0" indent="-289560" algn="l" rtl="0">
              <a:lnSpc>
                <a:spcPct val="80000"/>
              </a:lnSpc>
              <a:spcBef>
                <a:spcPts val="0"/>
              </a:spcBef>
              <a:spcAft>
                <a:spcPts val="0"/>
              </a:spcAft>
              <a:buClr>
                <a:schemeClr val="accent1"/>
              </a:buClr>
              <a:buSzPct val="80000"/>
              <a:buFont typeface="Noto Sans Symbols"/>
              <a:buChar char="●"/>
            </a:pPr>
            <a:r>
              <a:rPr lang="en-US" sz="2400" dirty="0"/>
              <a:t>5</a:t>
            </a:r>
            <a:r>
              <a:rPr lang="en-US" sz="2400" b="0" i="0" u="none" strike="noStrike" cap="none" dirty="0" smtClean="0">
                <a:solidFill>
                  <a:schemeClr val="dk1"/>
                </a:solidFill>
                <a:sym typeface="Cabin"/>
              </a:rPr>
              <a:t>th </a:t>
            </a:r>
            <a:r>
              <a:rPr lang="en-US" sz="2400" b="0" i="0" u="none" strike="noStrike" cap="none" dirty="0">
                <a:solidFill>
                  <a:schemeClr val="dk1"/>
                </a:solidFill>
                <a:sym typeface="Cabin"/>
              </a:rPr>
              <a:t>Grade Teacher + </a:t>
            </a:r>
            <a:r>
              <a:rPr lang="en-US" sz="2400" b="0" i="0" u="none" strike="noStrike" cap="none" dirty="0" smtClean="0">
                <a:solidFill>
                  <a:schemeClr val="dk1"/>
                </a:solidFill>
                <a:sym typeface="Cabin"/>
              </a:rPr>
              <a:t>5th </a:t>
            </a:r>
            <a:r>
              <a:rPr lang="en-US" sz="2400" b="0" i="0" u="none" strike="noStrike" cap="none" dirty="0">
                <a:solidFill>
                  <a:schemeClr val="dk1"/>
                </a:solidFill>
                <a:sym typeface="Cabin"/>
              </a:rPr>
              <a:t>grade educational assistant  </a:t>
            </a:r>
            <a:r>
              <a:rPr lang="en-US" sz="2400" b="0" i="0" u="none" strike="noStrike" cap="none" dirty="0" smtClean="0">
                <a:solidFill>
                  <a:schemeClr val="dk1"/>
                </a:solidFill>
                <a:sym typeface="Cabin"/>
              </a:rPr>
              <a:t>(</a:t>
            </a:r>
            <a:r>
              <a:rPr lang="en-US" sz="2400" dirty="0" smtClean="0"/>
              <a:t>1.5</a:t>
            </a:r>
            <a:r>
              <a:rPr lang="en-US" sz="2400" b="0" i="0" u="none" strike="noStrike" cap="none" dirty="0" smtClean="0">
                <a:solidFill>
                  <a:schemeClr val="dk1"/>
                </a:solidFill>
                <a:sym typeface="Cabin"/>
              </a:rPr>
              <a:t> </a:t>
            </a:r>
            <a:r>
              <a:rPr lang="en-US" sz="2400" b="0" i="0" u="none" strike="noStrike" cap="none" dirty="0">
                <a:solidFill>
                  <a:schemeClr val="dk1"/>
                </a:solidFill>
                <a:sym typeface="Cabin"/>
              </a:rPr>
              <a:t>FTE)</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sym typeface="Cabin"/>
              </a:rPr>
              <a:t>Full-time DSS teacher  </a:t>
            </a:r>
            <a:r>
              <a:rPr lang="en-US" sz="2400" b="0" i="0" u="none" strike="noStrike" cap="none" dirty="0">
                <a:solidFill>
                  <a:schemeClr val="dk1"/>
                </a:solidFill>
                <a:sym typeface="Cabin"/>
              </a:rPr>
              <a:t>(1.0 FTE)</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Full </a:t>
            </a:r>
            <a:r>
              <a:rPr lang="en-US" sz="2400" b="0" i="0" u="none" strike="noStrike" cap="none" dirty="0" smtClean="0">
                <a:solidFill>
                  <a:schemeClr val="dk1"/>
                </a:solidFill>
                <a:sym typeface="Cabin"/>
              </a:rPr>
              <a:t>time front office support (1.0 FTE)</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2</a:t>
            </a:r>
            <a:r>
              <a:rPr lang="en-US" sz="2400" i="1" dirty="0" smtClean="0"/>
              <a:t> </a:t>
            </a:r>
            <a:r>
              <a:rPr lang="en-US" sz="2400" i="1" dirty="0"/>
              <a:t>EA positions at .5 FTE </a:t>
            </a:r>
            <a:r>
              <a:rPr lang="en-US" sz="2400" i="1" dirty="0" smtClean="0"/>
              <a:t>each</a:t>
            </a: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New Technology maintenance role</a:t>
            </a:r>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Spanish Teacher increasing from 0.3 FTE to 0.81 FTE with scope increasing from 2</a:t>
            </a:r>
            <a:r>
              <a:rPr lang="en-US" sz="2400" baseline="30000" dirty="0" smtClean="0"/>
              <a:t>nd</a:t>
            </a:r>
            <a:r>
              <a:rPr lang="en-US" sz="2400" dirty="0" smtClean="0"/>
              <a:t> to 8</a:t>
            </a:r>
            <a:r>
              <a:rPr lang="en-US" sz="2400" baseline="30000" dirty="0" smtClean="0"/>
              <a:t>th</a:t>
            </a:r>
            <a:r>
              <a:rPr lang="en-US" sz="2400" dirty="0" smtClean="0"/>
              <a:t> grade.</a:t>
            </a: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Library position increasing from 0.8 FTE to 1.0 FTE.</a:t>
            </a:r>
          </a:p>
          <a:p>
            <a:pPr marL="365760" marR="0" lvl="0" indent="-289560" algn="l" rtl="0">
              <a:lnSpc>
                <a:spcPct val="80000"/>
              </a:lnSpc>
              <a:spcBef>
                <a:spcPts val="600"/>
              </a:spcBef>
              <a:spcAft>
                <a:spcPts val="0"/>
              </a:spcAft>
              <a:buClr>
                <a:schemeClr val="accent1"/>
              </a:buClr>
              <a:buSzPct val="80000"/>
              <a:buFont typeface="Noto Sans Symbols"/>
              <a:buChar char="●"/>
            </a:pP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r>
              <a:rPr lang="en-US" sz="2400" dirty="0" smtClean="0"/>
              <a:t>New staff cost:  $233k annually</a:t>
            </a: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endParaRPr lang="en-US" sz="2400" b="0" i="0" u="none" strike="noStrike" cap="none" dirty="0" smtClean="0">
              <a:solidFill>
                <a:schemeClr val="dk1"/>
              </a:solidFill>
              <a:sym typeface="Cabin"/>
            </a:endParaRPr>
          </a:p>
          <a:p>
            <a:pPr marL="365760" marR="0" lvl="0" indent="-289560" algn="l" rtl="0">
              <a:lnSpc>
                <a:spcPct val="80000"/>
              </a:lnSpc>
              <a:spcBef>
                <a:spcPts val="600"/>
              </a:spcBef>
              <a:spcAft>
                <a:spcPts val="0"/>
              </a:spcAft>
              <a:buClr>
                <a:schemeClr val="accent1"/>
              </a:buClr>
              <a:buSzPct val="80000"/>
              <a:buFont typeface="Noto Sans Symbols"/>
              <a:buChar char="●"/>
            </a:pPr>
            <a:endParaRPr lang="en-US" sz="2400" dirty="0"/>
          </a:p>
          <a:p>
            <a:pPr marL="365760" marR="0" lvl="0" indent="-289560" algn="l" rtl="0">
              <a:lnSpc>
                <a:spcPct val="80000"/>
              </a:lnSpc>
              <a:spcBef>
                <a:spcPts val="600"/>
              </a:spcBef>
              <a:spcAft>
                <a:spcPts val="0"/>
              </a:spcAft>
              <a:buClr>
                <a:schemeClr val="accent1"/>
              </a:buClr>
              <a:buSzPct val="80000"/>
              <a:buFont typeface="Noto Sans Symbols"/>
              <a:buChar char="●"/>
            </a:pPr>
            <a:endParaRPr lang="en-US" sz="2400" b="0" i="0" u="none" strike="noStrike" cap="none" dirty="0" smtClean="0">
              <a:solidFill>
                <a:schemeClr val="dk1"/>
              </a:solidFill>
              <a:sym typeface="Cabin"/>
            </a:endParaRPr>
          </a:p>
        </p:txBody>
      </p:sp>
    </p:spTree>
  </p:cSld>
  <p:clrMapOvr>
    <a:masterClrMapping/>
  </p:clrMapOvr>
  <p:transition xmlns:p14="http://schemas.microsoft.com/office/powerpoint/2010/mai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685801"/>
            <a:ext cx="7406639" cy="838200"/>
          </a:xfrm>
        </p:spPr>
        <p:txBody>
          <a:bodyPr/>
          <a:lstStyle/>
          <a:p>
            <a:r>
              <a:rPr lang="en-US" dirty="0" smtClean="0"/>
              <a:t>LA Teacher Salaries</a:t>
            </a:r>
            <a:endParaRPr lang="en-US" dirty="0"/>
          </a:p>
        </p:txBody>
      </p:sp>
      <p:sp>
        <p:nvSpPr>
          <p:cNvPr id="3" name="Subtitle 2"/>
          <p:cNvSpPr>
            <a:spLocks noGrp="1"/>
          </p:cNvSpPr>
          <p:nvPr>
            <p:ph type="subTitle" idx="1"/>
          </p:nvPr>
        </p:nvSpPr>
        <p:spPr>
          <a:xfrm>
            <a:off x="1432559" y="1447800"/>
            <a:ext cx="7406639" cy="5257800"/>
          </a:xfrm>
        </p:spPr>
        <p:txBody>
          <a:bodyPr/>
          <a:lstStyle/>
          <a:p>
            <a:pPr marL="419100" lvl="0" indent="-342900">
              <a:lnSpc>
                <a:spcPct val="80000"/>
              </a:lnSpc>
              <a:buFont typeface="Arial" panose="020B0604020202020204" pitchFamily="34" charset="0"/>
              <a:buChar char="•"/>
            </a:pPr>
            <a:r>
              <a:rPr lang="en-US" sz="2400" dirty="0" smtClean="0"/>
              <a:t>Projected Staff raises to average 2% across the school – approximately $61k.</a:t>
            </a:r>
          </a:p>
          <a:p>
            <a:pPr marL="848868" lvl="1" indent="-342900" algn="l">
              <a:lnSpc>
                <a:spcPct val="80000"/>
              </a:lnSpc>
              <a:buFont typeface="Arial" panose="020B0604020202020204" pitchFamily="34" charset="0"/>
              <a:buChar char="•"/>
            </a:pPr>
            <a:r>
              <a:rPr lang="en-US" sz="2000" dirty="0" smtClean="0"/>
              <a:t>Note:  The goal of the finance &amp; operational teams is to support our teachers at 90% or higher of market based rates.</a:t>
            </a:r>
          </a:p>
          <a:p>
            <a:pPr marL="848868" lvl="1" indent="-342900" algn="l">
              <a:lnSpc>
                <a:spcPct val="80000"/>
              </a:lnSpc>
              <a:buFont typeface="Arial" panose="020B0604020202020204" pitchFamily="34" charset="0"/>
              <a:buChar char="•"/>
            </a:pPr>
            <a:r>
              <a:rPr lang="en-US" sz="2000" dirty="0" smtClean="0"/>
              <a:t>Projected to be at 80% of district with budgeted salary levels</a:t>
            </a:r>
          </a:p>
          <a:p>
            <a:pPr marL="848868" lvl="1" indent="-342900" algn="l">
              <a:lnSpc>
                <a:spcPct val="80000"/>
              </a:lnSpc>
              <a:buFont typeface="Arial" panose="020B0604020202020204" pitchFamily="34" charset="0"/>
              <a:buChar char="•"/>
            </a:pPr>
            <a:r>
              <a:rPr lang="en-US" sz="2000" dirty="0" smtClean="0"/>
              <a:t>JA Elementary and Woodrow Wilson are giving 3% raises in 2016-17.</a:t>
            </a:r>
          </a:p>
          <a:p>
            <a:pPr marL="848868" lvl="1" indent="-342900" algn="l">
              <a:lnSpc>
                <a:spcPct val="80000"/>
              </a:lnSpc>
              <a:buFont typeface="Arial" panose="020B0604020202020204" pitchFamily="34" charset="0"/>
              <a:buChar char="•"/>
            </a:pPr>
            <a:r>
              <a:rPr lang="en-US" sz="2000" dirty="0" smtClean="0"/>
              <a:t>LA teachers are slightly behind on acknowledging years of service due to freeze in prior years.</a:t>
            </a:r>
          </a:p>
          <a:p>
            <a:pPr marL="342900" indent="-342900">
              <a:lnSpc>
                <a:spcPct val="80000"/>
              </a:lnSpc>
              <a:buFont typeface="Arial" panose="020B0604020202020204" pitchFamily="34" charset="0"/>
              <a:buChar char="•"/>
            </a:pPr>
            <a:r>
              <a:rPr lang="en-US" sz="2400" dirty="0" smtClean="0"/>
              <a:t>Discussion on Salary Structure</a:t>
            </a:r>
          </a:p>
          <a:p>
            <a:pPr marL="342900" indent="-342900">
              <a:lnSpc>
                <a:spcPct val="80000"/>
              </a:lnSpc>
              <a:buFont typeface="Arial" panose="020B0604020202020204" pitchFamily="34" charset="0"/>
              <a:buChar char="•"/>
            </a:pPr>
            <a:endParaRPr lang="en-US" sz="1800" b="1" i="1" dirty="0" smtClean="0"/>
          </a:p>
          <a:p>
            <a:pPr marL="0" indent="0">
              <a:lnSpc>
                <a:spcPct val="80000"/>
              </a:lnSpc>
            </a:pPr>
            <a:r>
              <a:rPr lang="en-US" sz="1800" b="1" i="1" dirty="0" smtClean="0"/>
              <a:t>A strong salary structure provides for:</a:t>
            </a:r>
            <a:endParaRPr lang="en-US" sz="1800" b="1" i="1" dirty="0"/>
          </a:p>
          <a:p>
            <a:pPr indent="-289560">
              <a:lnSpc>
                <a:spcPct val="80000"/>
              </a:lnSpc>
              <a:buFont typeface="Noto Sans Symbols"/>
              <a:buChar char="●"/>
            </a:pPr>
            <a:r>
              <a:rPr lang="en-US" sz="1800" b="1" i="1" dirty="0" smtClean="0"/>
              <a:t>Pros</a:t>
            </a:r>
            <a:r>
              <a:rPr lang="en-US" sz="1800" b="1" i="1" dirty="0"/>
              <a:t>:  Better slotting; Fairness between staff; EA support</a:t>
            </a:r>
          </a:p>
          <a:p>
            <a:pPr indent="-289560">
              <a:lnSpc>
                <a:spcPct val="80000"/>
              </a:lnSpc>
              <a:buFont typeface="Noto Sans Symbols"/>
              <a:buChar char="●"/>
            </a:pPr>
            <a:r>
              <a:rPr lang="en-US" sz="1800" b="1" i="1" dirty="0"/>
              <a:t>Cons:  Falling back in </a:t>
            </a:r>
            <a:r>
              <a:rPr lang="en-US" sz="1800" b="1" i="1" dirty="0" smtClean="0"/>
              <a:t>market </a:t>
            </a:r>
            <a:r>
              <a:rPr lang="en-US" sz="1800" b="1" i="1" dirty="0"/>
              <a:t>vs district and other charter schools. Top level may be under funded</a:t>
            </a:r>
            <a:r>
              <a:rPr lang="en-US" sz="1800" b="1" i="1" dirty="0" smtClean="0"/>
              <a:t>.</a:t>
            </a:r>
            <a:endParaRPr lang="en-US" sz="1800" b="1" i="1" dirty="0"/>
          </a:p>
        </p:txBody>
      </p:sp>
    </p:spTree>
    <p:extLst>
      <p:ext uri="{BB962C8B-B14F-4D97-AF65-F5344CB8AC3E}">
        <p14:creationId xmlns:p14="http://schemas.microsoft.com/office/powerpoint/2010/main" val="17105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dirty="0">
                <a:solidFill>
                  <a:srgbClr val="562214"/>
                </a:solidFill>
                <a:latin typeface="Cabin"/>
                <a:ea typeface="Cabin"/>
                <a:cs typeface="Cabin"/>
                <a:sym typeface="Cabin"/>
              </a:rPr>
              <a:t>Primary Model Assumption</a:t>
            </a:r>
          </a:p>
        </p:txBody>
      </p:sp>
      <p:sp>
        <p:nvSpPr>
          <p:cNvPr id="148" name="Shape 148"/>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Individual expense accounts have growth of 2.0% for inflation or based on student growth as appropriate.</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Costs have </a:t>
            </a:r>
            <a:r>
              <a:rPr lang="en-US" sz="2400" b="0" i="0" u="none" strike="noStrike" cap="none" dirty="0" smtClean="0">
                <a:solidFill>
                  <a:schemeClr val="dk1"/>
                </a:solidFill>
                <a:latin typeface="Cabin"/>
                <a:ea typeface="Cabin"/>
                <a:cs typeface="Cabin"/>
                <a:sym typeface="Cabin"/>
              </a:rPr>
              <a:t>been </a:t>
            </a:r>
            <a:r>
              <a:rPr lang="en-US" sz="2400" b="0" i="0" u="none" strike="noStrike" cap="none" dirty="0">
                <a:solidFill>
                  <a:schemeClr val="dk1"/>
                </a:solidFill>
                <a:latin typeface="Cabin"/>
                <a:ea typeface="Cabin"/>
                <a:cs typeface="Cabin"/>
                <a:sym typeface="Cabin"/>
              </a:rPr>
              <a:t>trended on last year run </a:t>
            </a:r>
            <a:r>
              <a:rPr lang="en-US" sz="2400" b="0" i="0" u="none" strike="noStrike" cap="none" dirty="0" smtClean="0">
                <a:solidFill>
                  <a:schemeClr val="dk1"/>
                </a:solidFill>
                <a:latin typeface="Cabin"/>
                <a:ea typeface="Cabin"/>
                <a:cs typeface="Cabin"/>
                <a:sym typeface="Cabin"/>
              </a:rPr>
              <a:t>rates plus inflation</a:t>
            </a: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Operating income needs to cover operating expense plus provide for future capital requirements.</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latin typeface="Cabin"/>
                <a:ea typeface="Cabin"/>
                <a:cs typeface="Cabin"/>
                <a:sym typeface="Cabin"/>
              </a:rPr>
              <a:t>$1.35M in loan is offset by the expenditures of $1.475 in modular purchase and installation.</a:t>
            </a:r>
          </a:p>
          <a:p>
            <a:pPr lvl="1" indent="-289560">
              <a:spcBef>
                <a:spcPts val="600"/>
              </a:spcBef>
              <a:buSzPct val="80000"/>
              <a:buFont typeface="Noto Sans Symbols"/>
              <a:buChar char="●"/>
            </a:pPr>
            <a:r>
              <a:rPr lang="en-US" sz="2000" dirty="0" smtClean="0"/>
              <a:t>Note:  $1.35M was not included on the 5 year forecast to keep key fiscal metrics clean.  However, overall impact to the margin will need to be closely monitored.</a:t>
            </a:r>
            <a:endParaRPr lang="en-US" sz="2000" b="0" i="0" u="none" strike="noStrike" cap="none" dirty="0">
              <a:solidFill>
                <a:schemeClr val="dk1"/>
              </a:solidFill>
              <a:latin typeface="Cabin"/>
              <a:ea typeface="Cabin"/>
              <a:cs typeface="Cabin"/>
              <a:sym typeface="Cabin"/>
            </a:endParaRPr>
          </a:p>
          <a:p>
            <a:pPr marL="82296" marR="0" lvl="0" indent="-6096" algn="l" rtl="0">
              <a:lnSpc>
                <a:spcPct val="100000"/>
              </a:lnSpc>
              <a:spcBef>
                <a:spcPts val="600"/>
              </a:spcBef>
              <a:spcAft>
                <a:spcPts val="0"/>
              </a:spcAft>
              <a:buClr>
                <a:schemeClr val="accent1"/>
              </a:buClr>
              <a:buSzPct val="25000"/>
              <a:buFont typeface="Noto Sans Symbols"/>
              <a:buNone/>
            </a:pPr>
            <a:endParaRPr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p:txBody>
      </p:sp>
    </p:spTree>
  </p:cSld>
  <p:clrMapOvr>
    <a:masterClrMapping/>
  </p:clrMapOvr>
  <p:transition xmlns:p14="http://schemas.microsoft.com/office/powerpoint/2010/mai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Primary Model Assumption</a:t>
            </a:r>
          </a:p>
        </p:txBody>
      </p:sp>
      <p:sp>
        <p:nvSpPr>
          <p:cNvPr id="154" name="Shape 154"/>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latin typeface="Cabin"/>
                <a:ea typeface="Cabin"/>
                <a:cs typeface="Cabin"/>
                <a:sym typeface="Cabin"/>
              </a:rPr>
              <a:t>Building </a:t>
            </a:r>
            <a:r>
              <a:rPr lang="en-US" sz="2400" b="0" i="0" u="none" strike="noStrike" cap="none" dirty="0">
                <a:solidFill>
                  <a:schemeClr val="dk1"/>
                </a:solidFill>
                <a:latin typeface="Cabin"/>
                <a:ea typeface="Cabin"/>
                <a:cs typeface="Cabin"/>
                <a:sym typeface="Cabin"/>
              </a:rPr>
              <a:t>Fund Contingency:  </a:t>
            </a:r>
            <a:r>
              <a:rPr lang="en-US" sz="2400" b="0" i="0" u="none" strike="noStrike" cap="none" dirty="0" smtClean="0">
                <a:solidFill>
                  <a:schemeClr val="dk1"/>
                </a:solidFill>
                <a:latin typeface="Cabin"/>
                <a:ea typeface="Cabin"/>
                <a:cs typeface="Cabin"/>
                <a:sym typeface="Cabin"/>
              </a:rPr>
              <a:t>None moving forward.</a:t>
            </a: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latin typeface="Cabin"/>
                <a:ea typeface="Cabin"/>
                <a:cs typeface="Cabin"/>
                <a:sym typeface="Cabin"/>
              </a:rPr>
              <a:t>Loan: $1.35 million over 5 years at 5.5% interest.  $</a:t>
            </a:r>
            <a:r>
              <a:rPr lang="en-US" sz="2400" dirty="0" smtClean="0"/>
              <a:t>3.9</a:t>
            </a:r>
            <a:r>
              <a:rPr lang="en-US" sz="2400" b="0" i="0" u="none" strike="noStrike" cap="none" dirty="0" smtClean="0">
                <a:solidFill>
                  <a:schemeClr val="dk1"/>
                </a:solidFill>
                <a:latin typeface="Cabin"/>
                <a:ea typeface="Cabin"/>
                <a:cs typeface="Cabin"/>
                <a:sym typeface="Cabin"/>
              </a:rPr>
              <a:t>k in yearly payments and $</a:t>
            </a:r>
            <a:r>
              <a:rPr lang="en-US" sz="2400" dirty="0" smtClean="0"/>
              <a:t>200</a:t>
            </a:r>
            <a:r>
              <a:rPr lang="en-US" sz="2400" b="0" i="0" u="none" strike="noStrike" cap="none" dirty="0" smtClean="0">
                <a:solidFill>
                  <a:schemeClr val="dk1"/>
                </a:solidFill>
                <a:latin typeface="Cabin"/>
                <a:ea typeface="Cabin"/>
                <a:cs typeface="Cabin"/>
                <a:sym typeface="Cabin"/>
              </a:rPr>
              <a:t>k in total interest cost to LA depending on payment schedule</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dirty="0" smtClean="0"/>
              <a:t>No building contingency funds for Years 1 &amp; 2;  $50k budgeted in years 3-5.</a:t>
            </a:r>
          </a:p>
          <a:p>
            <a:pPr marL="365760" marR="0" lvl="0" indent="-289560" algn="l" rtl="0">
              <a:lnSpc>
                <a:spcPct val="100000"/>
              </a:lnSpc>
              <a:spcBef>
                <a:spcPts val="600"/>
              </a:spcBef>
              <a:spcAft>
                <a:spcPts val="0"/>
              </a:spcAft>
              <a:buClr>
                <a:schemeClr val="accent1"/>
              </a:buClr>
              <a:buSzPct val="80000"/>
              <a:buFont typeface="Noto Sans Symbols"/>
              <a:buChar char="●"/>
            </a:pP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dirty="0" smtClean="0"/>
              <a:t>NO BEST Grant funding</a:t>
            </a: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p:txBody>
      </p:sp>
    </p:spTree>
  </p:cSld>
  <p:clrMapOvr>
    <a:masterClrMapping/>
  </p:clrMapOvr>
  <p:transition xmlns:p14="http://schemas.microsoft.com/office/powerpoint/2010/mai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2426918" y="3866889"/>
            <a:ext cx="56388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Modular Costs</a:t>
            </a:r>
            <a:endParaRPr lang="en-US" dirty="0"/>
          </a:p>
        </p:txBody>
      </p:sp>
      <p:sp>
        <p:nvSpPr>
          <p:cNvPr id="3" name="Text Placeholder 2"/>
          <p:cNvSpPr>
            <a:spLocks noGrp="1"/>
          </p:cNvSpPr>
          <p:nvPr>
            <p:ph type="body" idx="1"/>
          </p:nvPr>
        </p:nvSpPr>
        <p:spPr>
          <a:xfrm>
            <a:off x="1219200" y="1447800"/>
            <a:ext cx="7714488" cy="5257800"/>
          </a:xfrm>
        </p:spPr>
        <p:txBody>
          <a:bodyPr/>
          <a:lstStyle/>
          <a:p>
            <a:r>
              <a:rPr lang="en-US" sz="2200" dirty="0" smtClean="0"/>
              <a:t>The $1.5M in project costs is expected to cover the:</a:t>
            </a:r>
            <a:endParaRPr lang="en-US" sz="2200" dirty="0"/>
          </a:p>
          <a:p>
            <a:pPr marL="753110" indent="-514350">
              <a:buFont typeface="+mj-lt"/>
              <a:buAutoNum type="arabicPeriod"/>
            </a:pPr>
            <a:r>
              <a:rPr lang="en-US" sz="2200" dirty="0" smtClean="0"/>
              <a:t>Purchase of modular units</a:t>
            </a:r>
          </a:p>
          <a:p>
            <a:pPr marL="753110" indent="-514350">
              <a:buFont typeface="+mj-lt"/>
              <a:buAutoNum type="arabicPeriod"/>
            </a:pPr>
            <a:r>
              <a:rPr lang="en-US" sz="2200" dirty="0" smtClean="0"/>
              <a:t>Infrastructure costs</a:t>
            </a:r>
          </a:p>
          <a:p>
            <a:pPr marL="753110" indent="-514350">
              <a:buFont typeface="+mj-lt"/>
              <a:buAutoNum type="arabicPeriod"/>
            </a:pPr>
            <a:r>
              <a:rPr lang="en-US" sz="2200" dirty="0" smtClean="0"/>
              <a:t>Grounds and additional facility costs (IT, equipment, </a:t>
            </a:r>
            <a:r>
              <a:rPr lang="en-US" sz="2200" dirty="0" err="1" smtClean="0"/>
              <a:t>etc</a:t>
            </a:r>
            <a:r>
              <a:rPr lang="en-US" sz="2200" dirty="0" smtClean="0"/>
              <a:t>)</a:t>
            </a:r>
          </a:p>
          <a:p>
            <a:pPr marL="753110" indent="-514350">
              <a:buFont typeface="+mj-lt"/>
              <a:buAutoNum type="arabicPeriod"/>
            </a:pPr>
            <a:r>
              <a:rPr lang="en-US" sz="2200" dirty="0" smtClean="0"/>
              <a:t>Currently unexpected infrastructure costs</a:t>
            </a:r>
          </a:p>
          <a:p>
            <a:pPr marL="238760" indent="0">
              <a:buNone/>
            </a:pPr>
            <a:endParaRPr lang="en-US" sz="2200" dirty="0" smtClean="0"/>
          </a:p>
          <a:p>
            <a:pPr marL="238760" indent="0" algn="ctr">
              <a:buNone/>
            </a:pPr>
            <a:r>
              <a:rPr lang="en-US" sz="2200" dirty="0" smtClean="0"/>
              <a:t>Current Cost per New Student:  $16,000</a:t>
            </a:r>
          </a:p>
          <a:p>
            <a:pPr marL="238760" indent="0">
              <a:buNone/>
            </a:pPr>
            <a:r>
              <a:rPr lang="en-US" sz="2200" i="1" dirty="0" smtClean="0"/>
              <a:t>Funding:</a:t>
            </a:r>
          </a:p>
          <a:p>
            <a:r>
              <a:rPr lang="en-US" sz="2200" i="1" dirty="0" smtClean="0"/>
              <a:t>LA will need to pull between $150 – 250k from Operational Funds to supplement the gap between the loan proceeds and actual costs of the Modular costs.  A review is underway to determine the impact through account methods upon the 2016-17 margins.</a:t>
            </a:r>
            <a:endParaRPr lang="en-US" sz="2200" dirty="0" smtClean="0"/>
          </a:p>
        </p:txBody>
      </p:sp>
    </p:spTree>
    <p:extLst>
      <p:ext uri="{BB962C8B-B14F-4D97-AF65-F5344CB8AC3E}">
        <p14:creationId xmlns:p14="http://schemas.microsoft.com/office/powerpoint/2010/main" val="2828861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Financial Ratios</a:t>
            </a:r>
          </a:p>
        </p:txBody>
      </p:sp>
      <p:sp>
        <p:nvSpPr>
          <p:cNvPr id="161" name="Shape 161"/>
          <p:cNvSpPr txBox="1">
            <a:spLocks noGrp="1"/>
          </p:cNvSpPr>
          <p:nvPr>
            <p:ph type="body" idx="1"/>
          </p:nvPr>
        </p:nvSpPr>
        <p:spPr>
          <a:xfrm>
            <a:off x="457200" y="1143000"/>
            <a:ext cx="8229600" cy="493776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Several significant Ratios will be monitored for operating and bond purposes:</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268" y="2133600"/>
            <a:ext cx="7467600" cy="4524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xmlns:p14="http://schemas.microsoft.com/office/powerpoint/2010/mai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dirty="0">
                <a:solidFill>
                  <a:srgbClr val="562214"/>
                </a:solidFill>
                <a:latin typeface="Cabin"/>
                <a:ea typeface="Cabin"/>
                <a:cs typeface="Cabin"/>
                <a:sym typeface="Cabin"/>
              </a:rPr>
              <a:t>Additional Fiscal Trended Metrics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52600"/>
            <a:ext cx="7894637" cy="444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xmlns:p14="http://schemas.microsoft.com/office/powerpoint/2010/mai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Shape 173"/>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Risk Points</a:t>
            </a:r>
          </a:p>
        </p:txBody>
      </p:sp>
      <p:sp>
        <p:nvSpPr>
          <p:cNvPr id="174" name="Shape 174"/>
          <p:cNvSpPr txBox="1">
            <a:spLocks noGrp="1"/>
          </p:cNvSpPr>
          <p:nvPr>
            <p:ph type="body" idx="1"/>
          </p:nvPr>
        </p:nvSpPr>
        <p:spPr>
          <a:xfrm>
            <a:off x="457200" y="1295400"/>
            <a:ext cx="8534399" cy="5410200"/>
          </a:xfrm>
          <a:prstGeom prst="rect">
            <a:avLst/>
          </a:prstGeom>
          <a:noFill/>
          <a:ln>
            <a:noFill/>
          </a:ln>
        </p:spPr>
        <p:txBody>
          <a:bodyPr lIns="91425" tIns="45700" rIns="91425" bIns="45700" anchor="t" anchorCtr="0">
            <a:noAutofit/>
          </a:bodyPr>
          <a:lstStyle/>
          <a:p>
            <a:pPr marL="365760" marR="0" lvl="0" indent="-289560" algn="l" rtl="0">
              <a:lnSpc>
                <a:spcPct val="90000"/>
              </a:lnSpc>
              <a:spcBef>
                <a:spcPts val="0"/>
              </a:spcBef>
              <a:spcAft>
                <a:spcPts val="0"/>
              </a:spcAft>
              <a:buClr>
                <a:schemeClr val="accent1"/>
              </a:buClr>
              <a:buSzPct val="80000"/>
              <a:buFont typeface="Noto Sans Symbols"/>
              <a:buChar char="●"/>
            </a:pPr>
            <a:r>
              <a:rPr lang="en-US" sz="2000" b="0" i="0" u="none" strike="noStrike" cap="none" dirty="0" smtClean="0">
                <a:solidFill>
                  <a:schemeClr val="dk1"/>
                </a:solidFill>
                <a:latin typeface="Cabin"/>
                <a:ea typeface="Cabin"/>
                <a:cs typeface="Cabin"/>
                <a:sym typeface="Cabin"/>
              </a:rPr>
              <a:t>$1.5M Modular purchase &amp; installation costs </a:t>
            </a:r>
            <a:r>
              <a:rPr lang="en-US" sz="2000" b="0" i="0" u="none" strike="noStrike" cap="none" dirty="0">
                <a:solidFill>
                  <a:schemeClr val="dk1"/>
                </a:solidFill>
                <a:latin typeface="Cabin"/>
                <a:ea typeface="Cabin"/>
                <a:cs typeface="Cabin"/>
                <a:sym typeface="Cabin"/>
              </a:rPr>
              <a:t>creates a </a:t>
            </a:r>
            <a:r>
              <a:rPr lang="en-US" sz="2000" dirty="0" smtClean="0"/>
              <a:t>debt burden that will impact </a:t>
            </a:r>
            <a:r>
              <a:rPr lang="en-US" sz="2000" b="0" i="0" u="none" strike="noStrike" cap="none" dirty="0" smtClean="0">
                <a:solidFill>
                  <a:schemeClr val="dk1"/>
                </a:solidFill>
                <a:latin typeface="Cabin"/>
                <a:ea typeface="Cabin"/>
                <a:cs typeface="Cabin"/>
                <a:sym typeface="Cabin"/>
              </a:rPr>
              <a:t>fiscal </a:t>
            </a:r>
            <a:r>
              <a:rPr lang="en-US" sz="2000" b="0" i="0" u="none" strike="noStrike" cap="none" dirty="0">
                <a:solidFill>
                  <a:schemeClr val="dk1"/>
                </a:solidFill>
                <a:latin typeface="Cabin"/>
                <a:ea typeface="Cabin"/>
                <a:cs typeface="Cabin"/>
                <a:sym typeface="Cabin"/>
              </a:rPr>
              <a:t>planning for future </a:t>
            </a:r>
            <a:r>
              <a:rPr lang="en-US" sz="2000" b="0" i="0" u="none" strike="noStrike" cap="none" dirty="0" smtClean="0">
                <a:solidFill>
                  <a:schemeClr val="dk1"/>
                </a:solidFill>
                <a:latin typeface="Cabin"/>
                <a:ea typeface="Cabin"/>
                <a:cs typeface="Cabin"/>
                <a:sym typeface="Cabin"/>
              </a:rPr>
              <a:t>years </a:t>
            </a:r>
            <a:r>
              <a:rPr lang="en-US" sz="2000" b="0" i="0" u="none" strike="noStrike" cap="none" dirty="0">
                <a:solidFill>
                  <a:schemeClr val="dk1"/>
                </a:solidFill>
                <a:latin typeface="Cabin"/>
                <a:ea typeface="Cabin"/>
                <a:cs typeface="Cabin"/>
                <a:sym typeface="Cabin"/>
              </a:rPr>
              <a:t>and generations of students</a:t>
            </a:r>
            <a:r>
              <a:rPr lang="en-US" sz="2000" b="0" i="0" u="none" strike="noStrike" cap="none" dirty="0" smtClean="0">
                <a:solidFill>
                  <a:schemeClr val="dk1"/>
                </a:solidFill>
                <a:latin typeface="Cabin"/>
                <a:ea typeface="Cabin"/>
                <a:cs typeface="Cabin"/>
                <a:sym typeface="Cabin"/>
              </a:rPr>
              <a:t>.  The additional $310k in annual debt costs will limit LA flexibility toward other initiatives and goals.</a:t>
            </a:r>
            <a:endParaRPr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Student count:  If actual LA FTE is 5 fewer students than projected, the margins would be impacted by $</a:t>
            </a:r>
            <a:r>
              <a:rPr lang="en-US" sz="2000" b="0" i="0" u="none" strike="noStrike" cap="none" dirty="0" smtClean="0">
                <a:solidFill>
                  <a:schemeClr val="dk1"/>
                </a:solidFill>
                <a:latin typeface="Cabin"/>
                <a:ea typeface="Cabin"/>
                <a:cs typeface="Cabin"/>
                <a:sym typeface="Cabin"/>
              </a:rPr>
              <a:t>43,000</a:t>
            </a:r>
            <a:endParaRPr lang="en-US"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Teacher salary:  The forecast provides for limited salary raises in each year of the budget.  New </a:t>
            </a:r>
            <a:r>
              <a:rPr lang="en-US" sz="2000" b="0" i="0" u="none" strike="noStrike" cap="none" dirty="0" err="1">
                <a:solidFill>
                  <a:schemeClr val="dk1"/>
                </a:solidFill>
                <a:latin typeface="Cabin"/>
                <a:ea typeface="Cabin"/>
                <a:cs typeface="Cabin"/>
                <a:sym typeface="Cabin"/>
              </a:rPr>
              <a:t>Jeffco</a:t>
            </a:r>
            <a:r>
              <a:rPr lang="en-US" sz="2000" b="0" i="0" u="none" strike="noStrike" cap="none" dirty="0">
                <a:solidFill>
                  <a:schemeClr val="dk1"/>
                </a:solidFill>
                <a:latin typeface="Cabin"/>
                <a:ea typeface="Cabin"/>
                <a:cs typeface="Cabin"/>
                <a:sym typeface="Cabin"/>
              </a:rPr>
              <a:t> salary </a:t>
            </a:r>
            <a:r>
              <a:rPr lang="en-US" sz="2000" dirty="0" smtClean="0"/>
              <a:t>levels may rise higher than LA can afford in future years.</a:t>
            </a:r>
            <a:endParaRPr lang="en-US"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Teacher staff increases: Significant number of new positions proposed for </a:t>
            </a:r>
            <a:r>
              <a:rPr lang="en-US" sz="2000" b="0" i="0" u="none" strike="noStrike" cap="none" dirty="0" smtClean="0">
                <a:solidFill>
                  <a:schemeClr val="dk1"/>
                </a:solidFill>
                <a:latin typeface="Cabin"/>
                <a:ea typeface="Cabin"/>
                <a:cs typeface="Cabin"/>
                <a:sym typeface="Cabin"/>
              </a:rPr>
              <a:t>2016-17 </a:t>
            </a:r>
            <a:r>
              <a:rPr lang="en-US" sz="2000" b="0" i="0" u="none" strike="noStrike" cap="none" dirty="0">
                <a:solidFill>
                  <a:schemeClr val="dk1"/>
                </a:solidFill>
                <a:latin typeface="Cabin"/>
                <a:ea typeface="Cabin"/>
                <a:cs typeface="Cabin"/>
                <a:sym typeface="Cabin"/>
              </a:rPr>
              <a:t>creating a large </a:t>
            </a:r>
            <a:r>
              <a:rPr lang="en-US" sz="2000" b="0" i="0" u="none" strike="noStrike" cap="none" dirty="0" smtClean="0">
                <a:solidFill>
                  <a:schemeClr val="dk1"/>
                </a:solidFill>
                <a:latin typeface="Cabin"/>
                <a:ea typeface="Cabin"/>
                <a:cs typeface="Cabin"/>
                <a:sym typeface="Cabin"/>
              </a:rPr>
              <a:t>increase in salary costs.</a:t>
            </a:r>
            <a:endParaRPr lang="en-US"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a:solidFill>
                  <a:schemeClr val="dk1"/>
                </a:solidFill>
                <a:latin typeface="Cabin"/>
                <a:ea typeface="Cabin"/>
                <a:cs typeface="Cabin"/>
                <a:sym typeface="Cabin"/>
              </a:rPr>
              <a:t>Money Pit:  </a:t>
            </a:r>
            <a:r>
              <a:rPr lang="en-US" sz="2000" dirty="0" smtClean="0"/>
              <a:t>Our </a:t>
            </a:r>
            <a:r>
              <a:rPr lang="en-US" sz="2000" b="0" i="0" u="none" strike="noStrike" cap="none" dirty="0" smtClean="0">
                <a:solidFill>
                  <a:schemeClr val="dk1"/>
                </a:solidFill>
                <a:latin typeface="Cabin"/>
                <a:ea typeface="Cabin"/>
                <a:cs typeface="Cabin"/>
                <a:sym typeface="Cabin"/>
              </a:rPr>
              <a:t>facilities </a:t>
            </a:r>
            <a:r>
              <a:rPr lang="en-US" sz="2000" b="0" i="0" u="none" strike="noStrike" cap="none" dirty="0">
                <a:solidFill>
                  <a:schemeClr val="dk1"/>
                </a:solidFill>
                <a:latin typeface="Cabin"/>
                <a:ea typeface="Cabin"/>
                <a:cs typeface="Cabin"/>
                <a:sym typeface="Cabin"/>
              </a:rPr>
              <a:t>and property require continual ongoing maintenance and </a:t>
            </a:r>
            <a:r>
              <a:rPr lang="en-US" sz="2000" b="0" i="0" u="none" strike="noStrike" cap="none" dirty="0" smtClean="0">
                <a:solidFill>
                  <a:schemeClr val="dk1"/>
                </a:solidFill>
                <a:latin typeface="Cabin"/>
                <a:ea typeface="Cabin"/>
                <a:cs typeface="Cabin"/>
                <a:sym typeface="Cabin"/>
              </a:rPr>
              <a:t>upkeep.  The next two year do not allow for property improvement budget within the operational expenses. </a:t>
            </a: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smtClean="0">
                <a:solidFill>
                  <a:schemeClr val="dk1"/>
                </a:solidFill>
                <a:latin typeface="Cabin"/>
                <a:ea typeface="Cabin"/>
                <a:cs typeface="Cabin"/>
                <a:sym typeface="Cabin"/>
              </a:rPr>
              <a:t>Low </a:t>
            </a:r>
            <a:r>
              <a:rPr lang="en-US" sz="2000" b="0" i="0" u="none" strike="noStrike" cap="none" dirty="0">
                <a:solidFill>
                  <a:schemeClr val="dk1"/>
                </a:solidFill>
                <a:latin typeface="Cabin"/>
                <a:ea typeface="Cabin"/>
                <a:cs typeface="Cabin"/>
                <a:sym typeface="Cabin"/>
              </a:rPr>
              <a:t>margins prevent any significant innovation in operations or financial support of leadership vision.</a:t>
            </a:r>
          </a:p>
          <a:p>
            <a:pPr marL="365760" marR="0" lvl="0" indent="-289560" algn="l" rtl="0">
              <a:lnSpc>
                <a:spcPct val="90000"/>
              </a:lnSpc>
              <a:spcBef>
                <a:spcPts val="600"/>
              </a:spcBef>
              <a:spcAft>
                <a:spcPts val="0"/>
              </a:spcAft>
              <a:buClr>
                <a:schemeClr val="accent1"/>
              </a:buClr>
              <a:buSzPct val="80000"/>
              <a:buFont typeface="Noto Sans Symbols"/>
              <a:buChar char="●"/>
            </a:pPr>
            <a:r>
              <a:rPr lang="en-US" sz="2000" b="0" i="0" u="none" strike="noStrike" cap="none" dirty="0" smtClean="0">
                <a:solidFill>
                  <a:schemeClr val="dk1"/>
                </a:solidFill>
                <a:latin typeface="Cabin"/>
                <a:ea typeface="Cabin"/>
                <a:cs typeface="Cabin"/>
                <a:sym typeface="Cabin"/>
              </a:rPr>
              <a:t>PPR funding and equalization may change negatively in future years.</a:t>
            </a:r>
          </a:p>
          <a:p>
            <a:pPr marL="365760" marR="0" lvl="0" indent="-289560" algn="l" rtl="0">
              <a:lnSpc>
                <a:spcPct val="90000"/>
              </a:lnSpc>
              <a:spcBef>
                <a:spcPts val="600"/>
              </a:spcBef>
              <a:spcAft>
                <a:spcPts val="0"/>
              </a:spcAft>
              <a:buClr>
                <a:schemeClr val="accent1"/>
              </a:buClr>
              <a:buSzPct val="80000"/>
              <a:buFont typeface="Noto Sans Symbols"/>
              <a:buChar char="●"/>
            </a:pPr>
            <a:endParaRPr lang="en-US"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None/>
            </a:pPr>
            <a:endParaRPr sz="20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spcAft>
                <a:spcPts val="0"/>
              </a:spcAft>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a:p>
            <a:pPr marL="365760" marR="0" lvl="0" indent="-289560" algn="l" rtl="0">
              <a:lnSpc>
                <a:spcPct val="90000"/>
              </a:lnSpc>
              <a:spcBef>
                <a:spcPts val="600"/>
              </a:spcBef>
              <a:buClr>
                <a:schemeClr val="accent1"/>
              </a:buClr>
              <a:buSzPct val="80000"/>
              <a:buFont typeface="Noto Sans Symbols"/>
              <a:buNone/>
            </a:pPr>
            <a:endParaRPr sz="2400" b="0" i="0" u="none" strike="noStrike" cap="none" dirty="0">
              <a:solidFill>
                <a:schemeClr val="dk1"/>
              </a:solidFill>
              <a:latin typeface="Cabin"/>
              <a:ea typeface="Cabin"/>
              <a:cs typeface="Cabin"/>
              <a:sym typeface="Cabin"/>
            </a:endParaRPr>
          </a:p>
        </p:txBody>
      </p:sp>
    </p:spTree>
  </p:cSld>
  <p:clrMapOvr>
    <a:masterClrMapping/>
  </p:clrMapOvr>
  <p:transition xmlns:p14="http://schemas.microsoft.com/office/powerpoint/2010/mai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Shape 179"/>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Budget Opportunities</a:t>
            </a:r>
          </a:p>
        </p:txBody>
      </p:sp>
      <p:sp>
        <p:nvSpPr>
          <p:cNvPr id="180" name="Shape 180"/>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Increase student class sizes – Higher FTE = higher state funding  </a:t>
            </a:r>
            <a:endParaRPr lang="en-US" sz="2400" b="0" i="0" u="none" strike="noStrike" cap="none" dirty="0" smtClean="0">
              <a:solidFill>
                <a:schemeClr val="dk1"/>
              </a:solidFill>
              <a:latin typeface="Cabin"/>
              <a:ea typeface="Cabin"/>
              <a:cs typeface="Cabin"/>
              <a:sym typeface="Cabin"/>
            </a:endParaRPr>
          </a:p>
          <a:p>
            <a:pPr lvl="2" indent="-289560">
              <a:spcBef>
                <a:spcPts val="0"/>
              </a:spcBef>
              <a:buSzPct val="80000"/>
              <a:buFont typeface="Noto Sans Symbols"/>
              <a:buChar char="●"/>
            </a:pPr>
            <a:r>
              <a:rPr lang="en-US" sz="1600" b="0" i="0" u="none" strike="noStrike" cap="none" dirty="0" smtClean="0">
                <a:solidFill>
                  <a:schemeClr val="dk1"/>
                </a:solidFill>
                <a:latin typeface="Cabin"/>
                <a:ea typeface="Cabin"/>
                <a:cs typeface="Cabin"/>
                <a:sym typeface="Cabin"/>
              </a:rPr>
              <a:t>[</a:t>
            </a:r>
            <a:r>
              <a:rPr lang="en-US" sz="1600" b="0" i="0" u="none" strike="noStrike" cap="none" dirty="0">
                <a:solidFill>
                  <a:schemeClr val="dk1"/>
                </a:solidFill>
                <a:latin typeface="Cabin"/>
                <a:ea typeface="Cabin"/>
                <a:cs typeface="Cabin"/>
                <a:sym typeface="Cabin"/>
              </a:rPr>
              <a:t>Not first choice – space issue – learning impacts]</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Capital spending:  Live with what we got – reduce overall building funding &amp; facility expenditures.  </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smtClean="0">
                <a:solidFill>
                  <a:schemeClr val="dk1"/>
                </a:solidFill>
                <a:latin typeface="Cabin"/>
                <a:ea typeface="Cabin"/>
                <a:cs typeface="Cabin"/>
                <a:sym typeface="Cabin"/>
              </a:rPr>
              <a:t>Modular unit provides for key space </a:t>
            </a:r>
            <a:r>
              <a:rPr lang="en-US" sz="2400" dirty="0" smtClean="0"/>
              <a:t>and student growth</a:t>
            </a:r>
            <a:r>
              <a:rPr lang="en-US" sz="2400" b="0" i="0" u="none" strike="noStrike" cap="none" dirty="0" smtClean="0">
                <a:solidFill>
                  <a:schemeClr val="dk1"/>
                </a:solidFill>
                <a:latin typeface="Cabin"/>
                <a:ea typeface="Cabin"/>
                <a:cs typeface="Cabin"/>
                <a:sym typeface="Cabin"/>
              </a:rPr>
              <a:t> </a:t>
            </a:r>
            <a:endParaRPr lang="en-US" sz="24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Fund Raising or Grant support</a:t>
            </a:r>
          </a:p>
          <a:p>
            <a:pPr marL="365760" marR="0" lvl="0" indent="-289560" algn="l" rtl="0">
              <a:lnSpc>
                <a:spcPct val="100000"/>
              </a:lnSpc>
              <a:spcBef>
                <a:spcPts val="600"/>
              </a:spcBef>
              <a:buClr>
                <a:schemeClr val="accent1"/>
              </a:buClr>
              <a:buSzPct val="80000"/>
              <a:buFont typeface="Noto Sans Symbols"/>
              <a:buChar char="●"/>
            </a:pPr>
            <a:r>
              <a:rPr lang="en-US" sz="2400" b="0" i="0" u="none" strike="noStrike" cap="none" dirty="0">
                <a:solidFill>
                  <a:schemeClr val="dk1"/>
                </a:solidFill>
                <a:latin typeface="Cabin"/>
                <a:ea typeface="Cabin"/>
                <a:cs typeface="Cabin"/>
                <a:sym typeface="Cabin"/>
              </a:rPr>
              <a:t>PPR growth!  Mill levy Growth!</a:t>
            </a:r>
          </a:p>
        </p:txBody>
      </p:sp>
    </p:spTree>
  </p:cSld>
  <p:clrMapOvr>
    <a:masterClrMapping/>
  </p:clrMapOvr>
  <p:transition xmlns:p14="http://schemas.microsoft.com/office/powerpoint/2010/mai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Shape 185"/>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dirty="0">
                <a:solidFill>
                  <a:srgbClr val="562214"/>
                </a:solidFill>
                <a:latin typeface="Cabin"/>
                <a:ea typeface="Cabin"/>
                <a:cs typeface="Cabin"/>
                <a:sym typeface="Cabin"/>
              </a:rPr>
              <a:t>Initiatives for Consideration </a:t>
            </a:r>
          </a:p>
        </p:txBody>
      </p:sp>
      <p:sp>
        <p:nvSpPr>
          <p:cNvPr id="186" name="Shape 186"/>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100000"/>
              </a:lnSpc>
              <a:spcBef>
                <a:spcPts val="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Lower Class sizes</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Facility upgrades outside of space planning</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IT Development</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Second Language or Additional Specials</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smtClean="0">
                <a:solidFill>
                  <a:schemeClr val="dk1"/>
                </a:solidFill>
                <a:latin typeface="Cabin"/>
                <a:ea typeface="Cabin"/>
                <a:cs typeface="Cabin"/>
                <a:sym typeface="Cabin"/>
              </a:rPr>
              <a:t>Science </a:t>
            </a:r>
            <a:r>
              <a:rPr lang="en-US" sz="3200" b="0" i="0" u="none" strike="noStrike" cap="none" dirty="0">
                <a:solidFill>
                  <a:schemeClr val="dk1"/>
                </a:solidFill>
                <a:latin typeface="Cabin"/>
                <a:ea typeface="Cabin"/>
                <a:cs typeface="Cabin"/>
                <a:sym typeface="Cabin"/>
              </a:rPr>
              <a:t>Expansion</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High School preparation strategy</a:t>
            </a:r>
          </a:p>
          <a:p>
            <a:pPr marL="365760" marR="0" lvl="0" indent="-289560" algn="l" rtl="0">
              <a:lnSpc>
                <a:spcPct val="100000"/>
              </a:lnSpc>
              <a:spcBef>
                <a:spcPts val="600"/>
              </a:spcBef>
              <a:spcAft>
                <a:spcPts val="0"/>
              </a:spcAft>
              <a:buClr>
                <a:schemeClr val="accent1"/>
              </a:buClr>
              <a:buSzPct val="80000"/>
              <a:buFont typeface="Noto Sans Symbols"/>
              <a:buChar char="●"/>
            </a:pPr>
            <a:r>
              <a:rPr lang="en-US" sz="3200" b="0" i="0" u="none" strike="noStrike" cap="none" dirty="0">
                <a:solidFill>
                  <a:schemeClr val="dk1"/>
                </a:solidFill>
                <a:latin typeface="Cabin"/>
                <a:ea typeface="Cabin"/>
                <a:cs typeface="Cabin"/>
                <a:sym typeface="Cabin"/>
              </a:rPr>
              <a:t>Others………</a:t>
            </a:r>
          </a:p>
          <a:p>
            <a:pPr marL="365760" marR="0" lvl="0" indent="-289560" algn="l" rtl="0">
              <a:lnSpc>
                <a:spcPct val="100000"/>
              </a:lnSpc>
              <a:spcBef>
                <a:spcPts val="600"/>
              </a:spcBef>
              <a:spcAft>
                <a:spcPts val="0"/>
              </a:spcAft>
              <a:buClr>
                <a:schemeClr val="accent1"/>
              </a:buClr>
              <a:buSzPct val="80000"/>
              <a:buFont typeface="Noto Sans Symbols"/>
              <a:buNone/>
            </a:pPr>
            <a:endParaRPr sz="32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spcAft>
                <a:spcPts val="0"/>
              </a:spcAft>
              <a:buClr>
                <a:schemeClr val="accent1"/>
              </a:buClr>
              <a:buSzPct val="80000"/>
              <a:buFont typeface="Noto Sans Symbols"/>
              <a:buNone/>
            </a:pPr>
            <a:endParaRPr sz="3200" b="0" i="0" u="none" strike="noStrike" cap="none" dirty="0">
              <a:solidFill>
                <a:schemeClr val="dk1"/>
              </a:solidFill>
              <a:latin typeface="Cabin"/>
              <a:ea typeface="Cabin"/>
              <a:cs typeface="Cabin"/>
              <a:sym typeface="Cabin"/>
            </a:endParaRPr>
          </a:p>
          <a:p>
            <a:pPr marL="365760" marR="0" lvl="0" indent="-289560" algn="l" rtl="0">
              <a:lnSpc>
                <a:spcPct val="100000"/>
              </a:lnSpc>
              <a:spcBef>
                <a:spcPts val="600"/>
              </a:spcBef>
              <a:buClr>
                <a:schemeClr val="accent1"/>
              </a:buClr>
              <a:buSzPct val="80000"/>
              <a:buFont typeface="Noto Sans Symbols"/>
              <a:buNone/>
            </a:pPr>
            <a:endParaRPr sz="3200" b="0" i="0" u="none" strike="noStrike" cap="none" dirty="0">
              <a:solidFill>
                <a:schemeClr val="dk1"/>
              </a:solidFill>
              <a:latin typeface="Cabin"/>
              <a:ea typeface="Cabin"/>
              <a:cs typeface="Cabin"/>
              <a:sym typeface="Cabin"/>
            </a:endParaRPr>
          </a:p>
        </p:txBody>
      </p:sp>
    </p:spTree>
  </p:cSld>
  <p:clrMapOvr>
    <a:masterClrMapping/>
  </p:clrMapOvr>
  <p:transition xmlns:p14="http://schemas.microsoft.com/office/powerpoint/2010/mai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Overall Impression</a:t>
            </a:r>
          </a:p>
        </p:txBody>
      </p:sp>
      <p:sp>
        <p:nvSpPr>
          <p:cNvPr id="192" name="Shape 192"/>
          <p:cNvSpPr txBox="1">
            <a:spLocks noGrp="1"/>
          </p:cNvSpPr>
          <p:nvPr>
            <p:ph type="body" idx="1"/>
          </p:nvPr>
        </p:nvSpPr>
        <p:spPr>
          <a:xfrm>
            <a:off x="457200" y="1600200"/>
            <a:ext cx="8381999" cy="4800600"/>
          </a:xfrm>
          <a:prstGeom prst="rect">
            <a:avLst/>
          </a:prstGeom>
          <a:noFill/>
          <a:ln>
            <a:noFill/>
          </a:ln>
        </p:spPr>
        <p:txBody>
          <a:bodyPr lIns="91425" tIns="45700" rIns="91425" bIns="45700" anchor="t" anchorCtr="0">
            <a:noAutofit/>
          </a:bodyPr>
          <a:lstStyle/>
          <a:p>
            <a:pPr marL="137160" marR="0" lvl="0" indent="-10160" algn="l" rtl="0">
              <a:lnSpc>
                <a:spcPct val="80000"/>
              </a:lnSpc>
              <a:spcBef>
                <a:spcPts val="0"/>
              </a:spcBef>
              <a:spcAft>
                <a:spcPts val="0"/>
              </a:spcAft>
              <a:buClr>
                <a:schemeClr val="accent1"/>
              </a:buClr>
              <a:buSzPct val="25000"/>
              <a:buFont typeface="Noto Sans Symbols"/>
              <a:buNone/>
            </a:pPr>
            <a:r>
              <a:rPr lang="en-US" sz="1760" b="0" i="0" u="none" strike="noStrike" cap="none" dirty="0">
                <a:solidFill>
                  <a:schemeClr val="dk1"/>
                </a:solidFill>
                <a:latin typeface="Cabin"/>
                <a:ea typeface="Cabin"/>
                <a:cs typeface="Cabin"/>
                <a:sym typeface="Cabin"/>
              </a:rPr>
              <a:t>Overall, the committee  has submitted a 5 year plan that is </a:t>
            </a:r>
            <a:r>
              <a:rPr lang="en-US" sz="1760" b="0" i="0" u="none" strike="noStrike" cap="none" dirty="0" smtClean="0">
                <a:solidFill>
                  <a:schemeClr val="dk1"/>
                </a:solidFill>
                <a:latin typeface="Cabin"/>
                <a:ea typeface="Cabin"/>
                <a:cs typeface="Cabin"/>
                <a:sym typeface="Cabin"/>
              </a:rPr>
              <a:t>focused </a:t>
            </a:r>
            <a:r>
              <a:rPr lang="en-US" sz="1760" b="0" i="0" u="none" strike="noStrike" cap="none" dirty="0">
                <a:solidFill>
                  <a:schemeClr val="dk1"/>
                </a:solidFill>
                <a:latin typeface="Cabin"/>
                <a:ea typeface="Cabin"/>
                <a:cs typeface="Cabin"/>
                <a:sym typeface="Cabin"/>
              </a:rPr>
              <a:t>on staff growth and </a:t>
            </a:r>
            <a:r>
              <a:rPr lang="en-US" sz="1760" b="0" i="0" u="none" strike="noStrike" cap="none" dirty="0" smtClean="0">
                <a:solidFill>
                  <a:schemeClr val="dk1"/>
                </a:solidFill>
                <a:latin typeface="Cabin"/>
                <a:ea typeface="Cabin"/>
                <a:cs typeface="Cabin"/>
                <a:sym typeface="Cabin"/>
              </a:rPr>
              <a:t>moves the Mill Levy additiona</a:t>
            </a:r>
            <a:r>
              <a:rPr lang="en-US" sz="1760" dirty="0" smtClean="0"/>
              <a:t>l funding from building contingency t</a:t>
            </a:r>
            <a:r>
              <a:rPr lang="en-US" sz="1760" b="0" i="0" u="none" strike="noStrike" cap="none" dirty="0" smtClean="0">
                <a:solidFill>
                  <a:schemeClr val="dk1"/>
                </a:solidFill>
                <a:latin typeface="Cabin"/>
                <a:ea typeface="Cabin"/>
                <a:cs typeface="Cabin"/>
                <a:sym typeface="Cabin"/>
              </a:rPr>
              <a:t>o Loan payments.  </a:t>
            </a:r>
            <a:r>
              <a:rPr lang="en-US" sz="1760" b="0" i="0" u="none" strike="noStrike" cap="none" dirty="0">
                <a:solidFill>
                  <a:schemeClr val="dk1"/>
                </a:solidFill>
                <a:latin typeface="Cabin"/>
                <a:ea typeface="Cabin"/>
                <a:cs typeface="Cabin"/>
                <a:sym typeface="Cabin"/>
              </a:rPr>
              <a:t>The overall risk is higher </a:t>
            </a:r>
            <a:r>
              <a:rPr lang="en-US" sz="1760" b="0" i="0" u="none" strike="noStrike" cap="none" dirty="0" smtClean="0">
                <a:solidFill>
                  <a:schemeClr val="dk1"/>
                </a:solidFill>
                <a:latin typeface="Cabin"/>
                <a:ea typeface="Cabin"/>
                <a:cs typeface="Cabin"/>
                <a:sym typeface="Cabin"/>
              </a:rPr>
              <a:t>than in prior years due </a:t>
            </a:r>
            <a:r>
              <a:rPr lang="en-US" sz="1760" b="0" i="0" u="none" strike="noStrike" cap="none" dirty="0">
                <a:solidFill>
                  <a:schemeClr val="dk1"/>
                </a:solidFill>
                <a:latin typeface="Cabin"/>
                <a:ea typeface="Cabin"/>
                <a:cs typeface="Cabin"/>
                <a:sym typeface="Cabin"/>
              </a:rPr>
              <a:t>to </a:t>
            </a:r>
            <a:r>
              <a:rPr lang="en-US" sz="1760" b="0" i="0" u="none" strike="noStrike" cap="none" dirty="0" smtClean="0">
                <a:solidFill>
                  <a:schemeClr val="dk1"/>
                </a:solidFill>
                <a:latin typeface="Cabin"/>
                <a:ea typeface="Cabin"/>
                <a:cs typeface="Cabin"/>
                <a:sym typeface="Cabin"/>
              </a:rPr>
              <a:t>increased debt load, narrow margins and </a:t>
            </a:r>
            <a:r>
              <a:rPr lang="en-US" sz="1760" b="0" i="0" u="none" strike="noStrike" cap="none" dirty="0">
                <a:solidFill>
                  <a:schemeClr val="dk1"/>
                </a:solidFill>
                <a:latin typeface="Cabin"/>
                <a:ea typeface="Cabin"/>
                <a:cs typeface="Cabin"/>
                <a:sym typeface="Cabin"/>
              </a:rPr>
              <a:t>salary </a:t>
            </a:r>
            <a:r>
              <a:rPr lang="en-US" sz="1760" b="0" i="0" u="none" strike="noStrike" cap="none" dirty="0" smtClean="0">
                <a:solidFill>
                  <a:schemeClr val="dk1"/>
                </a:solidFill>
                <a:latin typeface="Cabin"/>
                <a:ea typeface="Cabin"/>
                <a:cs typeface="Cabin"/>
                <a:sym typeface="Cabin"/>
              </a:rPr>
              <a:t>commitments</a:t>
            </a:r>
            <a:r>
              <a:rPr lang="en-US" sz="1760" dirty="0" smtClean="0"/>
              <a:t>.  </a:t>
            </a:r>
            <a:endParaRPr lang="en-US" sz="1760" b="0" i="0" u="none" strike="noStrike" cap="none" dirty="0">
              <a:solidFill>
                <a:schemeClr val="dk1"/>
              </a:solidFill>
              <a:latin typeface="Cabin"/>
              <a:ea typeface="Cabin"/>
              <a:cs typeface="Cabin"/>
              <a:sym typeface="Cabin"/>
            </a:endParaRPr>
          </a:p>
          <a:p>
            <a:pPr marL="137160" marR="0" lvl="0" indent="-10160" algn="l" rtl="0">
              <a:lnSpc>
                <a:spcPct val="80000"/>
              </a:lnSpc>
              <a:spcBef>
                <a:spcPts val="600"/>
              </a:spcBef>
              <a:spcAft>
                <a:spcPts val="0"/>
              </a:spcAft>
              <a:buClr>
                <a:schemeClr val="accent1"/>
              </a:buClr>
              <a:buSzPct val="25000"/>
              <a:buFont typeface="Noto Sans Symbols"/>
              <a:buNone/>
            </a:pPr>
            <a:endParaRPr sz="1760" b="0" i="0" u="none" strike="noStrike" cap="none" dirty="0">
              <a:solidFill>
                <a:schemeClr val="dk1"/>
              </a:solidFill>
              <a:latin typeface="Cabin"/>
              <a:ea typeface="Cabin"/>
              <a:cs typeface="Cabin"/>
              <a:sym typeface="Cabin"/>
            </a:endParaRPr>
          </a:p>
          <a:p>
            <a:pPr marL="137160" marR="0" lvl="0" indent="-10160" algn="l" rtl="0">
              <a:lnSpc>
                <a:spcPct val="80000"/>
              </a:lnSpc>
              <a:spcBef>
                <a:spcPts val="600"/>
              </a:spcBef>
              <a:spcAft>
                <a:spcPts val="0"/>
              </a:spcAft>
              <a:buClr>
                <a:schemeClr val="accent1"/>
              </a:buClr>
              <a:buSzPct val="25000"/>
              <a:buFont typeface="Noto Sans Symbols"/>
              <a:buNone/>
            </a:pPr>
            <a:r>
              <a:rPr lang="en-US" sz="1760" b="0" i="0" u="none" strike="noStrike" cap="none" dirty="0">
                <a:solidFill>
                  <a:schemeClr val="dk1"/>
                </a:solidFill>
                <a:latin typeface="Cabin"/>
                <a:ea typeface="Cabin"/>
                <a:cs typeface="Cabin"/>
                <a:sym typeface="Cabin"/>
              </a:rPr>
              <a:t>The forecasted 5 year fiscal model represents a budget where expenses </a:t>
            </a:r>
            <a:r>
              <a:rPr lang="en-US" sz="1760" b="0" i="0" u="none" strike="noStrike" cap="none" dirty="0" smtClean="0">
                <a:solidFill>
                  <a:schemeClr val="dk1"/>
                </a:solidFill>
                <a:latin typeface="Cabin"/>
                <a:ea typeface="Cabin"/>
                <a:cs typeface="Cabin"/>
                <a:sym typeface="Cabin"/>
              </a:rPr>
              <a:t>grow slightly </a:t>
            </a:r>
            <a:r>
              <a:rPr lang="en-US" sz="1760" b="0" i="0" u="none" strike="noStrike" cap="none" dirty="0">
                <a:solidFill>
                  <a:schemeClr val="dk1"/>
                </a:solidFill>
                <a:latin typeface="Cabin"/>
                <a:ea typeface="Cabin"/>
                <a:cs typeface="Cabin"/>
                <a:sym typeface="Cabin"/>
              </a:rPr>
              <a:t>faster than revenues </a:t>
            </a:r>
            <a:r>
              <a:rPr lang="en-US" sz="1760" b="0" i="0" u="none" strike="noStrike" cap="none" dirty="0" smtClean="0">
                <a:solidFill>
                  <a:schemeClr val="dk1"/>
                </a:solidFill>
                <a:latin typeface="Cabin"/>
                <a:ea typeface="Cabin"/>
                <a:cs typeface="Cabin"/>
                <a:sym typeface="Cabin"/>
              </a:rPr>
              <a:t>.  </a:t>
            </a:r>
            <a:r>
              <a:rPr lang="en-US" sz="1760" b="0" i="0" u="none" strike="noStrike" cap="none" dirty="0">
                <a:solidFill>
                  <a:schemeClr val="dk1"/>
                </a:solidFill>
                <a:latin typeface="Cabin"/>
                <a:ea typeface="Cabin"/>
                <a:cs typeface="Cabin"/>
                <a:sym typeface="Cabin"/>
              </a:rPr>
              <a:t>Where the PPR and Mill levy funding present areas of opportunity (and some uncertainty), the FTE levels and maintaining desired levels of teachers compensation, present areas of risk for the fiscal </a:t>
            </a:r>
            <a:r>
              <a:rPr lang="en-US" sz="1760" b="0" i="0" u="none" strike="noStrike" cap="none" dirty="0" smtClean="0">
                <a:solidFill>
                  <a:schemeClr val="dk1"/>
                </a:solidFill>
                <a:latin typeface="Cabin"/>
                <a:ea typeface="Cabin"/>
                <a:cs typeface="Cabin"/>
                <a:sym typeface="Cabin"/>
              </a:rPr>
              <a:t>strength of </a:t>
            </a:r>
            <a:r>
              <a:rPr lang="en-US" sz="1760" b="0" i="0" u="none" strike="noStrike" cap="none" dirty="0">
                <a:solidFill>
                  <a:schemeClr val="dk1"/>
                </a:solidFill>
                <a:latin typeface="Cabin"/>
                <a:ea typeface="Cabin"/>
                <a:cs typeface="Cabin"/>
                <a:sym typeface="Cabin"/>
              </a:rPr>
              <a:t>our school. </a:t>
            </a:r>
            <a:r>
              <a:rPr lang="en-US" sz="1760" b="0" i="0" u="none" strike="noStrike" cap="none" dirty="0" smtClean="0">
                <a:solidFill>
                  <a:schemeClr val="dk1"/>
                </a:solidFill>
                <a:latin typeface="Cabin"/>
                <a:ea typeface="Cabin"/>
                <a:cs typeface="Cabin"/>
                <a:sym typeface="Cabin"/>
              </a:rPr>
              <a:t> Year 5  represents the en</a:t>
            </a:r>
            <a:r>
              <a:rPr lang="en-US" sz="1760" dirty="0" smtClean="0"/>
              <a:t>d o</a:t>
            </a:r>
            <a:r>
              <a:rPr lang="en-US" sz="1760" b="0" i="0" u="none" strike="noStrike" cap="none" dirty="0" smtClean="0">
                <a:solidFill>
                  <a:schemeClr val="dk1"/>
                </a:solidFill>
                <a:latin typeface="Cabin"/>
                <a:ea typeface="Cabin"/>
                <a:cs typeface="Cabin"/>
                <a:sym typeface="Cabin"/>
              </a:rPr>
              <a:t>f </a:t>
            </a:r>
            <a:r>
              <a:rPr lang="en-US" sz="1760" b="0" i="0" u="none" strike="noStrike" cap="none" dirty="0">
                <a:solidFill>
                  <a:schemeClr val="dk1"/>
                </a:solidFill>
                <a:latin typeface="Cabin"/>
                <a:ea typeface="Cabin"/>
                <a:cs typeface="Cabin"/>
                <a:sym typeface="Cabin"/>
              </a:rPr>
              <a:t>the student expansion </a:t>
            </a:r>
            <a:r>
              <a:rPr lang="en-US" sz="1760" b="0" i="0" u="none" strike="noStrike" cap="none" dirty="0" smtClean="0">
                <a:solidFill>
                  <a:schemeClr val="dk1"/>
                </a:solidFill>
                <a:latin typeface="Cabin"/>
                <a:ea typeface="Cabin"/>
                <a:cs typeface="Cabin"/>
                <a:sym typeface="Cabin"/>
              </a:rPr>
              <a:t>period and </a:t>
            </a:r>
            <a:r>
              <a:rPr lang="en-US" sz="1760" dirty="0" smtClean="0"/>
              <a:t>future funding of initiatives from that point will be required to come more from operational saving than revenue enhancements.</a:t>
            </a:r>
            <a:r>
              <a:rPr lang="en-US" sz="1760" b="0" i="0" u="none" strike="noStrike" cap="none" dirty="0" smtClean="0">
                <a:solidFill>
                  <a:schemeClr val="dk1"/>
                </a:solidFill>
                <a:latin typeface="Cabin"/>
                <a:ea typeface="Cabin"/>
                <a:cs typeface="Cabin"/>
                <a:sym typeface="Cabin"/>
              </a:rPr>
              <a:t> </a:t>
            </a:r>
            <a:r>
              <a:rPr lang="en-US" sz="1760" b="0" i="0" u="none" strike="noStrike" cap="none" dirty="0">
                <a:solidFill>
                  <a:schemeClr val="dk1"/>
                </a:solidFill>
                <a:latin typeface="Cabin"/>
                <a:ea typeface="Cabin"/>
                <a:cs typeface="Cabin"/>
                <a:sym typeface="Cabin"/>
              </a:rPr>
              <a:t>This budget does not provide significantly for contingency plans for capital purposes and less so for operational contingency.</a:t>
            </a:r>
          </a:p>
          <a:p>
            <a:pPr marL="137160" marR="0" lvl="0" indent="-10160" algn="l" rtl="0">
              <a:lnSpc>
                <a:spcPct val="80000"/>
              </a:lnSpc>
              <a:spcBef>
                <a:spcPts val="600"/>
              </a:spcBef>
              <a:spcAft>
                <a:spcPts val="0"/>
              </a:spcAft>
              <a:buClr>
                <a:schemeClr val="accent1"/>
              </a:buClr>
              <a:buSzPct val="25000"/>
              <a:buFont typeface="Noto Sans Symbols"/>
              <a:buNone/>
            </a:pPr>
            <a:endParaRPr sz="1760" b="0" i="0" u="none" strike="noStrike" cap="none" dirty="0">
              <a:solidFill>
                <a:schemeClr val="dk1"/>
              </a:solidFill>
              <a:latin typeface="Cabin"/>
              <a:ea typeface="Cabin"/>
              <a:cs typeface="Cabin"/>
              <a:sym typeface="Cabin"/>
            </a:endParaRPr>
          </a:p>
          <a:p>
            <a:pPr marL="137160" marR="0" lvl="0" indent="-10160" algn="l" rtl="0">
              <a:lnSpc>
                <a:spcPct val="80000"/>
              </a:lnSpc>
              <a:spcBef>
                <a:spcPts val="600"/>
              </a:spcBef>
              <a:buClr>
                <a:schemeClr val="accent1"/>
              </a:buClr>
              <a:buSzPct val="25000"/>
              <a:buFont typeface="Noto Sans Symbols"/>
              <a:buNone/>
            </a:pPr>
            <a:r>
              <a:rPr lang="en-US" sz="1760" b="0" i="0" u="none" strike="noStrike" cap="none" dirty="0">
                <a:solidFill>
                  <a:schemeClr val="dk1"/>
                </a:solidFill>
                <a:latin typeface="Cabin"/>
                <a:ea typeface="Cabin"/>
                <a:cs typeface="Cabin"/>
                <a:sym typeface="Cabin"/>
              </a:rPr>
              <a:t>Our administrative team has demonstrated their diligence in consistently monitoring operating expenses and demonstrated creativity in meeting operating.  However, looking at the five year projection, we should consider if </a:t>
            </a:r>
            <a:r>
              <a:rPr lang="en-US" sz="1760" b="0" i="0" u="none" strike="noStrike" cap="none" dirty="0" smtClean="0">
                <a:solidFill>
                  <a:schemeClr val="dk1"/>
                </a:solidFill>
                <a:latin typeface="Cabin"/>
                <a:ea typeface="Cabin"/>
                <a:cs typeface="Cabin"/>
                <a:sym typeface="Cabin"/>
              </a:rPr>
              <a:t>Lincoln </a:t>
            </a:r>
            <a:r>
              <a:rPr lang="en-US" sz="1760" b="0" i="0" u="none" strike="noStrike" cap="none" dirty="0">
                <a:solidFill>
                  <a:schemeClr val="dk1"/>
                </a:solidFill>
                <a:latin typeface="Cabin"/>
                <a:ea typeface="Cabin"/>
                <a:cs typeface="Cabin"/>
                <a:sym typeface="Cabin"/>
              </a:rPr>
              <a:t>will have sufficient </a:t>
            </a:r>
            <a:r>
              <a:rPr lang="en-US" sz="1760" b="0" i="0" u="none" strike="noStrike" cap="none" dirty="0" smtClean="0">
                <a:solidFill>
                  <a:schemeClr val="dk1"/>
                </a:solidFill>
                <a:latin typeface="Cabin"/>
                <a:ea typeface="Cabin"/>
                <a:cs typeface="Cabin"/>
                <a:sym typeface="Cabin"/>
              </a:rPr>
              <a:t>operating </a:t>
            </a:r>
            <a:r>
              <a:rPr lang="en-US" sz="1760" b="0" i="0" u="none" strike="noStrike" cap="none" dirty="0">
                <a:solidFill>
                  <a:schemeClr val="dk1"/>
                </a:solidFill>
                <a:latin typeface="Cabin"/>
                <a:ea typeface="Cabin"/>
                <a:cs typeface="Cabin"/>
                <a:sym typeface="Cabin"/>
              </a:rPr>
              <a:t>margin to allow </a:t>
            </a:r>
            <a:r>
              <a:rPr lang="en-US" sz="1760" b="0" i="0" u="none" strike="noStrike" cap="none" dirty="0" smtClean="0">
                <a:solidFill>
                  <a:schemeClr val="dk1"/>
                </a:solidFill>
                <a:latin typeface="Cabin"/>
                <a:ea typeface="Cabin"/>
                <a:cs typeface="Cabin"/>
                <a:sym typeface="Cabin"/>
              </a:rPr>
              <a:t>for flexibility toward initiative and  </a:t>
            </a:r>
            <a:r>
              <a:rPr lang="en-US" sz="1760" b="0" i="0" u="none" strike="noStrike" cap="none" dirty="0">
                <a:solidFill>
                  <a:schemeClr val="dk1"/>
                </a:solidFill>
                <a:latin typeface="Cabin"/>
                <a:ea typeface="Cabin"/>
                <a:cs typeface="Cabin"/>
                <a:sym typeface="Cabin"/>
              </a:rPr>
              <a:t>strong fiscal </a:t>
            </a:r>
            <a:r>
              <a:rPr lang="en-US" sz="1760" b="0" i="0" u="none" strike="noStrike" cap="none" dirty="0" smtClean="0">
                <a:solidFill>
                  <a:schemeClr val="dk1"/>
                </a:solidFill>
                <a:latin typeface="Cabin"/>
                <a:ea typeface="Cabin"/>
                <a:cs typeface="Cabin"/>
                <a:sym typeface="Cabin"/>
              </a:rPr>
              <a:t>stewardship.</a:t>
            </a:r>
            <a:endParaRPr lang="en-US" sz="1760" b="0" i="0" u="none" strike="noStrike" cap="none" dirty="0">
              <a:solidFill>
                <a:schemeClr val="dk1"/>
              </a:solidFill>
              <a:latin typeface="Cabin"/>
              <a:ea typeface="Cabin"/>
              <a:cs typeface="Cabin"/>
              <a:sym typeface="Cabin"/>
            </a:endParaRPr>
          </a:p>
        </p:txBody>
      </p:sp>
    </p:spTree>
  </p:cSld>
  <p:clrMapOvr>
    <a:masterClrMapping/>
  </p:clrMapOvr>
  <p:transition xmlns:p14="http://schemas.microsoft.com/office/powerpoint/2010/mai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Shape 197"/>
          <p:cNvSpPr txBox="1">
            <a:spLocks noGrp="1"/>
          </p:cNvSpPr>
          <p:nvPr>
            <p:ph type="title"/>
          </p:nvPr>
        </p:nvSpPr>
        <p:spPr>
          <a:xfrm>
            <a:off x="1435608" y="274637"/>
            <a:ext cx="7498080" cy="1143000"/>
          </a:xfrm>
          <a:prstGeom prst="rect">
            <a:avLst/>
          </a:prstGeom>
          <a:noFill/>
          <a:ln>
            <a:noFill/>
          </a:ln>
        </p:spPr>
        <p:txBody>
          <a:bodyPr lIns="91425" tIns="45700" rIns="91425" bIns="45700" anchor="ctr" anchorCtr="0">
            <a:noAutofit/>
          </a:bodyPr>
          <a:lstStyle/>
          <a:p>
            <a:pPr marL="0" marR="0" lvl="0" indent="0" algn="l" rtl="0">
              <a:spcBef>
                <a:spcPts val="0"/>
              </a:spcBef>
              <a:buClr>
                <a:srgbClr val="562214"/>
              </a:buClr>
              <a:buSzPct val="25000"/>
              <a:buFont typeface="Cabin"/>
              <a:buNone/>
            </a:pPr>
            <a:r>
              <a:rPr lang="en-US" sz="4300" b="0" i="0" u="none" strike="noStrike" cap="none">
                <a:solidFill>
                  <a:srgbClr val="562214"/>
                </a:solidFill>
                <a:latin typeface="Cabin"/>
                <a:ea typeface="Cabin"/>
                <a:cs typeface="Cabin"/>
                <a:sym typeface="Cabin"/>
              </a:rPr>
              <a:t>Charter School Closures</a:t>
            </a:r>
          </a:p>
        </p:txBody>
      </p:sp>
      <p:sp>
        <p:nvSpPr>
          <p:cNvPr id="198" name="Shape 198"/>
          <p:cNvSpPr txBox="1">
            <a:spLocks noGrp="1"/>
          </p:cNvSpPr>
          <p:nvPr>
            <p:ph type="body" idx="1"/>
          </p:nvPr>
        </p:nvSpPr>
        <p:spPr>
          <a:xfrm>
            <a:off x="1435608" y="1447800"/>
            <a:ext cx="7498080" cy="4800600"/>
          </a:xfrm>
          <a:prstGeom prst="rect">
            <a:avLst/>
          </a:prstGeom>
          <a:noFill/>
          <a:ln>
            <a:noFill/>
          </a:ln>
        </p:spPr>
        <p:txBody>
          <a:bodyPr lIns="91425" tIns="45700" rIns="91425" bIns="45700" anchor="t" anchorCtr="0">
            <a:noAutofit/>
          </a:bodyPr>
          <a:lstStyle/>
          <a:p>
            <a:pPr marL="365760" marR="0" lvl="0" indent="-289560" algn="l" rtl="0">
              <a:lnSpc>
                <a:spcPct val="90000"/>
              </a:lnSpc>
              <a:spcBef>
                <a:spcPts val="0"/>
              </a:spcBef>
              <a:spcAft>
                <a:spcPts val="0"/>
              </a:spcAft>
              <a:buClr>
                <a:schemeClr val="accent1"/>
              </a:buClr>
              <a:buSzPct val="80000"/>
              <a:buFont typeface="Noto Sans Symbols"/>
              <a:buChar char="●"/>
            </a:pPr>
            <a:r>
              <a:rPr lang="en-US" sz="3200" b="0" i="0" u="none" strike="noStrike" cap="none">
                <a:solidFill>
                  <a:schemeClr val="dk1"/>
                </a:solidFill>
                <a:latin typeface="Cabin"/>
                <a:ea typeface="Cabin"/>
                <a:cs typeface="Cabin"/>
                <a:sym typeface="Cabin"/>
              </a:rPr>
              <a:t>• There are five primary reasons for charter closures – financial (41.7 percent), mismanagement (24 percent), academic (18.6 percent), district obstacles (6.3 percent) and facilities (4.6 percent).</a:t>
            </a:r>
          </a:p>
          <a:p>
            <a:pPr marL="365760" marR="0" lvl="0" indent="-289560" algn="l" rtl="0">
              <a:lnSpc>
                <a:spcPct val="90000"/>
              </a:lnSpc>
              <a:spcBef>
                <a:spcPts val="600"/>
              </a:spcBef>
              <a:spcAft>
                <a:spcPts val="0"/>
              </a:spcAft>
              <a:buClr>
                <a:schemeClr val="accent1"/>
              </a:buClr>
              <a:buSzPct val="80000"/>
              <a:buFont typeface="Noto Sans Symbols"/>
              <a:buChar char="●"/>
            </a:pPr>
            <a:r>
              <a:rPr lang="en-US" sz="3200" b="0" i="0" u="none" strike="noStrike" cap="none">
                <a:solidFill>
                  <a:schemeClr val="dk1"/>
                </a:solidFill>
                <a:latin typeface="Cabin"/>
                <a:ea typeface="Cabin"/>
                <a:cs typeface="Cabin"/>
                <a:sym typeface="Cabin"/>
              </a:rPr>
              <a:t>• Most charter schools that close for financial or operational deficiencies do so within the first five years, or within their first charter contract. 		</a:t>
            </a:r>
          </a:p>
          <a:p>
            <a:pPr marL="1719072" marR="0" lvl="6" indent="-195072" algn="l" rtl="0">
              <a:lnSpc>
                <a:spcPct val="90000"/>
              </a:lnSpc>
              <a:spcBef>
                <a:spcPts val="400"/>
              </a:spcBef>
              <a:buClr>
                <a:schemeClr val="accent6"/>
              </a:buClr>
              <a:buSzPct val="100000"/>
              <a:buFont typeface="Noto Sans Symbols"/>
              <a:buChar char="⚫"/>
            </a:pPr>
            <a:r>
              <a:rPr lang="en-US" sz="2000" b="0" i="0" u="none" strike="noStrike" cap="none">
                <a:solidFill>
                  <a:schemeClr val="dk1"/>
                </a:solidFill>
                <a:latin typeface="Cabin"/>
                <a:ea typeface="Cabin"/>
                <a:cs typeface="Cabin"/>
                <a:sym typeface="Cabin"/>
              </a:rPr>
              <a:t>2011 Center for Education Reform</a:t>
            </a:r>
          </a:p>
        </p:txBody>
      </p:sp>
    </p:spTree>
  </p:cSld>
  <p:clrMapOvr>
    <a:masterClrMapping/>
  </p:clrMapOvr>
  <p:transition xmlns:p14="http://schemas.microsoft.com/office/powerpoint/2010/main" spd="slow">
    <p:cut/>
  </p:transition>
</p:sld>
</file>

<file path=ppt/theme/theme1.xml><?xml version="1.0" encoding="utf-8"?>
<a:theme xmlns:a="http://schemas.openxmlformats.org/drawingml/2006/main" name="Solstice">
  <a:themeElements>
    <a:clrScheme name="Solstice">
      <a:dk1>
        <a:srgbClr val="000000"/>
      </a:dk1>
      <a:lt1>
        <a:srgbClr val="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8399</TotalTime>
  <Words>1402</Words>
  <Application>Microsoft Macintosh PowerPoint</Application>
  <PresentationFormat>On-screen Show (4:3)</PresentationFormat>
  <Paragraphs>115</Paragraphs>
  <Slides>19</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Verdana</vt:lpstr>
      <vt:lpstr>Calibri</vt:lpstr>
      <vt:lpstr>Cabin</vt:lpstr>
      <vt:lpstr>Solstice</vt:lpstr>
      <vt:lpstr>  Lincoln Academy Board of Directors 2016-17 Forecast  Finance Committee Summary  The Mission of Lincoln Academy is to help students attain their highest social and academic potential through an academically rigorous, content-rich educational program in a safe, orderly, and caring environment.</vt:lpstr>
      <vt:lpstr>Introduction to Finance Committee</vt:lpstr>
      <vt:lpstr>Purpose </vt:lpstr>
      <vt:lpstr>Primary Model Assumption</vt:lpstr>
      <vt:lpstr>Total Students</vt:lpstr>
      <vt:lpstr>Primary Model Assumption</vt:lpstr>
      <vt:lpstr>Staffing Model Assumptions </vt:lpstr>
      <vt:lpstr>Staff Growth Details</vt:lpstr>
      <vt:lpstr>LA Teacher Salaries</vt:lpstr>
      <vt:lpstr>Primary Model Assumption</vt:lpstr>
      <vt:lpstr>Primary Model Assumption</vt:lpstr>
      <vt:lpstr>Modular Costs</vt:lpstr>
      <vt:lpstr>Financial Ratios</vt:lpstr>
      <vt:lpstr>Additional Fiscal Trended Metrics</vt:lpstr>
      <vt:lpstr>Risk Points</vt:lpstr>
      <vt:lpstr>Budget Opportunities</vt:lpstr>
      <vt:lpstr>Initiatives for Consideration </vt:lpstr>
      <vt:lpstr>Overall Impression</vt:lpstr>
      <vt:lpstr>Charter School Closures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Lincoln Academy Board of Directors 2015-16 Forecast  Finance Committee Summary  The Mission of Lincoln Academy is to help students attain their highest social and academic potential through an academically rigorous, content-rich educational program in a safe, orderly, and caring environment.</dc:title>
  <dc:creator>Kristen Baucum</dc:creator>
  <cp:lastModifiedBy>Kristi Geisz</cp:lastModifiedBy>
  <cp:revision>28</cp:revision>
  <dcterms:modified xsi:type="dcterms:W3CDTF">2016-06-13T02:58:29Z</dcterms:modified>
</cp:coreProperties>
</file>