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8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35" r:id="rId45"/>
    <p:sldId id="300" r:id="rId46"/>
    <p:sldId id="301" r:id="rId47"/>
    <p:sldId id="302" r:id="rId48"/>
    <p:sldId id="303" r:id="rId49"/>
    <p:sldId id="367" r:id="rId50"/>
    <p:sldId id="305" r:id="rId51"/>
    <p:sldId id="306" r:id="rId52"/>
    <p:sldId id="307" r:id="rId53"/>
    <p:sldId id="308" r:id="rId54"/>
    <p:sldId id="309" r:id="rId55"/>
    <p:sldId id="310" r:id="rId56"/>
    <p:sldId id="311" r:id="rId57"/>
    <p:sldId id="312" r:id="rId58"/>
    <p:sldId id="313" r:id="rId59"/>
    <p:sldId id="368" r:id="rId60"/>
    <p:sldId id="315" r:id="rId61"/>
    <p:sldId id="316" r:id="rId62"/>
    <p:sldId id="317" r:id="rId63"/>
    <p:sldId id="318" r:id="rId64"/>
    <p:sldId id="319" r:id="rId65"/>
    <p:sldId id="369"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Lst>
  <p:sldSz cx="12192000" cy="6858000"/>
  <p:notesSz cx="6858000" cy="9144000"/>
  <p:embeddedFontLst>
    <p:embeddedFont>
      <p:font typeface="Calibri" panose="020F0502020204030204" pitchFamily="34" charset="0"/>
      <p:regular r:id="rId82"/>
      <p:bold r:id="rId83"/>
      <p:italic r:id="rId84"/>
      <p:boldItalic r:id="rId85"/>
    </p:embeddedFont>
    <p:embeddedFont>
      <p:font typeface="Comic Sans MS" panose="030F0702030302020204" pitchFamily="66" charset="0"/>
      <p:regular r:id="rId86"/>
      <p:bold r:id="rId87"/>
      <p:italic r:id="rId88"/>
      <p:boldItalic r:id="rId89"/>
    </p:embeddedFont>
    <p:embeddedFont>
      <p:font typeface="Lato" panose="020F0502020204030203" pitchFamily="34" charset="0"/>
      <p:regular r:id="rId90"/>
      <p:bold r:id="rId91"/>
      <p:italic r:id="rId92"/>
      <p:boldItalic r:id="rId93"/>
    </p:embeddedFont>
    <p:embeddedFont>
      <p:font typeface="Libre Franklin" pitchFamily="2" charset="0"/>
      <p:regular r:id="rId94"/>
      <p:bold r:id="rId95"/>
      <p:italic r:id="rId96"/>
      <p:boldItalic r:id="rId97"/>
    </p:embeddedFont>
    <p:embeddedFont>
      <p:font typeface="Merriweather" panose="00000500000000000000" pitchFamily="2" charset="0"/>
      <p:regular r:id="rId98"/>
      <p:bold r:id="rId99"/>
      <p:italic r:id="rId100"/>
      <p:boldItalic r:id="rId101"/>
    </p:embeddedFont>
    <p:embeddedFont>
      <p:font typeface="Quattrocento Sans" panose="020B0502050000020003" pitchFamily="34" charset="0"/>
      <p:regular r:id="rId102"/>
      <p:bold r:id="rId103"/>
      <p:italic r:id="rId104"/>
      <p:boldItalic r:id="rId10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3.fntdata"/><Relationship Id="rId89" Type="http://schemas.openxmlformats.org/officeDocument/2006/relationships/font" Target="fonts/font8.fntdata"/><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1.fntdata"/><Relationship Id="rId5" Type="http://schemas.openxmlformats.org/officeDocument/2006/relationships/slide" Target="slides/slide4.xml"/><Relationship Id="rId90" Type="http://schemas.openxmlformats.org/officeDocument/2006/relationships/font" Target="fonts/font9.fntdata"/><Relationship Id="rId95" Type="http://schemas.openxmlformats.org/officeDocument/2006/relationships/font" Target="fonts/font14.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4.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2.fntdata"/><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10.fntdata"/><Relationship Id="rId96"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openxmlformats.org/officeDocument/2006/relationships/font" Target="fonts/font13.fntdata"/><Relationship Id="rId99" Type="http://schemas.openxmlformats.org/officeDocument/2006/relationships/font" Target="fonts/font18.fntdata"/><Relationship Id="rId101"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6.fntdata"/><Relationship Id="rId104" Type="http://schemas.openxmlformats.org/officeDocument/2006/relationships/font" Target="fonts/font2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9.fntdata"/><Relationship Id="rId105" Type="http://schemas.openxmlformats.org/officeDocument/2006/relationships/font" Target="fonts/font2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2.fntdata"/><Relationship Id="rId98" Type="http://schemas.openxmlformats.org/officeDocument/2006/relationships/font" Target="fonts/font17.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font" Target="fonts/font2.fntdata"/><Relationship Id="rId88"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6c2366792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g26c2366792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6c2366792c_0_3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g26c2366792c_0_3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6c2366792c_0_70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g26c2366792c_0_7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26c2366792c_0_10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g26c2366792c_0_10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26c2366792c_0_14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3" name="Google Shape;413;g26c2366792c_0_14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26c2366792c_0_17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g26c2366792c_0_17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26c2366792c_0_21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g26c2366792c_0_2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26c2366792c_0_24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g26c2366792c_0_24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26c2366792c_0_28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6" name="Google Shape;446;g26c2366792c_0_28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26c2366792c_0_31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g26c2366792c_0_31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6c2366792c_0_35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g26c2366792c_0_35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26c2366792c_0_38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g26c2366792c_0_38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26c2366792c_0_42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g26c2366792c_0_42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26c2366792c_0_46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0" name="Google Shape;480;g26c2366792c_0_46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6c2366792c_0_49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1" name="Google Shape;501;g26c2366792c_0_49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6c2366792c_0_53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8" name="Google Shape;518;g26c2366792c_0_53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3" name="Google Shape;55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1" name="Google Shape;56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5" name="Google Shape;57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9" name="Google Shape;58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6" name="Google Shape;59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3" name="Google Shape;60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0" name="Google Shape;61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7" name="Google Shape;61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4" name="Google Shape;62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1" name="Google Shape;63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8" name="Google Shape;63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5" name="Google Shape;64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2" name="Google Shape;65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9" name="Google Shape;65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6" name="Google Shape;66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3" name="Google Shape;673;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7" name="Google Shape;687;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3" name="Google Shape;703;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4" name="Google Shape;704;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2" name="Google Shape;71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8" name="Google Shape;7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4" name="Google Shape;724;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9" name="Google Shape;739;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6" name="Google Shape;74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4" name="Google Shape;754;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2" name="Google Shape;762;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9" name="Google Shape;779;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7" name="Google Shape;78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5" name="Google Shape;79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9"/>
        <p:cNvGrpSpPr/>
        <p:nvPr/>
      </p:nvGrpSpPr>
      <p:grpSpPr>
        <a:xfrm>
          <a:off x="0" y="0"/>
          <a:ext cx="0" cy="0"/>
          <a:chOff x="0" y="0"/>
          <a:chExt cx="0" cy="0"/>
        </a:xfrm>
      </p:grpSpPr>
      <p:sp>
        <p:nvSpPr>
          <p:cNvPr id="800" name="Google Shape;800;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1" name="Google Shape;801;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8" name="Google Shape;818;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6" name="Google Shape;826;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3" name="Google Shape;833;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4" name="Google Shape;834;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2" name="Google Shape;842;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9" name="Google Shape;859;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6" name="Google Shape;876;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3" name="Google Shape;883;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1" name="Google Shape;891;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2" name="Google Shape;90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2" name="Google Shape;912;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p7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1" name="Google Shape;941;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p7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1" name="Google Shape;951;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8" name="Google Shape;958;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5" name="Google Shape;965;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2" name="Google Shape;972;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9" name="Google Shape;979;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7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6" name="Google Shape;986;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p7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2" name="Google Shape;992;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Layout 2">
  <p:cSld name="Text Layout 2">
    <p:spTree>
      <p:nvGrpSpPr>
        <p:cNvPr id="1" name="Shape 15"/>
        <p:cNvGrpSpPr/>
        <p:nvPr/>
      </p:nvGrpSpPr>
      <p:grpSpPr>
        <a:xfrm>
          <a:off x="0" y="0"/>
          <a:ext cx="0" cy="0"/>
          <a:chOff x="0" y="0"/>
          <a:chExt cx="0" cy="0"/>
        </a:xfrm>
      </p:grpSpPr>
      <p:grpSp>
        <p:nvGrpSpPr>
          <p:cNvPr id="16" name="Google Shape;16;p2"/>
          <p:cNvGrpSpPr/>
          <p:nvPr/>
        </p:nvGrpSpPr>
        <p:grpSpPr>
          <a:xfrm>
            <a:off x="10962579" y="5678327"/>
            <a:ext cx="1234800" cy="1051200"/>
            <a:chOff x="5626893" y="3026568"/>
            <a:chExt cx="937260" cy="800760"/>
          </a:xfrm>
        </p:grpSpPr>
        <p:sp>
          <p:nvSpPr>
            <p:cNvPr id="17" name="Google Shape;17;p2"/>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8" name="Google Shape;18;p2"/>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9" name="Google Shape;19;p2"/>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grpSp>
        <p:nvGrpSpPr>
          <p:cNvPr id="22" name="Google Shape;22;p2"/>
          <p:cNvGrpSpPr/>
          <p:nvPr/>
        </p:nvGrpSpPr>
        <p:grpSpPr>
          <a:xfrm flipH="1">
            <a:off x="7321677" y="587196"/>
            <a:ext cx="4885313" cy="1632656"/>
            <a:chOff x="-26126" y="587196"/>
            <a:chExt cx="4885313" cy="1632656"/>
          </a:xfrm>
        </p:grpSpPr>
        <p:sp>
          <p:nvSpPr>
            <p:cNvPr id="23" name="Google Shape;23;p2"/>
            <p:cNvSpPr/>
            <p:nvPr/>
          </p:nvSpPr>
          <p:spPr>
            <a:xfrm>
              <a:off x="-24517" y="970945"/>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4" name="Google Shape;24;p2"/>
            <p:cNvSpPr/>
            <p:nvPr/>
          </p:nvSpPr>
          <p:spPr>
            <a:xfrm>
              <a:off x="-26126" y="587196"/>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25" name="Google Shape;25;p2"/>
          <p:cNvSpPr txBox="1">
            <a:spLocks noGrp="1"/>
          </p:cNvSpPr>
          <p:nvPr>
            <p:ph type="title"/>
          </p:nvPr>
        </p:nvSpPr>
        <p:spPr>
          <a:xfrm rot="360000">
            <a:off x="7354844" y="895259"/>
            <a:ext cx="4735459" cy="101258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2"/>
          <p:cNvSpPr txBox="1">
            <a:spLocks noGrp="1"/>
          </p:cNvSpPr>
          <p:nvPr>
            <p:ph type="body" idx="1"/>
          </p:nvPr>
        </p:nvSpPr>
        <p:spPr>
          <a:xfrm>
            <a:off x="6879053" y="2442380"/>
            <a:ext cx="3913632" cy="804672"/>
          </a:xfrm>
          <a:prstGeom prst="rect">
            <a:avLst/>
          </a:prstGeom>
          <a:gradFill>
            <a:gsLst>
              <a:gs pos="0">
                <a:schemeClr val="dk2"/>
              </a:gs>
              <a:gs pos="100000">
                <a:schemeClr val="dk1"/>
              </a:gs>
            </a:gsLst>
            <a:lin ang="0" scaled="0"/>
          </a:gradFill>
          <a:ln>
            <a:noFill/>
          </a:ln>
        </p:spPr>
        <p:txBody>
          <a:bodyPr spcFirstLastPara="1" wrap="square" lIns="144000" tIns="108000" rIns="108000" bIns="108000" anchor="ctr" anchorCtr="0">
            <a:normAutofit/>
          </a:bodyPr>
          <a:lstStyle>
            <a:lvl1pPr marL="457200" lvl="0" indent="-228600" algn="l">
              <a:lnSpc>
                <a:spcPct val="90000"/>
              </a:lnSpc>
              <a:spcBef>
                <a:spcPts val="1000"/>
              </a:spcBef>
              <a:spcAft>
                <a:spcPts val="0"/>
              </a:spcAft>
              <a:buClr>
                <a:schemeClr val="lt1"/>
              </a:buClr>
              <a:buSzPts val="2000"/>
              <a:buNone/>
              <a:defRPr sz="2000" b="1">
                <a:solidFill>
                  <a:schemeClr val="lt1"/>
                </a:solidFill>
              </a:defRPr>
            </a:lvl1pPr>
            <a:lvl2pPr marL="914400" lvl="1" indent="-228600" algn="l">
              <a:lnSpc>
                <a:spcPct val="90000"/>
              </a:lnSpc>
              <a:spcBef>
                <a:spcPts val="500"/>
              </a:spcBef>
              <a:spcAft>
                <a:spcPts val="0"/>
              </a:spcAft>
              <a:buClr>
                <a:srgbClr val="BB8888"/>
              </a:buClr>
              <a:buSzPts val="2000"/>
              <a:buNone/>
              <a:defRPr sz="2000">
                <a:solidFill>
                  <a:srgbClr val="BB8888"/>
                </a:solidFill>
              </a:defRPr>
            </a:lvl2pPr>
            <a:lvl3pPr marL="1371600" lvl="2" indent="-228600" algn="l">
              <a:lnSpc>
                <a:spcPct val="90000"/>
              </a:lnSpc>
              <a:spcBef>
                <a:spcPts val="500"/>
              </a:spcBef>
              <a:spcAft>
                <a:spcPts val="0"/>
              </a:spcAft>
              <a:buClr>
                <a:srgbClr val="BB8888"/>
              </a:buClr>
              <a:buSzPts val="1800"/>
              <a:buNone/>
              <a:defRPr sz="1800">
                <a:solidFill>
                  <a:srgbClr val="BB8888"/>
                </a:solidFill>
              </a:defRPr>
            </a:lvl3pPr>
            <a:lvl4pPr marL="1828800" lvl="3" indent="-228600" algn="l">
              <a:lnSpc>
                <a:spcPct val="90000"/>
              </a:lnSpc>
              <a:spcBef>
                <a:spcPts val="500"/>
              </a:spcBef>
              <a:spcAft>
                <a:spcPts val="0"/>
              </a:spcAft>
              <a:buClr>
                <a:srgbClr val="BB8888"/>
              </a:buClr>
              <a:buSzPts val="1600"/>
              <a:buNone/>
              <a:defRPr sz="1600">
                <a:solidFill>
                  <a:srgbClr val="BB8888"/>
                </a:solidFill>
              </a:defRPr>
            </a:lvl4pPr>
            <a:lvl5pPr marL="2286000" lvl="4" indent="-228600" algn="l">
              <a:lnSpc>
                <a:spcPct val="90000"/>
              </a:lnSpc>
              <a:spcBef>
                <a:spcPts val="500"/>
              </a:spcBef>
              <a:spcAft>
                <a:spcPts val="0"/>
              </a:spcAft>
              <a:buClr>
                <a:srgbClr val="BB8888"/>
              </a:buClr>
              <a:buSzPts val="1600"/>
              <a:buNone/>
              <a:defRPr sz="1600">
                <a:solidFill>
                  <a:srgbClr val="BB8888"/>
                </a:solidFill>
              </a:defRPr>
            </a:lvl5pPr>
            <a:lvl6pPr marL="2743200" lvl="5" indent="-228600" algn="l">
              <a:lnSpc>
                <a:spcPct val="90000"/>
              </a:lnSpc>
              <a:spcBef>
                <a:spcPts val="500"/>
              </a:spcBef>
              <a:spcAft>
                <a:spcPts val="0"/>
              </a:spcAft>
              <a:buClr>
                <a:srgbClr val="BB8888"/>
              </a:buClr>
              <a:buSzPts val="1600"/>
              <a:buNone/>
              <a:defRPr sz="1600">
                <a:solidFill>
                  <a:srgbClr val="BB8888"/>
                </a:solidFill>
              </a:defRPr>
            </a:lvl6pPr>
            <a:lvl7pPr marL="3200400" lvl="6" indent="-228600" algn="l">
              <a:lnSpc>
                <a:spcPct val="90000"/>
              </a:lnSpc>
              <a:spcBef>
                <a:spcPts val="500"/>
              </a:spcBef>
              <a:spcAft>
                <a:spcPts val="0"/>
              </a:spcAft>
              <a:buClr>
                <a:srgbClr val="BB8888"/>
              </a:buClr>
              <a:buSzPts val="1600"/>
              <a:buNone/>
              <a:defRPr sz="1600">
                <a:solidFill>
                  <a:srgbClr val="BB8888"/>
                </a:solidFill>
              </a:defRPr>
            </a:lvl7pPr>
            <a:lvl8pPr marL="3657600" lvl="7" indent="-228600" algn="l">
              <a:lnSpc>
                <a:spcPct val="90000"/>
              </a:lnSpc>
              <a:spcBef>
                <a:spcPts val="500"/>
              </a:spcBef>
              <a:spcAft>
                <a:spcPts val="0"/>
              </a:spcAft>
              <a:buClr>
                <a:srgbClr val="BB8888"/>
              </a:buClr>
              <a:buSzPts val="1600"/>
              <a:buNone/>
              <a:defRPr sz="1600">
                <a:solidFill>
                  <a:srgbClr val="BB8888"/>
                </a:solidFill>
              </a:defRPr>
            </a:lvl8pPr>
            <a:lvl9pPr marL="4114800" lvl="8" indent="-228600" algn="l">
              <a:lnSpc>
                <a:spcPct val="90000"/>
              </a:lnSpc>
              <a:spcBef>
                <a:spcPts val="500"/>
              </a:spcBef>
              <a:spcAft>
                <a:spcPts val="0"/>
              </a:spcAft>
              <a:buClr>
                <a:srgbClr val="BB8888"/>
              </a:buClr>
              <a:buSzPts val="1600"/>
              <a:buNone/>
              <a:defRPr sz="1600">
                <a:solidFill>
                  <a:srgbClr val="BB8888"/>
                </a:solidFill>
              </a:defRPr>
            </a:lvl9pPr>
          </a:lstStyle>
          <a:p>
            <a:endParaRPr/>
          </a:p>
        </p:txBody>
      </p:sp>
      <p:sp>
        <p:nvSpPr>
          <p:cNvPr id="27" name="Google Shape;27;p2"/>
          <p:cNvSpPr txBox="1">
            <a:spLocks noGrp="1"/>
          </p:cNvSpPr>
          <p:nvPr>
            <p:ph type="body" idx="2"/>
          </p:nvPr>
        </p:nvSpPr>
        <p:spPr>
          <a:xfrm>
            <a:off x="6932841" y="3401290"/>
            <a:ext cx="4347933" cy="69329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600"/>
              </a:spcBef>
              <a:spcAft>
                <a:spcPts val="0"/>
              </a:spcAft>
              <a:buClr>
                <a:schemeClr val="accent2"/>
              </a:buClr>
              <a:buSzPts val="1600"/>
              <a:buNone/>
              <a:defRPr sz="1600">
                <a:solidFill>
                  <a:schemeClr val="accent4"/>
                </a:solidFill>
                <a:latin typeface="Libre Franklin"/>
                <a:ea typeface="Libre Franklin"/>
                <a:cs typeface="Libre Franklin"/>
                <a:sym typeface="Libre Franklin"/>
              </a:defRPr>
            </a:lvl1pPr>
            <a:lvl2pPr marL="914400" lvl="1" indent="-228600" algn="l">
              <a:lnSpc>
                <a:spcPct val="90000"/>
              </a:lnSpc>
              <a:spcBef>
                <a:spcPts val="500"/>
              </a:spcBef>
              <a:spcAft>
                <a:spcPts val="0"/>
              </a:spcAft>
              <a:buClr>
                <a:schemeClr val="accent4"/>
              </a:buClr>
              <a:buSzPts val="1600"/>
              <a:buNone/>
              <a:defRPr sz="1600">
                <a:latin typeface="Libre Franklin"/>
                <a:ea typeface="Libre Franklin"/>
                <a:cs typeface="Libre Franklin"/>
                <a:sym typeface="Libre Franklin"/>
              </a:defRPr>
            </a:lvl2pPr>
            <a:lvl3pPr marL="1371600" lvl="2" indent="-330200" algn="l">
              <a:lnSpc>
                <a:spcPct val="90000"/>
              </a:lnSpc>
              <a:spcBef>
                <a:spcPts val="500"/>
              </a:spcBef>
              <a:spcAft>
                <a:spcPts val="0"/>
              </a:spcAft>
              <a:buClr>
                <a:schemeClr val="accent4"/>
              </a:buClr>
              <a:buSzPts val="1600"/>
              <a:buChar char="•"/>
              <a:defRPr sz="1600">
                <a:latin typeface="Libre Franklin"/>
                <a:ea typeface="Libre Franklin"/>
                <a:cs typeface="Libre Franklin"/>
                <a:sym typeface="Libre Franklin"/>
              </a:defRPr>
            </a:lvl3pPr>
            <a:lvl4pPr marL="1828800" lvl="3" indent="-330200" algn="l">
              <a:lnSpc>
                <a:spcPct val="90000"/>
              </a:lnSpc>
              <a:spcBef>
                <a:spcPts val="500"/>
              </a:spcBef>
              <a:spcAft>
                <a:spcPts val="0"/>
              </a:spcAft>
              <a:buClr>
                <a:schemeClr val="accent4"/>
              </a:buClr>
              <a:buSzPts val="1600"/>
              <a:buChar char="•"/>
              <a:defRPr sz="1600">
                <a:latin typeface="Libre Franklin"/>
                <a:ea typeface="Libre Franklin"/>
                <a:cs typeface="Libre Franklin"/>
                <a:sym typeface="Libre Franklin"/>
              </a:defRPr>
            </a:lvl4pPr>
            <a:lvl5pPr marL="2286000" lvl="4" indent="-330200" algn="l">
              <a:lnSpc>
                <a:spcPct val="90000"/>
              </a:lnSpc>
              <a:spcBef>
                <a:spcPts val="500"/>
              </a:spcBef>
              <a:spcAft>
                <a:spcPts val="0"/>
              </a:spcAft>
              <a:buClr>
                <a:schemeClr val="accent4"/>
              </a:buClr>
              <a:buSzPts val="1600"/>
              <a:buChar char="•"/>
              <a:defRPr sz="1600">
                <a:latin typeface="Libre Franklin"/>
                <a:ea typeface="Libre Franklin"/>
                <a:cs typeface="Libre Franklin"/>
                <a:sym typeface="Libre Franklin"/>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
          <p:cNvSpPr txBox="1">
            <a:spLocks noGrp="1"/>
          </p:cNvSpPr>
          <p:nvPr>
            <p:ph type="body" idx="3"/>
          </p:nvPr>
        </p:nvSpPr>
        <p:spPr>
          <a:xfrm>
            <a:off x="6932841" y="4200309"/>
            <a:ext cx="4347933" cy="1408743"/>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600"/>
              </a:spcBef>
              <a:spcAft>
                <a:spcPts val="0"/>
              </a:spcAft>
              <a:buClr>
                <a:schemeClr val="accent2"/>
              </a:buClr>
              <a:buSzPts val="1600"/>
              <a:buChar char="•"/>
              <a:defRPr sz="1600">
                <a:solidFill>
                  <a:schemeClr val="accent4"/>
                </a:solidFill>
                <a:latin typeface="Libre Franklin"/>
                <a:ea typeface="Libre Franklin"/>
                <a:cs typeface="Libre Franklin"/>
                <a:sym typeface="Libre Franklin"/>
              </a:defRPr>
            </a:lvl1pPr>
            <a:lvl2pPr marL="914400" lvl="1" indent="-228600" algn="l">
              <a:lnSpc>
                <a:spcPct val="90000"/>
              </a:lnSpc>
              <a:spcBef>
                <a:spcPts val="500"/>
              </a:spcBef>
              <a:spcAft>
                <a:spcPts val="0"/>
              </a:spcAft>
              <a:buClr>
                <a:schemeClr val="accent4"/>
              </a:buClr>
              <a:buSzPts val="1600"/>
              <a:buNone/>
              <a:defRPr sz="1600">
                <a:latin typeface="Libre Franklin"/>
                <a:ea typeface="Libre Franklin"/>
                <a:cs typeface="Libre Franklin"/>
                <a:sym typeface="Libre Franklin"/>
              </a:defRPr>
            </a:lvl2pPr>
            <a:lvl3pPr marL="1371600" lvl="2" indent="-330200" algn="l">
              <a:lnSpc>
                <a:spcPct val="90000"/>
              </a:lnSpc>
              <a:spcBef>
                <a:spcPts val="500"/>
              </a:spcBef>
              <a:spcAft>
                <a:spcPts val="0"/>
              </a:spcAft>
              <a:buClr>
                <a:schemeClr val="accent4"/>
              </a:buClr>
              <a:buSzPts val="1600"/>
              <a:buChar char="•"/>
              <a:defRPr sz="1600">
                <a:latin typeface="Libre Franklin"/>
                <a:ea typeface="Libre Franklin"/>
                <a:cs typeface="Libre Franklin"/>
                <a:sym typeface="Libre Franklin"/>
              </a:defRPr>
            </a:lvl3pPr>
            <a:lvl4pPr marL="1828800" lvl="3" indent="-330200" algn="l">
              <a:lnSpc>
                <a:spcPct val="90000"/>
              </a:lnSpc>
              <a:spcBef>
                <a:spcPts val="500"/>
              </a:spcBef>
              <a:spcAft>
                <a:spcPts val="0"/>
              </a:spcAft>
              <a:buClr>
                <a:schemeClr val="accent4"/>
              </a:buClr>
              <a:buSzPts val="1600"/>
              <a:buChar char="•"/>
              <a:defRPr sz="1600">
                <a:latin typeface="Libre Franklin"/>
                <a:ea typeface="Libre Franklin"/>
                <a:cs typeface="Libre Franklin"/>
                <a:sym typeface="Libre Franklin"/>
              </a:defRPr>
            </a:lvl4pPr>
            <a:lvl5pPr marL="2286000" lvl="4" indent="-330200" algn="l">
              <a:lnSpc>
                <a:spcPct val="90000"/>
              </a:lnSpc>
              <a:spcBef>
                <a:spcPts val="500"/>
              </a:spcBef>
              <a:spcAft>
                <a:spcPts val="0"/>
              </a:spcAft>
              <a:buClr>
                <a:schemeClr val="accent4"/>
              </a:buClr>
              <a:buSzPts val="1600"/>
              <a:buChar char="•"/>
              <a:defRPr sz="1600">
                <a:latin typeface="Libre Franklin"/>
                <a:ea typeface="Libre Franklin"/>
                <a:cs typeface="Libre Franklin"/>
                <a:sym typeface="Libre Franklin"/>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9" name="Google Shape;29;p2"/>
          <p:cNvGrpSpPr/>
          <p:nvPr/>
        </p:nvGrpSpPr>
        <p:grpSpPr>
          <a:xfrm>
            <a:off x="-12667" y="-12667"/>
            <a:ext cx="6418971" cy="6160919"/>
            <a:chOff x="-12667" y="-12667"/>
            <a:chExt cx="6418971" cy="6160919"/>
          </a:xfrm>
        </p:grpSpPr>
        <p:sp>
          <p:nvSpPr>
            <p:cNvPr id="30" name="Google Shape;30;p2"/>
            <p:cNvSpPr/>
            <p:nvPr/>
          </p:nvSpPr>
          <p:spPr>
            <a:xfrm>
              <a:off x="0" y="4388743"/>
              <a:ext cx="6396137" cy="1759509"/>
            </a:xfrm>
            <a:custGeom>
              <a:avLst/>
              <a:gdLst/>
              <a:ahLst/>
              <a:cxnLst/>
              <a:rect l="l" t="t" r="r" b="b"/>
              <a:pathLst>
                <a:path w="6396137" h="1759509" extrusionOk="0">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rgbClr val="FFAA00">
                    <a:alpha val="49803"/>
                  </a:srgbClr>
                </a:gs>
                <a:gs pos="100000">
                  <a:srgbClr val="FFAA00">
                    <a:alpha val="5882"/>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1" name="Google Shape;31;p2"/>
            <p:cNvSpPr/>
            <p:nvPr/>
          </p:nvSpPr>
          <p:spPr>
            <a:xfrm>
              <a:off x="-12667" y="-12667"/>
              <a:ext cx="6418971" cy="5683200"/>
            </a:xfrm>
            <a:custGeom>
              <a:avLst/>
              <a:gdLst/>
              <a:ahLst/>
              <a:cxnLst/>
              <a:rect l="l" t="t" r="r" b="b"/>
              <a:pathLst>
                <a:path w="6418971" h="5683200" extrusionOk="0">
                  <a:moveTo>
                    <a:pt x="12667" y="5681913"/>
                  </a:moveTo>
                  <a:lnTo>
                    <a:pt x="6408804" y="5234107"/>
                  </a:lnTo>
                  <a:lnTo>
                    <a:pt x="6043456" y="12667"/>
                  </a:lnTo>
                  <a:lnTo>
                    <a:pt x="12667" y="12667"/>
                  </a:lnTo>
                  <a:close/>
                </a:path>
              </a:pathLst>
            </a:custGeom>
            <a:gradFill>
              <a:gsLst>
                <a:gs pos="0">
                  <a:schemeClr val="accent5"/>
                </a:gs>
                <a:gs pos="100000">
                  <a:schemeClr val="lt2"/>
                </a:gs>
              </a:gsLst>
              <a:lin ang="84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2" name="Google Shape;32;p2"/>
            <p:cNvSpPr/>
            <p:nvPr/>
          </p:nvSpPr>
          <p:spPr>
            <a:xfrm>
              <a:off x="-12667" y="-12667"/>
              <a:ext cx="6114514" cy="5404114"/>
            </a:xfrm>
            <a:custGeom>
              <a:avLst/>
              <a:gdLst/>
              <a:ahLst/>
              <a:cxnLst/>
              <a:rect l="l" t="t" r="r" b="b"/>
              <a:pathLst>
                <a:path w="6114514" h="5404114" extrusionOk="0">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33" name="Google Shape;33;p2"/>
          <p:cNvSpPr>
            <a:spLocks noGrp="1"/>
          </p:cNvSpPr>
          <p:nvPr>
            <p:ph type="pic" idx="4"/>
          </p:nvPr>
        </p:nvSpPr>
        <p:spPr>
          <a:xfrm>
            <a:off x="-694" y="0"/>
            <a:ext cx="6065966" cy="5355825"/>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with Image">
  <p:cSld name="Section Header with Image">
    <p:spTree>
      <p:nvGrpSpPr>
        <p:cNvPr id="1" name="Shape 34"/>
        <p:cNvGrpSpPr/>
        <p:nvPr/>
      </p:nvGrpSpPr>
      <p:grpSpPr>
        <a:xfrm>
          <a:off x="0" y="0"/>
          <a:ext cx="0" cy="0"/>
          <a:chOff x="0" y="0"/>
          <a:chExt cx="0" cy="0"/>
        </a:xfrm>
      </p:grpSpPr>
      <p:grpSp>
        <p:nvGrpSpPr>
          <p:cNvPr id="35" name="Google Shape;35;p3"/>
          <p:cNvGrpSpPr/>
          <p:nvPr/>
        </p:nvGrpSpPr>
        <p:grpSpPr>
          <a:xfrm>
            <a:off x="1980240" y="520107"/>
            <a:ext cx="10219389" cy="6350602"/>
            <a:chOff x="1980240" y="520107"/>
            <a:chExt cx="10219389" cy="6350602"/>
          </a:xfrm>
        </p:grpSpPr>
        <p:sp>
          <p:nvSpPr>
            <p:cNvPr id="36" name="Google Shape;36;p3"/>
            <p:cNvSpPr/>
            <p:nvPr/>
          </p:nvSpPr>
          <p:spPr>
            <a:xfrm>
              <a:off x="1980240" y="2877450"/>
              <a:ext cx="3086393" cy="3988178"/>
            </a:xfrm>
            <a:custGeom>
              <a:avLst/>
              <a:gdLst/>
              <a:ahLst/>
              <a:cxnLst/>
              <a:rect l="l" t="t" r="r" b="b"/>
              <a:pathLst>
                <a:path w="3086392" h="3988178" extrusionOk="0">
                  <a:moveTo>
                    <a:pt x="12693" y="614730"/>
                  </a:moveTo>
                  <a:cubicBezTo>
                    <a:pt x="12693" y="614730"/>
                    <a:pt x="1595263" y="2043616"/>
                    <a:pt x="1910253" y="3983090"/>
                  </a:cubicBezTo>
                  <a:lnTo>
                    <a:pt x="3082574" y="3983090"/>
                  </a:lnTo>
                  <a:lnTo>
                    <a:pt x="2258266" y="12693"/>
                  </a:lnTo>
                  <a:lnTo>
                    <a:pt x="12693" y="614730"/>
                  </a:lnTo>
                  <a:close/>
                </a:path>
              </a:pathLst>
            </a:custGeom>
            <a:gradFill>
              <a:gsLst>
                <a:gs pos="0">
                  <a:schemeClr val="lt1"/>
                </a:gs>
                <a:gs pos="3000">
                  <a:schemeClr val="lt1"/>
                </a:gs>
                <a:gs pos="100000">
                  <a:srgbClr val="FFAA00">
                    <a:alpha val="49803"/>
                  </a:srgbClr>
                </a:gs>
              </a:gsLst>
              <a:lin ang="4278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7" name="Google Shape;37;p3"/>
            <p:cNvSpPr/>
            <p:nvPr/>
          </p:nvSpPr>
          <p:spPr>
            <a:xfrm>
              <a:off x="2962043" y="520107"/>
              <a:ext cx="9233775" cy="6350602"/>
            </a:xfrm>
            <a:custGeom>
              <a:avLst/>
              <a:gdLst/>
              <a:ahLst/>
              <a:cxnLst/>
              <a:rect l="l" t="t" r="r" b="b"/>
              <a:pathLst>
                <a:path w="9233775" h="6350602" extrusionOk="0">
                  <a:moveTo>
                    <a:pt x="9229957" y="12693"/>
                  </a:moveTo>
                  <a:lnTo>
                    <a:pt x="12693" y="2225243"/>
                  </a:lnTo>
                  <a:lnTo>
                    <a:pt x="999577" y="6340434"/>
                  </a:lnTo>
                  <a:lnTo>
                    <a:pt x="9229957" y="6340434"/>
                  </a:lnTo>
                  <a:close/>
                </a:path>
              </a:pathLst>
            </a:custGeom>
            <a:gradFill>
              <a:gsLst>
                <a:gs pos="0">
                  <a:schemeClr val="accent5"/>
                </a:gs>
                <a:gs pos="3000">
                  <a:schemeClr val="accent5"/>
                </a:gs>
                <a:gs pos="100000">
                  <a:schemeClr val="lt2"/>
                </a:gs>
              </a:gsLst>
              <a:lin ang="81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8" name="Google Shape;38;p3"/>
            <p:cNvSpPr/>
            <p:nvPr/>
          </p:nvSpPr>
          <p:spPr>
            <a:xfrm>
              <a:off x="3270682" y="752539"/>
              <a:ext cx="8928947" cy="6109280"/>
            </a:xfrm>
            <a:custGeom>
              <a:avLst/>
              <a:gdLst/>
              <a:ahLst/>
              <a:cxnLst/>
              <a:rect l="l" t="t" r="r" b="b"/>
              <a:pathLst>
                <a:path w="8928946" h="6109279" extrusionOk="0">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grpSp>
        <p:nvGrpSpPr>
          <p:cNvPr id="39" name="Google Shape;39;p3"/>
          <p:cNvGrpSpPr/>
          <p:nvPr/>
        </p:nvGrpSpPr>
        <p:grpSpPr>
          <a:xfrm>
            <a:off x="10962579" y="5678327"/>
            <a:ext cx="1234800" cy="1051200"/>
            <a:chOff x="5626893" y="3026568"/>
            <a:chExt cx="937260" cy="800760"/>
          </a:xfrm>
        </p:grpSpPr>
        <p:sp>
          <p:nvSpPr>
            <p:cNvPr id="40" name="Google Shape;40;p3"/>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41" name="Google Shape;41;p3"/>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42" name="Google Shape;42;p3"/>
          <p:cNvSpPr/>
          <p:nvPr/>
        </p:nvSpPr>
        <p:spPr>
          <a:xfrm>
            <a:off x="-24517" y="970945"/>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43" name="Google Shape;43;p3"/>
          <p:cNvSpPr>
            <a:spLocks noGrp="1"/>
          </p:cNvSpPr>
          <p:nvPr>
            <p:ph type="pic" idx="2"/>
          </p:nvPr>
        </p:nvSpPr>
        <p:spPr>
          <a:xfrm>
            <a:off x="3314240" y="793217"/>
            <a:ext cx="8877760" cy="6064783"/>
          </a:xfrm>
          <a:prstGeom prst="rect">
            <a:avLst/>
          </a:prstGeom>
          <a:noFill/>
          <a:ln>
            <a:noFill/>
          </a:ln>
        </p:spPr>
      </p:sp>
      <p:sp>
        <p:nvSpPr>
          <p:cNvPr id="44" name="Google Shape;44;p3"/>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3"/>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47" name="Google Shape;47;p3"/>
          <p:cNvSpPr/>
          <p:nvPr/>
        </p:nvSpPr>
        <p:spPr>
          <a:xfrm>
            <a:off x="-26126" y="587196"/>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48" name="Google Shape;48;p3"/>
          <p:cNvSpPr txBox="1">
            <a:spLocks noGrp="1"/>
          </p:cNvSpPr>
          <p:nvPr>
            <p:ph type="title"/>
          </p:nvPr>
        </p:nvSpPr>
        <p:spPr>
          <a:xfrm rot="-360000">
            <a:off x="803491" y="1001491"/>
            <a:ext cx="4065084" cy="70084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sz="4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49" name="Google Shape;49;p3"/>
          <p:cNvGrpSpPr/>
          <p:nvPr/>
        </p:nvGrpSpPr>
        <p:grpSpPr>
          <a:xfrm>
            <a:off x="-12715" y="-12715"/>
            <a:ext cx="7434968" cy="5461207"/>
            <a:chOff x="-12715" y="-12715"/>
            <a:chExt cx="7434968" cy="5461207"/>
          </a:xfrm>
        </p:grpSpPr>
        <p:sp>
          <p:nvSpPr>
            <p:cNvPr id="50" name="Google Shape;50;p3"/>
            <p:cNvSpPr/>
            <p:nvPr/>
          </p:nvSpPr>
          <p:spPr>
            <a:xfrm>
              <a:off x="5931446" y="-12715"/>
              <a:ext cx="1207388" cy="1143841"/>
            </a:xfrm>
            <a:custGeom>
              <a:avLst/>
              <a:gdLst/>
              <a:ahLst/>
              <a:cxnLst/>
              <a:rect l="l" t="t" r="r" b="b"/>
              <a:pathLst>
                <a:path w="1207387" h="1143841" extrusionOk="0">
                  <a:moveTo>
                    <a:pt x="1194684" y="12715"/>
                  </a:moveTo>
                  <a:lnTo>
                    <a:pt x="754940" y="12715"/>
                  </a:lnTo>
                  <a:lnTo>
                    <a:pt x="332990" y="494399"/>
                  </a:lnTo>
                  <a:lnTo>
                    <a:pt x="12715" y="1140034"/>
                  </a:lnTo>
                  <a:lnTo>
                    <a:pt x="612596" y="686310"/>
                  </a:lnTo>
                  <a:close/>
                </a:path>
              </a:pathLst>
            </a:custGeom>
            <a:gradFill>
              <a:gsLst>
                <a:gs pos="0">
                  <a:srgbClr val="C074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51" name="Google Shape;51;p3"/>
            <p:cNvSpPr/>
            <p:nvPr/>
          </p:nvSpPr>
          <p:spPr>
            <a:xfrm>
              <a:off x="-12715" y="4607132"/>
              <a:ext cx="2071623" cy="635467"/>
            </a:xfrm>
            <a:custGeom>
              <a:avLst/>
              <a:gdLst/>
              <a:ahLst/>
              <a:cxnLst/>
              <a:rect l="l" t="t" r="r" b="b"/>
              <a:pathLst>
                <a:path w="2071623" h="635467" extrusionOk="0">
                  <a:moveTo>
                    <a:pt x="2061461" y="12715"/>
                  </a:moveTo>
                  <a:lnTo>
                    <a:pt x="2061461" y="12715"/>
                  </a:lnTo>
                  <a:lnTo>
                    <a:pt x="1307797" y="13986"/>
                  </a:lnTo>
                  <a:lnTo>
                    <a:pt x="12715" y="294862"/>
                  </a:lnTo>
                  <a:lnTo>
                    <a:pt x="12715" y="629118"/>
                  </a:lnTo>
                  <a:lnTo>
                    <a:pt x="1415827" y="335532"/>
                  </a:lnTo>
                  <a:close/>
                </a:path>
              </a:pathLst>
            </a:custGeom>
            <a:gradFill>
              <a:gsLst>
                <a:gs pos="0">
                  <a:srgbClr val="9D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52" name="Google Shape;52;p3"/>
            <p:cNvSpPr/>
            <p:nvPr/>
          </p:nvSpPr>
          <p:spPr>
            <a:xfrm>
              <a:off x="-12715" y="4546128"/>
              <a:ext cx="2287682" cy="902364"/>
            </a:xfrm>
            <a:custGeom>
              <a:avLst/>
              <a:gdLst/>
              <a:ahLst/>
              <a:cxnLst/>
              <a:rect l="l" t="t" r="r" b="b"/>
              <a:pathLst>
                <a:path w="2287682" h="902363" extrusionOk="0">
                  <a:moveTo>
                    <a:pt x="12715" y="898556"/>
                  </a:moveTo>
                  <a:lnTo>
                    <a:pt x="2283875" y="415601"/>
                  </a:lnTo>
                  <a:lnTo>
                    <a:pt x="2198722" y="12715"/>
                  </a:lnTo>
                  <a:lnTo>
                    <a:pt x="12715" y="477877"/>
                  </a:lnTo>
                  <a:close/>
                </a:path>
              </a:pathLst>
            </a:custGeom>
            <a:blipFill rotWithShape="1">
              <a:blip r:embed="rId2">
                <a:alphaModFix/>
              </a:blip>
              <a:stretch>
                <a:fillRect l="-71083" t="19265" r="1772" b="-3567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53" name="Google Shape;53;p3"/>
            <p:cNvSpPr/>
            <p:nvPr/>
          </p:nvSpPr>
          <p:spPr>
            <a:xfrm>
              <a:off x="5820875" y="-12715"/>
              <a:ext cx="1601378" cy="1461575"/>
            </a:xfrm>
            <a:custGeom>
              <a:avLst/>
              <a:gdLst/>
              <a:ahLst/>
              <a:cxnLst/>
              <a:rect l="l" t="t" r="r" b="b"/>
              <a:pathLst>
                <a:path w="1601377" h="1461574" extrusionOk="0">
                  <a:moveTo>
                    <a:pt x="1047256" y="12715"/>
                  </a:moveTo>
                  <a:lnTo>
                    <a:pt x="12715" y="1181975"/>
                  </a:lnTo>
                  <a:lnTo>
                    <a:pt x="321552" y="1455226"/>
                  </a:lnTo>
                  <a:lnTo>
                    <a:pt x="1597570" y="12715"/>
                  </a:lnTo>
                  <a:close/>
                </a:path>
              </a:pathLst>
            </a:custGeom>
            <a:blipFill rotWithShape="1">
              <a:blip r:embed="rId3">
                <a:alphaModFix/>
              </a:blip>
              <a:stretch>
                <a:fillRect l="9983" t="-142508" r="-99563" b="9277"/>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Layout 1">
  <p:cSld name="Text Layout 1">
    <p:spTree>
      <p:nvGrpSpPr>
        <p:cNvPr id="1" name="Shape 54"/>
        <p:cNvGrpSpPr/>
        <p:nvPr/>
      </p:nvGrpSpPr>
      <p:grpSpPr>
        <a:xfrm>
          <a:off x="0" y="0"/>
          <a:ext cx="0" cy="0"/>
          <a:chOff x="0" y="0"/>
          <a:chExt cx="0" cy="0"/>
        </a:xfrm>
      </p:grpSpPr>
      <p:grpSp>
        <p:nvGrpSpPr>
          <p:cNvPr id="55" name="Google Shape;55;p4"/>
          <p:cNvGrpSpPr/>
          <p:nvPr/>
        </p:nvGrpSpPr>
        <p:grpSpPr>
          <a:xfrm>
            <a:off x="10962579" y="5678327"/>
            <a:ext cx="1234800" cy="1051200"/>
            <a:chOff x="5626893" y="3026568"/>
            <a:chExt cx="937260" cy="800760"/>
          </a:xfrm>
        </p:grpSpPr>
        <p:sp>
          <p:nvSpPr>
            <p:cNvPr id="56" name="Google Shape;56;p4"/>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57" name="Google Shape;57;p4"/>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58" name="Google Shape;58;p4"/>
          <p:cNvSpPr txBox="1">
            <a:spLocks noGrp="1"/>
          </p:cNvSpPr>
          <p:nvPr>
            <p:ph type="body" idx="1"/>
          </p:nvPr>
        </p:nvSpPr>
        <p:spPr>
          <a:xfrm>
            <a:off x="748030" y="2442380"/>
            <a:ext cx="3913632" cy="804672"/>
          </a:xfrm>
          <a:prstGeom prst="rect">
            <a:avLst/>
          </a:prstGeom>
          <a:gradFill>
            <a:gsLst>
              <a:gs pos="0">
                <a:schemeClr val="dk2"/>
              </a:gs>
              <a:gs pos="100000">
                <a:schemeClr val="dk1"/>
              </a:gs>
            </a:gsLst>
            <a:lin ang="10800000" scaled="0"/>
          </a:gradFill>
          <a:ln>
            <a:noFill/>
          </a:ln>
        </p:spPr>
        <p:txBody>
          <a:bodyPr spcFirstLastPara="1" wrap="square" lIns="144000" tIns="72000" rIns="91425" bIns="72000" anchor="ctr" anchorCtr="0">
            <a:normAutofit/>
          </a:bodyPr>
          <a:lstStyle>
            <a:lvl1pPr marL="457200" lvl="0" indent="-228600" algn="l">
              <a:lnSpc>
                <a:spcPct val="90000"/>
              </a:lnSpc>
              <a:spcBef>
                <a:spcPts val="1000"/>
              </a:spcBef>
              <a:spcAft>
                <a:spcPts val="0"/>
              </a:spcAft>
              <a:buClr>
                <a:schemeClr val="lt1"/>
              </a:buClr>
              <a:buSzPts val="2000"/>
              <a:buNone/>
              <a:defRPr sz="2000" b="1">
                <a:solidFill>
                  <a:schemeClr val="lt1"/>
                </a:solidFill>
              </a:defRPr>
            </a:lvl1pPr>
            <a:lvl2pPr marL="914400" lvl="1" indent="-228600" algn="l">
              <a:lnSpc>
                <a:spcPct val="90000"/>
              </a:lnSpc>
              <a:spcBef>
                <a:spcPts val="500"/>
              </a:spcBef>
              <a:spcAft>
                <a:spcPts val="0"/>
              </a:spcAft>
              <a:buClr>
                <a:srgbClr val="BB8888"/>
              </a:buClr>
              <a:buSzPts val="2000"/>
              <a:buNone/>
              <a:defRPr sz="2000">
                <a:solidFill>
                  <a:srgbClr val="BB8888"/>
                </a:solidFill>
              </a:defRPr>
            </a:lvl2pPr>
            <a:lvl3pPr marL="1371600" lvl="2" indent="-228600" algn="l">
              <a:lnSpc>
                <a:spcPct val="90000"/>
              </a:lnSpc>
              <a:spcBef>
                <a:spcPts val="500"/>
              </a:spcBef>
              <a:spcAft>
                <a:spcPts val="0"/>
              </a:spcAft>
              <a:buClr>
                <a:srgbClr val="BB8888"/>
              </a:buClr>
              <a:buSzPts val="1800"/>
              <a:buNone/>
              <a:defRPr sz="1800">
                <a:solidFill>
                  <a:srgbClr val="BB8888"/>
                </a:solidFill>
              </a:defRPr>
            </a:lvl3pPr>
            <a:lvl4pPr marL="1828800" lvl="3" indent="-228600" algn="l">
              <a:lnSpc>
                <a:spcPct val="90000"/>
              </a:lnSpc>
              <a:spcBef>
                <a:spcPts val="500"/>
              </a:spcBef>
              <a:spcAft>
                <a:spcPts val="0"/>
              </a:spcAft>
              <a:buClr>
                <a:srgbClr val="BB8888"/>
              </a:buClr>
              <a:buSzPts val="1600"/>
              <a:buNone/>
              <a:defRPr sz="1600">
                <a:solidFill>
                  <a:srgbClr val="BB8888"/>
                </a:solidFill>
              </a:defRPr>
            </a:lvl4pPr>
            <a:lvl5pPr marL="2286000" lvl="4" indent="-228600" algn="l">
              <a:lnSpc>
                <a:spcPct val="90000"/>
              </a:lnSpc>
              <a:spcBef>
                <a:spcPts val="500"/>
              </a:spcBef>
              <a:spcAft>
                <a:spcPts val="0"/>
              </a:spcAft>
              <a:buClr>
                <a:srgbClr val="BB8888"/>
              </a:buClr>
              <a:buSzPts val="1600"/>
              <a:buNone/>
              <a:defRPr sz="1600">
                <a:solidFill>
                  <a:srgbClr val="BB8888"/>
                </a:solidFill>
              </a:defRPr>
            </a:lvl5pPr>
            <a:lvl6pPr marL="2743200" lvl="5" indent="-228600" algn="l">
              <a:lnSpc>
                <a:spcPct val="90000"/>
              </a:lnSpc>
              <a:spcBef>
                <a:spcPts val="500"/>
              </a:spcBef>
              <a:spcAft>
                <a:spcPts val="0"/>
              </a:spcAft>
              <a:buClr>
                <a:srgbClr val="BB8888"/>
              </a:buClr>
              <a:buSzPts val="1600"/>
              <a:buNone/>
              <a:defRPr sz="1600">
                <a:solidFill>
                  <a:srgbClr val="BB8888"/>
                </a:solidFill>
              </a:defRPr>
            </a:lvl6pPr>
            <a:lvl7pPr marL="3200400" lvl="6" indent="-228600" algn="l">
              <a:lnSpc>
                <a:spcPct val="90000"/>
              </a:lnSpc>
              <a:spcBef>
                <a:spcPts val="500"/>
              </a:spcBef>
              <a:spcAft>
                <a:spcPts val="0"/>
              </a:spcAft>
              <a:buClr>
                <a:srgbClr val="BB8888"/>
              </a:buClr>
              <a:buSzPts val="1600"/>
              <a:buNone/>
              <a:defRPr sz="1600">
                <a:solidFill>
                  <a:srgbClr val="BB8888"/>
                </a:solidFill>
              </a:defRPr>
            </a:lvl7pPr>
            <a:lvl8pPr marL="3657600" lvl="7" indent="-228600" algn="l">
              <a:lnSpc>
                <a:spcPct val="90000"/>
              </a:lnSpc>
              <a:spcBef>
                <a:spcPts val="500"/>
              </a:spcBef>
              <a:spcAft>
                <a:spcPts val="0"/>
              </a:spcAft>
              <a:buClr>
                <a:srgbClr val="BB8888"/>
              </a:buClr>
              <a:buSzPts val="1600"/>
              <a:buNone/>
              <a:defRPr sz="1600">
                <a:solidFill>
                  <a:srgbClr val="BB8888"/>
                </a:solidFill>
              </a:defRPr>
            </a:lvl8pPr>
            <a:lvl9pPr marL="4114800" lvl="8" indent="-228600" algn="l">
              <a:lnSpc>
                <a:spcPct val="90000"/>
              </a:lnSpc>
              <a:spcBef>
                <a:spcPts val="500"/>
              </a:spcBef>
              <a:spcAft>
                <a:spcPts val="0"/>
              </a:spcAft>
              <a:buClr>
                <a:srgbClr val="BB8888"/>
              </a:buClr>
              <a:buSzPts val="1600"/>
              <a:buNone/>
              <a:defRPr sz="1600">
                <a:solidFill>
                  <a:srgbClr val="BB8888"/>
                </a:solidFill>
              </a:defRPr>
            </a:lvl9pPr>
          </a:lstStyle>
          <a:p>
            <a:endParaRPr/>
          </a:p>
        </p:txBody>
      </p:sp>
      <p:sp>
        <p:nvSpPr>
          <p:cNvPr id="59" name="Google Shape;59;p4"/>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4"/>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62" name="Google Shape;62;p4"/>
          <p:cNvSpPr/>
          <p:nvPr/>
        </p:nvSpPr>
        <p:spPr>
          <a:xfrm>
            <a:off x="-24517" y="970945"/>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63" name="Google Shape;63;p4"/>
          <p:cNvSpPr/>
          <p:nvPr/>
        </p:nvSpPr>
        <p:spPr>
          <a:xfrm>
            <a:off x="-26126" y="587196"/>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64" name="Google Shape;64;p4"/>
          <p:cNvSpPr txBox="1">
            <a:spLocks noGrp="1"/>
          </p:cNvSpPr>
          <p:nvPr>
            <p:ph type="title"/>
          </p:nvPr>
        </p:nvSpPr>
        <p:spPr>
          <a:xfrm rot="-360000">
            <a:off x="846111" y="974881"/>
            <a:ext cx="3933620" cy="7344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000"/>
              <a:buFont typeface="Comic Sans MS"/>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4"/>
          <p:cNvSpPr txBox="1">
            <a:spLocks noGrp="1"/>
          </p:cNvSpPr>
          <p:nvPr>
            <p:ph type="body" idx="2"/>
          </p:nvPr>
        </p:nvSpPr>
        <p:spPr>
          <a:xfrm>
            <a:off x="808990" y="3392622"/>
            <a:ext cx="3913188" cy="2249488"/>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600"/>
              </a:spcBef>
              <a:spcAft>
                <a:spcPts val="0"/>
              </a:spcAft>
              <a:buClr>
                <a:schemeClr val="accent2"/>
              </a:buClr>
              <a:buSzPts val="1600"/>
              <a:buChar char="•"/>
              <a:defRPr sz="1600" b="0">
                <a:latin typeface="Libre Franklin"/>
                <a:ea typeface="Libre Franklin"/>
                <a:cs typeface="Libre Franklin"/>
                <a:sym typeface="Libre Franklin"/>
              </a:defRPr>
            </a:lvl1pPr>
            <a:lvl2pPr marL="914400" lvl="1" indent="-228600" algn="l">
              <a:lnSpc>
                <a:spcPct val="90000"/>
              </a:lnSpc>
              <a:spcBef>
                <a:spcPts val="500"/>
              </a:spcBef>
              <a:spcAft>
                <a:spcPts val="0"/>
              </a:spcAft>
              <a:buClr>
                <a:schemeClr val="accent4"/>
              </a:buClr>
              <a:buSzPts val="1600"/>
              <a:buNone/>
              <a:defRPr sz="1600">
                <a:latin typeface="Libre Franklin"/>
                <a:ea typeface="Libre Franklin"/>
                <a:cs typeface="Libre Franklin"/>
                <a:sym typeface="Libre Franklin"/>
              </a:defRPr>
            </a:lvl2pPr>
            <a:lvl3pPr marL="1371600" lvl="2" indent="-330200" algn="l">
              <a:lnSpc>
                <a:spcPct val="90000"/>
              </a:lnSpc>
              <a:spcBef>
                <a:spcPts val="500"/>
              </a:spcBef>
              <a:spcAft>
                <a:spcPts val="0"/>
              </a:spcAft>
              <a:buClr>
                <a:schemeClr val="accent4"/>
              </a:buClr>
              <a:buSzPts val="1600"/>
              <a:buChar char="•"/>
              <a:defRPr sz="1600">
                <a:latin typeface="Libre Franklin"/>
                <a:ea typeface="Libre Franklin"/>
                <a:cs typeface="Libre Franklin"/>
                <a:sym typeface="Libre Franklin"/>
              </a:defRPr>
            </a:lvl3pPr>
            <a:lvl4pPr marL="1828800" lvl="3" indent="-330200" algn="l">
              <a:lnSpc>
                <a:spcPct val="90000"/>
              </a:lnSpc>
              <a:spcBef>
                <a:spcPts val="500"/>
              </a:spcBef>
              <a:spcAft>
                <a:spcPts val="0"/>
              </a:spcAft>
              <a:buClr>
                <a:schemeClr val="accent4"/>
              </a:buClr>
              <a:buSzPts val="1600"/>
              <a:buChar char="•"/>
              <a:defRPr sz="1600">
                <a:latin typeface="Libre Franklin"/>
                <a:ea typeface="Libre Franklin"/>
                <a:cs typeface="Libre Franklin"/>
                <a:sym typeface="Libre Franklin"/>
              </a:defRPr>
            </a:lvl4pPr>
            <a:lvl5pPr marL="2286000" lvl="4" indent="-330200" algn="l">
              <a:lnSpc>
                <a:spcPct val="90000"/>
              </a:lnSpc>
              <a:spcBef>
                <a:spcPts val="500"/>
              </a:spcBef>
              <a:spcAft>
                <a:spcPts val="0"/>
              </a:spcAft>
              <a:buClr>
                <a:schemeClr val="accent4"/>
              </a:buClr>
              <a:buSzPts val="1600"/>
              <a:buChar char="•"/>
              <a:defRPr sz="1600">
                <a:latin typeface="Libre Franklin"/>
                <a:ea typeface="Libre Franklin"/>
                <a:cs typeface="Libre Franklin"/>
                <a:sym typeface="Libre Franklin"/>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66" name="Google Shape;66;p4"/>
          <p:cNvGrpSpPr/>
          <p:nvPr/>
        </p:nvGrpSpPr>
        <p:grpSpPr>
          <a:xfrm>
            <a:off x="5518024" y="-12700"/>
            <a:ext cx="6359713" cy="6455013"/>
            <a:chOff x="5518024" y="-12700"/>
            <a:chExt cx="6359713" cy="6455013"/>
          </a:xfrm>
        </p:grpSpPr>
        <p:sp>
          <p:nvSpPr>
            <p:cNvPr id="67" name="Google Shape;67;p4"/>
            <p:cNvSpPr/>
            <p:nvPr/>
          </p:nvSpPr>
          <p:spPr>
            <a:xfrm>
              <a:off x="5518024" y="-12700"/>
              <a:ext cx="2287209" cy="5565543"/>
            </a:xfrm>
            <a:custGeom>
              <a:avLst/>
              <a:gdLst/>
              <a:ahLst/>
              <a:cxnLst/>
              <a:rect l="l" t="t" r="r" b="b"/>
              <a:pathLst>
                <a:path w="2287209" h="5565543" extrusionOk="0">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a:gsLst>
                <a:gs pos="0">
                  <a:srgbClr val="FFAA00">
                    <a:alpha val="5882"/>
                  </a:srgbClr>
                </a:gs>
                <a:gs pos="3000">
                  <a:srgbClr val="FFAA00">
                    <a:alpha val="5882"/>
                  </a:srgbClr>
                </a:gs>
                <a:gs pos="100000">
                  <a:srgbClr val="FFAA00">
                    <a:alpha val="49803"/>
                  </a:srgbClr>
                </a:gs>
              </a:gsLst>
              <a:lin ang="58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68" name="Google Shape;68;p4"/>
            <p:cNvSpPr/>
            <p:nvPr/>
          </p:nvSpPr>
          <p:spPr>
            <a:xfrm>
              <a:off x="5537084" y="-12700"/>
              <a:ext cx="6340653" cy="6455013"/>
            </a:xfrm>
            <a:custGeom>
              <a:avLst/>
              <a:gdLst/>
              <a:ahLst/>
              <a:cxnLst/>
              <a:rect l="l" t="t" r="r" b="b"/>
              <a:pathLst>
                <a:path w="6340653" h="6455013" extrusionOk="0">
                  <a:moveTo>
                    <a:pt x="5080140" y="6446112"/>
                  </a:moveTo>
                  <a:lnTo>
                    <a:pt x="6334294" y="545112"/>
                  </a:lnTo>
                  <a:lnTo>
                    <a:pt x="3831070" y="12700"/>
                  </a:lnTo>
                  <a:lnTo>
                    <a:pt x="1151222" y="12700"/>
                  </a:lnTo>
                  <a:lnTo>
                    <a:pt x="12700" y="5369854"/>
                  </a:lnTo>
                  <a:close/>
                </a:path>
              </a:pathLst>
            </a:custGeom>
            <a:gradFill>
              <a:gsLst>
                <a:gs pos="0">
                  <a:schemeClr val="accent5"/>
                </a:gs>
                <a:gs pos="3000">
                  <a:schemeClr val="accent5"/>
                </a:gs>
                <a:gs pos="100000">
                  <a:schemeClr val="lt2"/>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69" name="Google Shape;69;p4"/>
            <p:cNvSpPr/>
            <p:nvPr/>
          </p:nvSpPr>
          <p:spPr>
            <a:xfrm>
              <a:off x="5830609" y="-12700"/>
              <a:ext cx="5756144" cy="6150052"/>
            </a:xfrm>
            <a:custGeom>
              <a:avLst/>
              <a:gdLst/>
              <a:ahLst/>
              <a:cxnLst/>
              <a:rect l="l" t="t" r="r" b="b"/>
              <a:pathLst>
                <a:path w="5756143" h="6150052" extrusionOk="0">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70" name="Google Shape;70;p4"/>
          <p:cNvSpPr>
            <a:spLocks noGrp="1"/>
          </p:cNvSpPr>
          <p:nvPr>
            <p:ph type="pic" idx="3"/>
          </p:nvPr>
        </p:nvSpPr>
        <p:spPr>
          <a:xfrm rot="720000">
            <a:off x="6384187" y="209524"/>
            <a:ext cx="4647699" cy="5472101"/>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71"/>
        <p:cNvGrpSpPr/>
        <p:nvPr/>
      </p:nvGrpSpPr>
      <p:grpSpPr>
        <a:xfrm>
          <a:off x="0" y="0"/>
          <a:ext cx="0" cy="0"/>
          <a:chOff x="0" y="0"/>
          <a:chExt cx="0" cy="0"/>
        </a:xfrm>
      </p:grpSpPr>
      <p:grpSp>
        <p:nvGrpSpPr>
          <p:cNvPr id="72" name="Google Shape;72;p5"/>
          <p:cNvGrpSpPr/>
          <p:nvPr/>
        </p:nvGrpSpPr>
        <p:grpSpPr>
          <a:xfrm>
            <a:off x="10962579" y="5678327"/>
            <a:ext cx="1234800" cy="1051200"/>
            <a:chOff x="5626893" y="3026568"/>
            <a:chExt cx="937260" cy="800760"/>
          </a:xfrm>
        </p:grpSpPr>
        <p:sp>
          <p:nvSpPr>
            <p:cNvPr id="73" name="Google Shape;73;p5"/>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74" name="Google Shape;74;p5"/>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75" name="Google Shape;75;p5"/>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grpSp>
        <p:nvGrpSpPr>
          <p:cNvPr id="77" name="Google Shape;77;p5"/>
          <p:cNvGrpSpPr/>
          <p:nvPr/>
        </p:nvGrpSpPr>
        <p:grpSpPr>
          <a:xfrm>
            <a:off x="3101009" y="-12694"/>
            <a:ext cx="9094808" cy="5689901"/>
            <a:chOff x="227974" y="-12694"/>
            <a:chExt cx="11967843" cy="5689901"/>
          </a:xfrm>
        </p:grpSpPr>
        <p:sp>
          <p:nvSpPr>
            <p:cNvPr id="78" name="Google Shape;78;p5"/>
            <p:cNvSpPr/>
            <p:nvPr/>
          </p:nvSpPr>
          <p:spPr>
            <a:xfrm>
              <a:off x="227974" y="-12694"/>
              <a:ext cx="2146414" cy="5677200"/>
            </a:xfrm>
            <a:custGeom>
              <a:avLst/>
              <a:gdLst/>
              <a:ahLst/>
              <a:cxnLst/>
              <a:rect l="l" t="t" r="r" b="b"/>
              <a:pathLst>
                <a:path w="2146413" h="5677200" extrusionOk="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rgbClr val="FFAA00">
                    <a:alpha val="4705"/>
                  </a:srgbClr>
                </a:gs>
                <a:gs pos="100000">
                  <a:schemeClr val="accent5"/>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79" name="Google Shape;79;p5"/>
            <p:cNvSpPr/>
            <p:nvPr/>
          </p:nvSpPr>
          <p:spPr>
            <a:xfrm>
              <a:off x="866818" y="-12694"/>
              <a:ext cx="11328999" cy="5689901"/>
            </a:xfrm>
            <a:custGeom>
              <a:avLst/>
              <a:gdLst/>
              <a:ahLst/>
              <a:cxnLst/>
              <a:rect l="l" t="t" r="r" b="b"/>
              <a:pathLst>
                <a:path w="11328999" h="5689900" extrusionOk="0">
                  <a:moveTo>
                    <a:pt x="11322642" y="4653519"/>
                  </a:moveTo>
                  <a:lnTo>
                    <a:pt x="11322642" y="12694"/>
                  </a:lnTo>
                  <a:lnTo>
                    <a:pt x="12694" y="12694"/>
                  </a:lnTo>
                  <a:lnTo>
                    <a:pt x="560093" y="5689894"/>
                  </a:lnTo>
                  <a:close/>
                </a:path>
              </a:pathLst>
            </a:custGeom>
            <a:gradFill>
              <a:gsLst>
                <a:gs pos="0">
                  <a:schemeClr val="accent5"/>
                </a:gs>
                <a:gs pos="100000">
                  <a:schemeClr val="l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80" name="Google Shape;80;p5"/>
            <p:cNvSpPr/>
            <p:nvPr/>
          </p:nvSpPr>
          <p:spPr>
            <a:xfrm>
              <a:off x="1152583" y="-12694"/>
              <a:ext cx="11036884" cy="5410486"/>
            </a:xfrm>
            <a:custGeom>
              <a:avLst/>
              <a:gdLst/>
              <a:ahLst/>
              <a:cxnLst/>
              <a:rect l="l" t="t" r="r" b="b"/>
              <a:pathLst>
                <a:path w="11036883" h="5410485" extrusionOk="0">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81" name="Google Shape;81;p5"/>
          <p:cNvSpPr txBox="1">
            <a:spLocks noGrp="1"/>
          </p:cNvSpPr>
          <p:nvPr>
            <p:ph type="body" idx="1"/>
          </p:nvPr>
        </p:nvSpPr>
        <p:spPr>
          <a:xfrm>
            <a:off x="494969" y="2282951"/>
            <a:ext cx="3055579" cy="3402714"/>
          </a:xfrm>
          <a:prstGeom prst="rect">
            <a:avLst/>
          </a:prstGeom>
          <a:gradFill>
            <a:gsLst>
              <a:gs pos="0">
                <a:schemeClr val="dk2"/>
              </a:gs>
              <a:gs pos="100000">
                <a:schemeClr val="dk1"/>
              </a:gs>
            </a:gsLst>
            <a:lin ang="10800000" scaled="0"/>
          </a:gradFill>
          <a:ln>
            <a:noFill/>
          </a:ln>
        </p:spPr>
        <p:txBody>
          <a:bodyPr spcFirstLastPara="1" wrap="square" lIns="144000" tIns="108000" rIns="108000" bIns="108000" anchor="ctr" anchorCtr="0">
            <a:normAutofit/>
          </a:bodyPr>
          <a:lstStyle>
            <a:lvl1pPr marL="457200" lvl="0" indent="-228600" algn="l">
              <a:lnSpc>
                <a:spcPct val="90000"/>
              </a:lnSpc>
              <a:spcBef>
                <a:spcPts val="1000"/>
              </a:spcBef>
              <a:spcAft>
                <a:spcPts val="0"/>
              </a:spcAft>
              <a:buClr>
                <a:schemeClr val="lt1"/>
              </a:buClr>
              <a:buSzPts val="2000"/>
              <a:buFont typeface="Arial"/>
              <a:buNone/>
              <a:defRPr sz="2000" b="1">
                <a:solidFill>
                  <a:schemeClr val="lt1"/>
                </a:solidFill>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5"/>
          <p:cNvSpPr>
            <a:spLocks noGrp="1"/>
          </p:cNvSpPr>
          <p:nvPr>
            <p:ph type="pic" idx="2"/>
          </p:nvPr>
        </p:nvSpPr>
        <p:spPr>
          <a:xfrm>
            <a:off x="3703978" y="1"/>
            <a:ext cx="8495014" cy="5685664"/>
          </a:xfrm>
          <a:prstGeom prst="rect">
            <a:avLst/>
          </a:prstGeom>
          <a:noFill/>
          <a:ln>
            <a:noFill/>
          </a:ln>
        </p:spPr>
      </p:sp>
      <p:sp>
        <p:nvSpPr>
          <p:cNvPr id="83" name="Google Shape;83;p5"/>
          <p:cNvSpPr txBox="1">
            <a:spLocks noGrp="1"/>
          </p:cNvSpPr>
          <p:nvPr>
            <p:ph type="title"/>
          </p:nvPr>
        </p:nvSpPr>
        <p:spPr>
          <a:xfrm rot="-360000">
            <a:off x="-61166" y="919125"/>
            <a:ext cx="3890555" cy="1091949"/>
          </a:xfrm>
          <a:prstGeom prst="rect">
            <a:avLst/>
          </a:prstGeom>
          <a:gradFill>
            <a:gsLst>
              <a:gs pos="0">
                <a:schemeClr val="accent1"/>
              </a:gs>
              <a:gs pos="9000">
                <a:schemeClr val="accent1"/>
              </a:gs>
              <a:gs pos="100000">
                <a:schemeClr val="accent2"/>
              </a:gs>
            </a:gsLst>
            <a:lin ang="360000" scaled="0"/>
          </a:gradFill>
          <a:ln w="9525" cap="flat" cmpd="sng">
            <a:solidFill>
              <a:srgbClr val="99B898"/>
            </a:solidFill>
            <a:prstDash val="solid"/>
            <a:round/>
            <a:headEnd type="none" w="sm" len="sm"/>
            <a:tailEnd type="none" w="sm" len="sm"/>
          </a:ln>
        </p:spPr>
        <p:txBody>
          <a:bodyPr spcFirstLastPara="1" wrap="square" lIns="954000"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84"/>
        <p:cNvGrpSpPr/>
        <p:nvPr/>
      </p:nvGrpSpPr>
      <p:grpSpPr>
        <a:xfrm>
          <a:off x="0" y="0"/>
          <a:ext cx="0" cy="0"/>
          <a:chOff x="0" y="0"/>
          <a:chExt cx="0" cy="0"/>
        </a:xfrm>
      </p:grpSpPr>
      <p:grpSp>
        <p:nvGrpSpPr>
          <p:cNvPr id="85" name="Google Shape;85;p6"/>
          <p:cNvGrpSpPr/>
          <p:nvPr/>
        </p:nvGrpSpPr>
        <p:grpSpPr>
          <a:xfrm>
            <a:off x="10962579" y="5678327"/>
            <a:ext cx="1234800" cy="1051200"/>
            <a:chOff x="5626893" y="3026568"/>
            <a:chExt cx="937260" cy="800760"/>
          </a:xfrm>
        </p:grpSpPr>
        <p:sp>
          <p:nvSpPr>
            <p:cNvPr id="86" name="Google Shape;86;p6"/>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87" name="Google Shape;87;p6"/>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88" name="Google Shape;88;p6"/>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6"/>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6"/>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grpSp>
        <p:nvGrpSpPr>
          <p:cNvPr id="91" name="Google Shape;91;p6"/>
          <p:cNvGrpSpPr/>
          <p:nvPr/>
        </p:nvGrpSpPr>
        <p:grpSpPr>
          <a:xfrm>
            <a:off x="-12715" y="-12715"/>
            <a:ext cx="7434968" cy="5461207"/>
            <a:chOff x="-12715" y="-12715"/>
            <a:chExt cx="7434968" cy="5461207"/>
          </a:xfrm>
        </p:grpSpPr>
        <p:sp>
          <p:nvSpPr>
            <p:cNvPr id="92" name="Google Shape;92;p6"/>
            <p:cNvSpPr/>
            <p:nvPr/>
          </p:nvSpPr>
          <p:spPr>
            <a:xfrm>
              <a:off x="5931446" y="-12715"/>
              <a:ext cx="1207388" cy="1143841"/>
            </a:xfrm>
            <a:custGeom>
              <a:avLst/>
              <a:gdLst/>
              <a:ahLst/>
              <a:cxnLst/>
              <a:rect l="l" t="t" r="r" b="b"/>
              <a:pathLst>
                <a:path w="1207387" h="1143841" extrusionOk="0">
                  <a:moveTo>
                    <a:pt x="1194684" y="12715"/>
                  </a:moveTo>
                  <a:lnTo>
                    <a:pt x="754940" y="12715"/>
                  </a:lnTo>
                  <a:lnTo>
                    <a:pt x="332990" y="494399"/>
                  </a:lnTo>
                  <a:lnTo>
                    <a:pt x="12715" y="1140034"/>
                  </a:lnTo>
                  <a:lnTo>
                    <a:pt x="612596" y="686310"/>
                  </a:lnTo>
                  <a:close/>
                </a:path>
              </a:pathLst>
            </a:custGeom>
            <a:gradFill>
              <a:gsLst>
                <a:gs pos="0">
                  <a:srgbClr val="C074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93" name="Google Shape;93;p6"/>
            <p:cNvSpPr/>
            <p:nvPr/>
          </p:nvSpPr>
          <p:spPr>
            <a:xfrm>
              <a:off x="-12715" y="4607132"/>
              <a:ext cx="2071623" cy="635467"/>
            </a:xfrm>
            <a:custGeom>
              <a:avLst/>
              <a:gdLst/>
              <a:ahLst/>
              <a:cxnLst/>
              <a:rect l="l" t="t" r="r" b="b"/>
              <a:pathLst>
                <a:path w="2071623" h="635467" extrusionOk="0">
                  <a:moveTo>
                    <a:pt x="2061461" y="12715"/>
                  </a:moveTo>
                  <a:lnTo>
                    <a:pt x="2061461" y="12715"/>
                  </a:lnTo>
                  <a:lnTo>
                    <a:pt x="1307797" y="13986"/>
                  </a:lnTo>
                  <a:lnTo>
                    <a:pt x="12715" y="294862"/>
                  </a:lnTo>
                  <a:lnTo>
                    <a:pt x="12715" y="629118"/>
                  </a:lnTo>
                  <a:lnTo>
                    <a:pt x="1415827" y="335532"/>
                  </a:lnTo>
                  <a:close/>
                </a:path>
              </a:pathLst>
            </a:custGeom>
            <a:gradFill>
              <a:gsLst>
                <a:gs pos="0">
                  <a:srgbClr val="9D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94" name="Google Shape;94;p6"/>
            <p:cNvSpPr/>
            <p:nvPr/>
          </p:nvSpPr>
          <p:spPr>
            <a:xfrm>
              <a:off x="-12715" y="4546128"/>
              <a:ext cx="2287682" cy="902364"/>
            </a:xfrm>
            <a:custGeom>
              <a:avLst/>
              <a:gdLst/>
              <a:ahLst/>
              <a:cxnLst/>
              <a:rect l="l" t="t" r="r" b="b"/>
              <a:pathLst>
                <a:path w="2287682" h="902363" extrusionOk="0">
                  <a:moveTo>
                    <a:pt x="12715" y="898556"/>
                  </a:moveTo>
                  <a:lnTo>
                    <a:pt x="2283875" y="415601"/>
                  </a:lnTo>
                  <a:lnTo>
                    <a:pt x="2198722" y="12715"/>
                  </a:lnTo>
                  <a:lnTo>
                    <a:pt x="12715" y="477877"/>
                  </a:lnTo>
                  <a:close/>
                </a:path>
              </a:pathLst>
            </a:custGeom>
            <a:blipFill rotWithShape="1">
              <a:blip r:embed="rId2">
                <a:alphaModFix/>
              </a:blip>
              <a:stretch>
                <a:fillRect l="-71083" t="19265" r="1772" b="-3567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95" name="Google Shape;95;p6"/>
            <p:cNvSpPr/>
            <p:nvPr/>
          </p:nvSpPr>
          <p:spPr>
            <a:xfrm>
              <a:off x="5820875" y="-12715"/>
              <a:ext cx="1601378" cy="1461575"/>
            </a:xfrm>
            <a:custGeom>
              <a:avLst/>
              <a:gdLst/>
              <a:ahLst/>
              <a:cxnLst/>
              <a:rect l="l" t="t" r="r" b="b"/>
              <a:pathLst>
                <a:path w="1601377" h="1461574" extrusionOk="0">
                  <a:moveTo>
                    <a:pt x="1047256" y="12715"/>
                  </a:moveTo>
                  <a:lnTo>
                    <a:pt x="12715" y="1181975"/>
                  </a:lnTo>
                  <a:lnTo>
                    <a:pt x="321552" y="1455226"/>
                  </a:lnTo>
                  <a:lnTo>
                    <a:pt x="1597570" y="12715"/>
                  </a:lnTo>
                  <a:close/>
                </a:path>
              </a:pathLst>
            </a:custGeom>
            <a:blipFill rotWithShape="1">
              <a:blip r:embed="rId3">
                <a:alphaModFix/>
              </a:blip>
              <a:stretch>
                <a:fillRect l="9983" t="-142508" r="-99563" b="9277"/>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hanks Slide">
  <p:cSld name="Thanks Slide">
    <p:spTree>
      <p:nvGrpSpPr>
        <p:cNvPr id="1" name="Shape 96"/>
        <p:cNvGrpSpPr/>
        <p:nvPr/>
      </p:nvGrpSpPr>
      <p:grpSpPr>
        <a:xfrm>
          <a:off x="0" y="0"/>
          <a:ext cx="0" cy="0"/>
          <a:chOff x="0" y="0"/>
          <a:chExt cx="0" cy="0"/>
        </a:xfrm>
      </p:grpSpPr>
      <p:grpSp>
        <p:nvGrpSpPr>
          <p:cNvPr id="97" name="Google Shape;97;p7"/>
          <p:cNvGrpSpPr/>
          <p:nvPr/>
        </p:nvGrpSpPr>
        <p:grpSpPr>
          <a:xfrm>
            <a:off x="6678503" y="1430186"/>
            <a:ext cx="5526208" cy="2613848"/>
            <a:chOff x="6678503" y="665690"/>
            <a:chExt cx="5526208" cy="2613848"/>
          </a:xfrm>
        </p:grpSpPr>
        <p:sp>
          <p:nvSpPr>
            <p:cNvPr id="98" name="Google Shape;98;p7"/>
            <p:cNvSpPr/>
            <p:nvPr/>
          </p:nvSpPr>
          <p:spPr>
            <a:xfrm>
              <a:off x="6678503" y="1272318"/>
              <a:ext cx="5526208" cy="2007220"/>
            </a:xfrm>
            <a:custGeom>
              <a:avLst/>
              <a:gdLst/>
              <a:ahLst/>
              <a:cxnLst/>
              <a:rect l="l" t="t" r="r" b="b"/>
              <a:pathLst>
                <a:path w="5526207" h="2007220" extrusionOk="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0">
                  <a:srgbClr val="008EDC">
                    <a:alpha val="9803"/>
                  </a:srgbClr>
                </a:gs>
                <a:gs pos="22000">
                  <a:srgbClr val="008EDC">
                    <a:alpha val="9803"/>
                  </a:srgbClr>
                </a:gs>
                <a:gs pos="100000">
                  <a:srgbClr val="008EDC">
                    <a:alpha val="40000"/>
                  </a:srgbClr>
                </a:gs>
              </a:gsLst>
              <a:lin ang="102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99" name="Google Shape;99;p7"/>
            <p:cNvSpPr/>
            <p:nvPr/>
          </p:nvSpPr>
          <p:spPr>
            <a:xfrm>
              <a:off x="7262884" y="665690"/>
              <a:ext cx="4941827" cy="2591601"/>
            </a:xfrm>
            <a:custGeom>
              <a:avLst/>
              <a:gdLst/>
              <a:ahLst/>
              <a:cxnLst/>
              <a:rect l="l" t="t" r="r" b="b"/>
              <a:pathLst>
                <a:path w="4941827" h="2591601" extrusionOk="0">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00" name="Google Shape;100;p7"/>
          <p:cNvSpPr/>
          <p:nvPr/>
        </p:nvSpPr>
        <p:spPr>
          <a:xfrm>
            <a:off x="5886429" y="5240536"/>
            <a:ext cx="1486046" cy="1625760"/>
          </a:xfrm>
          <a:custGeom>
            <a:avLst/>
            <a:gdLst/>
            <a:ahLst/>
            <a:cxnLst/>
            <a:rect l="l" t="t" r="r" b="b"/>
            <a:pathLst>
              <a:path w="1486046" h="1625760" extrusionOk="0">
                <a:moveTo>
                  <a:pt x="1482236" y="12701"/>
                </a:moveTo>
                <a:lnTo>
                  <a:pt x="901789" y="491538"/>
                </a:lnTo>
                <a:lnTo>
                  <a:pt x="12701" y="1618139"/>
                </a:lnTo>
                <a:lnTo>
                  <a:pt x="431843" y="1618139"/>
                </a:lnTo>
                <a:lnTo>
                  <a:pt x="1188837" y="670626"/>
                </a:lnTo>
                <a:lnTo>
                  <a:pt x="1482236" y="12701"/>
                </a:lnTo>
                <a:close/>
              </a:path>
            </a:pathLst>
          </a:custGeom>
          <a:gradFill>
            <a:gsLst>
              <a:gs pos="0">
                <a:srgbClr val="3DA800">
                  <a:alpha val="4705"/>
                </a:srgbClr>
              </a:gs>
              <a:gs pos="100000">
                <a:srgbClr val="1F7100">
                  <a:alpha val="20000"/>
                </a:srgbClr>
              </a:gs>
            </a:gsLst>
            <a:lin ang="74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01" name="Google Shape;101;p7"/>
          <p:cNvSpPr/>
          <p:nvPr/>
        </p:nvSpPr>
        <p:spPr>
          <a:xfrm>
            <a:off x="-13301" y="298479"/>
            <a:ext cx="2679964" cy="762075"/>
          </a:xfrm>
          <a:custGeom>
            <a:avLst/>
            <a:gdLst/>
            <a:ahLst/>
            <a:cxnLst/>
            <a:rect l="l" t="t" r="r" b="b"/>
            <a:pathLst>
              <a:path w="2679963" h="762075" extrusionOk="0">
                <a:moveTo>
                  <a:pt x="12701" y="425492"/>
                </a:moveTo>
                <a:lnTo>
                  <a:pt x="12701" y="755724"/>
                </a:lnTo>
                <a:lnTo>
                  <a:pt x="2023309" y="334043"/>
                </a:lnTo>
                <a:lnTo>
                  <a:pt x="2667263" y="12701"/>
                </a:lnTo>
                <a:lnTo>
                  <a:pt x="2667263" y="12701"/>
                </a:lnTo>
                <a:lnTo>
                  <a:pt x="1915349" y="12701"/>
                </a:lnTo>
                <a:close/>
              </a:path>
            </a:pathLst>
          </a:custGeom>
          <a:gradFill>
            <a:gsLst>
              <a:gs pos="0">
                <a:srgbClr val="D3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02" name="Google Shape;102;p7"/>
          <p:cNvSpPr/>
          <p:nvPr/>
        </p:nvSpPr>
        <p:spPr>
          <a:xfrm>
            <a:off x="6083299" y="-12701"/>
            <a:ext cx="1092308" cy="1016100"/>
          </a:xfrm>
          <a:custGeom>
            <a:avLst/>
            <a:gdLst/>
            <a:ahLst/>
            <a:cxnLst/>
            <a:rect l="l" t="t" r="r" b="b"/>
            <a:pathLst>
              <a:path w="1092307" h="1016100" extrusionOk="0">
                <a:moveTo>
                  <a:pt x="638873" y="12701"/>
                </a:moveTo>
                <a:lnTo>
                  <a:pt x="332773" y="361986"/>
                </a:lnTo>
                <a:lnTo>
                  <a:pt x="12701" y="1007209"/>
                </a:lnTo>
                <a:lnTo>
                  <a:pt x="12701" y="1007209"/>
                </a:lnTo>
                <a:lnTo>
                  <a:pt x="612200" y="553775"/>
                </a:lnTo>
                <a:lnTo>
                  <a:pt x="1079606" y="12701"/>
                </a:lnTo>
                <a:close/>
              </a:path>
            </a:pathLst>
          </a:custGeom>
          <a:gradFill>
            <a:gsLst>
              <a:gs pos="0">
                <a:srgbClr val="FFAA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03" name="Google Shape;103;p7"/>
          <p:cNvSpPr/>
          <p:nvPr/>
        </p:nvSpPr>
        <p:spPr>
          <a:xfrm>
            <a:off x="7752243" y="4099514"/>
            <a:ext cx="4445438" cy="1105009"/>
          </a:xfrm>
          <a:custGeom>
            <a:avLst/>
            <a:gdLst/>
            <a:ahLst/>
            <a:cxnLst/>
            <a:rect l="l" t="t" r="r" b="b"/>
            <a:pathLst>
              <a:path w="4445437" h="1105008" extrusionOk="0">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rgbClr val="D30F00">
                  <a:alpha val="4705"/>
                </a:srgbClr>
              </a:gs>
              <a:gs pos="100000">
                <a:srgbClr val="9D0F00">
                  <a:alpha val="20000"/>
                </a:srgbClr>
              </a:gs>
            </a:gsLst>
            <a:lin ang="9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04" name="Google Shape;104;p7"/>
          <p:cNvSpPr/>
          <p:nvPr/>
        </p:nvSpPr>
        <p:spPr>
          <a:xfrm>
            <a:off x="-13301" y="237513"/>
            <a:ext cx="2895885" cy="1028801"/>
          </a:xfrm>
          <a:custGeom>
            <a:avLst/>
            <a:gdLst/>
            <a:ahLst/>
            <a:cxnLst/>
            <a:rect l="l" t="t" r="r" b="b"/>
            <a:pathLst>
              <a:path w="2895885" h="1028801" extrusionOk="0">
                <a:moveTo>
                  <a:pt x="12701" y="1026261"/>
                </a:moveTo>
                <a:lnTo>
                  <a:pt x="2890805" y="414061"/>
                </a:lnTo>
                <a:lnTo>
                  <a:pt x="2805706" y="12701"/>
                </a:lnTo>
                <a:lnTo>
                  <a:pt x="12701" y="605850"/>
                </a:lnTo>
                <a:close/>
              </a:path>
            </a:pathLst>
          </a:custGeom>
          <a:blipFill rotWithShape="1">
            <a:blip r:embed="rId2">
              <a:alphaModFix/>
            </a:blip>
            <a:stretch>
              <a:fillRect l="-39710" t="16305" r="1768" b="-21353"/>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05" name="Google Shape;105;p7"/>
          <p:cNvSpPr/>
          <p:nvPr/>
        </p:nvSpPr>
        <p:spPr>
          <a:xfrm>
            <a:off x="5972798" y="-12701"/>
            <a:ext cx="1486046" cy="1333631"/>
          </a:xfrm>
          <a:custGeom>
            <a:avLst/>
            <a:gdLst/>
            <a:ahLst/>
            <a:cxnLst/>
            <a:rect l="l" t="t" r="r" b="b"/>
            <a:pathLst>
              <a:path w="1486046" h="1333631" extrusionOk="0">
                <a:moveTo>
                  <a:pt x="929732" y="12701"/>
                </a:moveTo>
                <a:lnTo>
                  <a:pt x="12701" y="1049123"/>
                </a:lnTo>
                <a:lnTo>
                  <a:pt x="321342" y="1322200"/>
                </a:lnTo>
                <a:lnTo>
                  <a:pt x="1478426" y="12701"/>
                </a:lnTo>
                <a:close/>
              </a:path>
            </a:pathLst>
          </a:custGeom>
          <a:blipFill rotWithShape="1">
            <a:blip r:embed="rId3">
              <a:alphaModFix/>
            </a:blip>
            <a:stretch>
              <a:fillRect l="10610" t="-169909" r="-117937" b="10061"/>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06" name="Google Shape;106;p7"/>
          <p:cNvSpPr/>
          <p:nvPr/>
        </p:nvSpPr>
        <p:spPr>
          <a:xfrm>
            <a:off x="6033764" y="5121144"/>
            <a:ext cx="1714669" cy="1740071"/>
          </a:xfrm>
          <a:custGeom>
            <a:avLst/>
            <a:gdLst/>
            <a:ahLst/>
            <a:cxnLst/>
            <a:rect l="l" t="t" r="r" b="b"/>
            <a:pathLst>
              <a:path w="1714668" h="1740071" extrusionOk="0">
                <a:moveTo>
                  <a:pt x="12701" y="1737531"/>
                </a:moveTo>
                <a:lnTo>
                  <a:pt x="538533" y="1737531"/>
                </a:lnTo>
                <a:lnTo>
                  <a:pt x="1707048" y="269266"/>
                </a:lnTo>
                <a:lnTo>
                  <a:pt x="1385707" y="12701"/>
                </a:lnTo>
                <a:close/>
              </a:path>
            </a:pathLst>
          </a:custGeom>
          <a:blipFill rotWithShape="1">
            <a:blip r:embed="rId4">
              <a:alphaModFix/>
            </a:blip>
            <a:stretch>
              <a:fillRect l="-67193" t="6185" r="8110" b="-100454"/>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07" name="Google Shape;107;p7"/>
          <p:cNvSpPr/>
          <p:nvPr/>
        </p:nvSpPr>
        <p:spPr>
          <a:xfrm>
            <a:off x="8228540" y="3516857"/>
            <a:ext cx="3975491" cy="1663864"/>
          </a:xfrm>
          <a:custGeom>
            <a:avLst/>
            <a:gdLst/>
            <a:ahLst/>
            <a:cxnLst/>
            <a:rect l="l" t="t" r="r" b="b"/>
            <a:pathLst>
              <a:path w="3975491" h="1663863" extrusionOk="0">
                <a:moveTo>
                  <a:pt x="187978" y="12701"/>
                </a:moveTo>
                <a:lnTo>
                  <a:pt x="12701" y="859875"/>
                </a:lnTo>
                <a:lnTo>
                  <a:pt x="3965330" y="1657513"/>
                </a:lnTo>
                <a:lnTo>
                  <a:pt x="3965330" y="773506"/>
                </a:lnTo>
                <a:close/>
              </a:path>
            </a:pathLst>
          </a:custGeom>
          <a:gradFill>
            <a:gsLst>
              <a:gs pos="0">
                <a:schemeClr val="dk2"/>
              </a:gs>
              <a:gs pos="100000">
                <a:schemeClr val="dk1"/>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08" name="Google Shape;108;p7"/>
          <p:cNvSpPr txBox="1">
            <a:spLocks noGrp="1"/>
          </p:cNvSpPr>
          <p:nvPr>
            <p:ph type="title"/>
          </p:nvPr>
        </p:nvSpPr>
        <p:spPr>
          <a:xfrm rot="840000">
            <a:off x="7388594" y="2045086"/>
            <a:ext cx="4821219"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5500"/>
              <a:buFont typeface="Comic Sans MS"/>
              <a:buNone/>
              <a:defRPr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09" name="Google Shape;109;p7"/>
          <p:cNvGrpSpPr/>
          <p:nvPr/>
        </p:nvGrpSpPr>
        <p:grpSpPr>
          <a:xfrm>
            <a:off x="-12667" y="718133"/>
            <a:ext cx="6444343" cy="6146228"/>
            <a:chOff x="-12667" y="718133"/>
            <a:chExt cx="6444343" cy="6146228"/>
          </a:xfrm>
        </p:grpSpPr>
        <p:sp>
          <p:nvSpPr>
            <p:cNvPr id="110" name="Google Shape;110;p7"/>
            <p:cNvSpPr/>
            <p:nvPr/>
          </p:nvSpPr>
          <p:spPr>
            <a:xfrm>
              <a:off x="-12667" y="4352590"/>
              <a:ext cx="6431657" cy="2511771"/>
            </a:xfrm>
            <a:custGeom>
              <a:avLst/>
              <a:gdLst/>
              <a:ahLst/>
              <a:cxnLst/>
              <a:rect l="l" t="t" r="r" b="b"/>
              <a:pathLst>
                <a:path w="6431657" h="2511771" extrusionOk="0">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rgbClr val="FFAA00">
                    <a:alpha val="4705"/>
                  </a:srgbClr>
                </a:gs>
                <a:gs pos="100000">
                  <a:srgbClr val="C07400">
                    <a:alpha val="20000"/>
                  </a:srgbClr>
                </a:gs>
              </a:gsLst>
              <a:lin ang="5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11" name="Google Shape;111;p7"/>
            <p:cNvSpPr/>
            <p:nvPr/>
          </p:nvSpPr>
          <p:spPr>
            <a:xfrm>
              <a:off x="-12667" y="718133"/>
              <a:ext cx="6444343" cy="5936914"/>
            </a:xfrm>
            <a:custGeom>
              <a:avLst/>
              <a:gdLst/>
              <a:ahLst/>
              <a:cxnLst/>
              <a:rect l="l" t="t" r="r" b="b"/>
              <a:pathLst>
                <a:path w="6444342" h="5936914" extrusionOk="0">
                  <a:moveTo>
                    <a:pt x="12667" y="5930553"/>
                  </a:moveTo>
                  <a:lnTo>
                    <a:pt x="6443056" y="4796450"/>
                  </a:lnTo>
                  <a:lnTo>
                    <a:pt x="6443056" y="4785033"/>
                  </a:lnTo>
                  <a:lnTo>
                    <a:pt x="5605798" y="12667"/>
                  </a:lnTo>
                  <a:lnTo>
                    <a:pt x="12667" y="994541"/>
                  </a:lnTo>
                  <a:close/>
                </a:path>
              </a:pathLst>
            </a:custGeom>
            <a:gradFill>
              <a:gsLst>
                <a:gs pos="0">
                  <a:schemeClr val="accent5"/>
                </a:gs>
                <a:gs pos="100000">
                  <a:schemeClr val="lt2"/>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12" name="Google Shape;112;p7"/>
            <p:cNvSpPr/>
            <p:nvPr/>
          </p:nvSpPr>
          <p:spPr>
            <a:xfrm>
              <a:off x="-12667" y="1036544"/>
              <a:ext cx="6114514" cy="5366057"/>
            </a:xfrm>
            <a:custGeom>
              <a:avLst/>
              <a:gdLst/>
              <a:ahLst/>
              <a:cxnLst/>
              <a:rect l="l" t="t" r="r" b="b"/>
              <a:pathLst>
                <a:path w="6114514" h="5366057" extrusionOk="0">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13" name="Google Shape;113;p7"/>
          <p:cNvSpPr>
            <a:spLocks noGrp="1"/>
          </p:cNvSpPr>
          <p:nvPr>
            <p:ph type="pic" idx="2"/>
          </p:nvPr>
        </p:nvSpPr>
        <p:spPr>
          <a:xfrm>
            <a:off x="-1600" y="1096296"/>
            <a:ext cx="6052552" cy="5259842"/>
          </a:xfrm>
          <a:prstGeom prst="rect">
            <a:avLst/>
          </a:prstGeom>
          <a:noFill/>
          <a:ln w="9525" cap="flat" cmpd="sng">
            <a:solidFill>
              <a:srgbClr val="BFBFBF"/>
            </a:solidFill>
            <a:prstDash val="solid"/>
            <a:round/>
            <a:headEnd type="none" w="sm" len="sm"/>
            <a:tailEnd type="none" w="sm" len="sm"/>
          </a:ln>
        </p:spPr>
      </p:sp>
      <p:sp>
        <p:nvSpPr>
          <p:cNvPr id="114" name="Google Shape;114;p7"/>
          <p:cNvSpPr txBox="1">
            <a:spLocks noGrp="1"/>
          </p:cNvSpPr>
          <p:nvPr>
            <p:ph type="body" idx="1"/>
          </p:nvPr>
        </p:nvSpPr>
        <p:spPr>
          <a:xfrm rot="720000">
            <a:off x="8526498" y="4052877"/>
            <a:ext cx="3689627" cy="642938"/>
          </a:xfrm>
          <a:prstGeom prst="rect">
            <a:avLst/>
          </a:prstGeom>
          <a:noFill/>
          <a:ln>
            <a:noFill/>
          </a:ln>
        </p:spPr>
        <p:txBody>
          <a:bodyPr spcFirstLastPara="1" wrap="square" lIns="91425" tIns="45700" rIns="91425" bIns="45700" anchor="ctr" anchorCtr="0">
            <a:noAutofit/>
          </a:bodyPr>
          <a:lstStyle>
            <a:lvl1pPr marL="457200" lvl="0" indent="-228600" algn="l">
              <a:lnSpc>
                <a:spcPct val="90000"/>
              </a:lnSpc>
              <a:spcBef>
                <a:spcPts val="1000"/>
              </a:spcBef>
              <a:spcAft>
                <a:spcPts val="0"/>
              </a:spcAft>
              <a:buClr>
                <a:schemeClr val="lt1"/>
              </a:buClr>
              <a:buSzPts val="2600"/>
              <a:buNone/>
              <a:defRPr sz="2600" b="1">
                <a:solidFill>
                  <a:schemeClr val="lt1"/>
                </a:solidFill>
              </a:defRPr>
            </a:lvl1pPr>
            <a:lvl2pPr marL="914400" lvl="1" indent="-228600" algn="l">
              <a:lnSpc>
                <a:spcPct val="90000"/>
              </a:lnSpc>
              <a:spcBef>
                <a:spcPts val="500"/>
              </a:spcBef>
              <a:spcAft>
                <a:spcPts val="0"/>
              </a:spcAft>
              <a:buClr>
                <a:schemeClr val="lt1"/>
              </a:buClr>
              <a:buSzPts val="2600"/>
              <a:buNone/>
              <a:defRPr sz="2600">
                <a:solidFill>
                  <a:schemeClr val="lt1"/>
                </a:solidFill>
              </a:defRPr>
            </a:lvl2pPr>
            <a:lvl3pPr marL="1371600" lvl="2" indent="-228600" algn="l">
              <a:lnSpc>
                <a:spcPct val="90000"/>
              </a:lnSpc>
              <a:spcBef>
                <a:spcPts val="500"/>
              </a:spcBef>
              <a:spcAft>
                <a:spcPts val="0"/>
              </a:spcAft>
              <a:buClr>
                <a:schemeClr val="lt1"/>
              </a:buClr>
              <a:buSzPts val="2600"/>
              <a:buNone/>
              <a:defRPr sz="2600">
                <a:solidFill>
                  <a:schemeClr val="lt1"/>
                </a:solidFill>
              </a:defRPr>
            </a:lvl3pPr>
            <a:lvl4pPr marL="1828800" lvl="3" indent="-228600" algn="l">
              <a:lnSpc>
                <a:spcPct val="90000"/>
              </a:lnSpc>
              <a:spcBef>
                <a:spcPts val="500"/>
              </a:spcBef>
              <a:spcAft>
                <a:spcPts val="0"/>
              </a:spcAft>
              <a:buClr>
                <a:schemeClr val="lt1"/>
              </a:buClr>
              <a:buSzPts val="2600"/>
              <a:buNone/>
              <a:defRPr sz="2600">
                <a:solidFill>
                  <a:schemeClr val="lt1"/>
                </a:solidFill>
              </a:defRPr>
            </a:lvl4pPr>
            <a:lvl5pPr marL="2286000" lvl="4" indent="-228600" algn="l">
              <a:lnSpc>
                <a:spcPct val="90000"/>
              </a:lnSpc>
              <a:spcBef>
                <a:spcPts val="500"/>
              </a:spcBef>
              <a:spcAft>
                <a:spcPts val="0"/>
              </a:spcAft>
              <a:buClr>
                <a:schemeClr val="lt1"/>
              </a:buClr>
              <a:buSzPts val="2600"/>
              <a:buNone/>
              <a:defRPr sz="26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5"/>
        <p:cNvGrpSpPr/>
        <p:nvPr/>
      </p:nvGrpSpPr>
      <p:grpSpPr>
        <a:xfrm>
          <a:off x="0" y="0"/>
          <a:ext cx="0" cy="0"/>
          <a:chOff x="0" y="0"/>
          <a:chExt cx="0" cy="0"/>
        </a:xfrm>
      </p:grpSpPr>
      <p:grpSp>
        <p:nvGrpSpPr>
          <p:cNvPr id="116" name="Google Shape;116;p8"/>
          <p:cNvGrpSpPr/>
          <p:nvPr/>
        </p:nvGrpSpPr>
        <p:grpSpPr>
          <a:xfrm>
            <a:off x="10962579" y="5678327"/>
            <a:ext cx="1234800" cy="1051200"/>
            <a:chOff x="5626893" y="3026568"/>
            <a:chExt cx="937260" cy="800760"/>
          </a:xfrm>
        </p:grpSpPr>
        <p:sp>
          <p:nvSpPr>
            <p:cNvPr id="117" name="Google Shape;117;p8"/>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18" name="Google Shape;118;p8"/>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19" name="Google Shape;119;p8"/>
          <p:cNvSpPr/>
          <p:nvPr/>
        </p:nvSpPr>
        <p:spPr>
          <a:xfrm>
            <a:off x="-24517" y="519002"/>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20" name="Google Shape;120;p8"/>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8"/>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8"/>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23" name="Google Shape;123;p8"/>
          <p:cNvSpPr/>
          <p:nvPr/>
        </p:nvSpPr>
        <p:spPr>
          <a:xfrm>
            <a:off x="-26126" y="135253"/>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nvGrpSpPr>
          <p:cNvPr id="124" name="Google Shape;124;p8"/>
          <p:cNvGrpSpPr/>
          <p:nvPr/>
        </p:nvGrpSpPr>
        <p:grpSpPr>
          <a:xfrm>
            <a:off x="-12715" y="-12715"/>
            <a:ext cx="7434968" cy="5461207"/>
            <a:chOff x="-12715" y="-12715"/>
            <a:chExt cx="7434968" cy="5461207"/>
          </a:xfrm>
        </p:grpSpPr>
        <p:sp>
          <p:nvSpPr>
            <p:cNvPr id="125" name="Google Shape;125;p8"/>
            <p:cNvSpPr/>
            <p:nvPr/>
          </p:nvSpPr>
          <p:spPr>
            <a:xfrm>
              <a:off x="5931446" y="-12715"/>
              <a:ext cx="1207388" cy="1143841"/>
            </a:xfrm>
            <a:custGeom>
              <a:avLst/>
              <a:gdLst/>
              <a:ahLst/>
              <a:cxnLst/>
              <a:rect l="l" t="t" r="r" b="b"/>
              <a:pathLst>
                <a:path w="1207387" h="1143841" extrusionOk="0">
                  <a:moveTo>
                    <a:pt x="1194684" y="12715"/>
                  </a:moveTo>
                  <a:lnTo>
                    <a:pt x="754940" y="12715"/>
                  </a:lnTo>
                  <a:lnTo>
                    <a:pt x="332990" y="494399"/>
                  </a:lnTo>
                  <a:lnTo>
                    <a:pt x="12715" y="1140034"/>
                  </a:lnTo>
                  <a:lnTo>
                    <a:pt x="612596" y="686310"/>
                  </a:lnTo>
                  <a:close/>
                </a:path>
              </a:pathLst>
            </a:custGeom>
            <a:gradFill>
              <a:gsLst>
                <a:gs pos="0">
                  <a:srgbClr val="C074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26" name="Google Shape;126;p8"/>
            <p:cNvSpPr/>
            <p:nvPr/>
          </p:nvSpPr>
          <p:spPr>
            <a:xfrm>
              <a:off x="-12715" y="4607132"/>
              <a:ext cx="2071623" cy="635467"/>
            </a:xfrm>
            <a:custGeom>
              <a:avLst/>
              <a:gdLst/>
              <a:ahLst/>
              <a:cxnLst/>
              <a:rect l="l" t="t" r="r" b="b"/>
              <a:pathLst>
                <a:path w="2071623" h="635467" extrusionOk="0">
                  <a:moveTo>
                    <a:pt x="2061461" y="12715"/>
                  </a:moveTo>
                  <a:lnTo>
                    <a:pt x="2061461" y="12715"/>
                  </a:lnTo>
                  <a:lnTo>
                    <a:pt x="1307797" y="13986"/>
                  </a:lnTo>
                  <a:lnTo>
                    <a:pt x="12715" y="294862"/>
                  </a:lnTo>
                  <a:lnTo>
                    <a:pt x="12715" y="629118"/>
                  </a:lnTo>
                  <a:lnTo>
                    <a:pt x="1415827" y="335532"/>
                  </a:lnTo>
                  <a:close/>
                </a:path>
              </a:pathLst>
            </a:custGeom>
            <a:gradFill>
              <a:gsLst>
                <a:gs pos="0">
                  <a:srgbClr val="9D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27" name="Google Shape;127;p8"/>
            <p:cNvSpPr/>
            <p:nvPr/>
          </p:nvSpPr>
          <p:spPr>
            <a:xfrm>
              <a:off x="-12715" y="4546128"/>
              <a:ext cx="2287682" cy="902364"/>
            </a:xfrm>
            <a:custGeom>
              <a:avLst/>
              <a:gdLst/>
              <a:ahLst/>
              <a:cxnLst/>
              <a:rect l="l" t="t" r="r" b="b"/>
              <a:pathLst>
                <a:path w="2287682" h="902363" extrusionOk="0">
                  <a:moveTo>
                    <a:pt x="12715" y="898556"/>
                  </a:moveTo>
                  <a:lnTo>
                    <a:pt x="2283875" y="415601"/>
                  </a:lnTo>
                  <a:lnTo>
                    <a:pt x="2198722" y="12715"/>
                  </a:lnTo>
                  <a:lnTo>
                    <a:pt x="12715" y="477877"/>
                  </a:lnTo>
                  <a:close/>
                </a:path>
              </a:pathLst>
            </a:custGeom>
            <a:blipFill rotWithShape="1">
              <a:blip r:embed="rId2">
                <a:alphaModFix/>
              </a:blip>
              <a:stretch>
                <a:fillRect l="-71083" t="19265" r="1772" b="-3567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28" name="Google Shape;128;p8"/>
            <p:cNvSpPr/>
            <p:nvPr/>
          </p:nvSpPr>
          <p:spPr>
            <a:xfrm>
              <a:off x="5820875" y="-12715"/>
              <a:ext cx="1601378" cy="1461575"/>
            </a:xfrm>
            <a:custGeom>
              <a:avLst/>
              <a:gdLst/>
              <a:ahLst/>
              <a:cxnLst/>
              <a:rect l="l" t="t" r="r" b="b"/>
              <a:pathLst>
                <a:path w="1601377" h="1461574" extrusionOk="0">
                  <a:moveTo>
                    <a:pt x="1047256" y="12715"/>
                  </a:moveTo>
                  <a:lnTo>
                    <a:pt x="12715" y="1181975"/>
                  </a:lnTo>
                  <a:lnTo>
                    <a:pt x="321552" y="1455226"/>
                  </a:lnTo>
                  <a:lnTo>
                    <a:pt x="1597570" y="12715"/>
                  </a:lnTo>
                  <a:close/>
                </a:path>
              </a:pathLst>
            </a:custGeom>
            <a:blipFill rotWithShape="1">
              <a:blip r:embed="rId3">
                <a:alphaModFix/>
              </a:blip>
              <a:stretch>
                <a:fillRect l="9983" t="-142508" r="-99563" b="9277"/>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29" name="Google Shape;129;p8"/>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Slide">
  <p:cSld name="Table Slide">
    <p:spTree>
      <p:nvGrpSpPr>
        <p:cNvPr id="1" name="Shape 130"/>
        <p:cNvGrpSpPr/>
        <p:nvPr/>
      </p:nvGrpSpPr>
      <p:grpSpPr>
        <a:xfrm>
          <a:off x="0" y="0"/>
          <a:ext cx="0" cy="0"/>
          <a:chOff x="0" y="0"/>
          <a:chExt cx="0" cy="0"/>
        </a:xfrm>
      </p:grpSpPr>
      <p:grpSp>
        <p:nvGrpSpPr>
          <p:cNvPr id="131" name="Google Shape;131;p9"/>
          <p:cNvGrpSpPr/>
          <p:nvPr/>
        </p:nvGrpSpPr>
        <p:grpSpPr>
          <a:xfrm>
            <a:off x="10962579" y="5678327"/>
            <a:ext cx="1234800" cy="1051200"/>
            <a:chOff x="5626893" y="3026568"/>
            <a:chExt cx="937260" cy="800760"/>
          </a:xfrm>
        </p:grpSpPr>
        <p:sp>
          <p:nvSpPr>
            <p:cNvPr id="132" name="Google Shape;132;p9"/>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33" name="Google Shape;133;p9"/>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34" name="Google Shape;134;p9"/>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9"/>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36" name="Google Shape;136;p9"/>
          <p:cNvSpPr/>
          <p:nvPr/>
        </p:nvSpPr>
        <p:spPr>
          <a:xfrm>
            <a:off x="-24517" y="970945"/>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37" name="Google Shape;137;p9"/>
          <p:cNvSpPr/>
          <p:nvPr/>
        </p:nvSpPr>
        <p:spPr>
          <a:xfrm>
            <a:off x="-26126" y="587196"/>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38" name="Google Shape;138;p9"/>
          <p:cNvSpPr txBox="1">
            <a:spLocks noGrp="1"/>
          </p:cNvSpPr>
          <p:nvPr>
            <p:ph type="title"/>
          </p:nvPr>
        </p:nvSpPr>
        <p:spPr>
          <a:xfrm rot="-360000">
            <a:off x="837870" y="842706"/>
            <a:ext cx="3960711" cy="106150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9"/>
          <p:cNvSpPr txBox="1">
            <a:spLocks noGrp="1"/>
          </p:cNvSpPr>
          <p:nvPr>
            <p:ph type="body" idx="1"/>
          </p:nvPr>
        </p:nvSpPr>
        <p:spPr>
          <a:xfrm>
            <a:off x="748030" y="3314576"/>
            <a:ext cx="3200400" cy="1700784"/>
          </a:xfrm>
          <a:prstGeom prst="rect">
            <a:avLst/>
          </a:prstGeom>
          <a:gradFill>
            <a:gsLst>
              <a:gs pos="0">
                <a:schemeClr val="dk2"/>
              </a:gs>
              <a:gs pos="100000">
                <a:schemeClr val="dk1"/>
              </a:gs>
            </a:gsLst>
            <a:lin ang="10800000" scaled="0"/>
          </a:gradFill>
          <a:ln>
            <a:noFill/>
          </a:ln>
        </p:spPr>
        <p:txBody>
          <a:bodyPr spcFirstLastPara="1" wrap="square" lIns="144000" tIns="108000" rIns="108000" bIns="108000" anchor="ctr" anchorCtr="0">
            <a:normAutofit/>
          </a:bodyPr>
          <a:lstStyle>
            <a:lvl1pPr marL="457200" lvl="0" indent="-228600" algn="l">
              <a:lnSpc>
                <a:spcPct val="90000"/>
              </a:lnSpc>
              <a:spcBef>
                <a:spcPts val="1000"/>
              </a:spcBef>
              <a:spcAft>
                <a:spcPts val="0"/>
              </a:spcAft>
              <a:buClr>
                <a:schemeClr val="lt1"/>
              </a:buClr>
              <a:buSzPts val="2000"/>
              <a:buNone/>
              <a:defRPr sz="2000" b="1">
                <a:solidFill>
                  <a:schemeClr val="lt1"/>
                </a:solidFill>
              </a:defRPr>
            </a:lvl1pPr>
            <a:lvl2pPr marL="914400" lvl="1" indent="-228600" algn="l">
              <a:lnSpc>
                <a:spcPct val="90000"/>
              </a:lnSpc>
              <a:spcBef>
                <a:spcPts val="500"/>
              </a:spcBef>
              <a:spcAft>
                <a:spcPts val="0"/>
              </a:spcAft>
              <a:buClr>
                <a:srgbClr val="BB8888"/>
              </a:buClr>
              <a:buSzPts val="2000"/>
              <a:buNone/>
              <a:defRPr sz="2000">
                <a:solidFill>
                  <a:srgbClr val="BB8888"/>
                </a:solidFill>
              </a:defRPr>
            </a:lvl2pPr>
            <a:lvl3pPr marL="1371600" lvl="2" indent="-228600" algn="l">
              <a:lnSpc>
                <a:spcPct val="90000"/>
              </a:lnSpc>
              <a:spcBef>
                <a:spcPts val="500"/>
              </a:spcBef>
              <a:spcAft>
                <a:spcPts val="0"/>
              </a:spcAft>
              <a:buClr>
                <a:srgbClr val="BB8888"/>
              </a:buClr>
              <a:buSzPts val="1800"/>
              <a:buNone/>
              <a:defRPr sz="1800">
                <a:solidFill>
                  <a:srgbClr val="BB8888"/>
                </a:solidFill>
              </a:defRPr>
            </a:lvl3pPr>
            <a:lvl4pPr marL="1828800" lvl="3" indent="-228600" algn="l">
              <a:lnSpc>
                <a:spcPct val="90000"/>
              </a:lnSpc>
              <a:spcBef>
                <a:spcPts val="500"/>
              </a:spcBef>
              <a:spcAft>
                <a:spcPts val="0"/>
              </a:spcAft>
              <a:buClr>
                <a:srgbClr val="BB8888"/>
              </a:buClr>
              <a:buSzPts val="1600"/>
              <a:buNone/>
              <a:defRPr sz="1600">
                <a:solidFill>
                  <a:srgbClr val="BB8888"/>
                </a:solidFill>
              </a:defRPr>
            </a:lvl4pPr>
            <a:lvl5pPr marL="2286000" lvl="4" indent="-228600" algn="l">
              <a:lnSpc>
                <a:spcPct val="90000"/>
              </a:lnSpc>
              <a:spcBef>
                <a:spcPts val="500"/>
              </a:spcBef>
              <a:spcAft>
                <a:spcPts val="0"/>
              </a:spcAft>
              <a:buClr>
                <a:srgbClr val="BB8888"/>
              </a:buClr>
              <a:buSzPts val="1600"/>
              <a:buNone/>
              <a:defRPr sz="1600">
                <a:solidFill>
                  <a:srgbClr val="BB8888"/>
                </a:solidFill>
              </a:defRPr>
            </a:lvl5pPr>
            <a:lvl6pPr marL="2743200" lvl="5" indent="-228600" algn="l">
              <a:lnSpc>
                <a:spcPct val="90000"/>
              </a:lnSpc>
              <a:spcBef>
                <a:spcPts val="500"/>
              </a:spcBef>
              <a:spcAft>
                <a:spcPts val="0"/>
              </a:spcAft>
              <a:buClr>
                <a:srgbClr val="BB8888"/>
              </a:buClr>
              <a:buSzPts val="1600"/>
              <a:buNone/>
              <a:defRPr sz="1600">
                <a:solidFill>
                  <a:srgbClr val="BB8888"/>
                </a:solidFill>
              </a:defRPr>
            </a:lvl6pPr>
            <a:lvl7pPr marL="3200400" lvl="6" indent="-228600" algn="l">
              <a:lnSpc>
                <a:spcPct val="90000"/>
              </a:lnSpc>
              <a:spcBef>
                <a:spcPts val="500"/>
              </a:spcBef>
              <a:spcAft>
                <a:spcPts val="0"/>
              </a:spcAft>
              <a:buClr>
                <a:srgbClr val="BB8888"/>
              </a:buClr>
              <a:buSzPts val="1600"/>
              <a:buNone/>
              <a:defRPr sz="1600">
                <a:solidFill>
                  <a:srgbClr val="BB8888"/>
                </a:solidFill>
              </a:defRPr>
            </a:lvl7pPr>
            <a:lvl8pPr marL="3657600" lvl="7" indent="-228600" algn="l">
              <a:lnSpc>
                <a:spcPct val="90000"/>
              </a:lnSpc>
              <a:spcBef>
                <a:spcPts val="500"/>
              </a:spcBef>
              <a:spcAft>
                <a:spcPts val="0"/>
              </a:spcAft>
              <a:buClr>
                <a:srgbClr val="BB8888"/>
              </a:buClr>
              <a:buSzPts val="1600"/>
              <a:buNone/>
              <a:defRPr sz="1600">
                <a:solidFill>
                  <a:srgbClr val="BB8888"/>
                </a:solidFill>
              </a:defRPr>
            </a:lvl8pPr>
            <a:lvl9pPr marL="4114800" lvl="8" indent="-228600" algn="l">
              <a:lnSpc>
                <a:spcPct val="90000"/>
              </a:lnSpc>
              <a:spcBef>
                <a:spcPts val="500"/>
              </a:spcBef>
              <a:spcAft>
                <a:spcPts val="0"/>
              </a:spcAft>
              <a:buClr>
                <a:srgbClr val="BB8888"/>
              </a:buClr>
              <a:buSzPts val="1600"/>
              <a:buNone/>
              <a:defRPr sz="1600">
                <a:solidFill>
                  <a:srgbClr val="BB8888"/>
                </a:solidFill>
              </a:defRPr>
            </a:lvl9pPr>
          </a:lstStyle>
          <a:p>
            <a:endParaRPr/>
          </a:p>
        </p:txBody>
      </p:sp>
      <p:sp>
        <p:nvSpPr>
          <p:cNvPr id="140" name="Google Shape;140;p9"/>
          <p:cNvSpPr/>
          <p:nvPr/>
        </p:nvSpPr>
        <p:spPr>
          <a:xfrm>
            <a:off x="2641930" y="5658793"/>
            <a:ext cx="1842058" cy="1206865"/>
          </a:xfrm>
          <a:custGeom>
            <a:avLst/>
            <a:gdLst/>
            <a:ahLst/>
            <a:cxnLst/>
            <a:rect l="l" t="t" r="r" b="b"/>
            <a:pathLst>
              <a:path w="1842057" h="1206865" extrusionOk="0">
                <a:moveTo>
                  <a:pt x="1838211" y="12668"/>
                </a:moveTo>
                <a:lnTo>
                  <a:pt x="1156014" y="331534"/>
                </a:lnTo>
                <a:lnTo>
                  <a:pt x="12668" y="1200477"/>
                </a:lnTo>
                <a:lnTo>
                  <a:pt x="557663" y="1200477"/>
                </a:lnTo>
                <a:lnTo>
                  <a:pt x="1389765" y="576719"/>
                </a:lnTo>
                <a:close/>
              </a:path>
            </a:pathLst>
          </a:custGeom>
          <a:gradFill>
            <a:gsLst>
              <a:gs pos="0">
                <a:srgbClr val="C07400">
                  <a:alpha val="4705"/>
                </a:srgbClr>
              </a:gs>
              <a:gs pos="100000">
                <a:srgbClr val="C07400">
                  <a:alpha val="20000"/>
                </a:srgbClr>
              </a:gs>
            </a:gsLst>
            <a:lin ang="83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41" name="Google Shape;141;p9"/>
          <p:cNvSpPr/>
          <p:nvPr/>
        </p:nvSpPr>
        <p:spPr>
          <a:xfrm>
            <a:off x="2847733" y="5524132"/>
            <a:ext cx="2045319" cy="1346608"/>
          </a:xfrm>
          <a:custGeom>
            <a:avLst/>
            <a:gdLst/>
            <a:ahLst/>
            <a:cxnLst/>
            <a:rect l="l" t="t" r="r" b="b"/>
            <a:pathLst>
              <a:path w="2045319" h="1346607" extrusionOk="0">
                <a:moveTo>
                  <a:pt x="12668" y="1335138"/>
                </a:moveTo>
                <a:lnTo>
                  <a:pt x="705027" y="1335138"/>
                </a:lnTo>
                <a:lnTo>
                  <a:pt x="2044013" y="342968"/>
                </a:lnTo>
                <a:lnTo>
                  <a:pt x="1800099" y="12668"/>
                </a:lnTo>
                <a:close/>
              </a:path>
            </a:pathLst>
          </a:custGeom>
          <a:blipFill rotWithShape="1">
            <a:blip r:embed="rId2">
              <a:alphaModFix/>
            </a:blip>
            <a:stretch>
              <a:fillRect l="-76814" t="10701" r="6335" b="-114607"/>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42"/>
        <p:cNvGrpSpPr/>
        <p:nvPr/>
      </p:nvGrpSpPr>
      <p:grpSpPr>
        <a:xfrm>
          <a:off x="0" y="0"/>
          <a:ext cx="0" cy="0"/>
          <a:chOff x="0" y="0"/>
          <a:chExt cx="0" cy="0"/>
        </a:xfrm>
      </p:grpSpPr>
      <p:grpSp>
        <p:nvGrpSpPr>
          <p:cNvPr id="143" name="Google Shape;143;p10"/>
          <p:cNvGrpSpPr/>
          <p:nvPr/>
        </p:nvGrpSpPr>
        <p:grpSpPr>
          <a:xfrm>
            <a:off x="10962579" y="5678327"/>
            <a:ext cx="1234800" cy="1051200"/>
            <a:chOff x="5626893" y="3026568"/>
            <a:chExt cx="937260" cy="800760"/>
          </a:xfrm>
        </p:grpSpPr>
        <p:sp>
          <p:nvSpPr>
            <p:cNvPr id="144" name="Google Shape;144;p10"/>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45" name="Google Shape;145;p10"/>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46" name="Google Shape;146;p10"/>
          <p:cNvSpPr/>
          <p:nvPr/>
        </p:nvSpPr>
        <p:spPr>
          <a:xfrm>
            <a:off x="-24517" y="519002"/>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47" name="Google Shape;147;p10"/>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10"/>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10"/>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50" name="Google Shape;150;p10"/>
          <p:cNvSpPr/>
          <p:nvPr/>
        </p:nvSpPr>
        <p:spPr>
          <a:xfrm>
            <a:off x="-26126" y="135253"/>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nvGrpSpPr>
          <p:cNvPr id="151" name="Google Shape;151;p10"/>
          <p:cNvGrpSpPr/>
          <p:nvPr/>
        </p:nvGrpSpPr>
        <p:grpSpPr>
          <a:xfrm>
            <a:off x="-12715" y="-12715"/>
            <a:ext cx="7434968" cy="5461207"/>
            <a:chOff x="-12715" y="-12715"/>
            <a:chExt cx="7434968" cy="5461207"/>
          </a:xfrm>
        </p:grpSpPr>
        <p:sp>
          <p:nvSpPr>
            <p:cNvPr id="152" name="Google Shape;152;p10"/>
            <p:cNvSpPr/>
            <p:nvPr/>
          </p:nvSpPr>
          <p:spPr>
            <a:xfrm>
              <a:off x="5931446" y="-12715"/>
              <a:ext cx="1207388" cy="1143841"/>
            </a:xfrm>
            <a:custGeom>
              <a:avLst/>
              <a:gdLst/>
              <a:ahLst/>
              <a:cxnLst/>
              <a:rect l="l" t="t" r="r" b="b"/>
              <a:pathLst>
                <a:path w="1207387" h="1143841" extrusionOk="0">
                  <a:moveTo>
                    <a:pt x="1194684" y="12715"/>
                  </a:moveTo>
                  <a:lnTo>
                    <a:pt x="754940" y="12715"/>
                  </a:lnTo>
                  <a:lnTo>
                    <a:pt x="332990" y="494399"/>
                  </a:lnTo>
                  <a:lnTo>
                    <a:pt x="12715" y="1140034"/>
                  </a:lnTo>
                  <a:lnTo>
                    <a:pt x="612596" y="686310"/>
                  </a:lnTo>
                  <a:close/>
                </a:path>
              </a:pathLst>
            </a:custGeom>
            <a:gradFill>
              <a:gsLst>
                <a:gs pos="0">
                  <a:srgbClr val="C074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53" name="Google Shape;153;p10"/>
            <p:cNvSpPr/>
            <p:nvPr/>
          </p:nvSpPr>
          <p:spPr>
            <a:xfrm>
              <a:off x="-12715" y="4607132"/>
              <a:ext cx="2071623" cy="635467"/>
            </a:xfrm>
            <a:custGeom>
              <a:avLst/>
              <a:gdLst/>
              <a:ahLst/>
              <a:cxnLst/>
              <a:rect l="l" t="t" r="r" b="b"/>
              <a:pathLst>
                <a:path w="2071623" h="635467" extrusionOk="0">
                  <a:moveTo>
                    <a:pt x="2061461" y="12715"/>
                  </a:moveTo>
                  <a:lnTo>
                    <a:pt x="2061461" y="12715"/>
                  </a:lnTo>
                  <a:lnTo>
                    <a:pt x="1307797" y="13986"/>
                  </a:lnTo>
                  <a:lnTo>
                    <a:pt x="12715" y="294862"/>
                  </a:lnTo>
                  <a:lnTo>
                    <a:pt x="12715" y="629118"/>
                  </a:lnTo>
                  <a:lnTo>
                    <a:pt x="1415827" y="335532"/>
                  </a:lnTo>
                  <a:close/>
                </a:path>
              </a:pathLst>
            </a:custGeom>
            <a:gradFill>
              <a:gsLst>
                <a:gs pos="0">
                  <a:srgbClr val="9D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54" name="Google Shape;154;p10"/>
            <p:cNvSpPr/>
            <p:nvPr/>
          </p:nvSpPr>
          <p:spPr>
            <a:xfrm>
              <a:off x="-12715" y="4546128"/>
              <a:ext cx="2287682" cy="902364"/>
            </a:xfrm>
            <a:custGeom>
              <a:avLst/>
              <a:gdLst/>
              <a:ahLst/>
              <a:cxnLst/>
              <a:rect l="l" t="t" r="r" b="b"/>
              <a:pathLst>
                <a:path w="2287682" h="902363" extrusionOk="0">
                  <a:moveTo>
                    <a:pt x="12715" y="898556"/>
                  </a:moveTo>
                  <a:lnTo>
                    <a:pt x="2283875" y="415601"/>
                  </a:lnTo>
                  <a:lnTo>
                    <a:pt x="2198722" y="12715"/>
                  </a:lnTo>
                  <a:lnTo>
                    <a:pt x="12715" y="477877"/>
                  </a:lnTo>
                  <a:close/>
                </a:path>
              </a:pathLst>
            </a:custGeom>
            <a:blipFill rotWithShape="1">
              <a:blip r:embed="rId2">
                <a:alphaModFix/>
              </a:blip>
              <a:stretch>
                <a:fillRect l="-71083" t="19265" r="1772" b="-3567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55" name="Google Shape;155;p10"/>
            <p:cNvSpPr/>
            <p:nvPr/>
          </p:nvSpPr>
          <p:spPr>
            <a:xfrm>
              <a:off x="5820875" y="-12715"/>
              <a:ext cx="1601378" cy="1461575"/>
            </a:xfrm>
            <a:custGeom>
              <a:avLst/>
              <a:gdLst/>
              <a:ahLst/>
              <a:cxnLst/>
              <a:rect l="l" t="t" r="r" b="b"/>
              <a:pathLst>
                <a:path w="1601377" h="1461574" extrusionOk="0">
                  <a:moveTo>
                    <a:pt x="1047256" y="12715"/>
                  </a:moveTo>
                  <a:lnTo>
                    <a:pt x="12715" y="1181975"/>
                  </a:lnTo>
                  <a:lnTo>
                    <a:pt x="321552" y="1455226"/>
                  </a:lnTo>
                  <a:lnTo>
                    <a:pt x="1597570" y="12715"/>
                  </a:lnTo>
                  <a:close/>
                </a:path>
              </a:pathLst>
            </a:custGeom>
            <a:blipFill rotWithShape="1">
              <a:blip r:embed="rId3">
                <a:alphaModFix/>
              </a:blip>
              <a:stretch>
                <a:fillRect l="9983" t="-142508" r="-99563" b="9277"/>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56" name="Google Shape;156;p10"/>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10"/>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accent4"/>
              </a:buClr>
              <a:buSzPts val="6000"/>
              <a:buNone/>
              <a:defRPr sz="6000"/>
            </a:lvl1pPr>
            <a:lvl2pPr marL="914400" lvl="1" indent="-228600" algn="l">
              <a:lnSpc>
                <a:spcPct val="90000"/>
              </a:lnSpc>
              <a:spcBef>
                <a:spcPts val="500"/>
              </a:spcBef>
              <a:spcAft>
                <a:spcPts val="0"/>
              </a:spcAft>
              <a:buClr>
                <a:schemeClr val="accent4"/>
              </a:buClr>
              <a:buSzPts val="2400"/>
              <a:buNone/>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8"/>
        <p:cNvGrpSpPr/>
        <p:nvPr/>
      </p:nvGrpSpPr>
      <p:grpSpPr>
        <a:xfrm>
          <a:off x="0" y="0"/>
          <a:ext cx="0" cy="0"/>
          <a:chOff x="0" y="0"/>
          <a:chExt cx="0" cy="0"/>
        </a:xfrm>
      </p:grpSpPr>
      <p:grpSp>
        <p:nvGrpSpPr>
          <p:cNvPr id="159" name="Google Shape;159;p11"/>
          <p:cNvGrpSpPr/>
          <p:nvPr/>
        </p:nvGrpSpPr>
        <p:grpSpPr>
          <a:xfrm>
            <a:off x="10962579" y="5678327"/>
            <a:ext cx="1234800" cy="1051200"/>
            <a:chOff x="5626893" y="3026568"/>
            <a:chExt cx="937260" cy="800760"/>
          </a:xfrm>
        </p:grpSpPr>
        <p:sp>
          <p:nvSpPr>
            <p:cNvPr id="160" name="Google Shape;160;p11"/>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61" name="Google Shape;161;p11"/>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62" name="Google Shape;162;p11"/>
          <p:cNvSpPr/>
          <p:nvPr/>
        </p:nvSpPr>
        <p:spPr>
          <a:xfrm>
            <a:off x="-24517" y="519002"/>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63" name="Google Shape;163;p11"/>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11"/>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11"/>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66" name="Google Shape;166;p11"/>
          <p:cNvSpPr/>
          <p:nvPr/>
        </p:nvSpPr>
        <p:spPr>
          <a:xfrm>
            <a:off x="-26126" y="135253"/>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nvGrpSpPr>
          <p:cNvPr id="167" name="Google Shape;167;p11"/>
          <p:cNvGrpSpPr/>
          <p:nvPr/>
        </p:nvGrpSpPr>
        <p:grpSpPr>
          <a:xfrm>
            <a:off x="-12715" y="-12715"/>
            <a:ext cx="7434968" cy="5461207"/>
            <a:chOff x="-12715" y="-12715"/>
            <a:chExt cx="7434968" cy="5461207"/>
          </a:xfrm>
        </p:grpSpPr>
        <p:sp>
          <p:nvSpPr>
            <p:cNvPr id="168" name="Google Shape;168;p11"/>
            <p:cNvSpPr/>
            <p:nvPr/>
          </p:nvSpPr>
          <p:spPr>
            <a:xfrm>
              <a:off x="5931446" y="-12715"/>
              <a:ext cx="1207388" cy="1143841"/>
            </a:xfrm>
            <a:custGeom>
              <a:avLst/>
              <a:gdLst/>
              <a:ahLst/>
              <a:cxnLst/>
              <a:rect l="l" t="t" r="r" b="b"/>
              <a:pathLst>
                <a:path w="1207387" h="1143841" extrusionOk="0">
                  <a:moveTo>
                    <a:pt x="1194684" y="12715"/>
                  </a:moveTo>
                  <a:lnTo>
                    <a:pt x="754940" y="12715"/>
                  </a:lnTo>
                  <a:lnTo>
                    <a:pt x="332990" y="494399"/>
                  </a:lnTo>
                  <a:lnTo>
                    <a:pt x="12715" y="1140034"/>
                  </a:lnTo>
                  <a:lnTo>
                    <a:pt x="612596" y="686310"/>
                  </a:lnTo>
                  <a:close/>
                </a:path>
              </a:pathLst>
            </a:custGeom>
            <a:gradFill>
              <a:gsLst>
                <a:gs pos="0">
                  <a:srgbClr val="C074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69" name="Google Shape;169;p11"/>
            <p:cNvSpPr/>
            <p:nvPr/>
          </p:nvSpPr>
          <p:spPr>
            <a:xfrm>
              <a:off x="-12715" y="4607132"/>
              <a:ext cx="2071623" cy="635467"/>
            </a:xfrm>
            <a:custGeom>
              <a:avLst/>
              <a:gdLst/>
              <a:ahLst/>
              <a:cxnLst/>
              <a:rect l="l" t="t" r="r" b="b"/>
              <a:pathLst>
                <a:path w="2071623" h="635467" extrusionOk="0">
                  <a:moveTo>
                    <a:pt x="2061461" y="12715"/>
                  </a:moveTo>
                  <a:lnTo>
                    <a:pt x="2061461" y="12715"/>
                  </a:lnTo>
                  <a:lnTo>
                    <a:pt x="1307797" y="13986"/>
                  </a:lnTo>
                  <a:lnTo>
                    <a:pt x="12715" y="294862"/>
                  </a:lnTo>
                  <a:lnTo>
                    <a:pt x="12715" y="629118"/>
                  </a:lnTo>
                  <a:lnTo>
                    <a:pt x="1415827" y="335532"/>
                  </a:lnTo>
                  <a:close/>
                </a:path>
              </a:pathLst>
            </a:custGeom>
            <a:gradFill>
              <a:gsLst>
                <a:gs pos="0">
                  <a:srgbClr val="9D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70" name="Google Shape;170;p11"/>
            <p:cNvSpPr/>
            <p:nvPr/>
          </p:nvSpPr>
          <p:spPr>
            <a:xfrm>
              <a:off x="-12715" y="4546128"/>
              <a:ext cx="2287682" cy="902364"/>
            </a:xfrm>
            <a:custGeom>
              <a:avLst/>
              <a:gdLst/>
              <a:ahLst/>
              <a:cxnLst/>
              <a:rect l="l" t="t" r="r" b="b"/>
              <a:pathLst>
                <a:path w="2287682" h="902363" extrusionOk="0">
                  <a:moveTo>
                    <a:pt x="12715" y="898556"/>
                  </a:moveTo>
                  <a:lnTo>
                    <a:pt x="2283875" y="415601"/>
                  </a:lnTo>
                  <a:lnTo>
                    <a:pt x="2198722" y="12715"/>
                  </a:lnTo>
                  <a:lnTo>
                    <a:pt x="12715" y="477877"/>
                  </a:lnTo>
                  <a:close/>
                </a:path>
              </a:pathLst>
            </a:custGeom>
            <a:blipFill rotWithShape="1">
              <a:blip r:embed="rId2">
                <a:alphaModFix/>
              </a:blip>
              <a:stretch>
                <a:fillRect l="-71083" t="19265" r="1772" b="-3567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71" name="Google Shape;171;p11"/>
            <p:cNvSpPr/>
            <p:nvPr/>
          </p:nvSpPr>
          <p:spPr>
            <a:xfrm>
              <a:off x="5820875" y="-12715"/>
              <a:ext cx="1601378" cy="1461575"/>
            </a:xfrm>
            <a:custGeom>
              <a:avLst/>
              <a:gdLst/>
              <a:ahLst/>
              <a:cxnLst/>
              <a:rect l="l" t="t" r="r" b="b"/>
              <a:pathLst>
                <a:path w="1601377" h="1461574" extrusionOk="0">
                  <a:moveTo>
                    <a:pt x="1047256" y="12715"/>
                  </a:moveTo>
                  <a:lnTo>
                    <a:pt x="12715" y="1181975"/>
                  </a:lnTo>
                  <a:lnTo>
                    <a:pt x="321552" y="1455226"/>
                  </a:lnTo>
                  <a:lnTo>
                    <a:pt x="1597570" y="12715"/>
                  </a:lnTo>
                  <a:close/>
                </a:path>
              </a:pathLst>
            </a:custGeom>
            <a:blipFill rotWithShape="1">
              <a:blip r:embed="rId3">
                <a:alphaModFix/>
              </a:blip>
              <a:stretch>
                <a:fillRect l="9983" t="-142508" r="-99563" b="9277"/>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72" name="Google Shape;172;p11"/>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1"/>
          <p:cNvSpPr txBox="1">
            <a:spLocks noGrp="1"/>
          </p:cNvSpPr>
          <p:nvPr>
            <p:ph type="body" idx="1"/>
          </p:nvPr>
        </p:nvSpPr>
        <p:spPr>
          <a:xfrm>
            <a:off x="911225" y="1825625"/>
            <a:ext cx="1044257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4"/>
              </a:buClr>
              <a:buSzPts val="1800"/>
              <a:buChar char="•"/>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74"/>
        <p:cNvGrpSpPr/>
        <p:nvPr/>
      </p:nvGrpSpPr>
      <p:grpSpPr>
        <a:xfrm>
          <a:off x="0" y="0"/>
          <a:ext cx="0" cy="0"/>
          <a:chOff x="0" y="0"/>
          <a:chExt cx="0" cy="0"/>
        </a:xfrm>
      </p:grpSpPr>
      <p:grpSp>
        <p:nvGrpSpPr>
          <p:cNvPr id="175" name="Google Shape;175;p12"/>
          <p:cNvGrpSpPr/>
          <p:nvPr/>
        </p:nvGrpSpPr>
        <p:grpSpPr>
          <a:xfrm>
            <a:off x="10962579" y="5678327"/>
            <a:ext cx="1234800" cy="1051200"/>
            <a:chOff x="5626893" y="3026568"/>
            <a:chExt cx="937260" cy="800760"/>
          </a:xfrm>
        </p:grpSpPr>
        <p:sp>
          <p:nvSpPr>
            <p:cNvPr id="176" name="Google Shape;176;p12"/>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77" name="Google Shape;177;p12"/>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78" name="Google Shape;178;p12"/>
          <p:cNvSpPr/>
          <p:nvPr/>
        </p:nvSpPr>
        <p:spPr>
          <a:xfrm>
            <a:off x="-24517" y="519002"/>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79" name="Google Shape;179;p12"/>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12"/>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12"/>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82" name="Google Shape;182;p12"/>
          <p:cNvSpPr/>
          <p:nvPr/>
        </p:nvSpPr>
        <p:spPr>
          <a:xfrm>
            <a:off x="-26126" y="135253"/>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nvGrpSpPr>
          <p:cNvPr id="183" name="Google Shape;183;p12"/>
          <p:cNvGrpSpPr/>
          <p:nvPr/>
        </p:nvGrpSpPr>
        <p:grpSpPr>
          <a:xfrm>
            <a:off x="-12715" y="-12715"/>
            <a:ext cx="7434968" cy="5461207"/>
            <a:chOff x="-12715" y="-12715"/>
            <a:chExt cx="7434968" cy="5461207"/>
          </a:xfrm>
        </p:grpSpPr>
        <p:sp>
          <p:nvSpPr>
            <p:cNvPr id="184" name="Google Shape;184;p12"/>
            <p:cNvSpPr/>
            <p:nvPr/>
          </p:nvSpPr>
          <p:spPr>
            <a:xfrm>
              <a:off x="5931446" y="-12715"/>
              <a:ext cx="1207388" cy="1143841"/>
            </a:xfrm>
            <a:custGeom>
              <a:avLst/>
              <a:gdLst/>
              <a:ahLst/>
              <a:cxnLst/>
              <a:rect l="l" t="t" r="r" b="b"/>
              <a:pathLst>
                <a:path w="1207387" h="1143841" extrusionOk="0">
                  <a:moveTo>
                    <a:pt x="1194684" y="12715"/>
                  </a:moveTo>
                  <a:lnTo>
                    <a:pt x="754940" y="12715"/>
                  </a:lnTo>
                  <a:lnTo>
                    <a:pt x="332990" y="494399"/>
                  </a:lnTo>
                  <a:lnTo>
                    <a:pt x="12715" y="1140034"/>
                  </a:lnTo>
                  <a:lnTo>
                    <a:pt x="612596" y="686310"/>
                  </a:lnTo>
                  <a:close/>
                </a:path>
              </a:pathLst>
            </a:custGeom>
            <a:gradFill>
              <a:gsLst>
                <a:gs pos="0">
                  <a:srgbClr val="C074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85" name="Google Shape;185;p12"/>
            <p:cNvSpPr/>
            <p:nvPr/>
          </p:nvSpPr>
          <p:spPr>
            <a:xfrm>
              <a:off x="-12715" y="4607132"/>
              <a:ext cx="2071623" cy="635467"/>
            </a:xfrm>
            <a:custGeom>
              <a:avLst/>
              <a:gdLst/>
              <a:ahLst/>
              <a:cxnLst/>
              <a:rect l="l" t="t" r="r" b="b"/>
              <a:pathLst>
                <a:path w="2071623" h="635467" extrusionOk="0">
                  <a:moveTo>
                    <a:pt x="2061461" y="12715"/>
                  </a:moveTo>
                  <a:lnTo>
                    <a:pt x="2061461" y="12715"/>
                  </a:lnTo>
                  <a:lnTo>
                    <a:pt x="1307797" y="13986"/>
                  </a:lnTo>
                  <a:lnTo>
                    <a:pt x="12715" y="294862"/>
                  </a:lnTo>
                  <a:lnTo>
                    <a:pt x="12715" y="629118"/>
                  </a:lnTo>
                  <a:lnTo>
                    <a:pt x="1415827" y="335532"/>
                  </a:lnTo>
                  <a:close/>
                </a:path>
              </a:pathLst>
            </a:custGeom>
            <a:gradFill>
              <a:gsLst>
                <a:gs pos="0">
                  <a:srgbClr val="9D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86" name="Google Shape;186;p12"/>
            <p:cNvSpPr/>
            <p:nvPr/>
          </p:nvSpPr>
          <p:spPr>
            <a:xfrm>
              <a:off x="-12715" y="4546128"/>
              <a:ext cx="2287682" cy="902364"/>
            </a:xfrm>
            <a:custGeom>
              <a:avLst/>
              <a:gdLst/>
              <a:ahLst/>
              <a:cxnLst/>
              <a:rect l="l" t="t" r="r" b="b"/>
              <a:pathLst>
                <a:path w="2287682" h="902363" extrusionOk="0">
                  <a:moveTo>
                    <a:pt x="12715" y="898556"/>
                  </a:moveTo>
                  <a:lnTo>
                    <a:pt x="2283875" y="415601"/>
                  </a:lnTo>
                  <a:lnTo>
                    <a:pt x="2198722" y="12715"/>
                  </a:lnTo>
                  <a:lnTo>
                    <a:pt x="12715" y="477877"/>
                  </a:lnTo>
                  <a:close/>
                </a:path>
              </a:pathLst>
            </a:custGeom>
            <a:blipFill rotWithShape="1">
              <a:blip r:embed="rId2">
                <a:alphaModFix/>
              </a:blip>
              <a:stretch>
                <a:fillRect l="-71083" t="19265" r="1772" b="-3567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87" name="Google Shape;187;p12"/>
            <p:cNvSpPr/>
            <p:nvPr/>
          </p:nvSpPr>
          <p:spPr>
            <a:xfrm>
              <a:off x="5820875" y="-12715"/>
              <a:ext cx="1601378" cy="1461575"/>
            </a:xfrm>
            <a:custGeom>
              <a:avLst/>
              <a:gdLst/>
              <a:ahLst/>
              <a:cxnLst/>
              <a:rect l="l" t="t" r="r" b="b"/>
              <a:pathLst>
                <a:path w="1601377" h="1461574" extrusionOk="0">
                  <a:moveTo>
                    <a:pt x="1047256" y="12715"/>
                  </a:moveTo>
                  <a:lnTo>
                    <a:pt x="12715" y="1181975"/>
                  </a:lnTo>
                  <a:lnTo>
                    <a:pt x="321552" y="1455226"/>
                  </a:lnTo>
                  <a:lnTo>
                    <a:pt x="1597570" y="12715"/>
                  </a:lnTo>
                  <a:close/>
                </a:path>
              </a:pathLst>
            </a:custGeom>
            <a:blipFill rotWithShape="1">
              <a:blip r:embed="rId3">
                <a:alphaModFix/>
              </a:blip>
              <a:stretch>
                <a:fillRect l="9983" t="-142508" r="-99563" b="9277"/>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188" name="Google Shape;188;p12"/>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12"/>
          <p:cNvSpPr txBox="1">
            <a:spLocks noGrp="1"/>
          </p:cNvSpPr>
          <p:nvPr>
            <p:ph type="body" idx="1"/>
          </p:nvPr>
        </p:nvSpPr>
        <p:spPr>
          <a:xfrm>
            <a:off x="838200" y="1825625"/>
            <a:ext cx="5181600" cy="397608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4"/>
              </a:buClr>
              <a:buSzPts val="1800"/>
              <a:buChar char="•"/>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 name="Google Shape;190;p12"/>
          <p:cNvSpPr txBox="1">
            <a:spLocks noGrp="1"/>
          </p:cNvSpPr>
          <p:nvPr>
            <p:ph type="body" idx="2"/>
          </p:nvPr>
        </p:nvSpPr>
        <p:spPr>
          <a:xfrm>
            <a:off x="6172200" y="1825625"/>
            <a:ext cx="5181600" cy="397608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4"/>
              </a:buClr>
              <a:buSzPts val="1800"/>
              <a:buChar char="•"/>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with Image">
  <p:cSld name="Title Slide with Image">
    <p:spTree>
      <p:nvGrpSpPr>
        <p:cNvPr id="1" name="Shape 191"/>
        <p:cNvGrpSpPr/>
        <p:nvPr/>
      </p:nvGrpSpPr>
      <p:grpSpPr>
        <a:xfrm>
          <a:off x="0" y="0"/>
          <a:ext cx="0" cy="0"/>
          <a:chOff x="0" y="0"/>
          <a:chExt cx="0" cy="0"/>
        </a:xfrm>
      </p:grpSpPr>
      <p:grpSp>
        <p:nvGrpSpPr>
          <p:cNvPr id="192" name="Google Shape;192;p13"/>
          <p:cNvGrpSpPr/>
          <p:nvPr/>
        </p:nvGrpSpPr>
        <p:grpSpPr>
          <a:xfrm>
            <a:off x="-12700" y="-12700"/>
            <a:ext cx="12212320" cy="6882130"/>
            <a:chOff x="-12700" y="-12700"/>
            <a:chExt cx="12212320" cy="6882130"/>
          </a:xfrm>
        </p:grpSpPr>
        <p:sp>
          <p:nvSpPr>
            <p:cNvPr id="193" name="Google Shape;193;p13"/>
            <p:cNvSpPr/>
            <p:nvPr/>
          </p:nvSpPr>
          <p:spPr>
            <a:xfrm>
              <a:off x="6134100" y="2558390"/>
              <a:ext cx="6057900" cy="2717800"/>
            </a:xfrm>
            <a:custGeom>
              <a:avLst/>
              <a:gdLst/>
              <a:ahLst/>
              <a:cxnLst/>
              <a:rect l="l" t="t" r="r" b="b"/>
              <a:pathLst>
                <a:path w="6057900" h="2717800" extrusionOk="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rgbClr val="008EDC">
                    <a:alpha val="4705"/>
                  </a:srgbClr>
                </a:gs>
                <a:gs pos="100000">
                  <a:srgbClr val="005CC9">
                    <a:alpha val="40000"/>
                  </a:srgbClr>
                </a:gs>
              </a:gsLst>
              <a:lin ang="10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94" name="Google Shape;194;p13"/>
            <p:cNvSpPr/>
            <p:nvPr/>
          </p:nvSpPr>
          <p:spPr>
            <a:xfrm>
              <a:off x="5767070" y="5688330"/>
              <a:ext cx="1130300" cy="1181100"/>
            </a:xfrm>
            <a:custGeom>
              <a:avLst/>
              <a:gdLst/>
              <a:ahLst/>
              <a:cxnLst/>
              <a:rect l="l" t="t" r="r" b="b"/>
              <a:pathLst>
                <a:path w="1130300" h="1181100" extrusionOk="0">
                  <a:moveTo>
                    <a:pt x="1127760" y="12700"/>
                  </a:moveTo>
                  <a:lnTo>
                    <a:pt x="1127760" y="12700"/>
                  </a:lnTo>
                  <a:lnTo>
                    <a:pt x="547370" y="491490"/>
                  </a:lnTo>
                  <a:lnTo>
                    <a:pt x="12700" y="1169670"/>
                  </a:lnTo>
                  <a:lnTo>
                    <a:pt x="435610" y="1169670"/>
                  </a:lnTo>
                  <a:lnTo>
                    <a:pt x="835660" y="670560"/>
                  </a:lnTo>
                  <a:close/>
                </a:path>
              </a:pathLst>
            </a:custGeom>
            <a:gradFill>
              <a:gsLst>
                <a:gs pos="0">
                  <a:srgbClr val="3DA800">
                    <a:alpha val="4705"/>
                  </a:srgbClr>
                </a:gs>
                <a:gs pos="100000">
                  <a:srgbClr val="3DA800">
                    <a:alpha val="20000"/>
                  </a:srgbClr>
                </a:gs>
              </a:gsLst>
              <a:lin ang="74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95" name="Google Shape;195;p13"/>
            <p:cNvSpPr/>
            <p:nvPr/>
          </p:nvSpPr>
          <p:spPr>
            <a:xfrm>
              <a:off x="-12700" y="492760"/>
              <a:ext cx="2692400" cy="762000"/>
            </a:xfrm>
            <a:custGeom>
              <a:avLst/>
              <a:gdLst/>
              <a:ahLst/>
              <a:cxnLst/>
              <a:rect l="l" t="t" r="r" b="b"/>
              <a:pathLst>
                <a:path w="2692400" h="762000" extrusionOk="0">
                  <a:moveTo>
                    <a:pt x="12700" y="429260"/>
                  </a:moveTo>
                  <a:lnTo>
                    <a:pt x="12700" y="759460"/>
                  </a:lnTo>
                  <a:lnTo>
                    <a:pt x="2044700" y="334010"/>
                  </a:lnTo>
                  <a:lnTo>
                    <a:pt x="2689860" y="12700"/>
                  </a:lnTo>
                  <a:lnTo>
                    <a:pt x="2689860" y="12700"/>
                  </a:lnTo>
                  <a:lnTo>
                    <a:pt x="1936750" y="12700"/>
                  </a:lnTo>
                  <a:close/>
                </a:path>
              </a:pathLst>
            </a:custGeom>
            <a:gradFill>
              <a:gsLst>
                <a:gs pos="0">
                  <a:srgbClr val="D30F00">
                    <a:alpha val="4705"/>
                  </a:srgbClr>
                </a:gs>
                <a:gs pos="100000">
                  <a:srgbClr val="D3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96" name="Google Shape;196;p13"/>
            <p:cNvSpPr/>
            <p:nvPr/>
          </p:nvSpPr>
          <p:spPr>
            <a:xfrm>
              <a:off x="7642860" y="-12700"/>
              <a:ext cx="1282700" cy="1231900"/>
            </a:xfrm>
            <a:custGeom>
              <a:avLst/>
              <a:gdLst/>
              <a:ahLst/>
              <a:cxnLst/>
              <a:rect l="l" t="t" r="r" b="b"/>
              <a:pathLst>
                <a:path w="1282700" h="1231900" extrusionOk="0">
                  <a:moveTo>
                    <a:pt x="12700" y="1226820"/>
                  </a:moveTo>
                  <a:lnTo>
                    <a:pt x="613410" y="773430"/>
                  </a:lnTo>
                  <a:lnTo>
                    <a:pt x="1270000" y="12700"/>
                  </a:lnTo>
                  <a:lnTo>
                    <a:pt x="831850" y="12700"/>
                  </a:lnTo>
                  <a:lnTo>
                    <a:pt x="334010" y="581660"/>
                  </a:lnTo>
                  <a:close/>
                </a:path>
              </a:pathLst>
            </a:custGeom>
            <a:gradFill>
              <a:gsLst>
                <a:gs pos="0">
                  <a:srgbClr val="C07400">
                    <a:alpha val="4705"/>
                  </a:srgbClr>
                </a:gs>
                <a:gs pos="100000">
                  <a:srgbClr val="C07400">
                    <a:alpha val="20000"/>
                  </a:srgbClr>
                </a:gs>
              </a:gsLst>
              <a:lin ang="312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97" name="Google Shape;197;p13"/>
            <p:cNvSpPr/>
            <p:nvPr/>
          </p:nvSpPr>
          <p:spPr>
            <a:xfrm>
              <a:off x="8820150" y="-12700"/>
              <a:ext cx="2349500" cy="1943100"/>
            </a:xfrm>
            <a:custGeom>
              <a:avLst/>
              <a:gdLst/>
              <a:ahLst/>
              <a:cxnLst/>
              <a:rect l="l" t="t" r="r" b="b"/>
              <a:pathLst>
                <a:path w="2349500" h="1943100" extrusionOk="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rgbClr val="3DA800">
                    <a:alpha val="40000"/>
                  </a:srgbClr>
                </a:gs>
                <a:gs pos="100000">
                  <a:srgbClr val="3DA800">
                    <a:alpha val="4705"/>
                  </a:srgbClr>
                </a:gs>
              </a:gsLst>
              <a:lin ang="59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98" name="Google Shape;198;p13"/>
            <p:cNvSpPr/>
            <p:nvPr/>
          </p:nvSpPr>
          <p:spPr>
            <a:xfrm>
              <a:off x="7265670" y="5240886"/>
              <a:ext cx="4927600" cy="1193800"/>
            </a:xfrm>
            <a:custGeom>
              <a:avLst/>
              <a:gdLst/>
              <a:ahLst/>
              <a:cxnLst/>
              <a:rect l="l" t="t" r="r" b="b"/>
              <a:pathLst>
                <a:path w="4927600" h="1193800" extrusionOk="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0">
                  <a:srgbClr val="D30F00">
                    <a:alpha val="4705"/>
                  </a:srgbClr>
                </a:gs>
                <a:gs pos="100000">
                  <a:srgbClr val="D30F00">
                    <a:alpha val="40000"/>
                  </a:srgbClr>
                </a:gs>
              </a:gsLst>
              <a:lin ang="9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199" name="Google Shape;199;p13"/>
            <p:cNvSpPr/>
            <p:nvPr/>
          </p:nvSpPr>
          <p:spPr>
            <a:xfrm>
              <a:off x="0" y="4398010"/>
              <a:ext cx="6605059" cy="2459990"/>
            </a:xfrm>
            <a:custGeom>
              <a:avLst/>
              <a:gdLst/>
              <a:ahLst/>
              <a:cxnLst/>
              <a:rect l="l" t="t" r="r" b="b"/>
              <a:pathLst>
                <a:path w="6605059" h="2459990" extrusionOk="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0">
                  <a:srgbClr val="FFAA00">
                    <a:alpha val="4705"/>
                  </a:srgbClr>
                </a:gs>
                <a:gs pos="100000">
                  <a:srgbClr val="C07400">
                    <a:alpha val="40000"/>
                  </a:srgbClr>
                </a:gs>
              </a:gsLst>
              <a:lin ang="5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00" name="Google Shape;200;p13"/>
            <p:cNvSpPr/>
            <p:nvPr/>
          </p:nvSpPr>
          <p:spPr>
            <a:xfrm>
              <a:off x="-12700" y="741680"/>
              <a:ext cx="6629400" cy="5981700"/>
            </a:xfrm>
            <a:custGeom>
              <a:avLst/>
              <a:gdLst/>
              <a:ahLst/>
              <a:cxnLst/>
              <a:rect l="l" t="t" r="r" b="b"/>
              <a:pathLst>
                <a:path w="6629400" h="5981700" extrusionOk="0">
                  <a:moveTo>
                    <a:pt x="5783580" y="12700"/>
                  </a:moveTo>
                  <a:lnTo>
                    <a:pt x="12700" y="1029970"/>
                  </a:lnTo>
                  <a:lnTo>
                    <a:pt x="12700" y="5971540"/>
                  </a:lnTo>
                  <a:lnTo>
                    <a:pt x="6620510" y="4806950"/>
                  </a:lnTo>
                  <a:close/>
                </a:path>
              </a:pathLst>
            </a:custGeom>
            <a:gradFill>
              <a:gsLst>
                <a:gs pos="0">
                  <a:schemeClr val="lt2"/>
                </a:gs>
                <a:gs pos="100000">
                  <a:schemeClr val="accent5"/>
                </a:gs>
              </a:gsLst>
              <a:lin ang="27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01" name="Google Shape;201;p13"/>
            <p:cNvSpPr/>
            <p:nvPr/>
          </p:nvSpPr>
          <p:spPr>
            <a:xfrm>
              <a:off x="7533640" y="-12700"/>
              <a:ext cx="1676400" cy="1549400"/>
            </a:xfrm>
            <a:custGeom>
              <a:avLst/>
              <a:gdLst/>
              <a:ahLst/>
              <a:cxnLst/>
              <a:rect l="l" t="t" r="r" b="b"/>
              <a:pathLst>
                <a:path w="1676400" h="1549400" extrusionOk="0">
                  <a:moveTo>
                    <a:pt x="1123950" y="12700"/>
                  </a:moveTo>
                  <a:lnTo>
                    <a:pt x="12700" y="1268730"/>
                  </a:lnTo>
                  <a:lnTo>
                    <a:pt x="320040" y="1541780"/>
                  </a:lnTo>
                  <a:lnTo>
                    <a:pt x="1672590" y="12700"/>
                  </a:lnTo>
                  <a:close/>
                </a:path>
              </a:pathLst>
            </a:custGeom>
            <a:blipFill rotWithShape="1">
              <a:blip r:embed="rId2">
                <a:alphaModFix/>
              </a:blip>
              <a:stretch>
                <a:fillRect l="8683" t="-98204" r="-65452" b="7641"/>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02" name="Google Shape;202;p13"/>
            <p:cNvSpPr/>
            <p:nvPr/>
          </p:nvSpPr>
          <p:spPr>
            <a:xfrm>
              <a:off x="-12700" y="431800"/>
              <a:ext cx="2921000" cy="1041400"/>
            </a:xfrm>
            <a:custGeom>
              <a:avLst/>
              <a:gdLst/>
              <a:ahLst/>
              <a:cxnLst/>
              <a:rect l="l" t="t" r="r" b="b"/>
              <a:pathLst>
                <a:path w="2921000" h="1041400" extrusionOk="0">
                  <a:moveTo>
                    <a:pt x="12700" y="1031240"/>
                  </a:moveTo>
                  <a:lnTo>
                    <a:pt x="2912110" y="415290"/>
                  </a:lnTo>
                  <a:lnTo>
                    <a:pt x="2827020" y="12700"/>
                  </a:lnTo>
                  <a:lnTo>
                    <a:pt x="12700" y="610870"/>
                  </a:lnTo>
                  <a:close/>
                </a:path>
              </a:pathLst>
            </a:custGeom>
            <a:blipFill rotWithShape="1">
              <a:blip r:embed="rId3">
                <a:alphaModFix/>
              </a:blip>
              <a:stretch>
                <a:fillRect l="-32060" t="15838" r="1071" b="-15838"/>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03" name="Google Shape;203;p13"/>
            <p:cNvSpPr/>
            <p:nvPr/>
          </p:nvSpPr>
          <p:spPr>
            <a:xfrm>
              <a:off x="5916930" y="5568950"/>
              <a:ext cx="1358900" cy="1295400"/>
            </a:xfrm>
            <a:custGeom>
              <a:avLst/>
              <a:gdLst/>
              <a:ahLst/>
              <a:cxnLst/>
              <a:rect l="l" t="t" r="r" b="b"/>
              <a:pathLst>
                <a:path w="1358900" h="1295400" extrusionOk="0">
                  <a:moveTo>
                    <a:pt x="12700" y="1289050"/>
                  </a:moveTo>
                  <a:lnTo>
                    <a:pt x="538480" y="1289050"/>
                  </a:lnTo>
                  <a:lnTo>
                    <a:pt x="1350010" y="269240"/>
                  </a:lnTo>
                  <a:lnTo>
                    <a:pt x="1028700" y="12700"/>
                  </a:lnTo>
                  <a:close/>
                </a:path>
              </a:pathLst>
            </a:custGeom>
            <a:blipFill rotWithShape="1">
              <a:blip r:embed="rId4">
                <a:alphaModFix/>
              </a:blip>
              <a:stretch>
                <a:fillRect l="-121207" t="11180" r="13008" b="-18235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04" name="Google Shape;204;p13"/>
            <p:cNvSpPr/>
            <p:nvPr/>
          </p:nvSpPr>
          <p:spPr>
            <a:xfrm>
              <a:off x="7754620" y="4657090"/>
              <a:ext cx="4445000" cy="1765300"/>
            </a:xfrm>
            <a:custGeom>
              <a:avLst/>
              <a:gdLst/>
              <a:ahLst/>
              <a:cxnLst/>
              <a:rect l="l" t="t" r="r" b="b"/>
              <a:pathLst>
                <a:path w="4445000" h="1765300" extrusionOk="0">
                  <a:moveTo>
                    <a:pt x="187961" y="12700"/>
                  </a:moveTo>
                  <a:lnTo>
                    <a:pt x="12700" y="859790"/>
                  </a:lnTo>
                  <a:lnTo>
                    <a:pt x="4434840" y="1753870"/>
                  </a:lnTo>
                  <a:lnTo>
                    <a:pt x="4434840" y="871220"/>
                  </a:lnTo>
                  <a:close/>
                </a:path>
              </a:pathLst>
            </a:custGeom>
            <a:gradFill>
              <a:gsLst>
                <a:gs pos="0">
                  <a:schemeClr val="dk2"/>
                </a:gs>
                <a:gs pos="100000">
                  <a:schemeClr val="dk1"/>
                </a:gs>
              </a:gsLst>
              <a:lin ang="9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05" name="Google Shape;205;p13"/>
            <p:cNvSpPr/>
            <p:nvPr/>
          </p:nvSpPr>
          <p:spPr>
            <a:xfrm>
              <a:off x="6718300" y="1951990"/>
              <a:ext cx="5473700" cy="3289300"/>
            </a:xfrm>
            <a:custGeom>
              <a:avLst/>
              <a:gdLst/>
              <a:ahLst/>
              <a:cxnLst/>
              <a:rect l="l" t="t" r="r" b="b"/>
              <a:pathLst>
                <a:path w="5473700" h="3289300" extrusionOk="0">
                  <a:moveTo>
                    <a:pt x="5471160" y="1239520"/>
                  </a:moveTo>
                  <a:lnTo>
                    <a:pt x="513080" y="12700"/>
                  </a:lnTo>
                  <a:lnTo>
                    <a:pt x="12700" y="1934210"/>
                  </a:lnTo>
                  <a:lnTo>
                    <a:pt x="5471160" y="3285490"/>
                  </a:lnTo>
                  <a:close/>
                </a:path>
              </a:pathLst>
            </a:custGeom>
            <a:gradFill>
              <a:gsLst>
                <a:gs pos="0">
                  <a:schemeClr val="accent1"/>
                </a:gs>
                <a:gs pos="100000">
                  <a:schemeClr val="accent2"/>
                </a:gs>
              </a:gsLst>
              <a:lin ang="104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06" name="Google Shape;206;p13"/>
            <p:cNvSpPr/>
            <p:nvPr/>
          </p:nvSpPr>
          <p:spPr>
            <a:xfrm>
              <a:off x="-12700" y="1065530"/>
              <a:ext cx="6286500" cy="5397500"/>
            </a:xfrm>
            <a:custGeom>
              <a:avLst/>
              <a:gdLst/>
              <a:ahLst/>
              <a:cxnLst/>
              <a:rect l="l" t="t" r="r" b="b"/>
              <a:pathLst>
                <a:path w="6286500" h="5397500" extrusionOk="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07" name="Google Shape;207;p13"/>
            <p:cNvSpPr/>
            <p:nvPr/>
          </p:nvSpPr>
          <p:spPr>
            <a:xfrm>
              <a:off x="9467850" y="-12700"/>
              <a:ext cx="1727200" cy="1714500"/>
            </a:xfrm>
            <a:custGeom>
              <a:avLst/>
              <a:gdLst/>
              <a:ahLst/>
              <a:cxnLst/>
              <a:rect l="l" t="t" r="r" b="b"/>
              <a:pathLst>
                <a:path w="1727200" h="1714500" extrusionOk="0">
                  <a:moveTo>
                    <a:pt x="1355090" y="1706880"/>
                  </a:moveTo>
                  <a:lnTo>
                    <a:pt x="1719580" y="12700"/>
                  </a:lnTo>
                  <a:lnTo>
                    <a:pt x="314960" y="12700"/>
                  </a:lnTo>
                  <a:lnTo>
                    <a:pt x="12700" y="1413510"/>
                  </a:lnTo>
                  <a:close/>
                </a:path>
              </a:pathLst>
            </a:custGeom>
            <a:gradFill>
              <a:gsLst>
                <a:gs pos="0">
                  <a:schemeClr val="accent6"/>
                </a:gs>
                <a:gs pos="100000">
                  <a:schemeClr val="accent3"/>
                </a:gs>
              </a:gsLst>
              <a:lin ang="59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208" name="Google Shape;208;p13"/>
          <p:cNvSpPr txBox="1">
            <a:spLocks noGrp="1"/>
          </p:cNvSpPr>
          <p:nvPr>
            <p:ph type="subTitle" idx="1"/>
          </p:nvPr>
        </p:nvSpPr>
        <p:spPr>
          <a:xfrm rot="720000">
            <a:off x="8126323" y="5127866"/>
            <a:ext cx="3963590" cy="8587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1000"/>
              </a:spcBef>
              <a:spcAft>
                <a:spcPts val="0"/>
              </a:spcAft>
              <a:buClr>
                <a:schemeClr val="lt1"/>
              </a:buClr>
              <a:buSzPts val="2600"/>
              <a:buNone/>
              <a:defRPr sz="2600">
                <a:solidFill>
                  <a:schemeClr val="lt1"/>
                </a:solidFill>
              </a:defRPr>
            </a:lvl1pPr>
            <a:lvl2pPr lvl="1" algn="ctr">
              <a:lnSpc>
                <a:spcPct val="90000"/>
              </a:lnSpc>
              <a:spcBef>
                <a:spcPts val="500"/>
              </a:spcBef>
              <a:spcAft>
                <a:spcPts val="0"/>
              </a:spcAft>
              <a:buClr>
                <a:schemeClr val="accent4"/>
              </a:buClr>
              <a:buSzPts val="2000"/>
              <a:buNone/>
              <a:defRPr sz="2000"/>
            </a:lvl2pPr>
            <a:lvl3pPr lvl="2" algn="ctr">
              <a:lnSpc>
                <a:spcPct val="90000"/>
              </a:lnSpc>
              <a:spcBef>
                <a:spcPts val="500"/>
              </a:spcBef>
              <a:spcAft>
                <a:spcPts val="0"/>
              </a:spcAft>
              <a:buClr>
                <a:schemeClr val="accent4"/>
              </a:buClr>
              <a:buSzPts val="1800"/>
              <a:buNone/>
              <a:defRPr sz="1800"/>
            </a:lvl3pPr>
            <a:lvl4pPr lvl="3" algn="ctr">
              <a:lnSpc>
                <a:spcPct val="90000"/>
              </a:lnSpc>
              <a:spcBef>
                <a:spcPts val="500"/>
              </a:spcBef>
              <a:spcAft>
                <a:spcPts val="0"/>
              </a:spcAft>
              <a:buClr>
                <a:schemeClr val="accent4"/>
              </a:buClr>
              <a:buSzPts val="1600"/>
              <a:buNone/>
              <a:defRPr sz="1600"/>
            </a:lvl4pPr>
            <a:lvl5pPr lvl="4" algn="ctr">
              <a:lnSpc>
                <a:spcPct val="90000"/>
              </a:lnSpc>
              <a:spcBef>
                <a:spcPts val="500"/>
              </a:spcBef>
              <a:spcAft>
                <a:spcPts val="0"/>
              </a:spcAft>
              <a:buClr>
                <a:schemeClr val="accent4"/>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9" name="Google Shape;209;p13"/>
          <p:cNvSpPr>
            <a:spLocks noGrp="1"/>
          </p:cNvSpPr>
          <p:nvPr>
            <p:ph type="pic" idx="2"/>
          </p:nvPr>
        </p:nvSpPr>
        <p:spPr>
          <a:xfrm>
            <a:off x="90" y="1115082"/>
            <a:ext cx="6230657" cy="5314602"/>
          </a:xfrm>
          <a:prstGeom prst="rect">
            <a:avLst/>
          </a:prstGeom>
          <a:noFill/>
          <a:ln>
            <a:noFill/>
          </a:ln>
        </p:spPr>
      </p:sp>
      <p:sp>
        <p:nvSpPr>
          <p:cNvPr id="210" name="Google Shape;210;p13"/>
          <p:cNvSpPr txBox="1">
            <a:spLocks noGrp="1"/>
          </p:cNvSpPr>
          <p:nvPr>
            <p:ph type="ctrTitle"/>
          </p:nvPr>
        </p:nvSpPr>
        <p:spPr>
          <a:xfrm rot="840000">
            <a:off x="7262451" y="2726139"/>
            <a:ext cx="4851352" cy="18270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5500"/>
              <a:buFont typeface="Comic Sans MS"/>
              <a:buNone/>
              <a:defRPr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1" name="Google Shape;211;p13"/>
          <p:cNvSpPr txBox="1">
            <a:spLocks noGrp="1"/>
          </p:cNvSpPr>
          <p:nvPr>
            <p:ph type="body" idx="3"/>
          </p:nvPr>
        </p:nvSpPr>
        <p:spPr>
          <a:xfrm rot="720000">
            <a:off x="9571721" y="580664"/>
            <a:ext cx="1391775" cy="85883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2600"/>
              <a:buNone/>
              <a:defRPr sz="2600" b="1">
                <a:solidFill>
                  <a:schemeClr val="lt1"/>
                </a:solidFill>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with Subtitle">
  <p:cSld name="Two Content with Subtitle">
    <p:spTree>
      <p:nvGrpSpPr>
        <p:cNvPr id="1" name="Shape 212"/>
        <p:cNvGrpSpPr/>
        <p:nvPr/>
      </p:nvGrpSpPr>
      <p:grpSpPr>
        <a:xfrm>
          <a:off x="0" y="0"/>
          <a:ext cx="0" cy="0"/>
          <a:chOff x="0" y="0"/>
          <a:chExt cx="0" cy="0"/>
        </a:xfrm>
      </p:grpSpPr>
      <p:grpSp>
        <p:nvGrpSpPr>
          <p:cNvPr id="213" name="Google Shape;213;p14"/>
          <p:cNvGrpSpPr/>
          <p:nvPr/>
        </p:nvGrpSpPr>
        <p:grpSpPr>
          <a:xfrm>
            <a:off x="10962579" y="5678327"/>
            <a:ext cx="1234800" cy="1051200"/>
            <a:chOff x="5626893" y="3026568"/>
            <a:chExt cx="937260" cy="800760"/>
          </a:xfrm>
        </p:grpSpPr>
        <p:sp>
          <p:nvSpPr>
            <p:cNvPr id="214" name="Google Shape;214;p14"/>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15" name="Google Shape;215;p14"/>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216" name="Google Shape;216;p14"/>
          <p:cNvSpPr txBox="1">
            <a:spLocks noGrp="1"/>
          </p:cNvSpPr>
          <p:nvPr>
            <p:ph type="body" idx="1"/>
          </p:nvPr>
        </p:nvSpPr>
        <p:spPr>
          <a:xfrm>
            <a:off x="1032739" y="2647949"/>
            <a:ext cx="4593600" cy="60007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500"/>
              <a:buNone/>
              <a:defRPr sz="2500" b="1">
                <a:solidFill>
                  <a:schemeClr val="dk2"/>
                </a:solidFill>
                <a:latin typeface="Comic Sans MS"/>
                <a:ea typeface="Comic Sans MS"/>
                <a:cs typeface="Comic Sans MS"/>
                <a:sym typeface="Comic Sans MS"/>
              </a:defRPr>
            </a:lvl1pPr>
            <a:lvl2pPr marL="914400" lvl="1" indent="-228600" algn="l">
              <a:lnSpc>
                <a:spcPct val="90000"/>
              </a:lnSpc>
              <a:spcBef>
                <a:spcPts val="500"/>
              </a:spcBef>
              <a:spcAft>
                <a:spcPts val="0"/>
              </a:spcAft>
              <a:buClr>
                <a:schemeClr val="accent4"/>
              </a:buClr>
              <a:buSzPts val="2000"/>
              <a:buNone/>
              <a:defRPr sz="2000" b="1"/>
            </a:lvl2pPr>
            <a:lvl3pPr marL="1371600" lvl="2" indent="-228600" algn="l">
              <a:lnSpc>
                <a:spcPct val="90000"/>
              </a:lnSpc>
              <a:spcBef>
                <a:spcPts val="500"/>
              </a:spcBef>
              <a:spcAft>
                <a:spcPts val="0"/>
              </a:spcAft>
              <a:buClr>
                <a:schemeClr val="accent4"/>
              </a:buClr>
              <a:buSzPts val="1800"/>
              <a:buNone/>
              <a:defRPr sz="1800" b="1"/>
            </a:lvl3pPr>
            <a:lvl4pPr marL="1828800" lvl="3" indent="-228600" algn="l">
              <a:lnSpc>
                <a:spcPct val="90000"/>
              </a:lnSpc>
              <a:spcBef>
                <a:spcPts val="500"/>
              </a:spcBef>
              <a:spcAft>
                <a:spcPts val="0"/>
              </a:spcAft>
              <a:buClr>
                <a:schemeClr val="accent4"/>
              </a:buClr>
              <a:buSzPts val="1600"/>
              <a:buNone/>
              <a:defRPr sz="1600" b="1"/>
            </a:lvl4pPr>
            <a:lvl5pPr marL="2286000" lvl="4" indent="-228600" algn="l">
              <a:lnSpc>
                <a:spcPct val="90000"/>
              </a:lnSpc>
              <a:spcBef>
                <a:spcPts val="500"/>
              </a:spcBef>
              <a:spcAft>
                <a:spcPts val="0"/>
              </a:spcAft>
              <a:buClr>
                <a:schemeClr val="accent4"/>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7" name="Google Shape;217;p14"/>
          <p:cNvSpPr txBox="1">
            <a:spLocks noGrp="1"/>
          </p:cNvSpPr>
          <p:nvPr>
            <p:ph type="body" idx="2"/>
          </p:nvPr>
        </p:nvSpPr>
        <p:spPr>
          <a:xfrm>
            <a:off x="1030139" y="3248025"/>
            <a:ext cx="4573338" cy="2311872"/>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000"/>
              </a:spcBef>
              <a:spcAft>
                <a:spcPts val="0"/>
              </a:spcAft>
              <a:buClr>
                <a:schemeClr val="accent2"/>
              </a:buClr>
              <a:buSzPts val="1600"/>
              <a:buChar char="•"/>
              <a:defRPr sz="1600">
                <a:latin typeface="Libre Franklin"/>
                <a:ea typeface="Libre Franklin"/>
                <a:cs typeface="Libre Franklin"/>
                <a:sym typeface="Libre Franklin"/>
              </a:defRPr>
            </a:lvl1pPr>
            <a:lvl2pPr marL="914400" lvl="1" indent="-330200" algn="l">
              <a:lnSpc>
                <a:spcPct val="90000"/>
              </a:lnSpc>
              <a:spcBef>
                <a:spcPts val="500"/>
              </a:spcBef>
              <a:spcAft>
                <a:spcPts val="0"/>
              </a:spcAft>
              <a:buClr>
                <a:schemeClr val="accent2"/>
              </a:buClr>
              <a:buSzPts val="1600"/>
              <a:buChar char="•"/>
              <a:defRPr sz="1600">
                <a:latin typeface="Libre Franklin"/>
                <a:ea typeface="Libre Franklin"/>
                <a:cs typeface="Libre Franklin"/>
                <a:sym typeface="Libre Franklin"/>
              </a:defRPr>
            </a:lvl2pPr>
            <a:lvl3pPr marL="1371600" lvl="2" indent="-330200" algn="l">
              <a:lnSpc>
                <a:spcPct val="90000"/>
              </a:lnSpc>
              <a:spcBef>
                <a:spcPts val="500"/>
              </a:spcBef>
              <a:spcAft>
                <a:spcPts val="0"/>
              </a:spcAft>
              <a:buClr>
                <a:schemeClr val="accent2"/>
              </a:buClr>
              <a:buSzPts val="1600"/>
              <a:buChar char="•"/>
              <a:defRPr sz="1600">
                <a:latin typeface="Libre Franklin"/>
                <a:ea typeface="Libre Franklin"/>
                <a:cs typeface="Libre Franklin"/>
                <a:sym typeface="Libre Franklin"/>
              </a:defRPr>
            </a:lvl3pPr>
            <a:lvl4pPr marL="1828800" lvl="3" indent="-330200" algn="l">
              <a:lnSpc>
                <a:spcPct val="90000"/>
              </a:lnSpc>
              <a:spcBef>
                <a:spcPts val="500"/>
              </a:spcBef>
              <a:spcAft>
                <a:spcPts val="0"/>
              </a:spcAft>
              <a:buClr>
                <a:schemeClr val="accent2"/>
              </a:buClr>
              <a:buSzPts val="1600"/>
              <a:buChar char="•"/>
              <a:defRPr sz="1600">
                <a:latin typeface="Libre Franklin"/>
                <a:ea typeface="Libre Franklin"/>
                <a:cs typeface="Libre Franklin"/>
                <a:sym typeface="Libre Franklin"/>
              </a:defRPr>
            </a:lvl4pPr>
            <a:lvl5pPr marL="2286000" lvl="4" indent="-330200" algn="l">
              <a:lnSpc>
                <a:spcPct val="90000"/>
              </a:lnSpc>
              <a:spcBef>
                <a:spcPts val="500"/>
              </a:spcBef>
              <a:spcAft>
                <a:spcPts val="0"/>
              </a:spcAft>
              <a:buClr>
                <a:schemeClr val="accent2"/>
              </a:buClr>
              <a:buSzPts val="1600"/>
              <a:buChar char="•"/>
              <a:defRPr sz="1600">
                <a:latin typeface="Libre Franklin"/>
                <a:ea typeface="Libre Franklin"/>
                <a:cs typeface="Libre Franklin"/>
                <a:sym typeface="Libre Franklin"/>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14"/>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14"/>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220" name="Google Shape;220;p14"/>
          <p:cNvSpPr/>
          <p:nvPr/>
        </p:nvSpPr>
        <p:spPr>
          <a:xfrm>
            <a:off x="-24517" y="970945"/>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21" name="Google Shape;221;p14"/>
          <p:cNvSpPr/>
          <p:nvPr/>
        </p:nvSpPr>
        <p:spPr>
          <a:xfrm>
            <a:off x="-26126" y="587196"/>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22" name="Google Shape;222;p14"/>
          <p:cNvSpPr txBox="1">
            <a:spLocks noGrp="1"/>
          </p:cNvSpPr>
          <p:nvPr>
            <p:ph type="title"/>
          </p:nvPr>
        </p:nvSpPr>
        <p:spPr>
          <a:xfrm rot="-360000">
            <a:off x="830561" y="849316"/>
            <a:ext cx="3923299" cy="104249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3" name="Google Shape;223;p14"/>
          <p:cNvSpPr txBox="1">
            <a:spLocks noGrp="1"/>
          </p:cNvSpPr>
          <p:nvPr>
            <p:ph type="body" idx="3"/>
          </p:nvPr>
        </p:nvSpPr>
        <p:spPr>
          <a:xfrm>
            <a:off x="6207364" y="2647949"/>
            <a:ext cx="5076010" cy="60007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500"/>
              <a:buNone/>
              <a:defRPr sz="2500" b="1">
                <a:solidFill>
                  <a:schemeClr val="dk2"/>
                </a:solidFill>
                <a:latin typeface="Comic Sans MS"/>
                <a:ea typeface="Comic Sans MS"/>
                <a:cs typeface="Comic Sans MS"/>
                <a:sym typeface="Comic Sans MS"/>
              </a:defRPr>
            </a:lvl1pPr>
            <a:lvl2pPr marL="914400" lvl="1" indent="-228600" algn="l">
              <a:lnSpc>
                <a:spcPct val="90000"/>
              </a:lnSpc>
              <a:spcBef>
                <a:spcPts val="500"/>
              </a:spcBef>
              <a:spcAft>
                <a:spcPts val="0"/>
              </a:spcAft>
              <a:buClr>
                <a:schemeClr val="accent4"/>
              </a:buClr>
              <a:buSzPts val="2000"/>
              <a:buNone/>
              <a:defRPr sz="2000" b="1"/>
            </a:lvl2pPr>
            <a:lvl3pPr marL="1371600" lvl="2" indent="-228600" algn="l">
              <a:lnSpc>
                <a:spcPct val="90000"/>
              </a:lnSpc>
              <a:spcBef>
                <a:spcPts val="500"/>
              </a:spcBef>
              <a:spcAft>
                <a:spcPts val="0"/>
              </a:spcAft>
              <a:buClr>
                <a:schemeClr val="accent4"/>
              </a:buClr>
              <a:buSzPts val="1800"/>
              <a:buNone/>
              <a:defRPr sz="1800" b="1"/>
            </a:lvl3pPr>
            <a:lvl4pPr marL="1828800" lvl="3" indent="-228600" algn="l">
              <a:lnSpc>
                <a:spcPct val="90000"/>
              </a:lnSpc>
              <a:spcBef>
                <a:spcPts val="500"/>
              </a:spcBef>
              <a:spcAft>
                <a:spcPts val="0"/>
              </a:spcAft>
              <a:buClr>
                <a:schemeClr val="accent4"/>
              </a:buClr>
              <a:buSzPts val="1600"/>
              <a:buNone/>
              <a:defRPr sz="1600" b="1"/>
            </a:lvl4pPr>
            <a:lvl5pPr marL="2286000" lvl="4" indent="-228600" algn="l">
              <a:lnSpc>
                <a:spcPct val="90000"/>
              </a:lnSpc>
              <a:spcBef>
                <a:spcPts val="500"/>
              </a:spcBef>
              <a:spcAft>
                <a:spcPts val="0"/>
              </a:spcAft>
              <a:buClr>
                <a:schemeClr val="accent4"/>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24" name="Google Shape;224;p14"/>
          <p:cNvSpPr txBox="1">
            <a:spLocks noGrp="1"/>
          </p:cNvSpPr>
          <p:nvPr>
            <p:ph type="body" idx="4"/>
          </p:nvPr>
        </p:nvSpPr>
        <p:spPr>
          <a:xfrm>
            <a:off x="6207363" y="3248025"/>
            <a:ext cx="5073411" cy="2311872"/>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000"/>
              </a:spcBef>
              <a:spcAft>
                <a:spcPts val="0"/>
              </a:spcAft>
              <a:buClr>
                <a:schemeClr val="accent2"/>
              </a:buClr>
              <a:buSzPts val="1600"/>
              <a:buChar char="•"/>
              <a:defRPr sz="1600">
                <a:latin typeface="Libre Franklin"/>
                <a:ea typeface="Libre Franklin"/>
                <a:cs typeface="Libre Franklin"/>
                <a:sym typeface="Libre Franklin"/>
              </a:defRPr>
            </a:lvl1pPr>
            <a:lvl2pPr marL="914400" lvl="1" indent="-330200" algn="l">
              <a:lnSpc>
                <a:spcPct val="90000"/>
              </a:lnSpc>
              <a:spcBef>
                <a:spcPts val="500"/>
              </a:spcBef>
              <a:spcAft>
                <a:spcPts val="0"/>
              </a:spcAft>
              <a:buClr>
                <a:schemeClr val="accent2"/>
              </a:buClr>
              <a:buSzPts val="1600"/>
              <a:buChar char="•"/>
              <a:defRPr sz="1600">
                <a:latin typeface="Libre Franklin"/>
                <a:ea typeface="Libre Franklin"/>
                <a:cs typeface="Libre Franklin"/>
                <a:sym typeface="Libre Franklin"/>
              </a:defRPr>
            </a:lvl2pPr>
            <a:lvl3pPr marL="1371600" lvl="2" indent="-330200" algn="l">
              <a:lnSpc>
                <a:spcPct val="90000"/>
              </a:lnSpc>
              <a:spcBef>
                <a:spcPts val="500"/>
              </a:spcBef>
              <a:spcAft>
                <a:spcPts val="0"/>
              </a:spcAft>
              <a:buClr>
                <a:schemeClr val="accent2"/>
              </a:buClr>
              <a:buSzPts val="1600"/>
              <a:buChar char="•"/>
              <a:defRPr sz="1600">
                <a:latin typeface="Libre Franklin"/>
                <a:ea typeface="Libre Franklin"/>
                <a:cs typeface="Libre Franklin"/>
                <a:sym typeface="Libre Franklin"/>
              </a:defRPr>
            </a:lvl3pPr>
            <a:lvl4pPr marL="1828800" lvl="3" indent="-330200" algn="l">
              <a:lnSpc>
                <a:spcPct val="90000"/>
              </a:lnSpc>
              <a:spcBef>
                <a:spcPts val="500"/>
              </a:spcBef>
              <a:spcAft>
                <a:spcPts val="0"/>
              </a:spcAft>
              <a:buClr>
                <a:schemeClr val="accent2"/>
              </a:buClr>
              <a:buSzPts val="1600"/>
              <a:buChar char="•"/>
              <a:defRPr sz="1600">
                <a:latin typeface="Libre Franklin"/>
                <a:ea typeface="Libre Franklin"/>
                <a:cs typeface="Libre Franklin"/>
                <a:sym typeface="Libre Franklin"/>
              </a:defRPr>
            </a:lvl4pPr>
            <a:lvl5pPr marL="2286000" lvl="4" indent="-330200" algn="l">
              <a:lnSpc>
                <a:spcPct val="90000"/>
              </a:lnSpc>
              <a:spcBef>
                <a:spcPts val="500"/>
              </a:spcBef>
              <a:spcAft>
                <a:spcPts val="0"/>
              </a:spcAft>
              <a:buClr>
                <a:schemeClr val="accent2"/>
              </a:buClr>
              <a:buSzPts val="1600"/>
              <a:buChar char="•"/>
              <a:defRPr sz="1600">
                <a:latin typeface="Libre Franklin"/>
                <a:ea typeface="Libre Franklin"/>
                <a:cs typeface="Libre Franklin"/>
                <a:sym typeface="Libre Franklin"/>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5" name="Google Shape;225;p14"/>
          <p:cNvSpPr txBox="1">
            <a:spLocks noGrp="1"/>
          </p:cNvSpPr>
          <p:nvPr>
            <p:ph type="body" idx="5"/>
          </p:nvPr>
        </p:nvSpPr>
        <p:spPr>
          <a:xfrm>
            <a:off x="5676900" y="1374622"/>
            <a:ext cx="5202936" cy="1115568"/>
          </a:xfrm>
          <a:prstGeom prst="rect">
            <a:avLst/>
          </a:prstGeom>
          <a:gradFill>
            <a:gsLst>
              <a:gs pos="0">
                <a:schemeClr val="dk2"/>
              </a:gs>
              <a:gs pos="100000">
                <a:schemeClr val="dk1"/>
              </a:gs>
            </a:gsLst>
            <a:lin ang="0" scaled="0"/>
          </a:gradFill>
          <a:ln>
            <a:noFill/>
          </a:ln>
        </p:spPr>
        <p:txBody>
          <a:bodyPr spcFirstLastPara="1" wrap="square" lIns="144000" tIns="108000" rIns="108000" bIns="108000" anchor="ctr" anchorCtr="0">
            <a:normAutofit/>
          </a:bodyPr>
          <a:lstStyle>
            <a:lvl1pPr marL="457200" lvl="0" indent="-228600" algn="l">
              <a:lnSpc>
                <a:spcPct val="90000"/>
              </a:lnSpc>
              <a:spcBef>
                <a:spcPts val="1000"/>
              </a:spcBef>
              <a:spcAft>
                <a:spcPts val="0"/>
              </a:spcAft>
              <a:buClr>
                <a:schemeClr val="lt1"/>
              </a:buClr>
              <a:buSzPts val="2000"/>
              <a:buNone/>
              <a:defRPr sz="2000" b="1">
                <a:solidFill>
                  <a:schemeClr val="lt1"/>
                </a:solidFill>
              </a:defRPr>
            </a:lvl1pPr>
            <a:lvl2pPr marL="914400" lvl="1" indent="-228600" algn="l">
              <a:lnSpc>
                <a:spcPct val="90000"/>
              </a:lnSpc>
              <a:spcBef>
                <a:spcPts val="500"/>
              </a:spcBef>
              <a:spcAft>
                <a:spcPts val="0"/>
              </a:spcAft>
              <a:buClr>
                <a:srgbClr val="BB8888"/>
              </a:buClr>
              <a:buSzPts val="2000"/>
              <a:buNone/>
              <a:defRPr sz="2000">
                <a:solidFill>
                  <a:srgbClr val="BB8888"/>
                </a:solidFill>
              </a:defRPr>
            </a:lvl2pPr>
            <a:lvl3pPr marL="1371600" lvl="2" indent="-228600" algn="l">
              <a:lnSpc>
                <a:spcPct val="90000"/>
              </a:lnSpc>
              <a:spcBef>
                <a:spcPts val="500"/>
              </a:spcBef>
              <a:spcAft>
                <a:spcPts val="0"/>
              </a:spcAft>
              <a:buClr>
                <a:srgbClr val="BB8888"/>
              </a:buClr>
              <a:buSzPts val="1800"/>
              <a:buNone/>
              <a:defRPr sz="1800">
                <a:solidFill>
                  <a:srgbClr val="BB8888"/>
                </a:solidFill>
              </a:defRPr>
            </a:lvl3pPr>
            <a:lvl4pPr marL="1828800" lvl="3" indent="-228600" algn="l">
              <a:lnSpc>
                <a:spcPct val="90000"/>
              </a:lnSpc>
              <a:spcBef>
                <a:spcPts val="500"/>
              </a:spcBef>
              <a:spcAft>
                <a:spcPts val="0"/>
              </a:spcAft>
              <a:buClr>
                <a:srgbClr val="BB8888"/>
              </a:buClr>
              <a:buSzPts val="1600"/>
              <a:buNone/>
              <a:defRPr sz="1600">
                <a:solidFill>
                  <a:srgbClr val="BB8888"/>
                </a:solidFill>
              </a:defRPr>
            </a:lvl4pPr>
            <a:lvl5pPr marL="2286000" lvl="4" indent="-228600" algn="l">
              <a:lnSpc>
                <a:spcPct val="90000"/>
              </a:lnSpc>
              <a:spcBef>
                <a:spcPts val="500"/>
              </a:spcBef>
              <a:spcAft>
                <a:spcPts val="0"/>
              </a:spcAft>
              <a:buClr>
                <a:srgbClr val="BB8888"/>
              </a:buClr>
              <a:buSzPts val="1600"/>
              <a:buNone/>
              <a:defRPr sz="1600">
                <a:solidFill>
                  <a:srgbClr val="BB8888"/>
                </a:solidFill>
              </a:defRPr>
            </a:lvl5pPr>
            <a:lvl6pPr marL="2743200" lvl="5" indent="-228600" algn="l">
              <a:lnSpc>
                <a:spcPct val="90000"/>
              </a:lnSpc>
              <a:spcBef>
                <a:spcPts val="500"/>
              </a:spcBef>
              <a:spcAft>
                <a:spcPts val="0"/>
              </a:spcAft>
              <a:buClr>
                <a:srgbClr val="BB8888"/>
              </a:buClr>
              <a:buSzPts val="1600"/>
              <a:buNone/>
              <a:defRPr sz="1600">
                <a:solidFill>
                  <a:srgbClr val="BB8888"/>
                </a:solidFill>
              </a:defRPr>
            </a:lvl6pPr>
            <a:lvl7pPr marL="3200400" lvl="6" indent="-228600" algn="l">
              <a:lnSpc>
                <a:spcPct val="90000"/>
              </a:lnSpc>
              <a:spcBef>
                <a:spcPts val="500"/>
              </a:spcBef>
              <a:spcAft>
                <a:spcPts val="0"/>
              </a:spcAft>
              <a:buClr>
                <a:srgbClr val="BB8888"/>
              </a:buClr>
              <a:buSzPts val="1600"/>
              <a:buNone/>
              <a:defRPr sz="1600">
                <a:solidFill>
                  <a:srgbClr val="BB8888"/>
                </a:solidFill>
              </a:defRPr>
            </a:lvl7pPr>
            <a:lvl8pPr marL="3657600" lvl="7" indent="-228600" algn="l">
              <a:lnSpc>
                <a:spcPct val="90000"/>
              </a:lnSpc>
              <a:spcBef>
                <a:spcPts val="500"/>
              </a:spcBef>
              <a:spcAft>
                <a:spcPts val="0"/>
              </a:spcAft>
              <a:buClr>
                <a:srgbClr val="BB8888"/>
              </a:buClr>
              <a:buSzPts val="1600"/>
              <a:buNone/>
              <a:defRPr sz="1600">
                <a:solidFill>
                  <a:srgbClr val="BB8888"/>
                </a:solidFill>
              </a:defRPr>
            </a:lvl8pPr>
            <a:lvl9pPr marL="4114800" lvl="8" indent="-228600" algn="l">
              <a:lnSpc>
                <a:spcPct val="90000"/>
              </a:lnSpc>
              <a:spcBef>
                <a:spcPts val="500"/>
              </a:spcBef>
              <a:spcAft>
                <a:spcPts val="0"/>
              </a:spcAft>
              <a:buClr>
                <a:srgbClr val="BB8888"/>
              </a:buClr>
              <a:buSzPts val="1600"/>
              <a:buNone/>
              <a:defRPr sz="1600">
                <a:solidFill>
                  <a:srgbClr val="BB8888"/>
                </a:solidFill>
              </a:defRPr>
            </a:lvl9pPr>
          </a:lstStyle>
          <a:p>
            <a:endParaRPr/>
          </a:p>
        </p:txBody>
      </p:sp>
      <p:sp>
        <p:nvSpPr>
          <p:cNvPr id="226" name="Google Shape;226;p14"/>
          <p:cNvSpPr/>
          <p:nvPr/>
        </p:nvSpPr>
        <p:spPr>
          <a:xfrm>
            <a:off x="4200902" y="5658793"/>
            <a:ext cx="1842058" cy="1206865"/>
          </a:xfrm>
          <a:custGeom>
            <a:avLst/>
            <a:gdLst/>
            <a:ahLst/>
            <a:cxnLst/>
            <a:rect l="l" t="t" r="r" b="b"/>
            <a:pathLst>
              <a:path w="1842057" h="1206865" extrusionOk="0">
                <a:moveTo>
                  <a:pt x="1838211" y="12668"/>
                </a:moveTo>
                <a:lnTo>
                  <a:pt x="1156014" y="331534"/>
                </a:lnTo>
                <a:lnTo>
                  <a:pt x="12668" y="1200477"/>
                </a:lnTo>
                <a:lnTo>
                  <a:pt x="557663" y="1200477"/>
                </a:lnTo>
                <a:lnTo>
                  <a:pt x="1389765" y="576719"/>
                </a:lnTo>
                <a:close/>
              </a:path>
            </a:pathLst>
          </a:custGeom>
          <a:gradFill>
            <a:gsLst>
              <a:gs pos="0">
                <a:srgbClr val="C07400">
                  <a:alpha val="4705"/>
                </a:srgbClr>
              </a:gs>
              <a:gs pos="100000">
                <a:srgbClr val="C07400">
                  <a:alpha val="20000"/>
                </a:srgbClr>
              </a:gs>
            </a:gsLst>
            <a:lin ang="83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27" name="Google Shape;227;p14"/>
          <p:cNvSpPr/>
          <p:nvPr/>
        </p:nvSpPr>
        <p:spPr>
          <a:xfrm>
            <a:off x="4406705" y="5524132"/>
            <a:ext cx="2045319" cy="1346608"/>
          </a:xfrm>
          <a:custGeom>
            <a:avLst/>
            <a:gdLst/>
            <a:ahLst/>
            <a:cxnLst/>
            <a:rect l="l" t="t" r="r" b="b"/>
            <a:pathLst>
              <a:path w="2045319" h="1346607" extrusionOk="0">
                <a:moveTo>
                  <a:pt x="12668" y="1335138"/>
                </a:moveTo>
                <a:lnTo>
                  <a:pt x="705027" y="1335138"/>
                </a:lnTo>
                <a:lnTo>
                  <a:pt x="2044013" y="342968"/>
                </a:lnTo>
                <a:lnTo>
                  <a:pt x="1800099" y="12668"/>
                </a:lnTo>
                <a:close/>
              </a:path>
            </a:pathLst>
          </a:custGeom>
          <a:blipFill rotWithShape="1">
            <a:blip r:embed="rId2">
              <a:alphaModFix/>
            </a:blip>
            <a:stretch>
              <a:fillRect l="-51457" t="10701" r="5238" b="-85590"/>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hart Slide">
  <p:cSld name="Chart Slide">
    <p:spTree>
      <p:nvGrpSpPr>
        <p:cNvPr id="1" name="Shape 228"/>
        <p:cNvGrpSpPr/>
        <p:nvPr/>
      </p:nvGrpSpPr>
      <p:grpSpPr>
        <a:xfrm>
          <a:off x="0" y="0"/>
          <a:ext cx="0" cy="0"/>
          <a:chOff x="0" y="0"/>
          <a:chExt cx="0" cy="0"/>
        </a:xfrm>
      </p:grpSpPr>
      <p:grpSp>
        <p:nvGrpSpPr>
          <p:cNvPr id="229" name="Google Shape;229;p15"/>
          <p:cNvGrpSpPr/>
          <p:nvPr/>
        </p:nvGrpSpPr>
        <p:grpSpPr>
          <a:xfrm>
            <a:off x="10962579" y="5678327"/>
            <a:ext cx="1234800" cy="1051200"/>
            <a:chOff x="5626893" y="3026568"/>
            <a:chExt cx="937260" cy="800760"/>
          </a:xfrm>
        </p:grpSpPr>
        <p:sp>
          <p:nvSpPr>
            <p:cNvPr id="230" name="Google Shape;230;p15"/>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31" name="Google Shape;231;p15"/>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232" name="Google Shape;232;p15"/>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15"/>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234" name="Google Shape;234;p15"/>
          <p:cNvSpPr/>
          <p:nvPr/>
        </p:nvSpPr>
        <p:spPr>
          <a:xfrm>
            <a:off x="-24517" y="970945"/>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35" name="Google Shape;235;p15"/>
          <p:cNvSpPr/>
          <p:nvPr/>
        </p:nvSpPr>
        <p:spPr>
          <a:xfrm>
            <a:off x="-26126" y="587196"/>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36" name="Google Shape;236;p15"/>
          <p:cNvSpPr txBox="1">
            <a:spLocks noGrp="1"/>
          </p:cNvSpPr>
          <p:nvPr>
            <p:ph type="title"/>
          </p:nvPr>
        </p:nvSpPr>
        <p:spPr>
          <a:xfrm rot="-360000">
            <a:off x="837870" y="842706"/>
            <a:ext cx="3960711" cy="106150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7" name="Google Shape;237;p15"/>
          <p:cNvSpPr txBox="1">
            <a:spLocks noGrp="1"/>
          </p:cNvSpPr>
          <p:nvPr>
            <p:ph type="body" idx="1"/>
          </p:nvPr>
        </p:nvSpPr>
        <p:spPr>
          <a:xfrm>
            <a:off x="748030" y="2755778"/>
            <a:ext cx="2724912" cy="2267712"/>
          </a:xfrm>
          <a:prstGeom prst="rect">
            <a:avLst/>
          </a:prstGeom>
          <a:gradFill>
            <a:gsLst>
              <a:gs pos="0">
                <a:schemeClr val="dk2"/>
              </a:gs>
              <a:gs pos="100000">
                <a:schemeClr val="dk1"/>
              </a:gs>
            </a:gsLst>
            <a:lin ang="10800000" scaled="0"/>
          </a:gradFill>
          <a:ln>
            <a:noFill/>
          </a:ln>
        </p:spPr>
        <p:txBody>
          <a:bodyPr spcFirstLastPara="1" wrap="square" lIns="144000" tIns="108000" rIns="108000" bIns="108000" anchor="ctr" anchorCtr="0">
            <a:normAutofit/>
          </a:bodyPr>
          <a:lstStyle>
            <a:lvl1pPr marL="457200" lvl="0" indent="-228600" algn="l">
              <a:lnSpc>
                <a:spcPct val="90000"/>
              </a:lnSpc>
              <a:spcBef>
                <a:spcPts val="1000"/>
              </a:spcBef>
              <a:spcAft>
                <a:spcPts val="0"/>
              </a:spcAft>
              <a:buClr>
                <a:schemeClr val="lt1"/>
              </a:buClr>
              <a:buSzPts val="2000"/>
              <a:buNone/>
              <a:defRPr sz="2000" b="1">
                <a:solidFill>
                  <a:schemeClr val="lt1"/>
                </a:solidFill>
              </a:defRPr>
            </a:lvl1pPr>
            <a:lvl2pPr marL="914400" lvl="1" indent="-228600" algn="l">
              <a:lnSpc>
                <a:spcPct val="90000"/>
              </a:lnSpc>
              <a:spcBef>
                <a:spcPts val="500"/>
              </a:spcBef>
              <a:spcAft>
                <a:spcPts val="0"/>
              </a:spcAft>
              <a:buClr>
                <a:srgbClr val="BB8888"/>
              </a:buClr>
              <a:buSzPts val="2000"/>
              <a:buNone/>
              <a:defRPr sz="2000">
                <a:solidFill>
                  <a:srgbClr val="BB8888"/>
                </a:solidFill>
              </a:defRPr>
            </a:lvl2pPr>
            <a:lvl3pPr marL="1371600" lvl="2" indent="-228600" algn="l">
              <a:lnSpc>
                <a:spcPct val="90000"/>
              </a:lnSpc>
              <a:spcBef>
                <a:spcPts val="500"/>
              </a:spcBef>
              <a:spcAft>
                <a:spcPts val="0"/>
              </a:spcAft>
              <a:buClr>
                <a:srgbClr val="BB8888"/>
              </a:buClr>
              <a:buSzPts val="1800"/>
              <a:buNone/>
              <a:defRPr sz="1800">
                <a:solidFill>
                  <a:srgbClr val="BB8888"/>
                </a:solidFill>
              </a:defRPr>
            </a:lvl3pPr>
            <a:lvl4pPr marL="1828800" lvl="3" indent="-228600" algn="l">
              <a:lnSpc>
                <a:spcPct val="90000"/>
              </a:lnSpc>
              <a:spcBef>
                <a:spcPts val="500"/>
              </a:spcBef>
              <a:spcAft>
                <a:spcPts val="0"/>
              </a:spcAft>
              <a:buClr>
                <a:srgbClr val="BB8888"/>
              </a:buClr>
              <a:buSzPts val="1600"/>
              <a:buNone/>
              <a:defRPr sz="1600">
                <a:solidFill>
                  <a:srgbClr val="BB8888"/>
                </a:solidFill>
              </a:defRPr>
            </a:lvl4pPr>
            <a:lvl5pPr marL="2286000" lvl="4" indent="-228600" algn="l">
              <a:lnSpc>
                <a:spcPct val="90000"/>
              </a:lnSpc>
              <a:spcBef>
                <a:spcPts val="500"/>
              </a:spcBef>
              <a:spcAft>
                <a:spcPts val="0"/>
              </a:spcAft>
              <a:buClr>
                <a:srgbClr val="BB8888"/>
              </a:buClr>
              <a:buSzPts val="1600"/>
              <a:buNone/>
              <a:defRPr sz="1600">
                <a:solidFill>
                  <a:srgbClr val="BB8888"/>
                </a:solidFill>
              </a:defRPr>
            </a:lvl5pPr>
            <a:lvl6pPr marL="2743200" lvl="5" indent="-228600" algn="l">
              <a:lnSpc>
                <a:spcPct val="90000"/>
              </a:lnSpc>
              <a:spcBef>
                <a:spcPts val="500"/>
              </a:spcBef>
              <a:spcAft>
                <a:spcPts val="0"/>
              </a:spcAft>
              <a:buClr>
                <a:srgbClr val="BB8888"/>
              </a:buClr>
              <a:buSzPts val="1600"/>
              <a:buNone/>
              <a:defRPr sz="1600">
                <a:solidFill>
                  <a:srgbClr val="BB8888"/>
                </a:solidFill>
              </a:defRPr>
            </a:lvl6pPr>
            <a:lvl7pPr marL="3200400" lvl="6" indent="-228600" algn="l">
              <a:lnSpc>
                <a:spcPct val="90000"/>
              </a:lnSpc>
              <a:spcBef>
                <a:spcPts val="500"/>
              </a:spcBef>
              <a:spcAft>
                <a:spcPts val="0"/>
              </a:spcAft>
              <a:buClr>
                <a:srgbClr val="BB8888"/>
              </a:buClr>
              <a:buSzPts val="1600"/>
              <a:buNone/>
              <a:defRPr sz="1600">
                <a:solidFill>
                  <a:srgbClr val="BB8888"/>
                </a:solidFill>
              </a:defRPr>
            </a:lvl7pPr>
            <a:lvl8pPr marL="3657600" lvl="7" indent="-228600" algn="l">
              <a:lnSpc>
                <a:spcPct val="90000"/>
              </a:lnSpc>
              <a:spcBef>
                <a:spcPts val="500"/>
              </a:spcBef>
              <a:spcAft>
                <a:spcPts val="0"/>
              </a:spcAft>
              <a:buClr>
                <a:srgbClr val="BB8888"/>
              </a:buClr>
              <a:buSzPts val="1600"/>
              <a:buNone/>
              <a:defRPr sz="1600">
                <a:solidFill>
                  <a:srgbClr val="BB8888"/>
                </a:solidFill>
              </a:defRPr>
            </a:lvl8pPr>
            <a:lvl9pPr marL="4114800" lvl="8" indent="-228600" algn="l">
              <a:lnSpc>
                <a:spcPct val="90000"/>
              </a:lnSpc>
              <a:spcBef>
                <a:spcPts val="500"/>
              </a:spcBef>
              <a:spcAft>
                <a:spcPts val="0"/>
              </a:spcAft>
              <a:buClr>
                <a:srgbClr val="BB8888"/>
              </a:buClr>
              <a:buSzPts val="1600"/>
              <a:buNone/>
              <a:defRPr sz="1600">
                <a:solidFill>
                  <a:srgbClr val="BB8888"/>
                </a:solidFill>
              </a:defRPr>
            </a:lvl9pPr>
          </a:lstStyle>
          <a:p>
            <a:endParaRPr/>
          </a:p>
        </p:txBody>
      </p:sp>
      <p:sp>
        <p:nvSpPr>
          <p:cNvPr id="238" name="Google Shape;238;p15"/>
          <p:cNvSpPr>
            <a:spLocks noGrp="1"/>
          </p:cNvSpPr>
          <p:nvPr>
            <p:ph type="chart" idx="2"/>
          </p:nvPr>
        </p:nvSpPr>
        <p:spPr>
          <a:xfrm>
            <a:off x="5159375" y="1347788"/>
            <a:ext cx="6121400" cy="4090987"/>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accent4"/>
              </a:buClr>
              <a:buSzPts val="1400"/>
              <a:buFont typeface="Arial"/>
              <a:buNone/>
              <a:defRPr sz="1400" b="0" i="0" u="none" strike="noStrike" cap="none">
                <a:solidFill>
                  <a:schemeClr val="accent4"/>
                </a:solidFill>
                <a:latin typeface="Libre Franklin"/>
                <a:ea typeface="Libre Franklin"/>
                <a:cs typeface="Libre Franklin"/>
                <a:sym typeface="Libre Franklin"/>
              </a:defRPr>
            </a:lvl1pPr>
            <a:lvl2pPr marR="0" lvl="1" algn="l" rtl="0">
              <a:lnSpc>
                <a:spcPct val="90000"/>
              </a:lnSpc>
              <a:spcBef>
                <a:spcPts val="500"/>
              </a:spcBef>
              <a:spcAft>
                <a:spcPts val="0"/>
              </a:spcAft>
              <a:buClr>
                <a:schemeClr val="accent4"/>
              </a:buClr>
              <a:buSzPts val="2400"/>
              <a:buFont typeface="Arial"/>
              <a:buChar char="•"/>
              <a:defRPr sz="2400" b="0" i="0" u="none" strike="noStrike" cap="none">
                <a:solidFill>
                  <a:schemeClr val="accent4"/>
                </a:solidFill>
                <a:latin typeface="Libre Franklin"/>
                <a:ea typeface="Libre Franklin"/>
                <a:cs typeface="Libre Franklin"/>
                <a:sym typeface="Libre Franklin"/>
              </a:defRPr>
            </a:lvl2pPr>
            <a:lvl3pPr marR="0" lvl="2" algn="l" rtl="0">
              <a:lnSpc>
                <a:spcPct val="90000"/>
              </a:lnSpc>
              <a:spcBef>
                <a:spcPts val="500"/>
              </a:spcBef>
              <a:spcAft>
                <a:spcPts val="0"/>
              </a:spcAft>
              <a:buClr>
                <a:schemeClr val="accent4"/>
              </a:buClr>
              <a:buSzPts val="2000"/>
              <a:buFont typeface="Arial"/>
              <a:buChar char="•"/>
              <a:defRPr sz="2000" b="0" i="0" u="none" strike="noStrike" cap="none">
                <a:solidFill>
                  <a:schemeClr val="accent4"/>
                </a:solidFill>
                <a:latin typeface="Libre Franklin"/>
                <a:ea typeface="Libre Franklin"/>
                <a:cs typeface="Libre Franklin"/>
                <a:sym typeface="Libre Franklin"/>
              </a:defRPr>
            </a:lvl3pPr>
            <a:lvl4pPr marR="0" lvl="3" algn="l" rtl="0">
              <a:lnSpc>
                <a:spcPct val="90000"/>
              </a:lnSpc>
              <a:spcBef>
                <a:spcPts val="500"/>
              </a:spcBef>
              <a:spcAft>
                <a:spcPts val="0"/>
              </a:spcAft>
              <a:buClr>
                <a:schemeClr val="accent4"/>
              </a:buClr>
              <a:buSzPts val="1800"/>
              <a:buFont typeface="Arial"/>
              <a:buChar char="•"/>
              <a:defRPr sz="1800" b="0" i="0" u="none" strike="noStrike" cap="none">
                <a:solidFill>
                  <a:schemeClr val="accent4"/>
                </a:solidFill>
                <a:latin typeface="Libre Franklin"/>
                <a:ea typeface="Libre Franklin"/>
                <a:cs typeface="Libre Franklin"/>
                <a:sym typeface="Libre Franklin"/>
              </a:defRPr>
            </a:lvl4pPr>
            <a:lvl5pPr marR="0" lvl="4" algn="l" rtl="0">
              <a:lnSpc>
                <a:spcPct val="90000"/>
              </a:lnSpc>
              <a:spcBef>
                <a:spcPts val="500"/>
              </a:spcBef>
              <a:spcAft>
                <a:spcPts val="0"/>
              </a:spcAft>
              <a:buClr>
                <a:schemeClr val="accent4"/>
              </a:buClr>
              <a:buSzPts val="1800"/>
              <a:buFont typeface="Arial"/>
              <a:buChar char="•"/>
              <a:defRPr sz="1800" b="0" i="0" u="none" strike="noStrike" cap="none">
                <a:solidFill>
                  <a:schemeClr val="accent4"/>
                </a:solidFill>
                <a:latin typeface="Libre Franklin"/>
                <a:ea typeface="Libre Franklin"/>
                <a:cs typeface="Libre Franklin"/>
                <a:sym typeface="Libre Franklin"/>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239" name="Google Shape;239;p15"/>
          <p:cNvSpPr/>
          <p:nvPr/>
        </p:nvSpPr>
        <p:spPr>
          <a:xfrm>
            <a:off x="6083299" y="-12701"/>
            <a:ext cx="1092308" cy="1016100"/>
          </a:xfrm>
          <a:custGeom>
            <a:avLst/>
            <a:gdLst/>
            <a:ahLst/>
            <a:cxnLst/>
            <a:rect l="l" t="t" r="r" b="b"/>
            <a:pathLst>
              <a:path w="1092307" h="1016100" extrusionOk="0">
                <a:moveTo>
                  <a:pt x="638873" y="12701"/>
                </a:moveTo>
                <a:lnTo>
                  <a:pt x="332773" y="361986"/>
                </a:lnTo>
                <a:lnTo>
                  <a:pt x="12701" y="1007209"/>
                </a:lnTo>
                <a:lnTo>
                  <a:pt x="12701" y="1007209"/>
                </a:lnTo>
                <a:lnTo>
                  <a:pt x="612200" y="553775"/>
                </a:lnTo>
                <a:lnTo>
                  <a:pt x="1079606" y="12701"/>
                </a:lnTo>
                <a:close/>
              </a:path>
            </a:pathLst>
          </a:custGeom>
          <a:gradFill>
            <a:gsLst>
              <a:gs pos="0">
                <a:srgbClr val="FFAA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40" name="Google Shape;240;p15"/>
          <p:cNvSpPr/>
          <p:nvPr/>
        </p:nvSpPr>
        <p:spPr>
          <a:xfrm>
            <a:off x="5972798" y="-12701"/>
            <a:ext cx="1486046" cy="1333631"/>
          </a:xfrm>
          <a:custGeom>
            <a:avLst/>
            <a:gdLst/>
            <a:ahLst/>
            <a:cxnLst/>
            <a:rect l="l" t="t" r="r" b="b"/>
            <a:pathLst>
              <a:path w="1486046" h="1333631" extrusionOk="0">
                <a:moveTo>
                  <a:pt x="929732" y="12701"/>
                </a:moveTo>
                <a:lnTo>
                  <a:pt x="12701" y="1049123"/>
                </a:lnTo>
                <a:lnTo>
                  <a:pt x="321342" y="1322200"/>
                </a:lnTo>
                <a:lnTo>
                  <a:pt x="1478426" y="12701"/>
                </a:lnTo>
                <a:close/>
              </a:path>
            </a:pathLst>
          </a:custGeom>
          <a:blipFill rotWithShape="1">
            <a:blip r:embed="rId2">
              <a:alphaModFix/>
            </a:blip>
            <a:stretch>
              <a:fillRect l="10563" t="-152622" r="-103964" b="10222"/>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ideo with Caption">
  <p:cSld name="Video with Caption">
    <p:spTree>
      <p:nvGrpSpPr>
        <p:cNvPr id="1" name="Shape 241"/>
        <p:cNvGrpSpPr/>
        <p:nvPr/>
      </p:nvGrpSpPr>
      <p:grpSpPr>
        <a:xfrm>
          <a:off x="0" y="0"/>
          <a:ext cx="0" cy="0"/>
          <a:chOff x="0" y="0"/>
          <a:chExt cx="0" cy="0"/>
        </a:xfrm>
      </p:grpSpPr>
      <p:grpSp>
        <p:nvGrpSpPr>
          <p:cNvPr id="242" name="Google Shape;242;p16"/>
          <p:cNvGrpSpPr/>
          <p:nvPr/>
        </p:nvGrpSpPr>
        <p:grpSpPr>
          <a:xfrm>
            <a:off x="10962579" y="5678327"/>
            <a:ext cx="1234800" cy="1051200"/>
            <a:chOff x="5626893" y="3026568"/>
            <a:chExt cx="937260" cy="800760"/>
          </a:xfrm>
        </p:grpSpPr>
        <p:sp>
          <p:nvSpPr>
            <p:cNvPr id="243" name="Google Shape;243;p16"/>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44" name="Google Shape;244;p16"/>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245" name="Google Shape;245;p16"/>
          <p:cNvSpPr txBox="1">
            <a:spLocks noGrp="1"/>
          </p:cNvSpPr>
          <p:nvPr>
            <p:ph type="title"/>
          </p:nvPr>
        </p:nvSpPr>
        <p:spPr>
          <a:xfrm>
            <a:off x="4111752" y="5382175"/>
            <a:ext cx="3968496" cy="832104"/>
          </a:xfrm>
          <a:prstGeom prst="rect">
            <a:avLst/>
          </a:prstGeom>
          <a:gradFill>
            <a:gsLst>
              <a:gs pos="0">
                <a:schemeClr val="dk2"/>
              </a:gs>
              <a:gs pos="100000">
                <a:schemeClr val="dk1"/>
              </a:gs>
            </a:gsLst>
            <a:lin ang="10800000" scaled="0"/>
          </a:gradFill>
          <a:ln>
            <a:noFill/>
          </a:ln>
        </p:spPr>
        <p:txBody>
          <a:bodyPr spcFirstLastPara="1" wrap="square" lIns="144000" tIns="45700" rIns="91425" bIns="45700" anchor="ctr" anchorCtr="0">
            <a:normAutofit/>
          </a:bodyPr>
          <a:lstStyle>
            <a:lvl1pPr lvl="0" algn="l">
              <a:lnSpc>
                <a:spcPct val="90000"/>
              </a:lnSpc>
              <a:spcBef>
                <a:spcPts val="0"/>
              </a:spcBef>
              <a:spcAft>
                <a:spcPts val="0"/>
              </a:spcAft>
              <a:buClr>
                <a:schemeClr val="lt1"/>
              </a:buClr>
              <a:buSzPts val="2000"/>
              <a:buFont typeface="Libre Franklin"/>
              <a:buNone/>
              <a:defRPr sz="2000" b="1">
                <a:solidFill>
                  <a:schemeClr val="lt1"/>
                </a:solidFill>
                <a:latin typeface="Libre Franklin"/>
                <a:ea typeface="Libre Franklin"/>
                <a:cs typeface="Libre Franklin"/>
                <a:sym typeface="Libre Frankl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6" name="Google Shape;246;p16"/>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7" name="Google Shape;247;p16"/>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248" name="Google Shape;248;p16"/>
          <p:cNvSpPr>
            <a:spLocks noGrp="1"/>
          </p:cNvSpPr>
          <p:nvPr>
            <p:ph type="media" idx="2"/>
          </p:nvPr>
        </p:nvSpPr>
        <p:spPr>
          <a:xfrm>
            <a:off x="1743456" y="1113044"/>
            <a:ext cx="8705088" cy="405079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accent4"/>
              </a:buClr>
              <a:buSzPts val="1400"/>
              <a:buFont typeface="Arial"/>
              <a:buNone/>
              <a:defRPr sz="1400" b="0" i="0" u="none" strike="noStrike" cap="none">
                <a:solidFill>
                  <a:schemeClr val="accent4"/>
                </a:solidFill>
                <a:latin typeface="Libre Franklin"/>
                <a:ea typeface="Libre Franklin"/>
                <a:cs typeface="Libre Franklin"/>
                <a:sym typeface="Libre Franklin"/>
              </a:defRPr>
            </a:lvl1pPr>
            <a:lvl2pPr marR="0" lvl="1" algn="l" rtl="0">
              <a:lnSpc>
                <a:spcPct val="90000"/>
              </a:lnSpc>
              <a:spcBef>
                <a:spcPts val="500"/>
              </a:spcBef>
              <a:spcAft>
                <a:spcPts val="0"/>
              </a:spcAft>
              <a:buClr>
                <a:schemeClr val="accent4"/>
              </a:buClr>
              <a:buSzPts val="2400"/>
              <a:buFont typeface="Arial"/>
              <a:buChar char="•"/>
              <a:defRPr sz="2400" b="0" i="0" u="none" strike="noStrike" cap="none">
                <a:solidFill>
                  <a:schemeClr val="accent4"/>
                </a:solidFill>
                <a:latin typeface="Libre Franklin"/>
                <a:ea typeface="Libre Franklin"/>
                <a:cs typeface="Libre Franklin"/>
                <a:sym typeface="Libre Franklin"/>
              </a:defRPr>
            </a:lvl2pPr>
            <a:lvl3pPr marR="0" lvl="2" algn="l" rtl="0">
              <a:lnSpc>
                <a:spcPct val="90000"/>
              </a:lnSpc>
              <a:spcBef>
                <a:spcPts val="500"/>
              </a:spcBef>
              <a:spcAft>
                <a:spcPts val="0"/>
              </a:spcAft>
              <a:buClr>
                <a:schemeClr val="accent4"/>
              </a:buClr>
              <a:buSzPts val="2000"/>
              <a:buFont typeface="Arial"/>
              <a:buChar char="•"/>
              <a:defRPr sz="2000" b="0" i="0" u="none" strike="noStrike" cap="none">
                <a:solidFill>
                  <a:schemeClr val="accent4"/>
                </a:solidFill>
                <a:latin typeface="Libre Franklin"/>
                <a:ea typeface="Libre Franklin"/>
                <a:cs typeface="Libre Franklin"/>
                <a:sym typeface="Libre Franklin"/>
              </a:defRPr>
            </a:lvl3pPr>
            <a:lvl4pPr marR="0" lvl="3" algn="l" rtl="0">
              <a:lnSpc>
                <a:spcPct val="90000"/>
              </a:lnSpc>
              <a:spcBef>
                <a:spcPts val="500"/>
              </a:spcBef>
              <a:spcAft>
                <a:spcPts val="0"/>
              </a:spcAft>
              <a:buClr>
                <a:schemeClr val="accent4"/>
              </a:buClr>
              <a:buSzPts val="1800"/>
              <a:buFont typeface="Arial"/>
              <a:buChar char="•"/>
              <a:defRPr sz="1800" b="0" i="0" u="none" strike="noStrike" cap="none">
                <a:solidFill>
                  <a:schemeClr val="accent4"/>
                </a:solidFill>
                <a:latin typeface="Libre Franklin"/>
                <a:ea typeface="Libre Franklin"/>
                <a:cs typeface="Libre Franklin"/>
                <a:sym typeface="Libre Franklin"/>
              </a:defRPr>
            </a:lvl4pPr>
            <a:lvl5pPr marR="0" lvl="4" algn="l" rtl="0">
              <a:lnSpc>
                <a:spcPct val="90000"/>
              </a:lnSpc>
              <a:spcBef>
                <a:spcPts val="500"/>
              </a:spcBef>
              <a:spcAft>
                <a:spcPts val="0"/>
              </a:spcAft>
              <a:buClr>
                <a:schemeClr val="accent4"/>
              </a:buClr>
              <a:buSzPts val="1800"/>
              <a:buFont typeface="Arial"/>
              <a:buChar char="•"/>
              <a:defRPr sz="1800" b="0" i="0" u="none" strike="noStrike" cap="none">
                <a:solidFill>
                  <a:schemeClr val="accent4"/>
                </a:solidFill>
                <a:latin typeface="Libre Franklin"/>
                <a:ea typeface="Libre Franklin"/>
                <a:cs typeface="Libre Franklin"/>
                <a:sym typeface="Libre Franklin"/>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249" name="Google Shape;249;p16"/>
          <p:cNvSpPr/>
          <p:nvPr/>
        </p:nvSpPr>
        <p:spPr>
          <a:xfrm>
            <a:off x="-12729" y="3056551"/>
            <a:ext cx="1309593" cy="470436"/>
          </a:xfrm>
          <a:custGeom>
            <a:avLst/>
            <a:gdLst/>
            <a:ahLst/>
            <a:cxnLst/>
            <a:rect l="l" t="t" r="r" b="b"/>
            <a:pathLst>
              <a:path w="1309592" h="470436" extrusionOk="0">
                <a:moveTo>
                  <a:pt x="1296892" y="12728"/>
                </a:moveTo>
                <a:lnTo>
                  <a:pt x="544194" y="13999"/>
                </a:lnTo>
                <a:lnTo>
                  <a:pt x="12728" y="128430"/>
                </a:lnTo>
                <a:lnTo>
                  <a:pt x="12728" y="469178"/>
                </a:lnTo>
                <a:lnTo>
                  <a:pt x="652267" y="335676"/>
                </a:lnTo>
                <a:close/>
              </a:path>
            </a:pathLst>
          </a:custGeom>
          <a:gradFill>
            <a:gsLst>
              <a:gs pos="0">
                <a:srgbClr val="D3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50" name="Google Shape;250;p16"/>
          <p:cNvSpPr/>
          <p:nvPr/>
        </p:nvSpPr>
        <p:spPr>
          <a:xfrm>
            <a:off x="-12729" y="2995521"/>
            <a:ext cx="1525739" cy="737441"/>
          </a:xfrm>
          <a:custGeom>
            <a:avLst/>
            <a:gdLst/>
            <a:ahLst/>
            <a:cxnLst/>
            <a:rect l="l" t="t" r="r" b="b"/>
            <a:pathLst>
              <a:path w="1525739" h="737440" extrusionOk="0">
                <a:moveTo>
                  <a:pt x="12728" y="736182"/>
                </a:moveTo>
                <a:lnTo>
                  <a:pt x="1520667" y="415777"/>
                </a:lnTo>
                <a:lnTo>
                  <a:pt x="1435480" y="12728"/>
                </a:lnTo>
                <a:lnTo>
                  <a:pt x="12728" y="315333"/>
                </a:lnTo>
                <a:close/>
              </a:path>
            </a:pathLst>
          </a:custGeom>
          <a:blipFill rotWithShape="1">
            <a:blip r:embed="rId2">
              <a:alphaModFix/>
            </a:blip>
            <a:stretch>
              <a:fillRect l="-173096" t="23846" r="3067" b="-74792"/>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chemeClr val="dk1"/>
                </a:solidFill>
                <a:latin typeface="Libre Franklin"/>
                <a:ea typeface="Libre Franklin"/>
                <a:cs typeface="Libre Franklin"/>
                <a:sym typeface="Libre Franklin"/>
              </a:rPr>
              <a:t> </a:t>
            </a:r>
            <a:endParaRPr/>
          </a:p>
        </p:txBody>
      </p:sp>
      <p:sp>
        <p:nvSpPr>
          <p:cNvPr id="251" name="Google Shape;251;p16"/>
          <p:cNvSpPr/>
          <p:nvPr/>
        </p:nvSpPr>
        <p:spPr>
          <a:xfrm>
            <a:off x="10792048" y="-12728"/>
            <a:ext cx="1398594" cy="1665599"/>
          </a:xfrm>
          <a:custGeom>
            <a:avLst/>
            <a:gdLst/>
            <a:ahLst/>
            <a:cxnLst/>
            <a:rect l="l" t="t" r="r" b="b"/>
            <a:pathLst>
              <a:path w="1398594" h="1665598" extrusionOk="0">
                <a:moveTo>
                  <a:pt x="1206619" y="12728"/>
                </a:moveTo>
                <a:lnTo>
                  <a:pt x="333133" y="1010815"/>
                </a:lnTo>
                <a:lnTo>
                  <a:pt x="12728" y="1656712"/>
                </a:lnTo>
                <a:lnTo>
                  <a:pt x="612852" y="1202804"/>
                </a:lnTo>
                <a:lnTo>
                  <a:pt x="1394793" y="297532"/>
                </a:lnTo>
                <a:lnTo>
                  <a:pt x="1394793" y="12728"/>
                </a:lnTo>
                <a:close/>
              </a:path>
            </a:pathLst>
          </a:custGeom>
          <a:gradFill>
            <a:gsLst>
              <a:gs pos="0">
                <a:srgbClr val="FFAA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52" name="Google Shape;252;p16"/>
          <p:cNvSpPr/>
          <p:nvPr/>
        </p:nvSpPr>
        <p:spPr>
          <a:xfrm>
            <a:off x="10686456" y="-12728"/>
            <a:ext cx="1513025" cy="1983461"/>
          </a:xfrm>
          <a:custGeom>
            <a:avLst/>
            <a:gdLst/>
            <a:ahLst/>
            <a:cxnLst/>
            <a:rect l="l" t="t" r="r" b="b"/>
            <a:pathLst>
              <a:path w="1513024" h="1983460" extrusionOk="0">
                <a:moveTo>
                  <a:pt x="1505410" y="12728"/>
                </a:moveTo>
                <a:lnTo>
                  <a:pt x="1504139" y="12728"/>
                </a:lnTo>
                <a:lnTo>
                  <a:pt x="12728" y="1699941"/>
                </a:lnTo>
                <a:lnTo>
                  <a:pt x="321691" y="1972031"/>
                </a:lnTo>
                <a:lnTo>
                  <a:pt x="1505410" y="633195"/>
                </a:lnTo>
                <a:close/>
              </a:path>
            </a:pathLst>
          </a:custGeom>
          <a:blipFill rotWithShape="1">
            <a:blip r:embed="rId3">
              <a:alphaModFix/>
            </a:blip>
            <a:stretch>
              <a:fillRect l="10184" t="-69720" r="-101660" b="6372"/>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53"/>
        <p:cNvGrpSpPr/>
        <p:nvPr/>
      </p:nvGrpSpPr>
      <p:grpSpPr>
        <a:xfrm>
          <a:off x="0" y="0"/>
          <a:ext cx="0" cy="0"/>
          <a:chOff x="0" y="0"/>
          <a:chExt cx="0" cy="0"/>
        </a:xfrm>
      </p:grpSpPr>
      <p:grpSp>
        <p:nvGrpSpPr>
          <p:cNvPr id="254" name="Google Shape;254;p17"/>
          <p:cNvGrpSpPr/>
          <p:nvPr/>
        </p:nvGrpSpPr>
        <p:grpSpPr>
          <a:xfrm>
            <a:off x="-12700" y="-12700"/>
            <a:ext cx="12212320" cy="6882130"/>
            <a:chOff x="-12700" y="-12700"/>
            <a:chExt cx="12212320" cy="6882130"/>
          </a:xfrm>
        </p:grpSpPr>
        <p:sp>
          <p:nvSpPr>
            <p:cNvPr id="255" name="Google Shape;255;p17"/>
            <p:cNvSpPr/>
            <p:nvPr/>
          </p:nvSpPr>
          <p:spPr>
            <a:xfrm>
              <a:off x="6134100" y="2558390"/>
              <a:ext cx="6057900" cy="2717800"/>
            </a:xfrm>
            <a:custGeom>
              <a:avLst/>
              <a:gdLst/>
              <a:ahLst/>
              <a:cxnLst/>
              <a:rect l="l" t="t" r="r" b="b"/>
              <a:pathLst>
                <a:path w="6057900" h="2717800" extrusionOk="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rgbClr val="008EDC">
                    <a:alpha val="4705"/>
                  </a:srgbClr>
                </a:gs>
                <a:gs pos="100000">
                  <a:srgbClr val="005CC9">
                    <a:alpha val="40000"/>
                  </a:srgbClr>
                </a:gs>
              </a:gsLst>
              <a:lin ang="10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56" name="Google Shape;256;p17"/>
            <p:cNvSpPr/>
            <p:nvPr/>
          </p:nvSpPr>
          <p:spPr>
            <a:xfrm>
              <a:off x="5767070" y="5688330"/>
              <a:ext cx="1130300" cy="1181100"/>
            </a:xfrm>
            <a:custGeom>
              <a:avLst/>
              <a:gdLst/>
              <a:ahLst/>
              <a:cxnLst/>
              <a:rect l="l" t="t" r="r" b="b"/>
              <a:pathLst>
                <a:path w="1130300" h="1181100" extrusionOk="0">
                  <a:moveTo>
                    <a:pt x="1127760" y="12700"/>
                  </a:moveTo>
                  <a:lnTo>
                    <a:pt x="1127760" y="12700"/>
                  </a:lnTo>
                  <a:lnTo>
                    <a:pt x="547370" y="491490"/>
                  </a:lnTo>
                  <a:lnTo>
                    <a:pt x="12700" y="1169670"/>
                  </a:lnTo>
                  <a:lnTo>
                    <a:pt x="435610" y="1169670"/>
                  </a:lnTo>
                  <a:lnTo>
                    <a:pt x="835660" y="670560"/>
                  </a:lnTo>
                  <a:close/>
                </a:path>
              </a:pathLst>
            </a:custGeom>
            <a:gradFill>
              <a:gsLst>
                <a:gs pos="0">
                  <a:srgbClr val="3DA800">
                    <a:alpha val="4705"/>
                  </a:srgbClr>
                </a:gs>
                <a:gs pos="100000">
                  <a:srgbClr val="3DA800">
                    <a:alpha val="20000"/>
                  </a:srgbClr>
                </a:gs>
              </a:gsLst>
              <a:lin ang="74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57" name="Google Shape;257;p17"/>
            <p:cNvSpPr/>
            <p:nvPr/>
          </p:nvSpPr>
          <p:spPr>
            <a:xfrm>
              <a:off x="-12700" y="492760"/>
              <a:ext cx="2692400" cy="762000"/>
            </a:xfrm>
            <a:custGeom>
              <a:avLst/>
              <a:gdLst/>
              <a:ahLst/>
              <a:cxnLst/>
              <a:rect l="l" t="t" r="r" b="b"/>
              <a:pathLst>
                <a:path w="2692400" h="762000" extrusionOk="0">
                  <a:moveTo>
                    <a:pt x="12700" y="429260"/>
                  </a:moveTo>
                  <a:lnTo>
                    <a:pt x="12700" y="759460"/>
                  </a:lnTo>
                  <a:lnTo>
                    <a:pt x="2044700" y="334010"/>
                  </a:lnTo>
                  <a:lnTo>
                    <a:pt x="2689860" y="12700"/>
                  </a:lnTo>
                  <a:lnTo>
                    <a:pt x="2689860" y="12700"/>
                  </a:lnTo>
                  <a:lnTo>
                    <a:pt x="1936750" y="12700"/>
                  </a:lnTo>
                  <a:close/>
                </a:path>
              </a:pathLst>
            </a:custGeom>
            <a:gradFill>
              <a:gsLst>
                <a:gs pos="0">
                  <a:srgbClr val="D30F00">
                    <a:alpha val="4705"/>
                  </a:srgbClr>
                </a:gs>
                <a:gs pos="100000">
                  <a:srgbClr val="D3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58" name="Google Shape;258;p17"/>
            <p:cNvSpPr/>
            <p:nvPr/>
          </p:nvSpPr>
          <p:spPr>
            <a:xfrm>
              <a:off x="7642860" y="-12700"/>
              <a:ext cx="1282700" cy="1231900"/>
            </a:xfrm>
            <a:custGeom>
              <a:avLst/>
              <a:gdLst/>
              <a:ahLst/>
              <a:cxnLst/>
              <a:rect l="l" t="t" r="r" b="b"/>
              <a:pathLst>
                <a:path w="1282700" h="1231900" extrusionOk="0">
                  <a:moveTo>
                    <a:pt x="12700" y="1226820"/>
                  </a:moveTo>
                  <a:lnTo>
                    <a:pt x="613410" y="773430"/>
                  </a:lnTo>
                  <a:lnTo>
                    <a:pt x="1270000" y="12700"/>
                  </a:lnTo>
                  <a:lnTo>
                    <a:pt x="831850" y="12700"/>
                  </a:lnTo>
                  <a:lnTo>
                    <a:pt x="334010" y="581660"/>
                  </a:lnTo>
                  <a:close/>
                </a:path>
              </a:pathLst>
            </a:custGeom>
            <a:gradFill>
              <a:gsLst>
                <a:gs pos="0">
                  <a:srgbClr val="C07400">
                    <a:alpha val="4705"/>
                  </a:srgbClr>
                </a:gs>
                <a:gs pos="100000">
                  <a:srgbClr val="C07400">
                    <a:alpha val="20000"/>
                  </a:srgbClr>
                </a:gs>
              </a:gsLst>
              <a:lin ang="312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59" name="Google Shape;259;p17"/>
            <p:cNvSpPr/>
            <p:nvPr/>
          </p:nvSpPr>
          <p:spPr>
            <a:xfrm>
              <a:off x="8820150" y="-12700"/>
              <a:ext cx="2349500" cy="1943100"/>
            </a:xfrm>
            <a:custGeom>
              <a:avLst/>
              <a:gdLst/>
              <a:ahLst/>
              <a:cxnLst/>
              <a:rect l="l" t="t" r="r" b="b"/>
              <a:pathLst>
                <a:path w="2349500" h="1943100" extrusionOk="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rgbClr val="3DA800">
                    <a:alpha val="40000"/>
                  </a:srgbClr>
                </a:gs>
                <a:gs pos="100000">
                  <a:srgbClr val="3DA800">
                    <a:alpha val="4705"/>
                  </a:srgbClr>
                </a:gs>
              </a:gsLst>
              <a:lin ang="59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0" name="Google Shape;260;p17"/>
            <p:cNvSpPr/>
            <p:nvPr/>
          </p:nvSpPr>
          <p:spPr>
            <a:xfrm>
              <a:off x="7265670" y="5240886"/>
              <a:ext cx="4927600" cy="1193800"/>
            </a:xfrm>
            <a:custGeom>
              <a:avLst/>
              <a:gdLst/>
              <a:ahLst/>
              <a:cxnLst/>
              <a:rect l="l" t="t" r="r" b="b"/>
              <a:pathLst>
                <a:path w="4927600" h="1193800" extrusionOk="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0">
                  <a:srgbClr val="D30F00">
                    <a:alpha val="4705"/>
                  </a:srgbClr>
                </a:gs>
                <a:gs pos="100000">
                  <a:srgbClr val="D30F00">
                    <a:alpha val="40000"/>
                  </a:srgbClr>
                </a:gs>
              </a:gsLst>
              <a:lin ang="9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1" name="Google Shape;261;p17"/>
            <p:cNvSpPr/>
            <p:nvPr/>
          </p:nvSpPr>
          <p:spPr>
            <a:xfrm>
              <a:off x="0" y="4398010"/>
              <a:ext cx="6605059" cy="2459990"/>
            </a:xfrm>
            <a:custGeom>
              <a:avLst/>
              <a:gdLst/>
              <a:ahLst/>
              <a:cxnLst/>
              <a:rect l="l" t="t" r="r" b="b"/>
              <a:pathLst>
                <a:path w="6605059" h="2459990" extrusionOk="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0">
                  <a:srgbClr val="FFAA00">
                    <a:alpha val="4705"/>
                  </a:srgbClr>
                </a:gs>
                <a:gs pos="100000">
                  <a:srgbClr val="C07400">
                    <a:alpha val="40000"/>
                  </a:srgbClr>
                </a:gs>
              </a:gsLst>
              <a:lin ang="5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2" name="Google Shape;262;p17"/>
            <p:cNvSpPr/>
            <p:nvPr/>
          </p:nvSpPr>
          <p:spPr>
            <a:xfrm>
              <a:off x="-12700" y="741680"/>
              <a:ext cx="6629400" cy="5981700"/>
            </a:xfrm>
            <a:custGeom>
              <a:avLst/>
              <a:gdLst/>
              <a:ahLst/>
              <a:cxnLst/>
              <a:rect l="l" t="t" r="r" b="b"/>
              <a:pathLst>
                <a:path w="6629400" h="5981700" extrusionOk="0">
                  <a:moveTo>
                    <a:pt x="5783580" y="12700"/>
                  </a:moveTo>
                  <a:lnTo>
                    <a:pt x="12700" y="1029970"/>
                  </a:lnTo>
                  <a:lnTo>
                    <a:pt x="12700" y="5971540"/>
                  </a:lnTo>
                  <a:lnTo>
                    <a:pt x="6620510" y="4806950"/>
                  </a:lnTo>
                  <a:close/>
                </a:path>
              </a:pathLst>
            </a:custGeom>
            <a:gradFill>
              <a:gsLst>
                <a:gs pos="0">
                  <a:schemeClr val="lt2"/>
                </a:gs>
                <a:gs pos="100000">
                  <a:schemeClr val="accent5"/>
                </a:gs>
              </a:gsLst>
              <a:lin ang="27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3" name="Google Shape;263;p17"/>
            <p:cNvSpPr/>
            <p:nvPr/>
          </p:nvSpPr>
          <p:spPr>
            <a:xfrm>
              <a:off x="7533640" y="-12700"/>
              <a:ext cx="1676400" cy="1549400"/>
            </a:xfrm>
            <a:custGeom>
              <a:avLst/>
              <a:gdLst/>
              <a:ahLst/>
              <a:cxnLst/>
              <a:rect l="l" t="t" r="r" b="b"/>
              <a:pathLst>
                <a:path w="1676400" h="1549400" extrusionOk="0">
                  <a:moveTo>
                    <a:pt x="1123950" y="12700"/>
                  </a:moveTo>
                  <a:lnTo>
                    <a:pt x="12700" y="1268730"/>
                  </a:lnTo>
                  <a:lnTo>
                    <a:pt x="320040" y="1541780"/>
                  </a:lnTo>
                  <a:lnTo>
                    <a:pt x="1672590" y="12700"/>
                  </a:lnTo>
                  <a:close/>
                </a:path>
              </a:pathLst>
            </a:custGeom>
            <a:blipFill rotWithShape="1">
              <a:blip r:embed="rId2">
                <a:alphaModFix/>
              </a:blip>
              <a:stretch>
                <a:fillRect l="8683" t="-98204" r="-65452" b="7641"/>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4" name="Google Shape;264;p17"/>
            <p:cNvSpPr/>
            <p:nvPr/>
          </p:nvSpPr>
          <p:spPr>
            <a:xfrm>
              <a:off x="-12700" y="431800"/>
              <a:ext cx="2921000" cy="1041400"/>
            </a:xfrm>
            <a:custGeom>
              <a:avLst/>
              <a:gdLst/>
              <a:ahLst/>
              <a:cxnLst/>
              <a:rect l="l" t="t" r="r" b="b"/>
              <a:pathLst>
                <a:path w="2921000" h="1041400" extrusionOk="0">
                  <a:moveTo>
                    <a:pt x="12700" y="1031240"/>
                  </a:moveTo>
                  <a:lnTo>
                    <a:pt x="2912110" y="415290"/>
                  </a:lnTo>
                  <a:lnTo>
                    <a:pt x="2827020" y="12700"/>
                  </a:lnTo>
                  <a:lnTo>
                    <a:pt x="12700" y="610870"/>
                  </a:lnTo>
                  <a:close/>
                </a:path>
              </a:pathLst>
            </a:custGeom>
            <a:blipFill rotWithShape="1">
              <a:blip r:embed="rId3">
                <a:alphaModFix/>
              </a:blip>
              <a:stretch>
                <a:fillRect l="-32060" t="15838" r="1071" b="-15838"/>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5" name="Google Shape;265;p17"/>
            <p:cNvSpPr/>
            <p:nvPr/>
          </p:nvSpPr>
          <p:spPr>
            <a:xfrm>
              <a:off x="5916930" y="5568950"/>
              <a:ext cx="1358900" cy="1295400"/>
            </a:xfrm>
            <a:custGeom>
              <a:avLst/>
              <a:gdLst/>
              <a:ahLst/>
              <a:cxnLst/>
              <a:rect l="l" t="t" r="r" b="b"/>
              <a:pathLst>
                <a:path w="1358900" h="1295400" extrusionOk="0">
                  <a:moveTo>
                    <a:pt x="12700" y="1289050"/>
                  </a:moveTo>
                  <a:lnTo>
                    <a:pt x="538480" y="1289050"/>
                  </a:lnTo>
                  <a:lnTo>
                    <a:pt x="1350010" y="269240"/>
                  </a:lnTo>
                  <a:lnTo>
                    <a:pt x="1028700" y="12700"/>
                  </a:lnTo>
                  <a:close/>
                </a:path>
              </a:pathLst>
            </a:custGeom>
            <a:blipFill rotWithShape="1">
              <a:blip r:embed="rId4">
                <a:alphaModFix/>
              </a:blip>
              <a:stretch>
                <a:fillRect l="-121207" t="11180" r="13008" b="-18235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6" name="Google Shape;266;p17"/>
            <p:cNvSpPr/>
            <p:nvPr/>
          </p:nvSpPr>
          <p:spPr>
            <a:xfrm>
              <a:off x="7754620" y="4657090"/>
              <a:ext cx="4445000" cy="1765300"/>
            </a:xfrm>
            <a:custGeom>
              <a:avLst/>
              <a:gdLst/>
              <a:ahLst/>
              <a:cxnLst/>
              <a:rect l="l" t="t" r="r" b="b"/>
              <a:pathLst>
                <a:path w="4445000" h="1765300" extrusionOk="0">
                  <a:moveTo>
                    <a:pt x="187961" y="12700"/>
                  </a:moveTo>
                  <a:lnTo>
                    <a:pt x="12700" y="859790"/>
                  </a:lnTo>
                  <a:lnTo>
                    <a:pt x="4434840" y="1753870"/>
                  </a:lnTo>
                  <a:lnTo>
                    <a:pt x="4434840" y="871220"/>
                  </a:lnTo>
                  <a:close/>
                </a:path>
              </a:pathLst>
            </a:custGeom>
            <a:gradFill>
              <a:gsLst>
                <a:gs pos="0">
                  <a:schemeClr val="dk2"/>
                </a:gs>
                <a:gs pos="100000">
                  <a:schemeClr val="dk1"/>
                </a:gs>
              </a:gsLst>
              <a:lin ang="9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7" name="Google Shape;267;p17"/>
            <p:cNvSpPr/>
            <p:nvPr/>
          </p:nvSpPr>
          <p:spPr>
            <a:xfrm>
              <a:off x="6718300" y="1951990"/>
              <a:ext cx="5473700" cy="3289300"/>
            </a:xfrm>
            <a:custGeom>
              <a:avLst/>
              <a:gdLst/>
              <a:ahLst/>
              <a:cxnLst/>
              <a:rect l="l" t="t" r="r" b="b"/>
              <a:pathLst>
                <a:path w="5473700" h="3289300" extrusionOk="0">
                  <a:moveTo>
                    <a:pt x="5471160" y="1239520"/>
                  </a:moveTo>
                  <a:lnTo>
                    <a:pt x="513080" y="12700"/>
                  </a:lnTo>
                  <a:lnTo>
                    <a:pt x="12700" y="1934210"/>
                  </a:lnTo>
                  <a:lnTo>
                    <a:pt x="5471160" y="3285490"/>
                  </a:lnTo>
                  <a:close/>
                </a:path>
              </a:pathLst>
            </a:custGeom>
            <a:gradFill>
              <a:gsLst>
                <a:gs pos="0">
                  <a:schemeClr val="accent1"/>
                </a:gs>
                <a:gs pos="100000">
                  <a:schemeClr val="accent2"/>
                </a:gs>
              </a:gsLst>
              <a:lin ang="104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8" name="Google Shape;268;p17"/>
            <p:cNvSpPr/>
            <p:nvPr/>
          </p:nvSpPr>
          <p:spPr>
            <a:xfrm>
              <a:off x="-12700" y="1065530"/>
              <a:ext cx="6286500" cy="5397500"/>
            </a:xfrm>
            <a:custGeom>
              <a:avLst/>
              <a:gdLst/>
              <a:ahLst/>
              <a:cxnLst/>
              <a:rect l="l" t="t" r="r" b="b"/>
              <a:pathLst>
                <a:path w="6286500" h="5397500" extrusionOk="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69" name="Google Shape;269;p17"/>
            <p:cNvSpPr/>
            <p:nvPr/>
          </p:nvSpPr>
          <p:spPr>
            <a:xfrm>
              <a:off x="9467850" y="-12700"/>
              <a:ext cx="1727200" cy="1714500"/>
            </a:xfrm>
            <a:custGeom>
              <a:avLst/>
              <a:gdLst/>
              <a:ahLst/>
              <a:cxnLst/>
              <a:rect l="l" t="t" r="r" b="b"/>
              <a:pathLst>
                <a:path w="1727200" h="1714500" extrusionOk="0">
                  <a:moveTo>
                    <a:pt x="1355090" y="1706880"/>
                  </a:moveTo>
                  <a:lnTo>
                    <a:pt x="1719580" y="12700"/>
                  </a:lnTo>
                  <a:lnTo>
                    <a:pt x="314960" y="12700"/>
                  </a:lnTo>
                  <a:lnTo>
                    <a:pt x="12700" y="1413510"/>
                  </a:lnTo>
                  <a:close/>
                </a:path>
              </a:pathLst>
            </a:custGeom>
            <a:gradFill>
              <a:gsLst>
                <a:gs pos="0">
                  <a:schemeClr val="accent6"/>
                </a:gs>
                <a:gs pos="100000">
                  <a:schemeClr val="accent3"/>
                </a:gs>
              </a:gsLst>
              <a:lin ang="59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270" name="Google Shape;270;p17"/>
          <p:cNvSpPr txBox="1">
            <a:spLocks noGrp="1"/>
          </p:cNvSpPr>
          <p:nvPr>
            <p:ph type="ctrTitle"/>
          </p:nvPr>
        </p:nvSpPr>
        <p:spPr>
          <a:xfrm rot="-579423">
            <a:off x="630442" y="2818995"/>
            <a:ext cx="4851352" cy="18270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5500"/>
              <a:buFont typeface="Comic Sans MS"/>
              <a:buNone/>
              <a:defRPr sz="5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1" name="Google Shape;271;p17"/>
          <p:cNvSpPr txBox="1">
            <a:spLocks noGrp="1"/>
          </p:cNvSpPr>
          <p:nvPr>
            <p:ph type="subTitle" idx="1"/>
          </p:nvPr>
        </p:nvSpPr>
        <p:spPr>
          <a:xfrm rot="853085">
            <a:off x="7075878" y="2826510"/>
            <a:ext cx="4975641" cy="16557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1000"/>
              </a:spcBef>
              <a:spcAft>
                <a:spcPts val="0"/>
              </a:spcAft>
              <a:buClr>
                <a:schemeClr val="lt1"/>
              </a:buClr>
              <a:buSzPts val="3200"/>
              <a:buFont typeface="Arial"/>
              <a:buNone/>
              <a:defRPr sz="3200">
                <a:solidFill>
                  <a:schemeClr val="lt1"/>
                </a:solidFill>
              </a:defRPr>
            </a:lvl1pPr>
            <a:lvl2pPr lvl="1" algn="ctr">
              <a:lnSpc>
                <a:spcPct val="90000"/>
              </a:lnSpc>
              <a:spcBef>
                <a:spcPts val="500"/>
              </a:spcBef>
              <a:spcAft>
                <a:spcPts val="0"/>
              </a:spcAft>
              <a:buClr>
                <a:schemeClr val="accent4"/>
              </a:buClr>
              <a:buSzPts val="2000"/>
              <a:buNone/>
              <a:defRPr sz="2000"/>
            </a:lvl2pPr>
            <a:lvl3pPr lvl="2" algn="ctr">
              <a:lnSpc>
                <a:spcPct val="90000"/>
              </a:lnSpc>
              <a:spcBef>
                <a:spcPts val="500"/>
              </a:spcBef>
              <a:spcAft>
                <a:spcPts val="0"/>
              </a:spcAft>
              <a:buClr>
                <a:schemeClr val="accent4"/>
              </a:buClr>
              <a:buSzPts val="1800"/>
              <a:buNone/>
              <a:defRPr sz="1800"/>
            </a:lvl3pPr>
            <a:lvl4pPr lvl="3" algn="ctr">
              <a:lnSpc>
                <a:spcPct val="90000"/>
              </a:lnSpc>
              <a:spcBef>
                <a:spcPts val="500"/>
              </a:spcBef>
              <a:spcAft>
                <a:spcPts val="0"/>
              </a:spcAft>
              <a:buClr>
                <a:schemeClr val="accent4"/>
              </a:buClr>
              <a:buSzPts val="1600"/>
              <a:buNone/>
              <a:defRPr sz="1600"/>
            </a:lvl4pPr>
            <a:lvl5pPr lvl="4" algn="ctr">
              <a:lnSpc>
                <a:spcPct val="90000"/>
              </a:lnSpc>
              <a:spcBef>
                <a:spcPts val="500"/>
              </a:spcBef>
              <a:spcAft>
                <a:spcPts val="0"/>
              </a:spcAft>
              <a:buClr>
                <a:schemeClr val="accent4"/>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2"/>
        <p:cNvGrpSpPr/>
        <p:nvPr/>
      </p:nvGrpSpPr>
      <p:grpSpPr>
        <a:xfrm>
          <a:off x="0" y="0"/>
          <a:ext cx="0" cy="0"/>
          <a:chOff x="0" y="0"/>
          <a:chExt cx="0" cy="0"/>
        </a:xfrm>
      </p:grpSpPr>
      <p:grpSp>
        <p:nvGrpSpPr>
          <p:cNvPr id="273" name="Google Shape;273;p18"/>
          <p:cNvGrpSpPr/>
          <p:nvPr/>
        </p:nvGrpSpPr>
        <p:grpSpPr>
          <a:xfrm>
            <a:off x="1980240" y="520107"/>
            <a:ext cx="10219389" cy="6350602"/>
            <a:chOff x="1980240" y="520107"/>
            <a:chExt cx="10219389" cy="6350602"/>
          </a:xfrm>
        </p:grpSpPr>
        <p:sp>
          <p:nvSpPr>
            <p:cNvPr id="274" name="Google Shape;274;p18"/>
            <p:cNvSpPr/>
            <p:nvPr/>
          </p:nvSpPr>
          <p:spPr>
            <a:xfrm>
              <a:off x="1980240" y="2877450"/>
              <a:ext cx="3086393" cy="3988178"/>
            </a:xfrm>
            <a:custGeom>
              <a:avLst/>
              <a:gdLst/>
              <a:ahLst/>
              <a:cxnLst/>
              <a:rect l="l" t="t" r="r" b="b"/>
              <a:pathLst>
                <a:path w="3086392" h="3988178" extrusionOk="0">
                  <a:moveTo>
                    <a:pt x="12693" y="614730"/>
                  </a:moveTo>
                  <a:cubicBezTo>
                    <a:pt x="12693" y="614730"/>
                    <a:pt x="1595263" y="2043616"/>
                    <a:pt x="1910253" y="3983090"/>
                  </a:cubicBezTo>
                  <a:lnTo>
                    <a:pt x="3082574" y="3983090"/>
                  </a:lnTo>
                  <a:lnTo>
                    <a:pt x="2258266" y="12693"/>
                  </a:lnTo>
                  <a:lnTo>
                    <a:pt x="12693" y="614730"/>
                  </a:lnTo>
                  <a:close/>
                </a:path>
              </a:pathLst>
            </a:custGeom>
            <a:gradFill>
              <a:gsLst>
                <a:gs pos="0">
                  <a:schemeClr val="lt1"/>
                </a:gs>
                <a:gs pos="3000">
                  <a:schemeClr val="lt1"/>
                </a:gs>
                <a:gs pos="100000">
                  <a:srgbClr val="FFAA00">
                    <a:alpha val="49803"/>
                  </a:srgbClr>
                </a:gs>
              </a:gsLst>
              <a:lin ang="4278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75" name="Google Shape;275;p18"/>
            <p:cNvSpPr/>
            <p:nvPr/>
          </p:nvSpPr>
          <p:spPr>
            <a:xfrm>
              <a:off x="2962043" y="520107"/>
              <a:ext cx="9233775" cy="6350602"/>
            </a:xfrm>
            <a:custGeom>
              <a:avLst/>
              <a:gdLst/>
              <a:ahLst/>
              <a:cxnLst/>
              <a:rect l="l" t="t" r="r" b="b"/>
              <a:pathLst>
                <a:path w="9233775" h="6350602" extrusionOk="0">
                  <a:moveTo>
                    <a:pt x="9229957" y="12693"/>
                  </a:moveTo>
                  <a:lnTo>
                    <a:pt x="12693" y="2225243"/>
                  </a:lnTo>
                  <a:lnTo>
                    <a:pt x="999577" y="6340434"/>
                  </a:lnTo>
                  <a:lnTo>
                    <a:pt x="9229957" y="6340434"/>
                  </a:lnTo>
                  <a:close/>
                </a:path>
              </a:pathLst>
            </a:custGeom>
            <a:gradFill>
              <a:gsLst>
                <a:gs pos="0">
                  <a:schemeClr val="accent5"/>
                </a:gs>
                <a:gs pos="3000">
                  <a:schemeClr val="accent5"/>
                </a:gs>
                <a:gs pos="100000">
                  <a:schemeClr val="lt2"/>
                </a:gs>
              </a:gsLst>
              <a:lin ang="81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76" name="Google Shape;276;p18"/>
            <p:cNvSpPr/>
            <p:nvPr/>
          </p:nvSpPr>
          <p:spPr>
            <a:xfrm>
              <a:off x="3270682" y="752539"/>
              <a:ext cx="8928947" cy="6109280"/>
            </a:xfrm>
            <a:custGeom>
              <a:avLst/>
              <a:gdLst/>
              <a:ahLst/>
              <a:cxnLst/>
              <a:rect l="l" t="t" r="r" b="b"/>
              <a:pathLst>
                <a:path w="8928946" h="6109279" extrusionOk="0">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grpSp>
        <p:nvGrpSpPr>
          <p:cNvPr id="277" name="Google Shape;277;p18"/>
          <p:cNvGrpSpPr/>
          <p:nvPr/>
        </p:nvGrpSpPr>
        <p:grpSpPr>
          <a:xfrm>
            <a:off x="10962579" y="5678327"/>
            <a:ext cx="1234800" cy="1051200"/>
            <a:chOff x="5626893" y="3026568"/>
            <a:chExt cx="937260" cy="800760"/>
          </a:xfrm>
        </p:grpSpPr>
        <p:sp>
          <p:nvSpPr>
            <p:cNvPr id="278" name="Google Shape;278;p18"/>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79" name="Google Shape;279;p18"/>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280" name="Google Shape;280;p18"/>
          <p:cNvSpPr/>
          <p:nvPr/>
        </p:nvSpPr>
        <p:spPr>
          <a:xfrm>
            <a:off x="-24517" y="970945"/>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81" name="Google Shape;281;p18"/>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2" name="Google Shape;282;p18"/>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3" name="Google Shape;283;p18"/>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284" name="Google Shape;284;p18"/>
          <p:cNvSpPr/>
          <p:nvPr/>
        </p:nvSpPr>
        <p:spPr>
          <a:xfrm>
            <a:off x="-26126" y="587196"/>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85" name="Google Shape;285;p18"/>
          <p:cNvSpPr txBox="1">
            <a:spLocks noGrp="1"/>
          </p:cNvSpPr>
          <p:nvPr>
            <p:ph type="title"/>
          </p:nvPr>
        </p:nvSpPr>
        <p:spPr>
          <a:xfrm rot="-360000">
            <a:off x="803491" y="1001491"/>
            <a:ext cx="4065084" cy="70084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sz="4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286" name="Google Shape;286;p18"/>
          <p:cNvGrpSpPr/>
          <p:nvPr/>
        </p:nvGrpSpPr>
        <p:grpSpPr>
          <a:xfrm>
            <a:off x="-12715" y="-12715"/>
            <a:ext cx="7434968" cy="5461207"/>
            <a:chOff x="-12715" y="-12715"/>
            <a:chExt cx="7434968" cy="5461207"/>
          </a:xfrm>
        </p:grpSpPr>
        <p:sp>
          <p:nvSpPr>
            <p:cNvPr id="287" name="Google Shape;287;p18"/>
            <p:cNvSpPr/>
            <p:nvPr/>
          </p:nvSpPr>
          <p:spPr>
            <a:xfrm>
              <a:off x="5931446" y="-12715"/>
              <a:ext cx="1207388" cy="1143841"/>
            </a:xfrm>
            <a:custGeom>
              <a:avLst/>
              <a:gdLst/>
              <a:ahLst/>
              <a:cxnLst/>
              <a:rect l="l" t="t" r="r" b="b"/>
              <a:pathLst>
                <a:path w="1207387" h="1143841" extrusionOk="0">
                  <a:moveTo>
                    <a:pt x="1194684" y="12715"/>
                  </a:moveTo>
                  <a:lnTo>
                    <a:pt x="754940" y="12715"/>
                  </a:lnTo>
                  <a:lnTo>
                    <a:pt x="332990" y="494399"/>
                  </a:lnTo>
                  <a:lnTo>
                    <a:pt x="12715" y="1140034"/>
                  </a:lnTo>
                  <a:lnTo>
                    <a:pt x="612596" y="686310"/>
                  </a:lnTo>
                  <a:close/>
                </a:path>
              </a:pathLst>
            </a:custGeom>
            <a:gradFill>
              <a:gsLst>
                <a:gs pos="0">
                  <a:srgbClr val="C074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88" name="Google Shape;288;p18"/>
            <p:cNvSpPr/>
            <p:nvPr/>
          </p:nvSpPr>
          <p:spPr>
            <a:xfrm>
              <a:off x="-12715" y="4607132"/>
              <a:ext cx="2071623" cy="635467"/>
            </a:xfrm>
            <a:custGeom>
              <a:avLst/>
              <a:gdLst/>
              <a:ahLst/>
              <a:cxnLst/>
              <a:rect l="l" t="t" r="r" b="b"/>
              <a:pathLst>
                <a:path w="2071623" h="635467" extrusionOk="0">
                  <a:moveTo>
                    <a:pt x="2061461" y="12715"/>
                  </a:moveTo>
                  <a:lnTo>
                    <a:pt x="2061461" y="12715"/>
                  </a:lnTo>
                  <a:lnTo>
                    <a:pt x="1307797" y="13986"/>
                  </a:lnTo>
                  <a:lnTo>
                    <a:pt x="12715" y="294862"/>
                  </a:lnTo>
                  <a:lnTo>
                    <a:pt x="12715" y="629118"/>
                  </a:lnTo>
                  <a:lnTo>
                    <a:pt x="1415827" y="335532"/>
                  </a:lnTo>
                  <a:close/>
                </a:path>
              </a:pathLst>
            </a:custGeom>
            <a:gradFill>
              <a:gsLst>
                <a:gs pos="0">
                  <a:srgbClr val="9D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89" name="Google Shape;289;p18"/>
            <p:cNvSpPr/>
            <p:nvPr/>
          </p:nvSpPr>
          <p:spPr>
            <a:xfrm>
              <a:off x="-12715" y="4546128"/>
              <a:ext cx="2287682" cy="902364"/>
            </a:xfrm>
            <a:custGeom>
              <a:avLst/>
              <a:gdLst/>
              <a:ahLst/>
              <a:cxnLst/>
              <a:rect l="l" t="t" r="r" b="b"/>
              <a:pathLst>
                <a:path w="2287682" h="902363" extrusionOk="0">
                  <a:moveTo>
                    <a:pt x="12715" y="898556"/>
                  </a:moveTo>
                  <a:lnTo>
                    <a:pt x="2283875" y="415601"/>
                  </a:lnTo>
                  <a:lnTo>
                    <a:pt x="2198722" y="12715"/>
                  </a:lnTo>
                  <a:lnTo>
                    <a:pt x="12715" y="477877"/>
                  </a:lnTo>
                  <a:close/>
                </a:path>
              </a:pathLst>
            </a:custGeom>
            <a:blipFill rotWithShape="1">
              <a:blip r:embed="rId2">
                <a:alphaModFix/>
              </a:blip>
              <a:stretch>
                <a:fillRect l="-71083" t="19265" r="1772" b="-3567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90" name="Google Shape;290;p18"/>
            <p:cNvSpPr/>
            <p:nvPr/>
          </p:nvSpPr>
          <p:spPr>
            <a:xfrm>
              <a:off x="5820875" y="-12715"/>
              <a:ext cx="1601378" cy="1461575"/>
            </a:xfrm>
            <a:custGeom>
              <a:avLst/>
              <a:gdLst/>
              <a:ahLst/>
              <a:cxnLst/>
              <a:rect l="l" t="t" r="r" b="b"/>
              <a:pathLst>
                <a:path w="1601377" h="1461574" extrusionOk="0">
                  <a:moveTo>
                    <a:pt x="1047256" y="12715"/>
                  </a:moveTo>
                  <a:lnTo>
                    <a:pt x="12715" y="1181975"/>
                  </a:lnTo>
                  <a:lnTo>
                    <a:pt x="321552" y="1455226"/>
                  </a:lnTo>
                  <a:lnTo>
                    <a:pt x="1597570" y="12715"/>
                  </a:lnTo>
                  <a:close/>
                </a:path>
              </a:pathLst>
            </a:custGeom>
            <a:blipFill rotWithShape="1">
              <a:blip r:embed="rId3">
                <a:alphaModFix/>
              </a:blip>
              <a:stretch>
                <a:fillRect l="9983" t="-142508" r="-99563" b="9277"/>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291" name="Google Shape;291;p18"/>
          <p:cNvSpPr txBox="1">
            <a:spLocks noGrp="1"/>
          </p:cNvSpPr>
          <p:nvPr>
            <p:ph type="body" idx="1"/>
          </p:nvPr>
        </p:nvSpPr>
        <p:spPr>
          <a:xfrm>
            <a:off x="3961075" y="3345999"/>
            <a:ext cx="7319700"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2800"/>
              <a:buFont typeface="Arial"/>
              <a:buNone/>
              <a:defRPr sz="2800">
                <a:solidFill>
                  <a:schemeClr val="lt1"/>
                </a:solidFill>
              </a:defRPr>
            </a:lvl1pPr>
            <a:lvl2pPr marL="914400" lvl="1" indent="-228600" algn="l">
              <a:lnSpc>
                <a:spcPct val="90000"/>
              </a:lnSpc>
              <a:spcBef>
                <a:spcPts val="500"/>
              </a:spcBef>
              <a:spcAft>
                <a:spcPts val="0"/>
              </a:spcAft>
              <a:buClr>
                <a:srgbClr val="BB8888"/>
              </a:buClr>
              <a:buSzPts val="2000"/>
              <a:buNone/>
              <a:defRPr sz="2000">
                <a:solidFill>
                  <a:srgbClr val="BB8888"/>
                </a:solidFill>
              </a:defRPr>
            </a:lvl2pPr>
            <a:lvl3pPr marL="1371600" lvl="2" indent="-228600" algn="l">
              <a:lnSpc>
                <a:spcPct val="90000"/>
              </a:lnSpc>
              <a:spcBef>
                <a:spcPts val="500"/>
              </a:spcBef>
              <a:spcAft>
                <a:spcPts val="0"/>
              </a:spcAft>
              <a:buClr>
                <a:srgbClr val="BB8888"/>
              </a:buClr>
              <a:buSzPts val="1800"/>
              <a:buNone/>
              <a:defRPr sz="1800">
                <a:solidFill>
                  <a:srgbClr val="BB8888"/>
                </a:solidFill>
              </a:defRPr>
            </a:lvl3pPr>
            <a:lvl4pPr marL="1828800" lvl="3" indent="-228600" algn="l">
              <a:lnSpc>
                <a:spcPct val="90000"/>
              </a:lnSpc>
              <a:spcBef>
                <a:spcPts val="500"/>
              </a:spcBef>
              <a:spcAft>
                <a:spcPts val="0"/>
              </a:spcAft>
              <a:buClr>
                <a:srgbClr val="BB8888"/>
              </a:buClr>
              <a:buSzPts val="1600"/>
              <a:buNone/>
              <a:defRPr sz="1600">
                <a:solidFill>
                  <a:srgbClr val="BB8888"/>
                </a:solidFill>
              </a:defRPr>
            </a:lvl4pPr>
            <a:lvl5pPr marL="2286000" lvl="4" indent="-228600" algn="l">
              <a:lnSpc>
                <a:spcPct val="90000"/>
              </a:lnSpc>
              <a:spcBef>
                <a:spcPts val="500"/>
              </a:spcBef>
              <a:spcAft>
                <a:spcPts val="0"/>
              </a:spcAft>
              <a:buClr>
                <a:srgbClr val="BB8888"/>
              </a:buClr>
              <a:buSzPts val="1600"/>
              <a:buNone/>
              <a:defRPr sz="1600">
                <a:solidFill>
                  <a:srgbClr val="BB8888"/>
                </a:solidFill>
              </a:defRPr>
            </a:lvl5pPr>
            <a:lvl6pPr marL="2743200" lvl="5" indent="-228600" algn="l">
              <a:lnSpc>
                <a:spcPct val="90000"/>
              </a:lnSpc>
              <a:spcBef>
                <a:spcPts val="500"/>
              </a:spcBef>
              <a:spcAft>
                <a:spcPts val="0"/>
              </a:spcAft>
              <a:buClr>
                <a:srgbClr val="BB8888"/>
              </a:buClr>
              <a:buSzPts val="1600"/>
              <a:buNone/>
              <a:defRPr sz="1600">
                <a:solidFill>
                  <a:srgbClr val="BB8888"/>
                </a:solidFill>
              </a:defRPr>
            </a:lvl6pPr>
            <a:lvl7pPr marL="3200400" lvl="6" indent="-228600" algn="l">
              <a:lnSpc>
                <a:spcPct val="90000"/>
              </a:lnSpc>
              <a:spcBef>
                <a:spcPts val="500"/>
              </a:spcBef>
              <a:spcAft>
                <a:spcPts val="0"/>
              </a:spcAft>
              <a:buClr>
                <a:srgbClr val="BB8888"/>
              </a:buClr>
              <a:buSzPts val="1600"/>
              <a:buNone/>
              <a:defRPr sz="1600">
                <a:solidFill>
                  <a:srgbClr val="BB8888"/>
                </a:solidFill>
              </a:defRPr>
            </a:lvl7pPr>
            <a:lvl8pPr marL="3657600" lvl="7" indent="-228600" algn="l">
              <a:lnSpc>
                <a:spcPct val="90000"/>
              </a:lnSpc>
              <a:spcBef>
                <a:spcPts val="500"/>
              </a:spcBef>
              <a:spcAft>
                <a:spcPts val="0"/>
              </a:spcAft>
              <a:buClr>
                <a:srgbClr val="BB8888"/>
              </a:buClr>
              <a:buSzPts val="1600"/>
              <a:buNone/>
              <a:defRPr sz="1600">
                <a:solidFill>
                  <a:srgbClr val="BB8888"/>
                </a:solidFill>
              </a:defRPr>
            </a:lvl8pPr>
            <a:lvl9pPr marL="4114800" lvl="8" indent="-228600" algn="l">
              <a:lnSpc>
                <a:spcPct val="90000"/>
              </a:lnSpc>
              <a:spcBef>
                <a:spcPts val="500"/>
              </a:spcBef>
              <a:spcAft>
                <a:spcPts val="0"/>
              </a:spcAft>
              <a:buClr>
                <a:srgbClr val="BB8888"/>
              </a:buClr>
              <a:buSzPts val="1600"/>
              <a:buNone/>
              <a:defRPr sz="1600">
                <a:solidFill>
                  <a:srgbClr val="BB8888"/>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92"/>
        <p:cNvGrpSpPr/>
        <p:nvPr/>
      </p:nvGrpSpPr>
      <p:grpSpPr>
        <a:xfrm>
          <a:off x="0" y="0"/>
          <a:ext cx="0" cy="0"/>
          <a:chOff x="0" y="0"/>
          <a:chExt cx="0" cy="0"/>
        </a:xfrm>
      </p:grpSpPr>
      <p:grpSp>
        <p:nvGrpSpPr>
          <p:cNvPr id="293" name="Google Shape;293;p19"/>
          <p:cNvGrpSpPr/>
          <p:nvPr/>
        </p:nvGrpSpPr>
        <p:grpSpPr>
          <a:xfrm>
            <a:off x="10962579" y="5678327"/>
            <a:ext cx="1234800" cy="1051200"/>
            <a:chOff x="5626893" y="3026568"/>
            <a:chExt cx="937260" cy="800760"/>
          </a:xfrm>
        </p:grpSpPr>
        <p:sp>
          <p:nvSpPr>
            <p:cNvPr id="294" name="Google Shape;294;p19"/>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95" name="Google Shape;295;p19"/>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296" name="Google Shape;296;p19"/>
          <p:cNvSpPr/>
          <p:nvPr/>
        </p:nvSpPr>
        <p:spPr>
          <a:xfrm>
            <a:off x="-24517" y="519002"/>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297" name="Google Shape;297;p19"/>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8" name="Google Shape;298;p19"/>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9" name="Google Shape;299;p19"/>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300" name="Google Shape;300;p19"/>
          <p:cNvSpPr/>
          <p:nvPr/>
        </p:nvSpPr>
        <p:spPr>
          <a:xfrm>
            <a:off x="-26126" y="135253"/>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nvGrpSpPr>
          <p:cNvPr id="301" name="Google Shape;301;p19"/>
          <p:cNvGrpSpPr/>
          <p:nvPr/>
        </p:nvGrpSpPr>
        <p:grpSpPr>
          <a:xfrm>
            <a:off x="-12715" y="-12715"/>
            <a:ext cx="7434968" cy="5461207"/>
            <a:chOff x="-12715" y="-12715"/>
            <a:chExt cx="7434968" cy="5461207"/>
          </a:xfrm>
        </p:grpSpPr>
        <p:sp>
          <p:nvSpPr>
            <p:cNvPr id="302" name="Google Shape;302;p19"/>
            <p:cNvSpPr/>
            <p:nvPr/>
          </p:nvSpPr>
          <p:spPr>
            <a:xfrm>
              <a:off x="5931446" y="-12715"/>
              <a:ext cx="1207388" cy="1143841"/>
            </a:xfrm>
            <a:custGeom>
              <a:avLst/>
              <a:gdLst/>
              <a:ahLst/>
              <a:cxnLst/>
              <a:rect l="l" t="t" r="r" b="b"/>
              <a:pathLst>
                <a:path w="1207387" h="1143841" extrusionOk="0">
                  <a:moveTo>
                    <a:pt x="1194684" y="12715"/>
                  </a:moveTo>
                  <a:lnTo>
                    <a:pt x="754940" y="12715"/>
                  </a:lnTo>
                  <a:lnTo>
                    <a:pt x="332990" y="494399"/>
                  </a:lnTo>
                  <a:lnTo>
                    <a:pt x="12715" y="1140034"/>
                  </a:lnTo>
                  <a:lnTo>
                    <a:pt x="612596" y="686310"/>
                  </a:lnTo>
                  <a:close/>
                </a:path>
              </a:pathLst>
            </a:custGeom>
            <a:gradFill>
              <a:gsLst>
                <a:gs pos="0">
                  <a:srgbClr val="C074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03" name="Google Shape;303;p19"/>
            <p:cNvSpPr/>
            <p:nvPr/>
          </p:nvSpPr>
          <p:spPr>
            <a:xfrm>
              <a:off x="-12715" y="4607132"/>
              <a:ext cx="2071623" cy="635467"/>
            </a:xfrm>
            <a:custGeom>
              <a:avLst/>
              <a:gdLst/>
              <a:ahLst/>
              <a:cxnLst/>
              <a:rect l="l" t="t" r="r" b="b"/>
              <a:pathLst>
                <a:path w="2071623" h="635467" extrusionOk="0">
                  <a:moveTo>
                    <a:pt x="2061461" y="12715"/>
                  </a:moveTo>
                  <a:lnTo>
                    <a:pt x="2061461" y="12715"/>
                  </a:lnTo>
                  <a:lnTo>
                    <a:pt x="1307797" y="13986"/>
                  </a:lnTo>
                  <a:lnTo>
                    <a:pt x="12715" y="294862"/>
                  </a:lnTo>
                  <a:lnTo>
                    <a:pt x="12715" y="629118"/>
                  </a:lnTo>
                  <a:lnTo>
                    <a:pt x="1415827" y="335532"/>
                  </a:lnTo>
                  <a:close/>
                </a:path>
              </a:pathLst>
            </a:custGeom>
            <a:gradFill>
              <a:gsLst>
                <a:gs pos="0">
                  <a:srgbClr val="9D0F00">
                    <a:alpha val="4705"/>
                  </a:srgbClr>
                </a:gs>
                <a:gs pos="100000">
                  <a:srgbClr val="9D0F00">
                    <a:alpha val="20000"/>
                  </a:srgbClr>
                </a:gs>
              </a:gsLst>
              <a:lin ang="984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04" name="Google Shape;304;p19"/>
            <p:cNvSpPr/>
            <p:nvPr/>
          </p:nvSpPr>
          <p:spPr>
            <a:xfrm>
              <a:off x="-12715" y="4546128"/>
              <a:ext cx="2287682" cy="902364"/>
            </a:xfrm>
            <a:custGeom>
              <a:avLst/>
              <a:gdLst/>
              <a:ahLst/>
              <a:cxnLst/>
              <a:rect l="l" t="t" r="r" b="b"/>
              <a:pathLst>
                <a:path w="2287682" h="902363" extrusionOk="0">
                  <a:moveTo>
                    <a:pt x="12715" y="898556"/>
                  </a:moveTo>
                  <a:lnTo>
                    <a:pt x="2283875" y="415601"/>
                  </a:lnTo>
                  <a:lnTo>
                    <a:pt x="2198722" y="12715"/>
                  </a:lnTo>
                  <a:lnTo>
                    <a:pt x="12715" y="477877"/>
                  </a:lnTo>
                  <a:close/>
                </a:path>
              </a:pathLst>
            </a:custGeom>
            <a:blipFill rotWithShape="1">
              <a:blip r:embed="rId2">
                <a:alphaModFix/>
              </a:blip>
              <a:stretch>
                <a:fillRect l="-71083" t="19265" r="1772" b="-35679"/>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05" name="Google Shape;305;p19"/>
            <p:cNvSpPr/>
            <p:nvPr/>
          </p:nvSpPr>
          <p:spPr>
            <a:xfrm>
              <a:off x="5820875" y="-12715"/>
              <a:ext cx="1601378" cy="1461575"/>
            </a:xfrm>
            <a:custGeom>
              <a:avLst/>
              <a:gdLst/>
              <a:ahLst/>
              <a:cxnLst/>
              <a:rect l="l" t="t" r="r" b="b"/>
              <a:pathLst>
                <a:path w="1601377" h="1461574" extrusionOk="0">
                  <a:moveTo>
                    <a:pt x="1047256" y="12715"/>
                  </a:moveTo>
                  <a:lnTo>
                    <a:pt x="12715" y="1181975"/>
                  </a:lnTo>
                  <a:lnTo>
                    <a:pt x="321552" y="1455226"/>
                  </a:lnTo>
                  <a:lnTo>
                    <a:pt x="1597570" y="12715"/>
                  </a:lnTo>
                  <a:close/>
                </a:path>
              </a:pathLst>
            </a:custGeom>
            <a:blipFill rotWithShape="1">
              <a:blip r:embed="rId3">
                <a:alphaModFix/>
              </a:blip>
              <a:stretch>
                <a:fillRect l="9983" t="-142508" r="-99563" b="9277"/>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306" name="Google Shape;306;p19"/>
          <p:cNvSpPr txBox="1">
            <a:spLocks noGrp="1"/>
          </p:cNvSpPr>
          <p:nvPr>
            <p:ph type="title"/>
          </p:nvPr>
        </p:nvSpPr>
        <p:spPr>
          <a:xfrm rot="-420000">
            <a:off x="285870" y="312092"/>
            <a:ext cx="4391191" cy="136812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7" name="Google Shape;307;p19"/>
          <p:cNvSpPr txBox="1">
            <a:spLocks noGrp="1"/>
          </p:cNvSpPr>
          <p:nvPr>
            <p:ph type="body" idx="1"/>
          </p:nvPr>
        </p:nvSpPr>
        <p:spPr>
          <a:xfrm>
            <a:off x="839788" y="1942689"/>
            <a:ext cx="5157787" cy="56238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400"/>
              <a:buNone/>
              <a:defRPr sz="2400" b="1">
                <a:solidFill>
                  <a:schemeClr val="dk2"/>
                </a:solidFill>
                <a:latin typeface="Comic Sans MS"/>
                <a:ea typeface="Comic Sans MS"/>
                <a:cs typeface="Comic Sans MS"/>
                <a:sym typeface="Comic Sans MS"/>
              </a:defRPr>
            </a:lvl1pPr>
            <a:lvl2pPr marL="914400" lvl="1" indent="-228600" algn="l">
              <a:lnSpc>
                <a:spcPct val="90000"/>
              </a:lnSpc>
              <a:spcBef>
                <a:spcPts val="500"/>
              </a:spcBef>
              <a:spcAft>
                <a:spcPts val="0"/>
              </a:spcAft>
              <a:buClr>
                <a:schemeClr val="accent4"/>
              </a:buClr>
              <a:buSzPts val="2000"/>
              <a:buNone/>
              <a:defRPr sz="2000" b="1"/>
            </a:lvl2pPr>
            <a:lvl3pPr marL="1371600" lvl="2" indent="-228600" algn="l">
              <a:lnSpc>
                <a:spcPct val="90000"/>
              </a:lnSpc>
              <a:spcBef>
                <a:spcPts val="500"/>
              </a:spcBef>
              <a:spcAft>
                <a:spcPts val="0"/>
              </a:spcAft>
              <a:buClr>
                <a:schemeClr val="accent4"/>
              </a:buClr>
              <a:buSzPts val="1800"/>
              <a:buNone/>
              <a:defRPr sz="1800" b="1"/>
            </a:lvl3pPr>
            <a:lvl4pPr marL="1828800" lvl="3" indent="-228600" algn="l">
              <a:lnSpc>
                <a:spcPct val="90000"/>
              </a:lnSpc>
              <a:spcBef>
                <a:spcPts val="500"/>
              </a:spcBef>
              <a:spcAft>
                <a:spcPts val="0"/>
              </a:spcAft>
              <a:buClr>
                <a:schemeClr val="accent4"/>
              </a:buClr>
              <a:buSzPts val="1600"/>
              <a:buNone/>
              <a:defRPr sz="1600" b="1"/>
            </a:lvl4pPr>
            <a:lvl5pPr marL="2286000" lvl="4" indent="-228600" algn="l">
              <a:lnSpc>
                <a:spcPct val="90000"/>
              </a:lnSpc>
              <a:spcBef>
                <a:spcPts val="500"/>
              </a:spcBef>
              <a:spcAft>
                <a:spcPts val="0"/>
              </a:spcAft>
              <a:buClr>
                <a:schemeClr val="accent4"/>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8" name="Google Shape;308;p19"/>
          <p:cNvSpPr txBox="1">
            <a:spLocks noGrp="1"/>
          </p:cNvSpPr>
          <p:nvPr>
            <p:ph type="body" idx="2"/>
          </p:nvPr>
        </p:nvSpPr>
        <p:spPr>
          <a:xfrm>
            <a:off x="839788" y="2638097"/>
            <a:ext cx="5157787" cy="318463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4"/>
              </a:buClr>
              <a:buSzPts val="1800"/>
              <a:buChar char="•"/>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9" name="Google Shape;309;p19"/>
          <p:cNvSpPr txBox="1">
            <a:spLocks noGrp="1"/>
          </p:cNvSpPr>
          <p:nvPr>
            <p:ph type="body" idx="3"/>
          </p:nvPr>
        </p:nvSpPr>
        <p:spPr>
          <a:xfrm>
            <a:off x="6172200" y="1942689"/>
            <a:ext cx="5183188" cy="56238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400"/>
              <a:buNone/>
              <a:defRPr sz="2400" b="1">
                <a:solidFill>
                  <a:schemeClr val="dk2"/>
                </a:solidFill>
                <a:latin typeface="Comic Sans MS"/>
                <a:ea typeface="Comic Sans MS"/>
                <a:cs typeface="Comic Sans MS"/>
                <a:sym typeface="Comic Sans MS"/>
              </a:defRPr>
            </a:lvl1pPr>
            <a:lvl2pPr marL="914400" lvl="1" indent="-228600" algn="l">
              <a:lnSpc>
                <a:spcPct val="90000"/>
              </a:lnSpc>
              <a:spcBef>
                <a:spcPts val="500"/>
              </a:spcBef>
              <a:spcAft>
                <a:spcPts val="0"/>
              </a:spcAft>
              <a:buClr>
                <a:schemeClr val="accent4"/>
              </a:buClr>
              <a:buSzPts val="2000"/>
              <a:buNone/>
              <a:defRPr sz="2000" b="1"/>
            </a:lvl2pPr>
            <a:lvl3pPr marL="1371600" lvl="2" indent="-228600" algn="l">
              <a:lnSpc>
                <a:spcPct val="90000"/>
              </a:lnSpc>
              <a:spcBef>
                <a:spcPts val="500"/>
              </a:spcBef>
              <a:spcAft>
                <a:spcPts val="0"/>
              </a:spcAft>
              <a:buClr>
                <a:schemeClr val="accent4"/>
              </a:buClr>
              <a:buSzPts val="1800"/>
              <a:buNone/>
              <a:defRPr sz="1800" b="1"/>
            </a:lvl3pPr>
            <a:lvl4pPr marL="1828800" lvl="3" indent="-228600" algn="l">
              <a:lnSpc>
                <a:spcPct val="90000"/>
              </a:lnSpc>
              <a:spcBef>
                <a:spcPts val="500"/>
              </a:spcBef>
              <a:spcAft>
                <a:spcPts val="0"/>
              </a:spcAft>
              <a:buClr>
                <a:schemeClr val="accent4"/>
              </a:buClr>
              <a:buSzPts val="1600"/>
              <a:buNone/>
              <a:defRPr sz="1600" b="1"/>
            </a:lvl4pPr>
            <a:lvl5pPr marL="2286000" lvl="4" indent="-228600" algn="l">
              <a:lnSpc>
                <a:spcPct val="90000"/>
              </a:lnSpc>
              <a:spcBef>
                <a:spcPts val="500"/>
              </a:spcBef>
              <a:spcAft>
                <a:spcPts val="0"/>
              </a:spcAft>
              <a:buClr>
                <a:schemeClr val="accent4"/>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0" name="Google Shape;310;p19"/>
          <p:cNvSpPr txBox="1">
            <a:spLocks noGrp="1"/>
          </p:cNvSpPr>
          <p:nvPr>
            <p:ph type="body" idx="4"/>
          </p:nvPr>
        </p:nvSpPr>
        <p:spPr>
          <a:xfrm>
            <a:off x="6172200" y="2638097"/>
            <a:ext cx="5183188" cy="318463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accent4"/>
              </a:buClr>
              <a:buSzPts val="1800"/>
              <a:buChar char="•"/>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11"/>
        <p:cNvGrpSpPr/>
        <p:nvPr/>
      </p:nvGrpSpPr>
      <p:grpSpPr>
        <a:xfrm>
          <a:off x="0" y="0"/>
          <a:ext cx="0" cy="0"/>
          <a:chOff x="0" y="0"/>
          <a:chExt cx="0" cy="0"/>
        </a:xfrm>
      </p:grpSpPr>
      <p:grpSp>
        <p:nvGrpSpPr>
          <p:cNvPr id="312" name="Google Shape;312;p20"/>
          <p:cNvGrpSpPr/>
          <p:nvPr/>
        </p:nvGrpSpPr>
        <p:grpSpPr>
          <a:xfrm>
            <a:off x="10962579" y="5678327"/>
            <a:ext cx="1234800" cy="1051200"/>
            <a:chOff x="5626893" y="3026568"/>
            <a:chExt cx="937260" cy="800760"/>
          </a:xfrm>
        </p:grpSpPr>
        <p:sp>
          <p:nvSpPr>
            <p:cNvPr id="313" name="Google Shape;313;p20"/>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14" name="Google Shape;314;p20"/>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315" name="Google Shape;315;p20"/>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6" name="Google Shape;316;p20"/>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317" name="Google Shape;317;p20"/>
          <p:cNvSpPr/>
          <p:nvPr/>
        </p:nvSpPr>
        <p:spPr>
          <a:xfrm>
            <a:off x="-24517" y="970945"/>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18" name="Google Shape;318;p20"/>
          <p:cNvSpPr/>
          <p:nvPr/>
        </p:nvSpPr>
        <p:spPr>
          <a:xfrm>
            <a:off x="-26126" y="587196"/>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19" name="Google Shape;319;p20"/>
          <p:cNvSpPr/>
          <p:nvPr/>
        </p:nvSpPr>
        <p:spPr>
          <a:xfrm>
            <a:off x="6083299" y="-12701"/>
            <a:ext cx="1092308" cy="1016100"/>
          </a:xfrm>
          <a:custGeom>
            <a:avLst/>
            <a:gdLst/>
            <a:ahLst/>
            <a:cxnLst/>
            <a:rect l="l" t="t" r="r" b="b"/>
            <a:pathLst>
              <a:path w="1092307" h="1016100" extrusionOk="0">
                <a:moveTo>
                  <a:pt x="638873" y="12701"/>
                </a:moveTo>
                <a:lnTo>
                  <a:pt x="332773" y="361986"/>
                </a:lnTo>
                <a:lnTo>
                  <a:pt x="12701" y="1007209"/>
                </a:lnTo>
                <a:lnTo>
                  <a:pt x="12701" y="1007209"/>
                </a:lnTo>
                <a:lnTo>
                  <a:pt x="612200" y="553775"/>
                </a:lnTo>
                <a:lnTo>
                  <a:pt x="1079606" y="12701"/>
                </a:lnTo>
                <a:close/>
              </a:path>
            </a:pathLst>
          </a:custGeom>
          <a:gradFill>
            <a:gsLst>
              <a:gs pos="0">
                <a:srgbClr val="FFAA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20" name="Google Shape;320;p20"/>
          <p:cNvSpPr/>
          <p:nvPr/>
        </p:nvSpPr>
        <p:spPr>
          <a:xfrm>
            <a:off x="5972798" y="-12701"/>
            <a:ext cx="1486046" cy="1333631"/>
          </a:xfrm>
          <a:custGeom>
            <a:avLst/>
            <a:gdLst/>
            <a:ahLst/>
            <a:cxnLst/>
            <a:rect l="l" t="t" r="r" b="b"/>
            <a:pathLst>
              <a:path w="1486046" h="1333631" extrusionOk="0">
                <a:moveTo>
                  <a:pt x="929732" y="12701"/>
                </a:moveTo>
                <a:lnTo>
                  <a:pt x="12701" y="1049123"/>
                </a:lnTo>
                <a:lnTo>
                  <a:pt x="321342" y="1322200"/>
                </a:lnTo>
                <a:lnTo>
                  <a:pt x="1478426" y="12701"/>
                </a:lnTo>
                <a:close/>
              </a:path>
            </a:pathLst>
          </a:custGeom>
          <a:blipFill rotWithShape="1">
            <a:blip r:embed="rId2">
              <a:alphaModFix/>
            </a:blip>
            <a:stretch>
              <a:fillRect l="10563" t="-152622" r="-103964" b="10222"/>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21" name="Google Shape;321;p20"/>
          <p:cNvSpPr txBox="1">
            <a:spLocks noGrp="1"/>
          </p:cNvSpPr>
          <p:nvPr>
            <p:ph type="body" idx="1"/>
          </p:nvPr>
        </p:nvSpPr>
        <p:spPr>
          <a:xfrm>
            <a:off x="5180012" y="1347788"/>
            <a:ext cx="6172200" cy="433053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accent4"/>
              </a:buClr>
              <a:buSzPts val="3200"/>
              <a:buChar char="•"/>
              <a:defRPr sz="3200"/>
            </a:lvl1pPr>
            <a:lvl2pPr marL="914400" lvl="1" indent="-406400" algn="l">
              <a:lnSpc>
                <a:spcPct val="90000"/>
              </a:lnSpc>
              <a:spcBef>
                <a:spcPts val="500"/>
              </a:spcBef>
              <a:spcAft>
                <a:spcPts val="0"/>
              </a:spcAft>
              <a:buClr>
                <a:schemeClr val="accent4"/>
              </a:buClr>
              <a:buSzPts val="2800"/>
              <a:buChar char="•"/>
              <a:defRPr sz="2800"/>
            </a:lvl2pPr>
            <a:lvl3pPr marL="1371600" lvl="2" indent="-381000" algn="l">
              <a:lnSpc>
                <a:spcPct val="90000"/>
              </a:lnSpc>
              <a:spcBef>
                <a:spcPts val="500"/>
              </a:spcBef>
              <a:spcAft>
                <a:spcPts val="0"/>
              </a:spcAft>
              <a:buClr>
                <a:schemeClr val="accent4"/>
              </a:buClr>
              <a:buSzPts val="2400"/>
              <a:buChar char="•"/>
              <a:defRPr sz="2400"/>
            </a:lvl3pPr>
            <a:lvl4pPr marL="1828800" lvl="3" indent="-355600" algn="l">
              <a:lnSpc>
                <a:spcPct val="90000"/>
              </a:lnSpc>
              <a:spcBef>
                <a:spcPts val="500"/>
              </a:spcBef>
              <a:spcAft>
                <a:spcPts val="0"/>
              </a:spcAft>
              <a:buClr>
                <a:schemeClr val="accent4"/>
              </a:buClr>
              <a:buSzPts val="2000"/>
              <a:buChar char="•"/>
              <a:defRPr sz="2000"/>
            </a:lvl4pPr>
            <a:lvl5pPr marL="2286000" lvl="4" indent="-355600" algn="l">
              <a:lnSpc>
                <a:spcPct val="90000"/>
              </a:lnSpc>
              <a:spcBef>
                <a:spcPts val="500"/>
              </a:spcBef>
              <a:spcAft>
                <a:spcPts val="0"/>
              </a:spcAft>
              <a:buClr>
                <a:schemeClr val="accent4"/>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22" name="Google Shape;322;p20"/>
          <p:cNvSpPr txBox="1">
            <a:spLocks noGrp="1"/>
          </p:cNvSpPr>
          <p:nvPr>
            <p:ph type="body" idx="2"/>
          </p:nvPr>
        </p:nvSpPr>
        <p:spPr>
          <a:xfrm>
            <a:off x="839788" y="2806262"/>
            <a:ext cx="3932237" cy="2872065"/>
          </a:xfrm>
          <a:prstGeom prst="rect">
            <a:avLst/>
          </a:prstGeom>
          <a:gradFill>
            <a:gsLst>
              <a:gs pos="0">
                <a:schemeClr val="dk2"/>
              </a:gs>
              <a:gs pos="100000">
                <a:schemeClr val="dk1"/>
              </a:gs>
            </a:gsLst>
            <a:lin ang="10800000" scaled="0"/>
          </a:gradFill>
          <a:ln>
            <a:noFill/>
          </a:ln>
        </p:spPr>
        <p:txBody>
          <a:bodyPr spcFirstLastPara="1" wrap="square" lIns="274300" tIns="45700" rIns="91425" bIns="45700" anchor="ctr" anchorCtr="0">
            <a:normAutofit/>
          </a:bodyPr>
          <a:lstStyle>
            <a:lvl1pPr marL="457200" lvl="0" indent="-228600" algn="l">
              <a:lnSpc>
                <a:spcPct val="90000"/>
              </a:lnSpc>
              <a:spcBef>
                <a:spcPts val="1000"/>
              </a:spcBef>
              <a:spcAft>
                <a:spcPts val="0"/>
              </a:spcAft>
              <a:buClr>
                <a:schemeClr val="lt1"/>
              </a:buClr>
              <a:buSzPts val="1800"/>
              <a:buFont typeface="Arial"/>
              <a:buNone/>
              <a:defRPr sz="1800">
                <a:solidFill>
                  <a:schemeClr val="lt1"/>
                </a:solidFill>
              </a:defRPr>
            </a:lvl1pPr>
            <a:lvl2pPr marL="914400" lvl="1" indent="-228600" algn="l">
              <a:lnSpc>
                <a:spcPct val="90000"/>
              </a:lnSpc>
              <a:spcBef>
                <a:spcPts val="500"/>
              </a:spcBef>
              <a:spcAft>
                <a:spcPts val="0"/>
              </a:spcAft>
              <a:buClr>
                <a:schemeClr val="accent4"/>
              </a:buClr>
              <a:buSzPts val="1400"/>
              <a:buNone/>
              <a:defRPr sz="1400"/>
            </a:lvl2pPr>
            <a:lvl3pPr marL="1371600" lvl="2" indent="-228600" algn="l">
              <a:lnSpc>
                <a:spcPct val="90000"/>
              </a:lnSpc>
              <a:spcBef>
                <a:spcPts val="500"/>
              </a:spcBef>
              <a:spcAft>
                <a:spcPts val="0"/>
              </a:spcAft>
              <a:buClr>
                <a:schemeClr val="accent4"/>
              </a:buClr>
              <a:buSzPts val="1200"/>
              <a:buNone/>
              <a:defRPr sz="1200"/>
            </a:lvl3pPr>
            <a:lvl4pPr marL="1828800" lvl="3" indent="-228600" algn="l">
              <a:lnSpc>
                <a:spcPct val="90000"/>
              </a:lnSpc>
              <a:spcBef>
                <a:spcPts val="500"/>
              </a:spcBef>
              <a:spcAft>
                <a:spcPts val="0"/>
              </a:spcAft>
              <a:buClr>
                <a:schemeClr val="accent4"/>
              </a:buClr>
              <a:buSzPts val="1000"/>
              <a:buNone/>
              <a:defRPr sz="1000"/>
            </a:lvl4pPr>
            <a:lvl5pPr marL="2286000" lvl="4" indent="-228600" algn="l">
              <a:lnSpc>
                <a:spcPct val="90000"/>
              </a:lnSpc>
              <a:spcBef>
                <a:spcPts val="500"/>
              </a:spcBef>
              <a:spcAft>
                <a:spcPts val="0"/>
              </a:spcAft>
              <a:buClr>
                <a:schemeClr val="accent4"/>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23" name="Google Shape;323;p20"/>
          <p:cNvSpPr txBox="1">
            <a:spLocks noGrp="1"/>
          </p:cNvSpPr>
          <p:nvPr>
            <p:ph type="title"/>
          </p:nvPr>
        </p:nvSpPr>
        <p:spPr>
          <a:xfrm rot="-372015">
            <a:off x="857494" y="721373"/>
            <a:ext cx="3918639"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Chart Slide">
  <p:cSld name="2_Chart Slide">
    <p:spTree>
      <p:nvGrpSpPr>
        <p:cNvPr id="1" name="Shape 324"/>
        <p:cNvGrpSpPr/>
        <p:nvPr/>
      </p:nvGrpSpPr>
      <p:grpSpPr>
        <a:xfrm>
          <a:off x="0" y="0"/>
          <a:ext cx="0" cy="0"/>
          <a:chOff x="0" y="0"/>
          <a:chExt cx="0" cy="0"/>
        </a:xfrm>
      </p:grpSpPr>
      <p:grpSp>
        <p:nvGrpSpPr>
          <p:cNvPr id="325" name="Google Shape;325;p21"/>
          <p:cNvGrpSpPr/>
          <p:nvPr/>
        </p:nvGrpSpPr>
        <p:grpSpPr>
          <a:xfrm>
            <a:off x="10962579" y="5678327"/>
            <a:ext cx="1234800" cy="1051200"/>
            <a:chOff x="5626893" y="3026568"/>
            <a:chExt cx="937260" cy="800760"/>
          </a:xfrm>
        </p:grpSpPr>
        <p:sp>
          <p:nvSpPr>
            <p:cNvPr id="326" name="Google Shape;326;p21"/>
            <p:cNvSpPr/>
            <p:nvPr/>
          </p:nvSpPr>
          <p:spPr>
            <a:xfrm>
              <a:off x="5640228" y="3236778"/>
              <a:ext cx="923925" cy="590550"/>
            </a:xfrm>
            <a:custGeom>
              <a:avLst/>
              <a:gdLst/>
              <a:ahLst/>
              <a:cxnLst/>
              <a:rect l="l" t="t" r="r" b="b"/>
              <a:pathLst>
                <a:path w="923925" h="590550" extrusionOk="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a:gsLst>
                <a:gs pos="0">
                  <a:srgbClr val="3DA800">
                    <a:alpha val="5882"/>
                  </a:srgbClr>
                </a:gs>
                <a:gs pos="3000">
                  <a:srgbClr val="3DA800">
                    <a:alpha val="5882"/>
                  </a:srgbClr>
                </a:gs>
                <a:gs pos="100000">
                  <a:srgbClr val="3DA800">
                    <a:alpha val="49803"/>
                  </a:srgbClr>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27" name="Google Shape;327;p21"/>
            <p:cNvSpPr/>
            <p:nvPr/>
          </p:nvSpPr>
          <p:spPr>
            <a:xfrm>
              <a:off x="5626893" y="3026568"/>
              <a:ext cx="933450" cy="771525"/>
            </a:xfrm>
            <a:custGeom>
              <a:avLst/>
              <a:gdLst/>
              <a:ahLst/>
              <a:cxnLst/>
              <a:rect l="l" t="t" r="r" b="b"/>
              <a:pathLst>
                <a:path w="933450" h="771525" extrusionOk="0">
                  <a:moveTo>
                    <a:pt x="932021" y="289084"/>
                  </a:moveTo>
                  <a:lnTo>
                    <a:pt x="160496" y="7144"/>
                  </a:lnTo>
                  <a:lnTo>
                    <a:pt x="7144" y="429101"/>
                  </a:lnTo>
                  <a:lnTo>
                    <a:pt x="932021" y="767239"/>
                  </a:lnTo>
                  <a:close/>
                </a:path>
              </a:pathLst>
            </a:custGeom>
            <a:gradFill>
              <a:gsLst>
                <a:gs pos="0">
                  <a:schemeClr val="accent3"/>
                </a:gs>
                <a:gs pos="3000">
                  <a:schemeClr val="accent3"/>
                </a:gs>
                <a:gs pos="100000">
                  <a:schemeClr val="accent6"/>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grpSp>
      <p:sp>
        <p:nvSpPr>
          <p:cNvPr id="328" name="Google Shape;328;p21"/>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9" name="Google Shape;329;p21"/>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330" name="Google Shape;330;p21"/>
          <p:cNvSpPr/>
          <p:nvPr/>
        </p:nvSpPr>
        <p:spPr>
          <a:xfrm>
            <a:off x="-24517" y="970945"/>
            <a:ext cx="4593600" cy="1238400"/>
          </a:xfrm>
          <a:custGeom>
            <a:avLst/>
            <a:gdLst/>
            <a:ahLst/>
            <a:cxnLst/>
            <a:rect l="l" t="t" r="r" b="b"/>
            <a:pathLst>
              <a:path w="3457575" h="942975" extrusionOk="0">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a:gsLst>
              <a:gs pos="0">
                <a:srgbClr val="008EDC">
                  <a:alpha val="9803"/>
                </a:srgbClr>
              </a:gs>
              <a:gs pos="88000">
                <a:srgbClr val="008EDC">
                  <a:alpha val="49803"/>
                </a:srgbClr>
              </a:gs>
              <a:gs pos="100000">
                <a:srgbClr val="008EDC">
                  <a:alpha val="49803"/>
                </a:srgbClr>
              </a:gs>
            </a:gsLst>
            <a:lin ang="108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31" name="Google Shape;331;p21"/>
          <p:cNvSpPr/>
          <p:nvPr/>
        </p:nvSpPr>
        <p:spPr>
          <a:xfrm>
            <a:off x="-26126" y="587196"/>
            <a:ext cx="4885313" cy="1632656"/>
          </a:xfrm>
          <a:custGeom>
            <a:avLst/>
            <a:gdLst/>
            <a:ahLst/>
            <a:cxnLst/>
            <a:rect l="l" t="t" r="r" b="b"/>
            <a:pathLst>
              <a:path w="4885312" h="1632656" extrusionOk="0">
                <a:moveTo>
                  <a:pt x="12607" y="1627544"/>
                </a:moveTo>
                <a:lnTo>
                  <a:pt x="4876404" y="1073201"/>
                </a:lnTo>
                <a:lnTo>
                  <a:pt x="4765029" y="12607"/>
                </a:lnTo>
                <a:lnTo>
                  <a:pt x="12607" y="554294"/>
                </a:lnTo>
                <a:close/>
              </a:path>
            </a:pathLst>
          </a:custGeom>
          <a:gradFill>
            <a:gsLst>
              <a:gs pos="0">
                <a:schemeClr val="accent1"/>
              </a:gs>
              <a:gs pos="9000">
                <a:schemeClr val="accent1"/>
              </a:gs>
              <a:gs pos="100000">
                <a:schemeClr val="accent2"/>
              </a:gs>
            </a:gsLst>
            <a:lin ang="3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32" name="Google Shape;332;p21"/>
          <p:cNvSpPr/>
          <p:nvPr/>
        </p:nvSpPr>
        <p:spPr>
          <a:xfrm>
            <a:off x="6083299" y="-12701"/>
            <a:ext cx="1092308" cy="1016100"/>
          </a:xfrm>
          <a:custGeom>
            <a:avLst/>
            <a:gdLst/>
            <a:ahLst/>
            <a:cxnLst/>
            <a:rect l="l" t="t" r="r" b="b"/>
            <a:pathLst>
              <a:path w="1092307" h="1016100" extrusionOk="0">
                <a:moveTo>
                  <a:pt x="638873" y="12701"/>
                </a:moveTo>
                <a:lnTo>
                  <a:pt x="332773" y="361986"/>
                </a:lnTo>
                <a:lnTo>
                  <a:pt x="12701" y="1007209"/>
                </a:lnTo>
                <a:lnTo>
                  <a:pt x="12701" y="1007209"/>
                </a:lnTo>
                <a:lnTo>
                  <a:pt x="612200" y="553775"/>
                </a:lnTo>
                <a:lnTo>
                  <a:pt x="1079606" y="12701"/>
                </a:lnTo>
                <a:close/>
              </a:path>
            </a:pathLst>
          </a:custGeom>
          <a:gradFill>
            <a:gsLst>
              <a:gs pos="0">
                <a:srgbClr val="FFAA00">
                  <a:alpha val="4705"/>
                </a:srgbClr>
              </a:gs>
              <a:gs pos="100000">
                <a:srgbClr val="C07400">
                  <a:alpha val="20000"/>
                </a:srgbClr>
              </a:gs>
            </a:gsLst>
            <a:lin ang="318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33" name="Google Shape;333;p21"/>
          <p:cNvSpPr/>
          <p:nvPr/>
        </p:nvSpPr>
        <p:spPr>
          <a:xfrm>
            <a:off x="5972798" y="-12701"/>
            <a:ext cx="1486046" cy="1333631"/>
          </a:xfrm>
          <a:custGeom>
            <a:avLst/>
            <a:gdLst/>
            <a:ahLst/>
            <a:cxnLst/>
            <a:rect l="l" t="t" r="r" b="b"/>
            <a:pathLst>
              <a:path w="1486046" h="1333631" extrusionOk="0">
                <a:moveTo>
                  <a:pt x="929732" y="12701"/>
                </a:moveTo>
                <a:lnTo>
                  <a:pt x="12701" y="1049123"/>
                </a:lnTo>
                <a:lnTo>
                  <a:pt x="321342" y="1322200"/>
                </a:lnTo>
                <a:lnTo>
                  <a:pt x="1478426" y="12701"/>
                </a:lnTo>
                <a:close/>
              </a:path>
            </a:pathLst>
          </a:custGeom>
          <a:blipFill rotWithShape="1">
            <a:blip r:embed="rId2">
              <a:alphaModFix/>
            </a:blip>
            <a:stretch>
              <a:fillRect l="10563" t="-152622" r="-103964" b="10222"/>
            </a:stretch>
          </a:bli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34" name="Google Shape;334;p21"/>
          <p:cNvSpPr>
            <a:spLocks noGrp="1"/>
          </p:cNvSpPr>
          <p:nvPr>
            <p:ph type="pic" idx="2"/>
          </p:nvPr>
        </p:nvSpPr>
        <p:spPr>
          <a:xfrm>
            <a:off x="5183188" y="1347788"/>
            <a:ext cx="6172200" cy="4330539"/>
          </a:xfrm>
          <a:prstGeom prst="rect">
            <a:avLst/>
          </a:prstGeom>
          <a:noFill/>
          <a:ln>
            <a:noFill/>
          </a:ln>
        </p:spPr>
      </p:sp>
      <p:sp>
        <p:nvSpPr>
          <p:cNvPr id="335" name="Google Shape;335;p21"/>
          <p:cNvSpPr txBox="1">
            <a:spLocks noGrp="1"/>
          </p:cNvSpPr>
          <p:nvPr>
            <p:ph type="body" idx="1"/>
          </p:nvPr>
        </p:nvSpPr>
        <p:spPr>
          <a:xfrm>
            <a:off x="839788" y="2603601"/>
            <a:ext cx="3932237" cy="3074726"/>
          </a:xfrm>
          <a:prstGeom prst="rect">
            <a:avLst/>
          </a:prstGeom>
          <a:gradFill>
            <a:gsLst>
              <a:gs pos="0">
                <a:schemeClr val="dk2"/>
              </a:gs>
              <a:gs pos="100000">
                <a:schemeClr val="dk1"/>
              </a:gs>
            </a:gsLst>
            <a:lin ang="10800000" scaled="0"/>
          </a:gradFill>
          <a:ln>
            <a:noFill/>
          </a:ln>
        </p:spPr>
        <p:txBody>
          <a:bodyPr spcFirstLastPara="1" wrap="square" lIns="274300" tIns="45700" rIns="91425" bIns="45700" anchor="ctr" anchorCtr="0">
            <a:normAutofit/>
          </a:bodyPr>
          <a:lstStyle>
            <a:lvl1pPr marL="457200" lvl="0" indent="-228600" algn="l">
              <a:lnSpc>
                <a:spcPct val="90000"/>
              </a:lnSpc>
              <a:spcBef>
                <a:spcPts val="1000"/>
              </a:spcBef>
              <a:spcAft>
                <a:spcPts val="0"/>
              </a:spcAft>
              <a:buClr>
                <a:schemeClr val="lt1"/>
              </a:buClr>
              <a:buSzPts val="1800"/>
              <a:buNone/>
              <a:defRPr sz="1800">
                <a:solidFill>
                  <a:schemeClr val="lt1"/>
                </a:solidFill>
              </a:defRPr>
            </a:lvl1pPr>
            <a:lvl2pPr marL="914400" lvl="1" indent="-228600" algn="l">
              <a:lnSpc>
                <a:spcPct val="90000"/>
              </a:lnSpc>
              <a:spcBef>
                <a:spcPts val="500"/>
              </a:spcBef>
              <a:spcAft>
                <a:spcPts val="0"/>
              </a:spcAft>
              <a:buClr>
                <a:schemeClr val="accent4"/>
              </a:buClr>
              <a:buSzPts val="1400"/>
              <a:buNone/>
              <a:defRPr sz="1400"/>
            </a:lvl2pPr>
            <a:lvl3pPr marL="1371600" lvl="2" indent="-228600" algn="l">
              <a:lnSpc>
                <a:spcPct val="90000"/>
              </a:lnSpc>
              <a:spcBef>
                <a:spcPts val="500"/>
              </a:spcBef>
              <a:spcAft>
                <a:spcPts val="0"/>
              </a:spcAft>
              <a:buClr>
                <a:schemeClr val="accent4"/>
              </a:buClr>
              <a:buSzPts val="1200"/>
              <a:buNone/>
              <a:defRPr sz="1200"/>
            </a:lvl3pPr>
            <a:lvl4pPr marL="1828800" lvl="3" indent="-228600" algn="l">
              <a:lnSpc>
                <a:spcPct val="90000"/>
              </a:lnSpc>
              <a:spcBef>
                <a:spcPts val="500"/>
              </a:spcBef>
              <a:spcAft>
                <a:spcPts val="0"/>
              </a:spcAft>
              <a:buClr>
                <a:schemeClr val="accent4"/>
              </a:buClr>
              <a:buSzPts val="1000"/>
              <a:buNone/>
              <a:defRPr sz="1000"/>
            </a:lvl4pPr>
            <a:lvl5pPr marL="2286000" lvl="4" indent="-228600" algn="l">
              <a:lnSpc>
                <a:spcPct val="90000"/>
              </a:lnSpc>
              <a:spcBef>
                <a:spcPts val="500"/>
              </a:spcBef>
              <a:spcAft>
                <a:spcPts val="0"/>
              </a:spcAft>
              <a:buClr>
                <a:schemeClr val="accent4"/>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36" name="Google Shape;336;p21"/>
          <p:cNvSpPr txBox="1">
            <a:spLocks noGrp="1"/>
          </p:cNvSpPr>
          <p:nvPr>
            <p:ph type="title"/>
          </p:nvPr>
        </p:nvSpPr>
        <p:spPr>
          <a:xfrm rot="-371131">
            <a:off x="857652" y="725128"/>
            <a:ext cx="3833278"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Manual">
  <p:cSld name="Manual">
    <p:bg>
      <p:bgPr>
        <a:solidFill>
          <a:schemeClr val="lt1"/>
        </a:solidFill>
        <a:effectLst/>
      </p:bgPr>
    </p:bg>
    <p:spTree>
      <p:nvGrpSpPr>
        <p:cNvPr id="1" name="Shape 337"/>
        <p:cNvGrpSpPr/>
        <p:nvPr/>
      </p:nvGrpSpPr>
      <p:grpSpPr>
        <a:xfrm>
          <a:off x="0" y="0"/>
          <a:ext cx="0" cy="0"/>
          <a:chOff x="0" y="0"/>
          <a:chExt cx="0" cy="0"/>
        </a:xfrm>
      </p:grpSpPr>
      <p:sp>
        <p:nvSpPr>
          <p:cNvPr id="338" name="Google Shape;338;p22"/>
          <p:cNvSpPr/>
          <p:nvPr/>
        </p:nvSpPr>
        <p:spPr>
          <a:xfrm>
            <a:off x="-12778" y="429785"/>
            <a:ext cx="7606299" cy="1490682"/>
          </a:xfrm>
          <a:custGeom>
            <a:avLst/>
            <a:gdLst/>
            <a:ahLst/>
            <a:cxnLst/>
            <a:rect l="l" t="t" r="r" b="b"/>
            <a:pathLst>
              <a:path w="7606298" h="1490681" extrusionOk="0">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rgbClr val="008EDC">
                  <a:alpha val="9803"/>
                </a:srgbClr>
              </a:gs>
              <a:gs pos="100000">
                <a:srgbClr val="008EDC">
                  <a:alpha val="20000"/>
                </a:srgbClr>
              </a:gs>
            </a:gsLst>
            <a:lin ang="6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
        <p:nvSpPr>
          <p:cNvPr id="339" name="Google Shape;339;p22"/>
          <p:cNvSpPr txBox="1">
            <a:spLocks noGrp="1"/>
          </p:cNvSpPr>
          <p:nvPr>
            <p:ph type="body" idx="1"/>
          </p:nvPr>
        </p:nvSpPr>
        <p:spPr>
          <a:xfrm>
            <a:off x="711200" y="1896003"/>
            <a:ext cx="528638" cy="1092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7000"/>
              <a:buNone/>
              <a:defRPr sz="7000" b="1">
                <a:solidFill>
                  <a:schemeClr val="accent5"/>
                </a:solidFill>
                <a:latin typeface="Comic Sans MS"/>
                <a:ea typeface="Comic Sans MS"/>
                <a:cs typeface="Comic Sans MS"/>
                <a:sym typeface="Comic Sans MS"/>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0" name="Google Shape;340;p22"/>
          <p:cNvSpPr txBox="1">
            <a:spLocks noGrp="1"/>
          </p:cNvSpPr>
          <p:nvPr>
            <p:ph type="body" idx="2"/>
          </p:nvPr>
        </p:nvSpPr>
        <p:spPr>
          <a:xfrm>
            <a:off x="1185863" y="2088090"/>
            <a:ext cx="3103110"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2500"/>
              <a:buNone/>
              <a:defRPr sz="2500" b="1">
                <a:solidFill>
                  <a:schemeClr val="dk2"/>
                </a:solidFill>
                <a:latin typeface="Comic Sans MS"/>
                <a:ea typeface="Comic Sans MS"/>
                <a:cs typeface="Comic Sans MS"/>
                <a:sym typeface="Comic Sans MS"/>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1" name="Google Shape;341;p22"/>
          <p:cNvSpPr txBox="1">
            <a:spLocks noGrp="1"/>
          </p:cNvSpPr>
          <p:nvPr>
            <p:ph type="body" idx="3"/>
          </p:nvPr>
        </p:nvSpPr>
        <p:spPr>
          <a:xfrm>
            <a:off x="4804600" y="1896003"/>
            <a:ext cx="528638" cy="1092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7000"/>
              <a:buNone/>
              <a:defRPr sz="7000" b="1">
                <a:solidFill>
                  <a:schemeClr val="accent5"/>
                </a:solidFill>
                <a:latin typeface="Comic Sans MS"/>
                <a:ea typeface="Comic Sans MS"/>
                <a:cs typeface="Comic Sans MS"/>
                <a:sym typeface="Comic Sans MS"/>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2" name="Google Shape;342;p22"/>
          <p:cNvSpPr txBox="1">
            <a:spLocks noGrp="1"/>
          </p:cNvSpPr>
          <p:nvPr>
            <p:ph type="body" idx="4"/>
          </p:nvPr>
        </p:nvSpPr>
        <p:spPr>
          <a:xfrm>
            <a:off x="5349603" y="2088090"/>
            <a:ext cx="2243918"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2500"/>
              <a:buNone/>
              <a:defRPr sz="2500" b="1">
                <a:solidFill>
                  <a:schemeClr val="dk2"/>
                </a:solidFill>
                <a:latin typeface="Comic Sans MS"/>
                <a:ea typeface="Comic Sans MS"/>
                <a:cs typeface="Comic Sans MS"/>
                <a:sym typeface="Comic Sans MS"/>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3" name="Google Shape;343;p22"/>
          <p:cNvSpPr txBox="1">
            <a:spLocks noGrp="1"/>
          </p:cNvSpPr>
          <p:nvPr>
            <p:ph type="body" idx="5"/>
          </p:nvPr>
        </p:nvSpPr>
        <p:spPr>
          <a:xfrm>
            <a:off x="7890713" y="1913782"/>
            <a:ext cx="528638" cy="1092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7000"/>
              <a:buNone/>
              <a:defRPr sz="7000" b="1">
                <a:solidFill>
                  <a:schemeClr val="accent5"/>
                </a:solidFill>
                <a:latin typeface="Comic Sans MS"/>
                <a:ea typeface="Comic Sans MS"/>
                <a:cs typeface="Comic Sans MS"/>
                <a:sym typeface="Comic Sans MS"/>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4" name="Google Shape;344;p22"/>
          <p:cNvSpPr txBox="1">
            <a:spLocks noGrp="1"/>
          </p:cNvSpPr>
          <p:nvPr>
            <p:ph type="body" idx="6"/>
          </p:nvPr>
        </p:nvSpPr>
        <p:spPr>
          <a:xfrm>
            <a:off x="8435716" y="2105869"/>
            <a:ext cx="2959116"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2500"/>
              <a:buNone/>
              <a:defRPr sz="2500" b="1">
                <a:solidFill>
                  <a:schemeClr val="dk2"/>
                </a:solidFill>
                <a:latin typeface="Comic Sans MS"/>
                <a:ea typeface="Comic Sans MS"/>
                <a:cs typeface="Comic Sans MS"/>
                <a:sym typeface="Comic Sans MS"/>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5" name="Google Shape;345;p22"/>
          <p:cNvSpPr txBox="1">
            <a:spLocks noGrp="1"/>
          </p:cNvSpPr>
          <p:nvPr>
            <p:ph type="body" idx="7"/>
          </p:nvPr>
        </p:nvSpPr>
        <p:spPr>
          <a:xfrm>
            <a:off x="891723" y="2943573"/>
            <a:ext cx="1698625"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latin typeface="Libre Franklin"/>
                <a:ea typeface="Libre Franklin"/>
                <a:cs typeface="Libre Franklin"/>
                <a:sym typeface="Libre Franklin"/>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6" name="Google Shape;346;p22"/>
          <p:cNvSpPr txBox="1">
            <a:spLocks noGrp="1"/>
          </p:cNvSpPr>
          <p:nvPr>
            <p:ph type="body" idx="8"/>
          </p:nvPr>
        </p:nvSpPr>
        <p:spPr>
          <a:xfrm>
            <a:off x="2590348" y="2943573"/>
            <a:ext cx="1698625"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latin typeface="Libre Franklin"/>
                <a:ea typeface="Libre Franklin"/>
                <a:cs typeface="Libre Franklin"/>
                <a:sym typeface="Libre Franklin"/>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7" name="Google Shape;347;p22"/>
          <p:cNvSpPr txBox="1">
            <a:spLocks noGrp="1"/>
          </p:cNvSpPr>
          <p:nvPr>
            <p:ph type="body" idx="9"/>
          </p:nvPr>
        </p:nvSpPr>
        <p:spPr>
          <a:xfrm>
            <a:off x="4794793" y="2943573"/>
            <a:ext cx="1698625"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latin typeface="Libre Franklin"/>
                <a:ea typeface="Libre Franklin"/>
                <a:cs typeface="Libre Franklin"/>
                <a:sym typeface="Libre Franklin"/>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8" name="Google Shape;348;p22"/>
          <p:cNvSpPr txBox="1">
            <a:spLocks noGrp="1"/>
          </p:cNvSpPr>
          <p:nvPr>
            <p:ph type="body" idx="13"/>
          </p:nvPr>
        </p:nvSpPr>
        <p:spPr>
          <a:xfrm>
            <a:off x="7876955" y="2942030"/>
            <a:ext cx="3517877"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latin typeface="Libre Franklin"/>
                <a:ea typeface="Libre Franklin"/>
                <a:cs typeface="Libre Franklin"/>
                <a:sym typeface="Libre Franklin"/>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9" name="Google Shape;349;p22"/>
          <p:cNvSpPr txBox="1">
            <a:spLocks noGrp="1"/>
          </p:cNvSpPr>
          <p:nvPr>
            <p:ph type="body" idx="14"/>
          </p:nvPr>
        </p:nvSpPr>
        <p:spPr>
          <a:xfrm>
            <a:off x="891722" y="5607548"/>
            <a:ext cx="3397251"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600"/>
              <a:buNone/>
              <a:defRPr sz="1600" b="0">
                <a:solidFill>
                  <a:schemeClr val="accent3"/>
                </a:solidFill>
                <a:latin typeface="Libre Franklin"/>
                <a:ea typeface="Libre Franklin"/>
                <a:cs typeface="Libre Franklin"/>
                <a:sym typeface="Libre Franklin"/>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0" name="Google Shape;350;p22"/>
          <p:cNvSpPr txBox="1">
            <a:spLocks noGrp="1"/>
          </p:cNvSpPr>
          <p:nvPr>
            <p:ph type="body" idx="15"/>
          </p:nvPr>
        </p:nvSpPr>
        <p:spPr>
          <a:xfrm>
            <a:off x="4794792" y="4909834"/>
            <a:ext cx="1698625"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1600"/>
              <a:buNone/>
              <a:defRPr sz="1600" b="0">
                <a:solidFill>
                  <a:schemeClr val="accent2"/>
                </a:solidFill>
                <a:latin typeface="Libre Franklin"/>
                <a:ea typeface="Libre Franklin"/>
                <a:cs typeface="Libre Franklin"/>
                <a:sym typeface="Libre Franklin"/>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1" name="Google Shape;351;p22"/>
          <p:cNvSpPr txBox="1">
            <a:spLocks noGrp="1"/>
          </p:cNvSpPr>
          <p:nvPr>
            <p:ph type="body" idx="16"/>
          </p:nvPr>
        </p:nvSpPr>
        <p:spPr>
          <a:xfrm>
            <a:off x="7890713" y="4909834"/>
            <a:ext cx="2692939" cy="8001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1600"/>
              <a:buNone/>
              <a:defRPr sz="1600" b="0">
                <a:solidFill>
                  <a:schemeClr val="accent2"/>
                </a:solidFill>
                <a:latin typeface="Libre Franklin"/>
                <a:ea typeface="Libre Franklin"/>
                <a:cs typeface="Libre Franklin"/>
                <a:sym typeface="Libre Franklin"/>
              </a:defRPr>
            </a:lvl1pPr>
            <a:lvl2pPr marL="914400" lvl="1" indent="-342900" algn="l">
              <a:lnSpc>
                <a:spcPct val="90000"/>
              </a:lnSpc>
              <a:spcBef>
                <a:spcPts val="500"/>
              </a:spcBef>
              <a:spcAft>
                <a:spcPts val="0"/>
              </a:spcAft>
              <a:buClr>
                <a:schemeClr val="accent4"/>
              </a:buClr>
              <a:buSzPts val="1800"/>
              <a:buChar char="•"/>
              <a:defRPr/>
            </a:lvl2pPr>
            <a:lvl3pPr marL="1371600" lvl="2" indent="-342900" algn="l">
              <a:lnSpc>
                <a:spcPct val="90000"/>
              </a:lnSpc>
              <a:spcBef>
                <a:spcPts val="500"/>
              </a:spcBef>
              <a:spcAft>
                <a:spcPts val="0"/>
              </a:spcAft>
              <a:buClr>
                <a:schemeClr val="accent4"/>
              </a:buClr>
              <a:buSzPts val="1800"/>
              <a:buChar char="•"/>
              <a:defRPr/>
            </a:lvl3pPr>
            <a:lvl4pPr marL="1828800" lvl="3" indent="-342900" algn="l">
              <a:lnSpc>
                <a:spcPct val="90000"/>
              </a:lnSpc>
              <a:spcBef>
                <a:spcPts val="500"/>
              </a:spcBef>
              <a:spcAft>
                <a:spcPts val="0"/>
              </a:spcAft>
              <a:buClr>
                <a:schemeClr val="accent4"/>
              </a:buClr>
              <a:buSzPts val="1800"/>
              <a:buChar char="•"/>
              <a:defRPr/>
            </a:lvl4pPr>
            <a:lvl5pPr marL="2286000" lvl="4" indent="-342900" algn="l">
              <a:lnSpc>
                <a:spcPct val="90000"/>
              </a:lnSpc>
              <a:spcBef>
                <a:spcPts val="500"/>
              </a:spcBef>
              <a:spcAft>
                <a:spcPts val="0"/>
              </a:spcAft>
              <a:buClr>
                <a:schemeClr val="accent4"/>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2" name="Google Shape;352;p22"/>
          <p:cNvSpPr>
            <a:spLocks noGrp="1"/>
          </p:cNvSpPr>
          <p:nvPr>
            <p:ph type="pic" idx="17"/>
          </p:nvPr>
        </p:nvSpPr>
        <p:spPr>
          <a:xfrm>
            <a:off x="891723" y="3816446"/>
            <a:ext cx="1636776" cy="1618488"/>
          </a:xfrm>
          <a:prstGeom prst="rect">
            <a:avLst/>
          </a:prstGeom>
          <a:noFill/>
          <a:ln>
            <a:noFill/>
          </a:ln>
        </p:spPr>
      </p:sp>
      <p:sp>
        <p:nvSpPr>
          <p:cNvPr id="353" name="Google Shape;353;p22"/>
          <p:cNvSpPr>
            <a:spLocks noGrp="1"/>
          </p:cNvSpPr>
          <p:nvPr>
            <p:ph type="pic" idx="18"/>
          </p:nvPr>
        </p:nvSpPr>
        <p:spPr>
          <a:xfrm>
            <a:off x="2590348" y="3816446"/>
            <a:ext cx="1636776" cy="1618488"/>
          </a:xfrm>
          <a:prstGeom prst="rect">
            <a:avLst/>
          </a:prstGeom>
          <a:noFill/>
          <a:ln>
            <a:noFill/>
          </a:ln>
        </p:spPr>
      </p:sp>
      <p:sp>
        <p:nvSpPr>
          <p:cNvPr id="354" name="Google Shape;354;p22"/>
          <p:cNvSpPr>
            <a:spLocks noGrp="1"/>
          </p:cNvSpPr>
          <p:nvPr>
            <p:ph type="pic" idx="19"/>
          </p:nvPr>
        </p:nvSpPr>
        <p:spPr>
          <a:xfrm>
            <a:off x="4794793" y="3816446"/>
            <a:ext cx="2048256" cy="896112"/>
          </a:xfrm>
          <a:prstGeom prst="rect">
            <a:avLst/>
          </a:prstGeom>
          <a:noFill/>
          <a:ln>
            <a:noFill/>
          </a:ln>
        </p:spPr>
      </p:sp>
      <p:sp>
        <p:nvSpPr>
          <p:cNvPr id="355" name="Google Shape;355;p22"/>
          <p:cNvSpPr>
            <a:spLocks noGrp="1"/>
          </p:cNvSpPr>
          <p:nvPr>
            <p:ph type="pic" idx="20"/>
          </p:nvPr>
        </p:nvSpPr>
        <p:spPr>
          <a:xfrm>
            <a:off x="7876955" y="3864572"/>
            <a:ext cx="1481328" cy="758952"/>
          </a:xfrm>
          <a:prstGeom prst="rect">
            <a:avLst/>
          </a:prstGeom>
          <a:noFill/>
          <a:ln>
            <a:noFill/>
          </a:ln>
        </p:spPr>
      </p:sp>
      <p:sp>
        <p:nvSpPr>
          <p:cNvPr id="356" name="Google Shape;356;p22"/>
          <p:cNvSpPr txBox="1">
            <a:spLocks noGrp="1"/>
          </p:cNvSpPr>
          <p:nvPr>
            <p:ph type="title"/>
          </p:nvPr>
        </p:nvSpPr>
        <p:spPr>
          <a:xfrm>
            <a:off x="0" y="365125"/>
            <a:ext cx="7909560" cy="1069848"/>
          </a:xfrm>
          <a:prstGeom prst="rect">
            <a:avLst/>
          </a:prstGeom>
          <a:gradFill>
            <a:gsLst>
              <a:gs pos="0">
                <a:schemeClr val="accent2"/>
              </a:gs>
              <a:gs pos="100000">
                <a:schemeClr val="accent1"/>
              </a:gs>
            </a:gsLst>
            <a:lin ang="10800000" scaled="0"/>
          </a:gradFill>
          <a:ln>
            <a:noFill/>
          </a:ln>
        </p:spPr>
        <p:txBody>
          <a:bodyPr spcFirstLastPara="1" wrap="square" lIns="900000" tIns="45700" rIns="91425" bIns="45700" anchor="ctr" anchorCtr="0">
            <a:normAutofit/>
          </a:bodyPr>
          <a:lstStyle>
            <a:lvl1pPr lvl="0" algn="l">
              <a:lnSpc>
                <a:spcPct val="90000"/>
              </a:lnSpc>
              <a:spcBef>
                <a:spcPts val="0"/>
              </a:spcBef>
              <a:spcAft>
                <a:spcPts val="0"/>
              </a:spcAft>
              <a:buClr>
                <a:schemeClr val="lt1"/>
              </a:buClr>
              <a:buSzPts val="4000"/>
              <a:buFont typeface="Comic Sans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000"/>
              <a:buFont typeface="Comic Sans MS"/>
              <a:buNone/>
              <a:defRPr sz="4000" b="1" i="0" u="none" strike="noStrike" cap="none">
                <a:solidFill>
                  <a:schemeClr val="dk1"/>
                </a:solidFill>
                <a:latin typeface="Comic Sans MS"/>
                <a:ea typeface="Comic Sans MS"/>
                <a:cs typeface="Comic Sans MS"/>
                <a:sym typeface="Comic Sans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accent4"/>
              </a:buClr>
              <a:buSzPts val="2800"/>
              <a:buFont typeface="Arial"/>
              <a:buChar char="•"/>
              <a:defRPr sz="2800" b="0" i="0" u="none" strike="noStrike" cap="none">
                <a:solidFill>
                  <a:schemeClr val="accent4"/>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chemeClr val="accent4"/>
              </a:buClr>
              <a:buSzPts val="2400"/>
              <a:buFont typeface="Arial"/>
              <a:buChar char="•"/>
              <a:defRPr sz="2400" b="0" i="0" u="none" strike="noStrike" cap="none">
                <a:solidFill>
                  <a:schemeClr val="accent4"/>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chemeClr val="accent4"/>
              </a:buClr>
              <a:buSzPts val="2000"/>
              <a:buFont typeface="Arial"/>
              <a:buChar char="•"/>
              <a:defRPr sz="2000" b="0" i="0" u="none" strike="noStrike" cap="none">
                <a:solidFill>
                  <a:schemeClr val="accent4"/>
                </a:solidFill>
                <a:latin typeface="Libre Franklin"/>
                <a:ea typeface="Libre Franklin"/>
                <a:cs typeface="Libre Franklin"/>
                <a:sym typeface="Libre Franklin"/>
              </a:defRPr>
            </a:lvl3pPr>
            <a:lvl4pPr marL="1828800" marR="0" lvl="3" indent="-342900" algn="l" rtl="0">
              <a:lnSpc>
                <a:spcPct val="90000"/>
              </a:lnSpc>
              <a:spcBef>
                <a:spcPts val="500"/>
              </a:spcBef>
              <a:spcAft>
                <a:spcPts val="0"/>
              </a:spcAft>
              <a:buClr>
                <a:schemeClr val="accent4"/>
              </a:buClr>
              <a:buSzPts val="1800"/>
              <a:buFont typeface="Arial"/>
              <a:buChar char="•"/>
              <a:defRPr sz="1800" b="0" i="0" u="none" strike="noStrike" cap="none">
                <a:solidFill>
                  <a:schemeClr val="accent4"/>
                </a:solidFill>
                <a:latin typeface="Libre Franklin"/>
                <a:ea typeface="Libre Franklin"/>
                <a:cs typeface="Libre Franklin"/>
                <a:sym typeface="Libre Franklin"/>
              </a:defRPr>
            </a:lvl4pPr>
            <a:lvl5pPr marL="2286000" marR="0" lvl="4" indent="-342900" algn="l" rtl="0">
              <a:lnSpc>
                <a:spcPct val="90000"/>
              </a:lnSpc>
              <a:spcBef>
                <a:spcPts val="500"/>
              </a:spcBef>
              <a:spcAft>
                <a:spcPts val="0"/>
              </a:spcAft>
              <a:buClr>
                <a:schemeClr val="accent4"/>
              </a:buClr>
              <a:buSzPts val="1800"/>
              <a:buFont typeface="Arial"/>
              <a:buChar char="•"/>
              <a:defRPr sz="1800" b="0" i="0" u="none" strike="noStrike" cap="none">
                <a:solidFill>
                  <a:schemeClr val="accent4"/>
                </a:solidFill>
                <a:latin typeface="Libre Franklin"/>
                <a:ea typeface="Libre Franklin"/>
                <a:cs typeface="Libre Franklin"/>
                <a:sym typeface="Libre Frankl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1"/>
          <p:cNvSpPr txBox="1">
            <a:spLocks noGrp="1"/>
          </p:cNvSpPr>
          <p:nvPr>
            <p:ph type="dt" idx="10"/>
          </p:nvPr>
        </p:nvSpPr>
        <p:spPr>
          <a:xfrm>
            <a:off x="4521925" y="5945824"/>
            <a:ext cx="27432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600" b="1" i="0" u="none" strike="noStrike" cap="none">
                <a:solidFill>
                  <a:srgbClr val="BB8888"/>
                </a:solidFill>
                <a:latin typeface="Comic Sans MS"/>
                <a:ea typeface="Comic Sans MS"/>
                <a:cs typeface="Comic Sans MS"/>
                <a:sym typeface="Comic Sans MS"/>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13" name="Google Shape;13;p1"/>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lvl1pPr marR="0" lvl="0" algn="l" rtl="0">
              <a:spcBef>
                <a:spcPts val="0"/>
              </a:spcBef>
              <a:spcAft>
                <a:spcPts val="0"/>
              </a:spcAft>
              <a:buSzPts val="1400"/>
              <a:buNone/>
              <a:defRPr sz="1600" b="1" i="0" u="none" strike="noStrike" cap="none">
                <a:solidFill>
                  <a:schemeClr val="lt2"/>
                </a:solidFill>
                <a:latin typeface="Comic Sans MS"/>
                <a:ea typeface="Comic Sans MS"/>
                <a:cs typeface="Comic Sans MS"/>
                <a:sym typeface="Comic Sans MS"/>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14" name="Google Shape;14;p1"/>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600" b="1" i="0" u="none" strike="noStrike" cap="none">
                <a:solidFill>
                  <a:schemeClr val="lt1"/>
                </a:solidFill>
                <a:latin typeface="Comic Sans MS"/>
                <a:ea typeface="Comic Sans MS"/>
                <a:cs typeface="Comic Sans MS"/>
                <a:sym typeface="Comic Sans MS"/>
              </a:defRPr>
            </a:lvl1pPr>
            <a:lvl2pPr marL="0" marR="0" lvl="1" indent="0" algn="ctr" rtl="0">
              <a:spcBef>
                <a:spcPts val="0"/>
              </a:spcBef>
              <a:buNone/>
              <a:defRPr sz="1600" b="1" i="0" u="none" strike="noStrike" cap="none">
                <a:solidFill>
                  <a:schemeClr val="lt1"/>
                </a:solidFill>
                <a:latin typeface="Comic Sans MS"/>
                <a:ea typeface="Comic Sans MS"/>
                <a:cs typeface="Comic Sans MS"/>
                <a:sym typeface="Comic Sans MS"/>
              </a:defRPr>
            </a:lvl2pPr>
            <a:lvl3pPr marL="0" marR="0" lvl="2" indent="0" algn="ctr" rtl="0">
              <a:spcBef>
                <a:spcPts val="0"/>
              </a:spcBef>
              <a:buNone/>
              <a:defRPr sz="1600" b="1" i="0" u="none" strike="noStrike" cap="none">
                <a:solidFill>
                  <a:schemeClr val="lt1"/>
                </a:solidFill>
                <a:latin typeface="Comic Sans MS"/>
                <a:ea typeface="Comic Sans MS"/>
                <a:cs typeface="Comic Sans MS"/>
                <a:sym typeface="Comic Sans MS"/>
              </a:defRPr>
            </a:lvl3pPr>
            <a:lvl4pPr marL="0" marR="0" lvl="3" indent="0" algn="ctr" rtl="0">
              <a:spcBef>
                <a:spcPts val="0"/>
              </a:spcBef>
              <a:buNone/>
              <a:defRPr sz="1600" b="1" i="0" u="none" strike="noStrike" cap="none">
                <a:solidFill>
                  <a:schemeClr val="lt1"/>
                </a:solidFill>
                <a:latin typeface="Comic Sans MS"/>
                <a:ea typeface="Comic Sans MS"/>
                <a:cs typeface="Comic Sans MS"/>
                <a:sym typeface="Comic Sans MS"/>
              </a:defRPr>
            </a:lvl4pPr>
            <a:lvl5pPr marL="0" marR="0" lvl="4" indent="0" algn="ctr" rtl="0">
              <a:spcBef>
                <a:spcPts val="0"/>
              </a:spcBef>
              <a:buNone/>
              <a:defRPr sz="1600" b="1" i="0" u="none" strike="noStrike" cap="none">
                <a:solidFill>
                  <a:schemeClr val="lt1"/>
                </a:solidFill>
                <a:latin typeface="Comic Sans MS"/>
                <a:ea typeface="Comic Sans MS"/>
                <a:cs typeface="Comic Sans MS"/>
                <a:sym typeface="Comic Sans MS"/>
              </a:defRPr>
            </a:lvl5pPr>
            <a:lvl6pPr marL="0" marR="0" lvl="5" indent="0" algn="ctr" rtl="0">
              <a:spcBef>
                <a:spcPts val="0"/>
              </a:spcBef>
              <a:buNone/>
              <a:defRPr sz="1600" b="1" i="0" u="none" strike="noStrike" cap="none">
                <a:solidFill>
                  <a:schemeClr val="lt1"/>
                </a:solidFill>
                <a:latin typeface="Comic Sans MS"/>
                <a:ea typeface="Comic Sans MS"/>
                <a:cs typeface="Comic Sans MS"/>
                <a:sym typeface="Comic Sans MS"/>
              </a:defRPr>
            </a:lvl6pPr>
            <a:lvl7pPr marL="0" marR="0" lvl="6" indent="0" algn="ctr" rtl="0">
              <a:spcBef>
                <a:spcPts val="0"/>
              </a:spcBef>
              <a:buNone/>
              <a:defRPr sz="1600" b="1" i="0" u="none" strike="noStrike" cap="none">
                <a:solidFill>
                  <a:schemeClr val="lt1"/>
                </a:solidFill>
                <a:latin typeface="Comic Sans MS"/>
                <a:ea typeface="Comic Sans MS"/>
                <a:cs typeface="Comic Sans MS"/>
                <a:sym typeface="Comic Sans MS"/>
              </a:defRPr>
            </a:lvl7pPr>
            <a:lvl8pPr marL="0" marR="0" lvl="7" indent="0" algn="ctr" rtl="0">
              <a:spcBef>
                <a:spcPts val="0"/>
              </a:spcBef>
              <a:buNone/>
              <a:defRPr sz="1600" b="1" i="0" u="none" strike="noStrike" cap="none">
                <a:solidFill>
                  <a:schemeClr val="lt1"/>
                </a:solidFill>
                <a:latin typeface="Comic Sans MS"/>
                <a:ea typeface="Comic Sans MS"/>
                <a:cs typeface="Comic Sans MS"/>
                <a:sym typeface="Comic Sans MS"/>
              </a:defRPr>
            </a:lvl8pPr>
            <a:lvl9pPr marL="0" marR="0" lvl="8" indent="0" algn="ctr" rtl="0">
              <a:spcBef>
                <a:spcPts val="0"/>
              </a:spcBef>
              <a:buNone/>
              <a:defRPr sz="1600" b="1" i="0" u="none" strike="noStrike" cap="none">
                <a:solidFill>
                  <a:schemeClr val="lt1"/>
                </a:solidFill>
                <a:latin typeface="Comic Sans MS"/>
                <a:ea typeface="Comic Sans MS"/>
                <a:cs typeface="Comic Sans MS"/>
                <a:sym typeface="Comic Sans MS"/>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72">
          <p15:clr>
            <a:srgbClr val="F26B43"/>
          </p15:clr>
        </p15:guide>
        <p15:guide id="2" pos="3840">
          <p15:clr>
            <a:srgbClr val="F26B43"/>
          </p15:clr>
        </p15:guide>
        <p15:guide id="3" pos="574">
          <p15:clr>
            <a:srgbClr val="F26B43"/>
          </p15:clr>
        </p15:guide>
        <p15:guide id="4" pos="7106">
          <p15:clr>
            <a:srgbClr val="F26B43"/>
          </p15:clr>
        </p15:guide>
        <p15:guide id="5" orient="horz" pos="3748">
          <p15:clr>
            <a:srgbClr val="F26B43"/>
          </p15:clr>
        </p15:guide>
        <p15:guide id="6" pos="3250">
          <p15:clr>
            <a:srgbClr val="F26B43"/>
          </p15:clr>
        </p15:guide>
        <p15:guide id="7" pos="4430">
          <p15:clr>
            <a:srgbClr val="F26B43"/>
          </p15:clr>
        </p15:guide>
        <p15:guide id="8"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hyperlink" Target="https://creativecommons.org/licenses/by-nc-sa/3.0/" TargetMode="External"/><Relationship Id="rId4" Type="http://schemas.openxmlformats.org/officeDocument/2006/relationships/hyperlink" Target="https://nobaproject.com/modules/multi-modal-perceptio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video" Target="https://www.youtube.com/embed/TKwvcuRbkU8?feature=oembed"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0.xml"/><Relationship Id="rId1" Type="http://schemas.openxmlformats.org/officeDocument/2006/relationships/video" Target="https://www.youtube.com/embed/WddfBzE1AuU?feature=oembed"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d393uh8gb46l22.cloudfront.net/wp-content/uploads/2023/12/ADHD-Coexisting-Conditions-2023.pdf"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7.xml"/><Relationship Id="rId1" Type="http://schemas.openxmlformats.org/officeDocument/2006/relationships/video" Target="https://www.youtube.com/embed/mOO5qRjVFLw?feature=oembed" TargetMode="External"/><Relationship Id="rId4" Type="http://schemas.openxmlformats.org/officeDocument/2006/relationships/image" Target="../media/image18.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ideo" Target="https://www.youtube.com/embed/36KQrfRSLzY?feature=oembed"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4.xml"/><Relationship Id="rId1" Type="http://schemas.openxmlformats.org/officeDocument/2006/relationships/slideLayout" Target="../slideLayouts/slideLayout11.xml"/><Relationship Id="rId5" Type="http://schemas.openxmlformats.org/officeDocument/2006/relationships/hyperlink" Target="https://creativecommons.org/licenses/by-nc/3.0/" TargetMode="External"/><Relationship Id="rId4" Type="http://schemas.openxmlformats.org/officeDocument/2006/relationships/hyperlink" Target="https://freepngimg.com/png/16449-music-free-png-image"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hyperlink" Target="mailto:arclarke@dallasisd.org" TargetMode="External"/><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23"/>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fld id="{00000000-1234-1234-1234-123412341234}" type="slidenum">
              <a:rPr lang="en-US"/>
              <a:t>1</a:t>
            </a:fld>
            <a:endParaRPr/>
          </a:p>
        </p:txBody>
      </p:sp>
      <p:sp>
        <p:nvSpPr>
          <p:cNvPr id="362" name="Google Shape;362;p23"/>
          <p:cNvSpPr txBox="1">
            <a:spLocks noGrp="1"/>
          </p:cNvSpPr>
          <p:nvPr>
            <p:ph type="title"/>
          </p:nvPr>
        </p:nvSpPr>
        <p:spPr>
          <a:xfrm rot="360000">
            <a:off x="7354844" y="895259"/>
            <a:ext cx="4735459" cy="101258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5500"/>
              <a:buFont typeface="Comic Sans MS"/>
              <a:buNone/>
            </a:pPr>
            <a:r>
              <a:rPr lang="en-US" sz="5500"/>
              <a:t>Sin Enfoque</a:t>
            </a:r>
            <a:endParaRPr/>
          </a:p>
        </p:txBody>
      </p:sp>
      <p:sp>
        <p:nvSpPr>
          <p:cNvPr id="363" name="Google Shape;363;p23"/>
          <p:cNvSpPr txBox="1">
            <a:spLocks noGrp="1"/>
          </p:cNvSpPr>
          <p:nvPr>
            <p:ph type="body" idx="1"/>
          </p:nvPr>
        </p:nvSpPr>
        <p:spPr>
          <a:xfrm>
            <a:off x="6879053" y="2442380"/>
            <a:ext cx="3913632" cy="804672"/>
          </a:xfrm>
          <a:prstGeom prst="rect">
            <a:avLst/>
          </a:prstGeom>
          <a:gradFill>
            <a:gsLst>
              <a:gs pos="0">
                <a:schemeClr val="dk2"/>
              </a:gs>
              <a:gs pos="100000">
                <a:schemeClr val="dk1"/>
              </a:gs>
            </a:gsLst>
            <a:lin ang="0" scaled="0"/>
          </a:gradFill>
          <a:ln>
            <a:noFill/>
          </a:ln>
        </p:spPr>
        <p:txBody>
          <a:bodyPr spcFirstLastPara="1" wrap="square" lIns="144000" tIns="108000" rIns="108000" bIns="108000" anchor="ctr" anchorCtr="0">
            <a:normAutofit fontScale="92500" lnSpcReduction="10000"/>
          </a:bodyPr>
          <a:lstStyle/>
          <a:p>
            <a:pPr marL="0" lvl="0" indent="0" algn="l" rtl="0">
              <a:lnSpc>
                <a:spcPct val="90000"/>
              </a:lnSpc>
              <a:spcBef>
                <a:spcPts val="0"/>
              </a:spcBef>
              <a:spcAft>
                <a:spcPts val="0"/>
              </a:spcAft>
              <a:buClr>
                <a:schemeClr val="lt1"/>
              </a:buClr>
              <a:buSzPct val="76598"/>
              <a:buNone/>
            </a:pPr>
            <a:r>
              <a:rPr lang="en-US" sz="2611"/>
              <a:t>Como el ADHD Afecta al niño completo</a:t>
            </a:r>
            <a:endParaRPr sz="2611"/>
          </a:p>
          <a:p>
            <a:pPr marL="0" lvl="0" indent="0" algn="l" rtl="0">
              <a:lnSpc>
                <a:spcPct val="90000"/>
              </a:lnSpc>
              <a:spcBef>
                <a:spcPts val="0"/>
              </a:spcBef>
              <a:spcAft>
                <a:spcPts val="0"/>
              </a:spcAft>
              <a:buClr>
                <a:schemeClr val="lt1"/>
              </a:buClr>
              <a:buSzPct val="100000"/>
              <a:buNone/>
            </a:pPr>
            <a:endParaRPr/>
          </a:p>
        </p:txBody>
      </p:sp>
      <p:sp>
        <p:nvSpPr>
          <p:cNvPr id="364" name="Google Shape;364;p23"/>
          <p:cNvSpPr txBox="1"/>
          <p:nvPr/>
        </p:nvSpPr>
        <p:spPr>
          <a:xfrm>
            <a:off x="6741922" y="5054460"/>
            <a:ext cx="5064078" cy="69329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None/>
            </a:pPr>
            <a:r>
              <a:rPr lang="en-US" sz="1600" b="1">
                <a:solidFill>
                  <a:schemeClr val="accent4"/>
                </a:solidFill>
                <a:latin typeface="Libre Franklin"/>
                <a:ea typeface="Libre Franklin"/>
                <a:cs typeface="Libre Franklin"/>
                <a:sym typeface="Libre Franklin"/>
              </a:rPr>
              <a:t>Presentado por Arrione Clarke, MSW, LCSW</a:t>
            </a:r>
            <a:endParaRPr/>
          </a:p>
          <a:p>
            <a:pPr marL="0" marR="0" lvl="0" indent="0" algn="l" rtl="0">
              <a:lnSpc>
                <a:spcPct val="90000"/>
              </a:lnSpc>
              <a:spcBef>
                <a:spcPts val="600"/>
              </a:spcBef>
              <a:spcAft>
                <a:spcPts val="0"/>
              </a:spcAft>
              <a:buNone/>
            </a:pPr>
            <a:r>
              <a:rPr lang="en-US" sz="1600" b="1">
                <a:solidFill>
                  <a:schemeClr val="accent4"/>
                </a:solidFill>
                <a:latin typeface="Libre Franklin"/>
                <a:ea typeface="Libre Franklin"/>
                <a:cs typeface="Libre Franklin"/>
                <a:sym typeface="Libre Franklin"/>
              </a:rPr>
              <a:t>Behavioral Health Clinician Supervisor</a:t>
            </a:r>
            <a:endParaRPr/>
          </a:p>
        </p:txBody>
      </p:sp>
      <p:sp>
        <p:nvSpPr>
          <p:cNvPr id="365" name="Google Shape;365;p23"/>
          <p:cNvSpPr txBox="1">
            <a:spLocks noGrp="1"/>
          </p:cNvSpPr>
          <p:nvPr>
            <p:ph type="body" idx="3"/>
          </p:nvPr>
        </p:nvSpPr>
        <p:spPr>
          <a:xfrm>
            <a:off x="6815810" y="5747755"/>
            <a:ext cx="4347933" cy="1408743"/>
          </a:xfrm>
          <a:prstGeom prst="rect">
            <a:avLst/>
          </a:prstGeom>
          <a:noFill/>
          <a:ln>
            <a:noFill/>
          </a:ln>
        </p:spPr>
        <p:txBody>
          <a:bodyPr spcFirstLastPara="1" wrap="square" lIns="91425" tIns="45700" rIns="91425" bIns="45700" anchor="t" anchorCtr="0">
            <a:normAutofit/>
          </a:bodyPr>
          <a:lstStyle/>
          <a:p>
            <a:pPr marL="180000" lvl="0" indent="-180000" algn="l" rtl="0">
              <a:lnSpc>
                <a:spcPct val="90000"/>
              </a:lnSpc>
              <a:spcBef>
                <a:spcPts val="0"/>
              </a:spcBef>
              <a:spcAft>
                <a:spcPts val="0"/>
              </a:spcAft>
              <a:buClr>
                <a:schemeClr val="accent2"/>
              </a:buClr>
              <a:buSzPts val="1600"/>
              <a:buChar char="•"/>
            </a:pPr>
            <a:r>
              <a:rPr lang="en-US">
                <a:latin typeface="Libre Franklin"/>
                <a:ea typeface="Libre Franklin"/>
                <a:cs typeface="Libre Franklin"/>
                <a:sym typeface="Libre Franklin"/>
              </a:rPr>
              <a:t>March 21, 2024</a:t>
            </a:r>
            <a:endParaRPr/>
          </a:p>
        </p:txBody>
      </p:sp>
      <p:pic>
        <p:nvPicPr>
          <p:cNvPr id="366" name="Google Shape;366;p23" descr="Close-up of a child's face in the dark&#10;&#10;Description automatically generated"/>
          <p:cNvPicPr preferRelativeResize="0">
            <a:picLocks noGrp="1"/>
          </p:cNvPicPr>
          <p:nvPr>
            <p:ph type="pic" idx="4"/>
          </p:nvPr>
        </p:nvPicPr>
        <p:blipFill rotWithShape="1">
          <a:blip r:embed="rId3">
            <a:alphaModFix/>
          </a:blip>
          <a:srcRect l="2880" r="2" b="2"/>
          <a:stretch/>
        </p:blipFill>
        <p:spPr>
          <a:xfrm>
            <a:off x="-694" y="10"/>
            <a:ext cx="6065966" cy="535581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24"/>
          <p:cNvSpPr txBox="1">
            <a:spLocks noGrp="1"/>
          </p:cNvSpPr>
          <p:nvPr>
            <p:ph type="title"/>
          </p:nvPr>
        </p:nvSpPr>
        <p:spPr>
          <a:xfrm rot="-360000">
            <a:off x="803491" y="1001491"/>
            <a:ext cx="4065084" cy="70084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Welcome! </a:t>
            </a:r>
            <a:endParaRPr/>
          </a:p>
        </p:txBody>
      </p:sp>
      <p:pic>
        <p:nvPicPr>
          <p:cNvPr id="372" name="Google Shape;372;p24" descr="Child Holding Pencil While coloring"/>
          <p:cNvPicPr preferRelativeResize="0">
            <a:picLocks noGrp="1"/>
          </p:cNvPicPr>
          <p:nvPr>
            <p:ph type="pic" idx="2"/>
          </p:nvPr>
        </p:nvPicPr>
        <p:blipFill rotWithShape="1">
          <a:blip r:embed="rId3">
            <a:alphaModFix/>
          </a:blip>
          <a:srcRect/>
          <a:stretch/>
        </p:blipFill>
        <p:spPr>
          <a:xfrm>
            <a:off x="3314240" y="793217"/>
            <a:ext cx="8877760" cy="6064783"/>
          </a:xfrm>
          <a:prstGeom prst="rect">
            <a:avLst/>
          </a:prstGeom>
          <a:noFill/>
          <a:ln>
            <a:noFill/>
          </a:ln>
        </p:spPr>
      </p:pic>
      <p:sp>
        <p:nvSpPr>
          <p:cNvPr id="373" name="Google Shape;373;p24"/>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a:t>
            </a:fld>
            <a:endParaRPr/>
          </a:p>
        </p:txBody>
      </p:sp>
      <p:sp>
        <p:nvSpPr>
          <p:cNvPr id="374" name="Google Shape;374;p24"/>
          <p:cNvSpPr txBox="1"/>
          <p:nvPr/>
        </p:nvSpPr>
        <p:spPr>
          <a:xfrm>
            <a:off x="80387" y="160774"/>
            <a:ext cx="117255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Libre Franklin"/>
                <a:ea typeface="Libre Franklin"/>
                <a:cs typeface="Libre Franklin"/>
                <a:sym typeface="Libre Franklin"/>
              </a:rPr>
              <a:t>Dezlinde de responsabilidad: El contenido de esta capacitación está destinado únicamente a fines educativos y no debe utilizarse para ninguna consideración de diagnóstico en niños o adultos. *</a:t>
            </a:r>
            <a:endParaRPr sz="1600">
              <a:solidFill>
                <a:schemeClr val="dk1"/>
              </a:solidFill>
              <a:latin typeface="Libre Franklin"/>
              <a:ea typeface="Libre Franklin"/>
              <a:cs typeface="Libre Franklin"/>
              <a:sym typeface="Libre Frankl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25"/>
          <p:cNvSpPr txBox="1">
            <a:spLocks noGrp="1"/>
          </p:cNvSpPr>
          <p:nvPr>
            <p:ph type="title"/>
          </p:nvPr>
        </p:nvSpPr>
        <p:spPr>
          <a:xfrm rot="-360078">
            <a:off x="209990" y="978180"/>
            <a:ext cx="5141981" cy="734526"/>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2400"/>
              <a:buFont typeface="Comic Sans MS"/>
              <a:buNone/>
            </a:pPr>
            <a:r>
              <a:rPr lang="en-US" sz="2400"/>
              <a:t>Objectivos del aprendizaje: </a:t>
            </a:r>
            <a:endParaRPr/>
          </a:p>
        </p:txBody>
      </p:sp>
      <p:sp>
        <p:nvSpPr>
          <p:cNvPr id="380" name="Google Shape;380;p25"/>
          <p:cNvSpPr txBox="1">
            <a:spLocks noGrp="1"/>
          </p:cNvSpPr>
          <p:nvPr>
            <p:ph type="body" idx="1"/>
          </p:nvPr>
        </p:nvSpPr>
        <p:spPr>
          <a:xfrm>
            <a:off x="462803" y="2543238"/>
            <a:ext cx="3355500" cy="804600"/>
          </a:xfrm>
          <a:prstGeom prst="rect">
            <a:avLst/>
          </a:prstGeom>
          <a:gradFill>
            <a:gsLst>
              <a:gs pos="0">
                <a:schemeClr val="dk2"/>
              </a:gs>
              <a:gs pos="100000">
                <a:schemeClr val="dk1"/>
              </a:gs>
            </a:gsLst>
            <a:lin ang="10800025" scaled="0"/>
          </a:gradFill>
          <a:ln>
            <a:noFill/>
          </a:ln>
        </p:spPr>
        <p:txBody>
          <a:bodyPr spcFirstLastPara="1" wrap="square" lIns="144000" tIns="72000" rIns="91425" bIns="72000" anchor="ctr" anchorCtr="0">
            <a:normAutofit/>
          </a:bodyPr>
          <a:lstStyle/>
          <a:p>
            <a:pPr marL="0" lvl="0" indent="0" algn="l" rtl="0">
              <a:lnSpc>
                <a:spcPct val="90000"/>
              </a:lnSpc>
              <a:spcBef>
                <a:spcPts val="0"/>
              </a:spcBef>
              <a:spcAft>
                <a:spcPts val="0"/>
              </a:spcAft>
              <a:buClr>
                <a:schemeClr val="lt1"/>
              </a:buClr>
              <a:buSzPts val="2000"/>
              <a:buNone/>
            </a:pPr>
            <a:r>
              <a:rPr lang="en-US">
                <a:latin typeface="Merriweather"/>
                <a:ea typeface="Merriweather"/>
                <a:cs typeface="Merriweather"/>
                <a:sym typeface="Merriweather"/>
              </a:rPr>
              <a:t>En la clase de hoy aprenderemos:</a:t>
            </a:r>
            <a:endParaRPr/>
          </a:p>
        </p:txBody>
      </p:sp>
      <p:sp>
        <p:nvSpPr>
          <p:cNvPr id="381" name="Google Shape;381;p25"/>
          <p:cNvSpPr txBox="1">
            <a:spLocks noGrp="1"/>
          </p:cNvSpPr>
          <p:nvPr>
            <p:ph type="body" idx="2"/>
          </p:nvPr>
        </p:nvSpPr>
        <p:spPr>
          <a:xfrm>
            <a:off x="462803" y="3551789"/>
            <a:ext cx="4801200" cy="3306300"/>
          </a:xfrm>
          <a:prstGeom prst="rect">
            <a:avLst/>
          </a:prstGeom>
          <a:noFill/>
          <a:ln>
            <a:noFill/>
          </a:ln>
        </p:spPr>
        <p:txBody>
          <a:bodyPr spcFirstLastPara="1" wrap="square" lIns="91425" tIns="45700" rIns="91425" bIns="45700" anchor="t" anchorCtr="0">
            <a:normAutofit fontScale="85000" lnSpcReduction="10000"/>
          </a:bodyPr>
          <a:lstStyle/>
          <a:p>
            <a:pPr marL="342900" lvl="0" indent="-342900" algn="l" rtl="0">
              <a:lnSpc>
                <a:spcPct val="160000"/>
              </a:lnSpc>
              <a:spcBef>
                <a:spcPts val="0"/>
              </a:spcBef>
              <a:spcAft>
                <a:spcPts val="0"/>
              </a:spcAft>
              <a:buSzPct val="100000"/>
              <a:buFont typeface="Comic Sans MS"/>
              <a:buAutoNum type="arabicPeriod"/>
            </a:pPr>
            <a:r>
              <a:rPr lang="en-US">
                <a:solidFill>
                  <a:srgbClr val="9E0B00"/>
                </a:solidFill>
                <a:latin typeface="Merriweather"/>
                <a:ea typeface="Merriweather"/>
                <a:cs typeface="Merriweather"/>
                <a:sym typeface="Merriweather"/>
              </a:rPr>
              <a:t>Descubra los fundamentos sobre el diagnóstico de TDAH y los malentendidos comunes</a:t>
            </a:r>
            <a:endParaRPr b="0" i="0">
              <a:solidFill>
                <a:srgbClr val="9E0B00"/>
              </a:solidFill>
              <a:latin typeface="Merriweather"/>
              <a:ea typeface="Merriweather"/>
              <a:cs typeface="Merriweather"/>
              <a:sym typeface="Merriweather"/>
            </a:endParaRPr>
          </a:p>
          <a:p>
            <a:pPr marL="342900" lvl="0" indent="-342900" algn="l" rtl="0">
              <a:lnSpc>
                <a:spcPct val="160000"/>
              </a:lnSpc>
              <a:spcBef>
                <a:spcPts val="600"/>
              </a:spcBef>
              <a:spcAft>
                <a:spcPts val="0"/>
              </a:spcAft>
              <a:buSzPct val="100000"/>
              <a:buFont typeface="Comic Sans MS"/>
              <a:buAutoNum type="arabicPeriod"/>
            </a:pPr>
            <a:r>
              <a:rPr lang="en-US">
                <a:solidFill>
                  <a:srgbClr val="9E0B00"/>
                </a:solidFill>
                <a:latin typeface="Merriweather"/>
                <a:ea typeface="Merriweather"/>
                <a:cs typeface="Merriweather"/>
                <a:sym typeface="Merriweather"/>
              </a:rPr>
              <a:t>Revisar estadísticas informativas y criterios diagnósticos del DSM-V.</a:t>
            </a:r>
            <a:endParaRPr/>
          </a:p>
          <a:p>
            <a:pPr marL="342900" lvl="0" indent="-342900" algn="l" rtl="0">
              <a:lnSpc>
                <a:spcPct val="160000"/>
              </a:lnSpc>
              <a:spcBef>
                <a:spcPts val="600"/>
              </a:spcBef>
              <a:spcAft>
                <a:spcPts val="0"/>
              </a:spcAft>
              <a:buSzPct val="100000"/>
              <a:buFont typeface="Comic Sans MS"/>
              <a:buAutoNum type="arabicPeriod"/>
            </a:pPr>
            <a:r>
              <a:rPr lang="en-US">
                <a:solidFill>
                  <a:srgbClr val="9E0B00"/>
                </a:solidFill>
                <a:latin typeface="Merriweather"/>
                <a:ea typeface="Merriweather"/>
                <a:cs typeface="Merriweather"/>
                <a:sym typeface="Merriweather"/>
              </a:rPr>
              <a:t>Identificar la presentación de síntomas en hombres versus mujeres.</a:t>
            </a:r>
            <a:endParaRPr/>
          </a:p>
          <a:p>
            <a:pPr marL="342900" lvl="0" indent="-342900" algn="l" rtl="0">
              <a:lnSpc>
                <a:spcPct val="160000"/>
              </a:lnSpc>
              <a:spcBef>
                <a:spcPts val="600"/>
              </a:spcBef>
              <a:spcAft>
                <a:spcPts val="0"/>
              </a:spcAft>
              <a:buSzPct val="100000"/>
              <a:buFont typeface="Comic Sans MS"/>
              <a:buAutoNum type="arabicPeriod"/>
            </a:pPr>
            <a:r>
              <a:rPr lang="en-US">
                <a:solidFill>
                  <a:srgbClr val="9E0B00"/>
                </a:solidFill>
                <a:latin typeface="Merriweather"/>
                <a:ea typeface="Merriweather"/>
                <a:cs typeface="Merriweather"/>
                <a:sym typeface="Merriweather"/>
              </a:rPr>
              <a:t>Comprender los impactos en el niño.</a:t>
            </a:r>
            <a:endParaRPr/>
          </a:p>
          <a:p>
            <a:pPr marL="342900" lvl="0" indent="-342900" algn="l" rtl="0">
              <a:lnSpc>
                <a:spcPct val="160000"/>
              </a:lnSpc>
              <a:spcBef>
                <a:spcPts val="600"/>
              </a:spcBef>
              <a:spcAft>
                <a:spcPts val="0"/>
              </a:spcAft>
              <a:buSzPct val="100000"/>
              <a:buFont typeface="Comic Sans MS"/>
              <a:buAutoNum type="arabicPeriod"/>
            </a:pPr>
            <a:r>
              <a:rPr lang="en-US">
                <a:solidFill>
                  <a:srgbClr val="9E0B00"/>
                </a:solidFill>
                <a:latin typeface="Merriweather"/>
                <a:ea typeface="Merriweather"/>
                <a:cs typeface="Merriweather"/>
                <a:sym typeface="Merriweather"/>
              </a:rPr>
              <a:t>Adquirir estrategias y consejos para promover el éxito de los estudiantes.</a:t>
            </a:r>
            <a:endParaRPr b="0" i="0">
              <a:solidFill>
                <a:srgbClr val="9E0B00"/>
              </a:solidFill>
              <a:latin typeface="Merriweather"/>
              <a:ea typeface="Merriweather"/>
              <a:cs typeface="Merriweather"/>
              <a:sym typeface="Merriweather"/>
            </a:endParaRPr>
          </a:p>
        </p:txBody>
      </p:sp>
      <p:pic>
        <p:nvPicPr>
          <p:cNvPr id="382" name="Google Shape;382;p25" descr="Boy Reading Book"/>
          <p:cNvPicPr preferRelativeResize="0">
            <a:picLocks noGrp="1"/>
          </p:cNvPicPr>
          <p:nvPr>
            <p:ph type="pic" idx="3"/>
          </p:nvPr>
        </p:nvPicPr>
        <p:blipFill rotWithShape="1">
          <a:blip r:embed="rId3">
            <a:alphaModFix/>
          </a:blip>
          <a:srcRect/>
          <a:stretch/>
        </p:blipFill>
        <p:spPr>
          <a:xfrm rot="720000">
            <a:off x="6384187" y="209524"/>
            <a:ext cx="4647698" cy="5472101"/>
          </a:xfrm>
          <a:prstGeom prst="rect">
            <a:avLst/>
          </a:prstGeom>
          <a:noFill/>
          <a:ln>
            <a:noFill/>
          </a:ln>
        </p:spPr>
      </p:pic>
      <p:sp>
        <p:nvSpPr>
          <p:cNvPr id="383" name="Google Shape;383;p25"/>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6"/>
          <p:cNvSpPr txBox="1">
            <a:spLocks noGrp="1"/>
          </p:cNvSpPr>
          <p:nvPr>
            <p:ph type="title"/>
          </p:nvPr>
        </p:nvSpPr>
        <p:spPr>
          <a:xfrm rot="-360000">
            <a:off x="-61166" y="919125"/>
            <a:ext cx="3890555" cy="1091949"/>
          </a:xfrm>
          <a:prstGeom prst="rect">
            <a:avLst/>
          </a:prstGeom>
          <a:gradFill>
            <a:gsLst>
              <a:gs pos="0">
                <a:schemeClr val="accent1"/>
              </a:gs>
              <a:gs pos="9000">
                <a:schemeClr val="accent1"/>
              </a:gs>
              <a:gs pos="100000">
                <a:schemeClr val="accent2"/>
              </a:gs>
            </a:gsLst>
            <a:lin ang="360000" scaled="0"/>
          </a:gradFill>
          <a:ln w="9525" cap="flat" cmpd="sng">
            <a:solidFill>
              <a:srgbClr val="99B898"/>
            </a:solidFill>
            <a:prstDash val="solid"/>
            <a:round/>
            <a:headEnd type="none" w="sm" len="sm"/>
            <a:tailEnd type="none" w="sm" len="sm"/>
          </a:ln>
        </p:spPr>
        <p:txBody>
          <a:bodyPr spcFirstLastPara="1" wrap="square" lIns="954000"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Pop Quiz!</a:t>
            </a:r>
            <a:endParaRPr/>
          </a:p>
        </p:txBody>
      </p:sp>
      <p:sp>
        <p:nvSpPr>
          <p:cNvPr id="389" name="Google Shape;389;p26"/>
          <p:cNvSpPr txBox="1">
            <a:spLocks noGrp="1"/>
          </p:cNvSpPr>
          <p:nvPr>
            <p:ph type="body" idx="1"/>
          </p:nvPr>
        </p:nvSpPr>
        <p:spPr>
          <a:xfrm>
            <a:off x="494969" y="2282951"/>
            <a:ext cx="3055579" cy="3402714"/>
          </a:xfrm>
          <a:prstGeom prst="rect">
            <a:avLst/>
          </a:prstGeom>
          <a:gradFill>
            <a:gsLst>
              <a:gs pos="0">
                <a:schemeClr val="dk2"/>
              </a:gs>
              <a:gs pos="100000">
                <a:schemeClr val="dk1"/>
              </a:gs>
            </a:gsLst>
            <a:lin ang="10800000" scaled="0"/>
          </a:gradFill>
          <a:ln>
            <a:noFill/>
          </a:ln>
        </p:spPr>
        <p:txBody>
          <a:bodyPr spcFirstLastPara="1" wrap="square" lIns="144000" tIns="108000" rIns="108000" bIns="108000" anchor="ctr" anchorCtr="0">
            <a:normAutofit/>
          </a:bodyPr>
          <a:lstStyle/>
          <a:p>
            <a:pPr marL="0" lvl="0" indent="0" algn="l" rtl="0">
              <a:spcBef>
                <a:spcPts val="0"/>
              </a:spcBef>
              <a:spcAft>
                <a:spcPts val="0"/>
              </a:spcAft>
              <a:buClr>
                <a:schemeClr val="lt1"/>
              </a:buClr>
              <a:buSzPts val="2000"/>
              <a:buFont typeface="Arial"/>
              <a:buNone/>
            </a:pPr>
            <a:r>
              <a:rPr lang="en-US">
                <a:latin typeface="Merriweather"/>
                <a:ea typeface="Merriweather"/>
                <a:cs typeface="Merriweather"/>
                <a:sym typeface="Merriweather"/>
              </a:rPr>
              <a:t>¿Qué sabe usted "realmente" sobre el TDAH?</a:t>
            </a:r>
            <a:endParaRPr>
              <a:latin typeface="Merriweather"/>
              <a:ea typeface="Merriweather"/>
              <a:cs typeface="Merriweather"/>
              <a:sym typeface="Merriweather"/>
            </a:endParaRPr>
          </a:p>
          <a:p>
            <a:pPr marL="0" lvl="0" indent="0" algn="l" rtl="0">
              <a:lnSpc>
                <a:spcPct val="90000"/>
              </a:lnSpc>
              <a:spcBef>
                <a:spcPts val="0"/>
              </a:spcBef>
              <a:spcAft>
                <a:spcPts val="0"/>
              </a:spcAft>
              <a:buClr>
                <a:schemeClr val="lt1"/>
              </a:buClr>
              <a:buSzPts val="2000"/>
              <a:buFont typeface="Arial"/>
              <a:buNone/>
            </a:pPr>
            <a:endParaRPr>
              <a:latin typeface="Lato"/>
              <a:ea typeface="Lato"/>
              <a:cs typeface="Lato"/>
              <a:sym typeface="Lato"/>
            </a:endParaRPr>
          </a:p>
        </p:txBody>
      </p:sp>
      <p:pic>
        <p:nvPicPr>
          <p:cNvPr id="390" name="Google Shape;390;p26" descr="Painting and Drawing Tools Set"/>
          <p:cNvPicPr preferRelativeResize="0">
            <a:picLocks noGrp="1"/>
          </p:cNvPicPr>
          <p:nvPr>
            <p:ph type="pic" idx="2"/>
          </p:nvPr>
        </p:nvPicPr>
        <p:blipFill rotWithShape="1">
          <a:blip r:embed="rId3">
            <a:alphaModFix/>
          </a:blip>
          <a:srcRect l="205" r="205"/>
          <a:stretch/>
        </p:blipFill>
        <p:spPr>
          <a:xfrm>
            <a:off x="3703978" y="1"/>
            <a:ext cx="8495014" cy="5685664"/>
          </a:xfrm>
          <a:prstGeom prst="rect">
            <a:avLst/>
          </a:prstGeom>
          <a:noFill/>
          <a:ln>
            <a:noFill/>
          </a:ln>
        </p:spPr>
      </p:pic>
      <p:sp>
        <p:nvSpPr>
          <p:cNvPr id="391" name="Google Shape;391;p26"/>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27"/>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5</a:t>
            </a:fld>
            <a:endParaRPr/>
          </a:p>
        </p:txBody>
      </p:sp>
      <p:sp>
        <p:nvSpPr>
          <p:cNvPr id="397" name="Google Shape;397;p27"/>
          <p:cNvSpPr txBox="1"/>
          <p:nvPr/>
        </p:nvSpPr>
        <p:spPr>
          <a:xfrm>
            <a:off x="1380308" y="2413222"/>
            <a:ext cx="9431400" cy="163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b="1">
                <a:solidFill>
                  <a:schemeClr val="dk1"/>
                </a:solidFill>
                <a:latin typeface="Merriweather"/>
                <a:ea typeface="Merriweather"/>
                <a:cs typeface="Merriweather"/>
                <a:sym typeface="Merriweather"/>
              </a:rPr>
              <a:t>Verdadero o falso: </a:t>
            </a:r>
            <a:endParaRPr/>
          </a:p>
          <a:p>
            <a:pPr marL="0" marR="0" lvl="0" indent="0" algn="ctr" rtl="0">
              <a:spcBef>
                <a:spcPts val="0"/>
              </a:spcBef>
              <a:spcAft>
                <a:spcPts val="0"/>
              </a:spcAft>
              <a:buNone/>
            </a:pPr>
            <a:endParaRPr sz="2500">
              <a:solidFill>
                <a:schemeClr val="dk1"/>
              </a:solidFill>
              <a:latin typeface="Libre Franklin"/>
              <a:ea typeface="Libre Franklin"/>
              <a:cs typeface="Libre Franklin"/>
              <a:sym typeface="Libre Franklin"/>
            </a:endParaRPr>
          </a:p>
          <a:p>
            <a:pPr marL="0" marR="0" lvl="0" indent="0" algn="l" rtl="0">
              <a:spcBef>
                <a:spcPts val="0"/>
              </a:spcBef>
              <a:spcAft>
                <a:spcPts val="0"/>
              </a:spcAft>
              <a:buNone/>
            </a:pPr>
            <a:r>
              <a:rPr lang="en-US" sz="2500">
                <a:solidFill>
                  <a:schemeClr val="dk1"/>
                </a:solidFill>
                <a:latin typeface="Libre Franklin"/>
                <a:ea typeface="Libre Franklin"/>
                <a:cs typeface="Libre Franklin"/>
                <a:sym typeface="Libre Franklin"/>
              </a:rPr>
              <a:t> </a:t>
            </a:r>
            <a:r>
              <a:rPr lang="en-US" sz="2500" b="0" i="0">
                <a:solidFill>
                  <a:srgbClr val="000000"/>
                </a:solidFill>
                <a:latin typeface="Merriweather"/>
                <a:ea typeface="Merriweather"/>
                <a:cs typeface="Merriweather"/>
                <a:sym typeface="Merriweather"/>
              </a:rPr>
              <a:t>Si a un niño se le diagnostica TDAH, esto sólo significa que no puede controlarse a sí mismo.</a:t>
            </a:r>
            <a:endParaRPr sz="2500">
              <a:solidFill>
                <a:schemeClr val="dk1"/>
              </a:solidFill>
              <a:latin typeface="Libre Franklin"/>
              <a:ea typeface="Libre Franklin"/>
              <a:cs typeface="Libre Franklin"/>
              <a:sym typeface="Libre Frankli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8"/>
          <p:cNvSpPr txBox="1">
            <a:spLocks noGrp="1"/>
          </p:cNvSpPr>
          <p:nvPr>
            <p:ph type="ftr" idx="11"/>
          </p:nvPr>
        </p:nvSpPr>
        <p:spPr>
          <a:xfrm>
            <a:off x="911225" y="5945824"/>
            <a:ext cx="9295800" cy="557700"/>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CHADD (Children and Adults with Attention Deficit Hyperactivity Disorder)</a:t>
            </a:r>
            <a:endParaRPr/>
          </a:p>
        </p:txBody>
      </p:sp>
      <p:sp>
        <p:nvSpPr>
          <p:cNvPr id="403" name="Google Shape;403;p28"/>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6</a:t>
            </a:fld>
            <a:endParaRPr/>
          </a:p>
        </p:txBody>
      </p:sp>
      <p:sp>
        <p:nvSpPr>
          <p:cNvPr id="404" name="Google Shape;404;p28"/>
          <p:cNvSpPr txBox="1"/>
          <p:nvPr/>
        </p:nvSpPr>
        <p:spPr>
          <a:xfrm>
            <a:off x="1857102" y="2307660"/>
            <a:ext cx="8477700" cy="2016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b="1">
                <a:solidFill>
                  <a:schemeClr val="dk1"/>
                </a:solidFill>
                <a:latin typeface="Merriweather"/>
                <a:ea typeface="Merriweather"/>
                <a:cs typeface="Merriweather"/>
                <a:sym typeface="Merriweather"/>
              </a:rPr>
              <a:t>Falso:</a:t>
            </a:r>
            <a:endParaRPr/>
          </a:p>
          <a:p>
            <a:pPr marL="0" marR="0" lvl="0" indent="0" algn="ctr" rtl="0">
              <a:spcBef>
                <a:spcPts val="0"/>
              </a:spcBef>
              <a:spcAft>
                <a:spcPts val="0"/>
              </a:spcAft>
              <a:buNone/>
            </a:pPr>
            <a:endParaRPr sz="25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r>
              <a:rPr lang="en-US" sz="2500">
                <a:solidFill>
                  <a:schemeClr val="accent4"/>
                </a:solidFill>
                <a:latin typeface="Merriweather"/>
                <a:ea typeface="Merriweather"/>
                <a:cs typeface="Merriweather"/>
                <a:sym typeface="Merriweather"/>
              </a:rPr>
              <a:t>"El TDAH es un trastorno cerebral que afecta aproximadamente a uno de cada diez niños en edad escolar".</a:t>
            </a:r>
            <a:endParaRPr sz="2500">
              <a:solidFill>
                <a:schemeClr val="accent4"/>
              </a:solidFill>
              <a:latin typeface="Merriweather"/>
              <a:ea typeface="Merriweather"/>
              <a:cs typeface="Merriweather"/>
              <a:sym typeface="Merriweathe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29"/>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7</a:t>
            </a:fld>
            <a:endParaRPr/>
          </a:p>
        </p:txBody>
      </p:sp>
      <p:sp>
        <p:nvSpPr>
          <p:cNvPr id="410" name="Google Shape;410;p29"/>
          <p:cNvSpPr txBox="1"/>
          <p:nvPr/>
        </p:nvSpPr>
        <p:spPr>
          <a:xfrm>
            <a:off x="1366157" y="2295983"/>
            <a:ext cx="10118700" cy="163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b="1">
                <a:solidFill>
                  <a:srgbClr val="C00000"/>
                </a:solidFill>
                <a:latin typeface="Merriweather"/>
                <a:ea typeface="Merriweather"/>
                <a:cs typeface="Merriweather"/>
                <a:sym typeface="Merriweather"/>
              </a:rPr>
              <a:t>Verdadero o falso:</a:t>
            </a:r>
            <a:endParaRPr/>
          </a:p>
          <a:p>
            <a:pPr marL="0" marR="0" lvl="0" indent="0" algn="l" rtl="0">
              <a:spcBef>
                <a:spcPts val="0"/>
              </a:spcBef>
              <a:spcAft>
                <a:spcPts val="0"/>
              </a:spcAft>
              <a:buNone/>
            </a:pPr>
            <a:endParaRPr sz="2500">
              <a:latin typeface="Merriweather"/>
              <a:ea typeface="Merriweather"/>
              <a:cs typeface="Merriweather"/>
              <a:sym typeface="Merriweather"/>
            </a:endParaRPr>
          </a:p>
          <a:p>
            <a:pPr marL="0" marR="0" lvl="0" indent="0" algn="l" rtl="0">
              <a:spcBef>
                <a:spcPts val="0"/>
              </a:spcBef>
              <a:spcAft>
                <a:spcPts val="0"/>
              </a:spcAft>
              <a:buNone/>
            </a:pPr>
            <a:r>
              <a:rPr lang="en-US" sz="2500">
                <a:latin typeface="Merriweather"/>
                <a:ea typeface="Merriweather"/>
                <a:cs typeface="Merriweather"/>
                <a:sym typeface="Merriweather"/>
              </a:rPr>
              <a:t>La edad media de aparición de los niños con TDAH grave es los 6 años.</a:t>
            </a:r>
            <a:endParaRPr sz="2500">
              <a:latin typeface="Merriweather"/>
              <a:ea typeface="Merriweather"/>
              <a:cs typeface="Merriweather"/>
              <a:sym typeface="Merriweathe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30"/>
          <p:cNvSpPr txBox="1">
            <a:spLocks noGrp="1"/>
          </p:cNvSpPr>
          <p:nvPr>
            <p:ph type="ftr" idx="11"/>
          </p:nvPr>
        </p:nvSpPr>
        <p:spPr>
          <a:xfrm>
            <a:off x="911225" y="5945824"/>
            <a:ext cx="5463300" cy="128400"/>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National Institute of Mental Health</a:t>
            </a:r>
            <a:endParaRPr/>
          </a:p>
        </p:txBody>
      </p:sp>
      <p:sp>
        <p:nvSpPr>
          <p:cNvPr id="416" name="Google Shape;416;p30"/>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8</a:t>
            </a:fld>
            <a:endParaRPr/>
          </a:p>
        </p:txBody>
      </p:sp>
      <p:sp>
        <p:nvSpPr>
          <p:cNvPr id="417" name="Google Shape;417;p30"/>
          <p:cNvSpPr txBox="1"/>
          <p:nvPr/>
        </p:nvSpPr>
        <p:spPr>
          <a:xfrm>
            <a:off x="1301287" y="2393909"/>
            <a:ext cx="9862500" cy="163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b="1" i="0">
                <a:solidFill>
                  <a:srgbClr val="C00000"/>
                </a:solidFill>
                <a:latin typeface="Merriweather"/>
                <a:ea typeface="Merriweather"/>
                <a:cs typeface="Merriweather"/>
                <a:sym typeface="Merriweather"/>
              </a:rPr>
              <a:t>FALS</a:t>
            </a:r>
            <a:r>
              <a:rPr lang="en-US" sz="2500" b="1">
                <a:solidFill>
                  <a:srgbClr val="C00000"/>
                </a:solidFill>
                <a:latin typeface="Merriweather"/>
                <a:ea typeface="Merriweather"/>
                <a:cs typeface="Merriweather"/>
                <a:sym typeface="Merriweather"/>
              </a:rPr>
              <a:t>O</a:t>
            </a:r>
            <a:r>
              <a:rPr lang="en-US" sz="2500" b="1" i="0">
                <a:solidFill>
                  <a:srgbClr val="C00000"/>
                </a:solidFill>
                <a:latin typeface="Merriweather"/>
                <a:ea typeface="Merriweather"/>
                <a:cs typeface="Merriweather"/>
                <a:sym typeface="Merriweather"/>
              </a:rPr>
              <a:t>: </a:t>
            </a:r>
            <a:endParaRPr/>
          </a:p>
          <a:p>
            <a:pPr marL="0" marR="0" lvl="0" indent="0" algn="ctr" rtl="0">
              <a:spcBef>
                <a:spcPts val="0"/>
              </a:spcBef>
              <a:spcAft>
                <a:spcPts val="0"/>
              </a:spcAft>
              <a:buNone/>
            </a:pPr>
            <a:endParaRPr sz="2500" b="0" i="0">
              <a:solidFill>
                <a:srgbClr val="C00000"/>
              </a:solidFill>
              <a:latin typeface="Merriweather"/>
              <a:ea typeface="Merriweather"/>
              <a:cs typeface="Merriweather"/>
              <a:sym typeface="Merriweather"/>
            </a:endParaRPr>
          </a:p>
          <a:p>
            <a:pPr marL="0" marR="0" lvl="0" indent="0" algn="ctr" rtl="0">
              <a:spcBef>
                <a:spcPts val="0"/>
              </a:spcBef>
              <a:spcAft>
                <a:spcPts val="0"/>
              </a:spcAft>
              <a:buNone/>
            </a:pPr>
            <a:r>
              <a:rPr lang="en-US" sz="2500">
                <a:latin typeface="Merriweather"/>
                <a:ea typeface="Merriweather"/>
                <a:cs typeface="Merriweather"/>
                <a:sym typeface="Merriweather"/>
              </a:rPr>
              <a:t>La edad media de aparición en los niños con TDAH grave es de 4 años.</a:t>
            </a:r>
            <a:endParaRPr sz="2500">
              <a:solidFill>
                <a:schemeClr val="dk1"/>
              </a:solidFill>
              <a:latin typeface="Libre Franklin"/>
              <a:ea typeface="Libre Franklin"/>
              <a:cs typeface="Libre Franklin"/>
              <a:sym typeface="Libre Frankli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31"/>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9</a:t>
            </a:fld>
            <a:endParaRPr/>
          </a:p>
        </p:txBody>
      </p:sp>
      <p:sp>
        <p:nvSpPr>
          <p:cNvPr id="423" name="Google Shape;423;p31"/>
          <p:cNvSpPr txBox="1"/>
          <p:nvPr/>
        </p:nvSpPr>
        <p:spPr>
          <a:xfrm>
            <a:off x="409303" y="2495005"/>
            <a:ext cx="11782800" cy="163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b="1">
                <a:solidFill>
                  <a:srgbClr val="C00000"/>
                </a:solidFill>
                <a:latin typeface="Merriweather"/>
                <a:ea typeface="Merriweather"/>
                <a:cs typeface="Merriweather"/>
                <a:sym typeface="Merriweather"/>
              </a:rPr>
              <a:t>Verdadero</a:t>
            </a:r>
            <a:r>
              <a:rPr lang="en-US" sz="2500" b="1" i="0">
                <a:solidFill>
                  <a:srgbClr val="C00000"/>
                </a:solidFill>
                <a:latin typeface="Merriweather"/>
                <a:ea typeface="Merriweather"/>
                <a:cs typeface="Merriweather"/>
                <a:sym typeface="Merriweather"/>
              </a:rPr>
              <a:t> or Fals</a:t>
            </a:r>
            <a:r>
              <a:rPr lang="en-US" sz="2500" b="1">
                <a:solidFill>
                  <a:srgbClr val="C00000"/>
                </a:solidFill>
                <a:latin typeface="Merriweather"/>
                <a:ea typeface="Merriweather"/>
                <a:cs typeface="Merriweather"/>
                <a:sym typeface="Merriweather"/>
              </a:rPr>
              <a:t>o</a:t>
            </a:r>
            <a:r>
              <a:rPr lang="en-US" sz="2500" b="1" i="0">
                <a:solidFill>
                  <a:srgbClr val="C00000"/>
                </a:solidFill>
                <a:latin typeface="Merriweather"/>
                <a:ea typeface="Merriweather"/>
                <a:cs typeface="Merriweather"/>
                <a:sym typeface="Merriweather"/>
              </a:rPr>
              <a:t>: </a:t>
            </a:r>
            <a:endParaRPr/>
          </a:p>
          <a:p>
            <a:pPr marL="0" marR="0" lvl="0" indent="0" algn="ctr" rtl="0">
              <a:spcBef>
                <a:spcPts val="0"/>
              </a:spcBef>
              <a:spcAft>
                <a:spcPts val="0"/>
              </a:spcAft>
              <a:buNone/>
            </a:pPr>
            <a:endParaRPr sz="2500" b="0" i="0">
              <a:solidFill>
                <a:srgbClr val="C00000"/>
              </a:solidFill>
              <a:latin typeface="Merriweather"/>
              <a:ea typeface="Merriweather"/>
              <a:cs typeface="Merriweather"/>
              <a:sym typeface="Merriweather"/>
            </a:endParaRPr>
          </a:p>
          <a:p>
            <a:pPr marL="0" marR="0" lvl="0" indent="0" algn="l" rtl="0">
              <a:spcBef>
                <a:spcPts val="0"/>
              </a:spcBef>
              <a:spcAft>
                <a:spcPts val="0"/>
              </a:spcAft>
              <a:buNone/>
            </a:pPr>
            <a:r>
              <a:rPr lang="en-US" sz="2500">
                <a:latin typeface="Merriweather"/>
                <a:ea typeface="Merriweather"/>
                <a:cs typeface="Merriweather"/>
                <a:sym typeface="Merriweather"/>
              </a:rPr>
              <a:t>El TDAH es un trastorno común de la infancia, que el individuo eventualmente superará con la edad.</a:t>
            </a:r>
            <a:endParaRPr sz="2500">
              <a:solidFill>
                <a:schemeClr val="dk1"/>
              </a:solidFill>
              <a:latin typeface="Libre Franklin"/>
              <a:ea typeface="Libre Franklin"/>
              <a:cs typeface="Libre Franklin"/>
              <a:sym typeface="Libre Frankli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32"/>
          <p:cNvSpPr txBox="1">
            <a:spLocks noGrp="1"/>
          </p:cNvSpPr>
          <p:nvPr>
            <p:ph type="ftr" idx="11"/>
          </p:nvPr>
        </p:nvSpPr>
        <p:spPr>
          <a:xfrm>
            <a:off x="911225" y="5945824"/>
            <a:ext cx="4980000" cy="365100"/>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National Institute of Mental Health</a:t>
            </a:r>
            <a:endParaRPr/>
          </a:p>
        </p:txBody>
      </p:sp>
      <p:sp>
        <p:nvSpPr>
          <p:cNvPr id="429" name="Google Shape;429;p32"/>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10</a:t>
            </a:fld>
            <a:endParaRPr/>
          </a:p>
        </p:txBody>
      </p:sp>
      <p:sp>
        <p:nvSpPr>
          <p:cNvPr id="430" name="Google Shape;430;p32"/>
          <p:cNvSpPr txBox="1"/>
          <p:nvPr/>
        </p:nvSpPr>
        <p:spPr>
          <a:xfrm>
            <a:off x="1894114" y="1975898"/>
            <a:ext cx="8765100" cy="201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b="1">
                <a:solidFill>
                  <a:schemeClr val="accent4"/>
                </a:solidFill>
                <a:latin typeface="Merriweather"/>
                <a:ea typeface="Merriweather"/>
                <a:cs typeface="Merriweather"/>
                <a:sym typeface="Merriweather"/>
              </a:rPr>
              <a:t>				</a:t>
            </a:r>
            <a:r>
              <a:rPr lang="en-US" sz="2500" b="1">
                <a:solidFill>
                  <a:srgbClr val="C00000"/>
                </a:solidFill>
                <a:latin typeface="Merriweather"/>
                <a:ea typeface="Merriweather"/>
                <a:cs typeface="Merriweather"/>
                <a:sym typeface="Merriweather"/>
              </a:rPr>
              <a:t>Falso:</a:t>
            </a:r>
            <a:endParaRPr/>
          </a:p>
          <a:p>
            <a:pPr marL="0" marR="0" lvl="0" indent="0" algn="l" rtl="0">
              <a:spcBef>
                <a:spcPts val="0"/>
              </a:spcBef>
              <a:spcAft>
                <a:spcPts val="0"/>
              </a:spcAft>
              <a:buNone/>
            </a:pPr>
            <a:endParaRPr sz="2500" b="1">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r>
              <a:rPr lang="en-US" sz="2500">
                <a:solidFill>
                  <a:schemeClr val="accent4"/>
                </a:solidFill>
                <a:latin typeface="Merriweather"/>
                <a:ea typeface="Merriweather"/>
                <a:cs typeface="Merriweather"/>
                <a:sym typeface="Merriweather"/>
              </a:rPr>
              <a:t>"Los síntomas del TDAH continúan hasta la edad adulta en más de la mitad de quienes lo padecen en la infancia".</a:t>
            </a:r>
            <a:endParaRPr sz="2500">
              <a:solidFill>
                <a:schemeClr val="dk1"/>
              </a:solidFill>
              <a:latin typeface="Libre Franklin"/>
              <a:ea typeface="Libre Franklin"/>
              <a:cs typeface="Libre Franklin"/>
              <a:sym typeface="Libre Frankl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33"/>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11</a:t>
            </a:fld>
            <a:endParaRPr/>
          </a:p>
        </p:txBody>
      </p:sp>
      <p:sp>
        <p:nvSpPr>
          <p:cNvPr id="436" name="Google Shape;436;p33"/>
          <p:cNvSpPr txBox="1"/>
          <p:nvPr/>
        </p:nvSpPr>
        <p:spPr>
          <a:xfrm>
            <a:off x="1223554" y="2472286"/>
            <a:ext cx="9744900" cy="2016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a:solidFill>
                  <a:schemeClr val="dk1"/>
                </a:solidFill>
                <a:latin typeface="Merriweather"/>
                <a:ea typeface="Merriweather"/>
                <a:cs typeface="Merriweather"/>
                <a:sym typeface="Merriweather"/>
              </a:rPr>
              <a:t>Verdadero o Falso</a:t>
            </a:r>
            <a:r>
              <a:rPr lang="en-US" sz="2500" b="0" i="0">
                <a:solidFill>
                  <a:schemeClr val="dk1"/>
                </a:solidFill>
                <a:latin typeface="Merriweather"/>
                <a:ea typeface="Merriweather"/>
                <a:cs typeface="Merriweather"/>
                <a:sym typeface="Merriweather"/>
              </a:rPr>
              <a:t>: </a:t>
            </a:r>
            <a:endParaRPr/>
          </a:p>
          <a:p>
            <a:pPr marL="0" marR="0" lvl="0" indent="0" algn="ctr" rtl="0">
              <a:spcBef>
                <a:spcPts val="0"/>
              </a:spcBef>
              <a:spcAft>
                <a:spcPts val="0"/>
              </a:spcAft>
              <a:buNone/>
            </a:pPr>
            <a:endParaRPr sz="2500" b="0" i="0">
              <a:solidFill>
                <a:schemeClr val="dk1"/>
              </a:solidFill>
              <a:latin typeface="Merriweather"/>
              <a:ea typeface="Merriweather"/>
              <a:cs typeface="Merriweather"/>
              <a:sym typeface="Merriweather"/>
            </a:endParaRPr>
          </a:p>
          <a:p>
            <a:pPr marL="0" marR="0" lvl="0" indent="0" algn="l" rtl="0">
              <a:spcBef>
                <a:spcPts val="0"/>
              </a:spcBef>
              <a:spcAft>
                <a:spcPts val="0"/>
              </a:spcAft>
              <a:buNone/>
            </a:pPr>
            <a:r>
              <a:rPr lang="en-US" sz="2500">
                <a:latin typeface="Merriweather"/>
                <a:ea typeface="Merriweather"/>
                <a:cs typeface="Merriweather"/>
                <a:sym typeface="Merriweather"/>
              </a:rPr>
              <a:t>Los casos de TDAH en adultos representan aproximadamente el 4,4% de la prevalencia total del trastorno.</a:t>
            </a:r>
            <a:endParaRPr sz="2500">
              <a:solidFill>
                <a:schemeClr val="dk1"/>
              </a:solidFill>
              <a:latin typeface="Libre Franklin"/>
              <a:ea typeface="Libre Franklin"/>
              <a:cs typeface="Libre Franklin"/>
              <a:sym typeface="Libre Frankli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34"/>
          <p:cNvSpPr txBox="1">
            <a:spLocks noGrp="1"/>
          </p:cNvSpPr>
          <p:nvPr>
            <p:ph type="ftr" idx="11"/>
          </p:nvPr>
        </p:nvSpPr>
        <p:spPr>
          <a:xfrm>
            <a:off x="911225" y="5945824"/>
            <a:ext cx="5184900" cy="365100"/>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National Institute of Mental Health</a:t>
            </a:r>
            <a:endParaRPr/>
          </a:p>
        </p:txBody>
      </p:sp>
      <p:sp>
        <p:nvSpPr>
          <p:cNvPr id="442" name="Google Shape;442;p34"/>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12</a:t>
            </a:fld>
            <a:endParaRPr/>
          </a:p>
        </p:txBody>
      </p:sp>
      <p:sp>
        <p:nvSpPr>
          <p:cNvPr id="443" name="Google Shape;443;p34"/>
          <p:cNvSpPr txBox="1"/>
          <p:nvPr/>
        </p:nvSpPr>
        <p:spPr>
          <a:xfrm>
            <a:off x="1915240" y="2247539"/>
            <a:ext cx="9248400" cy="2401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b="1">
                <a:solidFill>
                  <a:schemeClr val="dk1"/>
                </a:solidFill>
                <a:latin typeface="Merriweather"/>
                <a:ea typeface="Merriweather"/>
                <a:cs typeface="Merriweather"/>
                <a:sym typeface="Merriweather"/>
              </a:rPr>
              <a:t>Verdadero</a:t>
            </a:r>
            <a:r>
              <a:rPr lang="en-US" sz="2500" b="1" i="0">
                <a:solidFill>
                  <a:schemeClr val="dk1"/>
                </a:solidFill>
                <a:latin typeface="Merriweather"/>
                <a:ea typeface="Merriweather"/>
                <a:cs typeface="Merriweather"/>
                <a:sym typeface="Merriweather"/>
              </a:rPr>
              <a:t>: </a:t>
            </a:r>
            <a:endParaRPr/>
          </a:p>
          <a:p>
            <a:pPr marL="0" marR="0" lvl="0" indent="0" algn="ctr" rtl="0">
              <a:spcBef>
                <a:spcPts val="0"/>
              </a:spcBef>
              <a:spcAft>
                <a:spcPts val="0"/>
              </a:spcAft>
              <a:buNone/>
            </a:pPr>
            <a:endParaRPr sz="2500" b="0" i="0">
              <a:solidFill>
                <a:schemeClr val="dk1"/>
              </a:solidFill>
              <a:latin typeface="Merriweather"/>
              <a:ea typeface="Merriweather"/>
              <a:cs typeface="Merriweather"/>
              <a:sym typeface="Merriweather"/>
            </a:endParaRPr>
          </a:p>
          <a:p>
            <a:pPr marL="0" marR="0" lvl="0" indent="0" algn="l" rtl="0">
              <a:spcBef>
                <a:spcPts val="0"/>
              </a:spcBef>
              <a:spcAft>
                <a:spcPts val="0"/>
              </a:spcAft>
              <a:buNone/>
            </a:pPr>
            <a:r>
              <a:rPr lang="en-US" sz="2500">
                <a:latin typeface="Merriweather"/>
                <a:ea typeface="Merriweather"/>
                <a:cs typeface="Merriweather"/>
                <a:sym typeface="Merriweather"/>
              </a:rPr>
              <a:t>Los casos de TDAH en adultos representan aproximadamente el 4,4% de la prevalencia total del trastorno entre las edades de 18 a 44 años.</a:t>
            </a:r>
            <a:endParaRPr sz="2500">
              <a:latin typeface="Merriweather"/>
              <a:ea typeface="Merriweather"/>
              <a:cs typeface="Merriweather"/>
              <a:sym typeface="Merriweather"/>
            </a:endParaRPr>
          </a:p>
          <a:p>
            <a:pPr marL="0" marR="0" lvl="0" indent="0" algn="l" rtl="0">
              <a:spcBef>
                <a:spcPts val="0"/>
              </a:spcBef>
              <a:spcAft>
                <a:spcPts val="0"/>
              </a:spcAft>
              <a:buNone/>
            </a:pPr>
            <a:endParaRPr sz="2500">
              <a:latin typeface="Merriweather"/>
              <a:ea typeface="Merriweather"/>
              <a:cs typeface="Merriweather"/>
              <a:sym typeface="Merriweathe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35"/>
          <p:cNvSpPr txBox="1">
            <a:spLocks noGrp="1"/>
          </p:cNvSpPr>
          <p:nvPr>
            <p:ph type="body" idx="1"/>
          </p:nvPr>
        </p:nvSpPr>
        <p:spPr>
          <a:xfrm>
            <a:off x="169817" y="2442380"/>
            <a:ext cx="5826000" cy="804600"/>
          </a:xfrm>
          <a:prstGeom prst="rect">
            <a:avLst/>
          </a:prstGeom>
          <a:gradFill>
            <a:gsLst>
              <a:gs pos="0">
                <a:schemeClr val="dk2"/>
              </a:gs>
              <a:gs pos="100000">
                <a:schemeClr val="dk1"/>
              </a:gs>
            </a:gsLst>
            <a:lin ang="10800025" scaled="0"/>
          </a:gradFill>
          <a:ln>
            <a:noFill/>
          </a:ln>
        </p:spPr>
        <p:txBody>
          <a:bodyPr spcFirstLastPara="1" wrap="square" lIns="144000" tIns="72000" rIns="91425" bIns="72000" anchor="ctr" anchorCtr="0">
            <a:normAutofit fontScale="92500" lnSpcReduction="20000"/>
          </a:bodyPr>
          <a:lstStyle/>
          <a:p>
            <a:pPr marL="0" lvl="0" indent="0" algn="ctr" rtl="0">
              <a:lnSpc>
                <a:spcPct val="90000"/>
              </a:lnSpc>
              <a:spcBef>
                <a:spcPts val="1000"/>
              </a:spcBef>
              <a:spcAft>
                <a:spcPts val="0"/>
              </a:spcAft>
              <a:buClr>
                <a:schemeClr val="lt1"/>
              </a:buClr>
              <a:buSzPts val="2000"/>
              <a:buNone/>
            </a:pPr>
            <a:r>
              <a:rPr lang="en-US">
                <a:latin typeface="Merriweather"/>
                <a:ea typeface="Merriweather"/>
                <a:cs typeface="Merriweather"/>
                <a:sym typeface="Merriweather"/>
              </a:rPr>
              <a:t>Una inmersión profunda en</a:t>
            </a:r>
            <a:endParaRPr>
              <a:latin typeface="Merriweather"/>
              <a:ea typeface="Merriweather"/>
              <a:cs typeface="Merriweather"/>
              <a:sym typeface="Merriweather"/>
            </a:endParaRPr>
          </a:p>
          <a:p>
            <a:pPr marL="0" lvl="0" indent="0" algn="ctr" rtl="0">
              <a:lnSpc>
                <a:spcPct val="90000"/>
              </a:lnSpc>
              <a:spcBef>
                <a:spcPts val="1000"/>
              </a:spcBef>
              <a:spcAft>
                <a:spcPts val="0"/>
              </a:spcAft>
              <a:buClr>
                <a:schemeClr val="lt1"/>
              </a:buClr>
              <a:buSzPts val="2000"/>
              <a:buNone/>
            </a:pPr>
            <a:r>
              <a:rPr lang="en-US">
                <a:latin typeface="Merriweather"/>
                <a:ea typeface="Merriweather"/>
                <a:cs typeface="Merriweather"/>
                <a:sym typeface="Merriweather"/>
              </a:rPr>
              <a:t>Desorden hiperactivo y deficit de atencion</a:t>
            </a:r>
            <a:endParaRPr>
              <a:latin typeface="Merriweather"/>
              <a:ea typeface="Merriweather"/>
              <a:cs typeface="Merriweather"/>
              <a:sym typeface="Merriweather"/>
            </a:endParaRPr>
          </a:p>
        </p:txBody>
      </p:sp>
      <p:sp>
        <p:nvSpPr>
          <p:cNvPr id="449" name="Google Shape;449;p35"/>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0000"/>
              </a:buClr>
              <a:buFont typeface="Arial"/>
              <a:buNone/>
            </a:pPr>
            <a:fld id="{00000000-1234-1234-1234-123412341234}" type="slidenum">
              <a:rPr lang="en-US"/>
              <a:t>13</a:t>
            </a:fld>
            <a:endParaRPr/>
          </a:p>
        </p:txBody>
      </p:sp>
      <p:sp>
        <p:nvSpPr>
          <p:cNvPr id="450" name="Google Shape;450;p35"/>
          <p:cNvSpPr txBox="1">
            <a:spLocks noGrp="1"/>
          </p:cNvSpPr>
          <p:nvPr>
            <p:ph type="title"/>
          </p:nvPr>
        </p:nvSpPr>
        <p:spPr>
          <a:xfrm rot="-360115">
            <a:off x="846121" y="974817"/>
            <a:ext cx="3933562" cy="73452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Parte 1</a:t>
            </a:r>
            <a:endParaRPr/>
          </a:p>
        </p:txBody>
      </p:sp>
      <p:pic>
        <p:nvPicPr>
          <p:cNvPr id="451" name="Google Shape;451;p35" descr="A transparent brain with glowing spots&#10;&#10;Description automatically generated"/>
          <p:cNvPicPr preferRelativeResize="0">
            <a:picLocks noGrp="1"/>
          </p:cNvPicPr>
          <p:nvPr>
            <p:ph type="pic" idx="3"/>
          </p:nvPr>
        </p:nvPicPr>
        <p:blipFill rotWithShape="1">
          <a:blip r:embed="rId3">
            <a:alphaModFix/>
          </a:blip>
          <a:srcRect l="9568" r="9954"/>
          <a:stretch/>
        </p:blipFill>
        <p:spPr>
          <a:xfrm rot="719999">
            <a:off x="6384187" y="209523"/>
            <a:ext cx="4647699" cy="5472100"/>
          </a:xfrm>
          <a:prstGeom prst="rect">
            <a:avLst/>
          </a:prstGeom>
          <a:noFill/>
          <a:ln>
            <a:noFill/>
          </a:ln>
        </p:spPr>
      </p:pic>
      <p:sp>
        <p:nvSpPr>
          <p:cNvPr id="452" name="Google Shape;452;p35"/>
          <p:cNvSpPr txBox="1"/>
          <p:nvPr/>
        </p:nvSpPr>
        <p:spPr>
          <a:xfrm>
            <a:off x="9697406" y="6657945"/>
            <a:ext cx="2494500" cy="307800"/>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chemeClr val="hlink"/>
                </a:solidFill>
                <a:latin typeface="Libre Franklin"/>
                <a:ea typeface="Libre Franklin"/>
                <a:cs typeface="Libre Franklin"/>
                <a:sym typeface="Libre Franklin"/>
                <a:hlinkClick r:id="rId4"/>
              </a:rPr>
              <a:t>This Photo</a:t>
            </a:r>
            <a:r>
              <a:rPr lang="en-US" sz="700">
                <a:solidFill>
                  <a:srgbClr val="FFFFFF"/>
                </a:solidFill>
                <a:latin typeface="Libre Franklin"/>
                <a:ea typeface="Libre Franklin"/>
                <a:cs typeface="Libre Franklin"/>
                <a:sym typeface="Libre Franklin"/>
              </a:rPr>
              <a:t> by Unknown Author is licensed under </a:t>
            </a:r>
            <a:r>
              <a:rPr lang="en-US" sz="700" u="sng">
                <a:solidFill>
                  <a:schemeClr val="hlink"/>
                </a:solidFill>
                <a:latin typeface="Libre Franklin"/>
                <a:ea typeface="Libre Franklin"/>
                <a:cs typeface="Libre Franklin"/>
                <a:sym typeface="Libre Franklin"/>
                <a:hlinkClick r:id="rId5"/>
              </a:rPr>
              <a:t>CC BY-SA-NC</a:t>
            </a:r>
            <a:endParaRPr sz="700">
              <a:solidFill>
                <a:srgbClr val="FFFFFF"/>
              </a:solidFill>
              <a:latin typeface="Libre Franklin"/>
              <a:ea typeface="Libre Franklin"/>
              <a:cs typeface="Libre Franklin"/>
              <a:sym typeface="Libre Frankl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36"/>
          <p:cNvSpPr txBox="1">
            <a:spLocks noGrp="1"/>
          </p:cNvSpPr>
          <p:nvPr>
            <p:ph type="title"/>
          </p:nvPr>
        </p:nvSpPr>
        <p:spPr>
          <a:xfrm rot="840047">
            <a:off x="7388579" y="2045103"/>
            <a:ext cx="4821124" cy="132548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Comic Sans MS"/>
              <a:buNone/>
            </a:pPr>
            <a:r>
              <a:rPr lang="en-US"/>
              <a:t>Caso de estudio</a:t>
            </a:r>
            <a:endParaRPr/>
          </a:p>
        </p:txBody>
      </p:sp>
      <p:pic>
        <p:nvPicPr>
          <p:cNvPr id="458" name="Google Shape;458;p36" descr="A child sitting at a desk with a book&#10;&#10;Description automatically generated"/>
          <p:cNvPicPr preferRelativeResize="0"/>
          <p:nvPr/>
        </p:nvPicPr>
        <p:blipFill rotWithShape="1">
          <a:blip r:embed="rId3">
            <a:alphaModFix/>
          </a:blip>
          <a:srcRect t="8307" b="29557"/>
          <a:stretch/>
        </p:blipFill>
        <p:spPr>
          <a:xfrm>
            <a:off x="-1600" y="1096296"/>
            <a:ext cx="6052552" cy="5259842"/>
          </a:xfrm>
          <a:custGeom>
            <a:avLst/>
            <a:gdLst/>
            <a:ahLst/>
            <a:cxnLst/>
            <a:rect l="l" t="t" r="r" b="b"/>
            <a:pathLst>
              <a:path w="6052552" h="5259842" extrusionOk="0">
                <a:moveTo>
                  <a:pt x="0" y="5259842"/>
                </a:moveTo>
                <a:cubicBezTo>
                  <a:pt x="2385" y="3843004"/>
                  <a:pt x="4771" y="2375366"/>
                  <a:pt x="7156" y="958528"/>
                </a:cubicBezTo>
                <a:lnTo>
                  <a:pt x="5320059" y="0"/>
                </a:lnTo>
                <a:lnTo>
                  <a:pt x="6052552" y="4166748"/>
                </a:lnTo>
                <a:lnTo>
                  <a:pt x="0" y="5259842"/>
                </a:lnTo>
                <a:close/>
              </a:path>
            </a:pathLst>
          </a:custGeom>
          <a:noFill/>
          <a:ln w="9525" cap="flat" cmpd="sng">
            <a:solidFill>
              <a:srgbClr val="BFBFBF"/>
            </a:solidFill>
            <a:prstDash val="solid"/>
            <a:round/>
            <a:headEnd type="none" w="sm" len="sm"/>
            <a:tailEnd type="none" w="sm" len="sm"/>
          </a:ln>
        </p:spPr>
      </p:pic>
      <p:sp>
        <p:nvSpPr>
          <p:cNvPr id="459" name="Google Shape;459;p36"/>
          <p:cNvSpPr txBox="1">
            <a:spLocks noGrp="1"/>
          </p:cNvSpPr>
          <p:nvPr>
            <p:ph type="body" idx="1"/>
          </p:nvPr>
        </p:nvSpPr>
        <p:spPr>
          <a:xfrm rot="719985">
            <a:off x="8526437" y="4052855"/>
            <a:ext cx="3689624" cy="64287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600"/>
              <a:buNone/>
            </a:pPr>
            <a:r>
              <a:rPr lang="en-US">
                <a:latin typeface="Merriweather"/>
                <a:ea typeface="Merriweather"/>
                <a:cs typeface="Merriweather"/>
                <a:sym typeface="Merriweather"/>
              </a:rPr>
              <a:t>Les presento a</a:t>
            </a:r>
            <a:r>
              <a:rPr lang="en-US" b="1" i="0">
                <a:latin typeface="Merriweather"/>
                <a:ea typeface="Merriweather"/>
                <a:cs typeface="Merriweather"/>
                <a:sym typeface="Merriweather"/>
              </a:rPr>
              <a:t> Fred</a:t>
            </a:r>
            <a:endParaRPr>
              <a:latin typeface="Merriweather"/>
              <a:ea typeface="Merriweather"/>
              <a:cs typeface="Merriweather"/>
              <a:sym typeface="Merriweathe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37"/>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15</a:t>
            </a:fld>
            <a:endParaRPr/>
          </a:p>
        </p:txBody>
      </p:sp>
      <p:sp>
        <p:nvSpPr>
          <p:cNvPr id="465" name="Google Shape;465;p37"/>
          <p:cNvSpPr txBox="1"/>
          <p:nvPr/>
        </p:nvSpPr>
        <p:spPr>
          <a:xfrm>
            <a:off x="1573363" y="1342065"/>
            <a:ext cx="10116000" cy="330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chemeClr val="accent4"/>
                </a:solidFill>
                <a:latin typeface="Merriweather"/>
                <a:ea typeface="Merriweather"/>
                <a:cs typeface="Merriweather"/>
                <a:sym typeface="Merriweather"/>
              </a:rPr>
              <a:t>Fred es un estudiante de quinto grado en la escuela primaria Wonderworks. Presenta las características del TDAH.</a:t>
            </a:r>
            <a:endParaRPr sz="23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endParaRPr sz="23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r>
              <a:rPr lang="en-US" sz="2300">
                <a:solidFill>
                  <a:schemeClr val="accent4"/>
                </a:solidFill>
                <a:latin typeface="Merriweather"/>
                <a:ea typeface="Merriweather"/>
                <a:cs typeface="Merriweather"/>
                <a:sym typeface="Merriweather"/>
              </a:rPr>
              <a:t>En la clase de la Sra. Marks, con frecuencia está distraído, lo que requiere redirección. Presenta hojas de trabajo y tareas incompletas, aunque las respuestas que completa son correctas. </a:t>
            </a:r>
            <a:endParaRPr sz="23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endParaRPr sz="23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r>
              <a:rPr lang="en-US" sz="2300">
                <a:solidFill>
                  <a:schemeClr val="accent4"/>
                </a:solidFill>
                <a:latin typeface="Merriweather"/>
                <a:ea typeface="Merriweather"/>
                <a:cs typeface="Merriweather"/>
                <a:sym typeface="Merriweather"/>
              </a:rPr>
              <a:t>También habla fuera de turno, interrumpe a otros estudiantes cuando hablan y, en ocasiones, les ofrece comentarios groseros.</a:t>
            </a:r>
            <a:r>
              <a:rPr lang="en-US" sz="2500" b="0" i="0">
                <a:solidFill>
                  <a:schemeClr val="accent4"/>
                </a:solidFill>
                <a:latin typeface="Merriweather"/>
                <a:ea typeface="Merriweather"/>
                <a:cs typeface="Merriweather"/>
                <a:sym typeface="Merriweather"/>
              </a:rPr>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8"/>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16</a:t>
            </a:fld>
            <a:endParaRPr/>
          </a:p>
        </p:txBody>
      </p:sp>
      <p:sp>
        <p:nvSpPr>
          <p:cNvPr id="471" name="Google Shape;471;p38"/>
          <p:cNvSpPr txBox="1"/>
          <p:nvPr/>
        </p:nvSpPr>
        <p:spPr>
          <a:xfrm>
            <a:off x="1321243" y="1571958"/>
            <a:ext cx="9842400" cy="4340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b="1">
                <a:latin typeface="Merriweather"/>
                <a:ea typeface="Merriweather"/>
                <a:cs typeface="Merriweather"/>
                <a:sym typeface="Merriweather"/>
              </a:rPr>
              <a:t>En la clase</a:t>
            </a:r>
            <a:endParaRPr sz="2300" b="1">
              <a:latin typeface="Merriweather"/>
              <a:ea typeface="Merriweather"/>
              <a:cs typeface="Merriweather"/>
              <a:sym typeface="Merriweather"/>
            </a:endParaRPr>
          </a:p>
          <a:p>
            <a:pPr marL="0" marR="0" lvl="0" indent="0" algn="l" rtl="0">
              <a:spcBef>
                <a:spcPts val="0"/>
              </a:spcBef>
              <a:spcAft>
                <a:spcPts val="0"/>
              </a:spcAft>
              <a:buNone/>
            </a:pPr>
            <a:endParaRPr sz="2300" b="1">
              <a:latin typeface="Merriweather"/>
              <a:ea typeface="Merriweather"/>
              <a:cs typeface="Merriweather"/>
              <a:sym typeface="Merriweather"/>
            </a:endParaRPr>
          </a:p>
          <a:p>
            <a:pPr marL="0" marR="0" lvl="0" indent="0" algn="l" rtl="0">
              <a:spcBef>
                <a:spcPts val="0"/>
              </a:spcBef>
              <a:spcAft>
                <a:spcPts val="0"/>
              </a:spcAft>
              <a:buNone/>
            </a:pPr>
            <a:r>
              <a:rPr lang="en-US" sz="2300">
                <a:latin typeface="Merriweather"/>
                <a:ea typeface="Merriweather"/>
                <a:cs typeface="Merriweather"/>
                <a:sym typeface="Merriweather"/>
              </a:rPr>
              <a:t>Fred debe sentarse aparte de sus compañeros, más cerca del escritorio del maestro, y solo puede unirse a los otros estudiantes durante las clases especiales y durante el almuerzo si se porta bien.</a:t>
            </a:r>
            <a:endParaRPr sz="2300">
              <a:latin typeface="Merriweather"/>
              <a:ea typeface="Merriweather"/>
              <a:cs typeface="Merriweather"/>
              <a:sym typeface="Merriweather"/>
            </a:endParaRPr>
          </a:p>
          <a:p>
            <a:pPr marL="0" marR="0" lvl="0" indent="0" algn="l" rtl="0">
              <a:spcBef>
                <a:spcPts val="0"/>
              </a:spcBef>
              <a:spcAft>
                <a:spcPts val="0"/>
              </a:spcAft>
              <a:buNone/>
            </a:pPr>
            <a:endParaRPr sz="2300">
              <a:latin typeface="Merriweather"/>
              <a:ea typeface="Merriweather"/>
              <a:cs typeface="Merriweather"/>
              <a:sym typeface="Merriweather"/>
            </a:endParaRPr>
          </a:p>
          <a:p>
            <a:pPr marL="0" marR="0" lvl="0" indent="0" algn="l" rtl="0">
              <a:spcBef>
                <a:spcPts val="0"/>
              </a:spcBef>
              <a:spcAft>
                <a:spcPts val="0"/>
              </a:spcAft>
              <a:buNone/>
            </a:pPr>
            <a:r>
              <a:rPr lang="en-US" sz="2300">
                <a:latin typeface="Merriweather"/>
                <a:ea typeface="Merriweather"/>
                <a:cs typeface="Merriweather"/>
                <a:sym typeface="Merriweather"/>
              </a:rPr>
              <a:t>En ocasiones hará cosas inapropiadas para obtener una reacción de los demás estudiantes. Este comportamiento a menudo mete a Fred en problemas y la Sra. Marks lo reprende verbalmente. En ocasiones, la maestra le pedirá a Fred que se siente en el pasillo durante unos minutos hasta que pueda “recomponerse y volver a unirse a la clase”.</a:t>
            </a:r>
            <a:endParaRPr sz="2300">
              <a:latin typeface="Merriweather"/>
              <a:ea typeface="Merriweather"/>
              <a:cs typeface="Merriweather"/>
              <a:sym typeface="Merriweathe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39"/>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17</a:t>
            </a:fld>
            <a:endParaRPr/>
          </a:p>
        </p:txBody>
      </p:sp>
      <p:sp>
        <p:nvSpPr>
          <p:cNvPr id="477" name="Google Shape;477;p39"/>
          <p:cNvSpPr txBox="1"/>
          <p:nvPr/>
        </p:nvSpPr>
        <p:spPr>
          <a:xfrm>
            <a:off x="1223725" y="1721007"/>
            <a:ext cx="10582200" cy="2786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b="1"/>
              <a:t>La reacción de la Sra. Marks</a:t>
            </a:r>
            <a:endParaRPr sz="2500" b="1"/>
          </a:p>
          <a:p>
            <a:pPr marL="0" marR="0" lvl="0" indent="0" algn="l" rtl="0">
              <a:spcBef>
                <a:spcPts val="0"/>
              </a:spcBef>
              <a:spcAft>
                <a:spcPts val="0"/>
              </a:spcAft>
              <a:buNone/>
            </a:pPr>
            <a:endParaRPr sz="2500" b="1"/>
          </a:p>
          <a:p>
            <a:pPr marL="0" marR="0" lvl="0" indent="0" algn="l" rtl="0">
              <a:spcBef>
                <a:spcPts val="0"/>
              </a:spcBef>
              <a:spcAft>
                <a:spcPts val="0"/>
              </a:spcAft>
              <a:buNone/>
            </a:pPr>
            <a:r>
              <a:rPr lang="en-US" sz="2500"/>
              <a:t>La Sra. Marks envía informes de progreso diarios a los padres de Fred y, a menudo, expresa su descontento con él diciendo: "Es muy inteligente, pero está perdiendo el tiempo eligiendo ser el payaso de la clase". La maestra también lo refirió al consejero escolar, el Sr. Abraham, para obtener apoyo adicional.</a:t>
            </a:r>
            <a:endParaRPr sz="25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40"/>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18</a:t>
            </a:fld>
            <a:endParaRPr/>
          </a:p>
        </p:txBody>
      </p:sp>
      <p:sp>
        <p:nvSpPr>
          <p:cNvPr id="483" name="Google Shape;483;p40"/>
          <p:cNvSpPr txBox="1"/>
          <p:nvPr/>
        </p:nvSpPr>
        <p:spPr>
          <a:xfrm>
            <a:off x="675085" y="719588"/>
            <a:ext cx="11211000" cy="40788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500" b="1">
                <a:latin typeface="Merriweather"/>
                <a:ea typeface="Merriweather"/>
                <a:cs typeface="Merriweather"/>
                <a:sym typeface="Merriweather"/>
              </a:rPr>
              <a:t>Respuesta de los padres</a:t>
            </a:r>
            <a:endParaRPr sz="2500" b="1">
              <a:latin typeface="Merriweather"/>
              <a:ea typeface="Merriweather"/>
              <a:cs typeface="Merriweather"/>
              <a:sym typeface="Merriweather"/>
            </a:endParaRPr>
          </a:p>
          <a:p>
            <a:pPr marL="0" marR="0" lvl="0" indent="0" algn="l" rtl="0">
              <a:lnSpc>
                <a:spcPct val="150000"/>
              </a:lnSpc>
              <a:spcBef>
                <a:spcPts val="0"/>
              </a:spcBef>
              <a:spcAft>
                <a:spcPts val="0"/>
              </a:spcAft>
              <a:buNone/>
            </a:pPr>
            <a:endParaRPr sz="2500" b="1">
              <a:latin typeface="Merriweather"/>
              <a:ea typeface="Merriweather"/>
              <a:cs typeface="Merriweather"/>
              <a:sym typeface="Merriweather"/>
            </a:endParaRPr>
          </a:p>
          <a:p>
            <a:pPr marL="0" marR="0" lvl="0" indent="0" algn="l" rtl="0">
              <a:lnSpc>
                <a:spcPct val="100000"/>
              </a:lnSpc>
              <a:spcBef>
                <a:spcPts val="0"/>
              </a:spcBef>
              <a:spcAft>
                <a:spcPts val="0"/>
              </a:spcAft>
              <a:buNone/>
            </a:pPr>
            <a:r>
              <a:rPr lang="en-US" sz="2300">
                <a:latin typeface="Merriweather"/>
                <a:ea typeface="Merriweather"/>
                <a:cs typeface="Merriweather"/>
                <a:sym typeface="Merriweather"/>
              </a:rPr>
              <a:t>Los padres de Fred solicitaron recientemente una evaluación psicológica privada para él, ya que expresaron su preocupación por su falta de capacidad para completar las tareas asignadas en casa, por mostrarse distante, molestarse fácilmente y con frecuencia extraviar artículos importantes. Después de la evaluación, los padres de Fred programaron un chequeo físico anual y hablaron sobre su comportamiento con su pediatra. Tanto su psicólogo como su pediatra le han diagnosticado a Fred un trastorno por déficit de atención e hiperactividad.</a:t>
            </a:r>
            <a:endParaRPr sz="2300">
              <a:latin typeface="Merriweather"/>
              <a:ea typeface="Merriweather"/>
              <a:cs typeface="Merriweather"/>
              <a:sym typeface="Merriweathe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41"/>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19</a:t>
            </a:fld>
            <a:endParaRPr/>
          </a:p>
        </p:txBody>
      </p:sp>
      <p:sp>
        <p:nvSpPr>
          <p:cNvPr id="489" name="Google Shape;489;p41"/>
          <p:cNvSpPr txBox="1"/>
          <p:nvPr/>
        </p:nvSpPr>
        <p:spPr>
          <a:xfrm>
            <a:off x="940141" y="940248"/>
            <a:ext cx="10644300" cy="4802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b="1">
                <a:latin typeface="Merriweather"/>
                <a:ea typeface="Merriweather"/>
                <a:cs typeface="Merriweather"/>
                <a:sym typeface="Merriweather"/>
              </a:rPr>
              <a:t>La respuesta de los padres continúa...</a:t>
            </a:r>
            <a:endParaRPr/>
          </a:p>
          <a:p>
            <a:pPr marL="0" marR="0" lvl="0" indent="0" algn="l" rtl="0">
              <a:spcBef>
                <a:spcPts val="0"/>
              </a:spcBef>
              <a:spcAft>
                <a:spcPts val="0"/>
              </a:spcAft>
              <a:buNone/>
            </a:pPr>
            <a:endParaRPr sz="1800" b="0" i="0">
              <a:solidFill>
                <a:srgbClr val="000000"/>
              </a:solidFill>
              <a:latin typeface="Merriweather"/>
              <a:ea typeface="Merriweather"/>
              <a:cs typeface="Merriweather"/>
              <a:sym typeface="Merriweather"/>
            </a:endParaRPr>
          </a:p>
          <a:p>
            <a:pPr marL="0" lvl="0" indent="0" algn="l" rtl="0">
              <a:lnSpc>
                <a:spcPct val="150000"/>
              </a:lnSpc>
              <a:spcBef>
                <a:spcPts val="0"/>
              </a:spcBef>
              <a:spcAft>
                <a:spcPts val="0"/>
              </a:spcAft>
              <a:buNone/>
            </a:pPr>
            <a:r>
              <a:rPr lang="en-US" sz="1800">
                <a:latin typeface="Merriweather"/>
                <a:ea typeface="Merriweather"/>
                <a:cs typeface="Merriweather"/>
                <a:sym typeface="Merriweather"/>
              </a:rPr>
              <a:t>El pediatra de Fred le recetó que tomara 18 mg de Concerta durante la primera semana, con aumentos posteriores durante las primeras 3 semanas. Sus padres admiten que han estado administrando el medicamento de manera inconsistente debido a las frecuentes quejas de Fred de dolores de estómago.</a:t>
            </a:r>
            <a:endParaRPr sz="1800">
              <a:latin typeface="Merriweather"/>
              <a:ea typeface="Merriweather"/>
              <a:cs typeface="Merriweather"/>
              <a:sym typeface="Merriweather"/>
            </a:endParaRPr>
          </a:p>
          <a:p>
            <a:pPr marL="0" lvl="0" indent="0" algn="l" rtl="0">
              <a:lnSpc>
                <a:spcPct val="150000"/>
              </a:lnSpc>
              <a:spcBef>
                <a:spcPts val="0"/>
              </a:spcBef>
              <a:spcAft>
                <a:spcPts val="0"/>
              </a:spcAft>
              <a:buNone/>
            </a:pPr>
            <a:r>
              <a:rPr lang="en-US" sz="1800">
                <a:latin typeface="Merriweather"/>
                <a:ea typeface="Merriweather"/>
                <a:cs typeface="Merriweather"/>
                <a:sym typeface="Merriweather"/>
              </a:rPr>
              <a:t>Durante una reunión reciente con la Sra. Marks y el Sr. Abraham, se animó a los padres de Fred a buscar terapia o asesoramiento conductual para ayudar a Fred a aprender habilidades esenciales para controlar mejor sus síntomas del TDAH. Se les proporcionó una lista completa de recursos. Sin embargo, se negaron afirmando que Fred no necesitaba terapia y creían que "solo tiene que esforzarse un poco más y estará bien".  </a:t>
            </a:r>
            <a:endParaRPr/>
          </a:p>
          <a:p>
            <a:pPr marL="0" marR="0" lvl="0" indent="0" algn="l" rtl="0">
              <a:spcBef>
                <a:spcPts val="0"/>
              </a:spcBef>
              <a:spcAft>
                <a:spcPts val="0"/>
              </a:spcAft>
              <a:buNone/>
            </a:pPr>
            <a:endParaRPr sz="2000">
              <a:latin typeface="Merriweather"/>
              <a:ea typeface="Merriweather"/>
              <a:cs typeface="Merriweather"/>
              <a:sym typeface="Merriweathe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42"/>
          <p:cNvSpPr txBox="1">
            <a:spLocks noGrp="1"/>
          </p:cNvSpPr>
          <p:nvPr>
            <p:ph type="ftr" idx="11"/>
          </p:nvPr>
        </p:nvSpPr>
        <p:spPr>
          <a:xfrm>
            <a:off x="224056" y="6310949"/>
            <a:ext cx="8127464"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sz="1200"/>
              <a:t>Reference:  Diagnostic Statistical Manual of Mental Disorders- 5</a:t>
            </a:r>
            <a:r>
              <a:rPr lang="en-US" sz="1200" baseline="30000"/>
              <a:t>th</a:t>
            </a:r>
            <a:r>
              <a:rPr lang="en-US" sz="1200"/>
              <a:t> Edition </a:t>
            </a:r>
            <a:endParaRPr/>
          </a:p>
        </p:txBody>
      </p:sp>
      <p:sp>
        <p:nvSpPr>
          <p:cNvPr id="495" name="Google Shape;495;p42"/>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20</a:t>
            </a:fld>
            <a:endParaRPr/>
          </a:p>
        </p:txBody>
      </p:sp>
      <p:sp>
        <p:nvSpPr>
          <p:cNvPr id="496" name="Google Shape;496;p42"/>
          <p:cNvSpPr txBox="1">
            <a:spLocks noGrp="1"/>
          </p:cNvSpPr>
          <p:nvPr>
            <p:ph type="title"/>
          </p:nvPr>
        </p:nvSpPr>
        <p:spPr>
          <a:xfrm rot="-420042">
            <a:off x="180455" y="245239"/>
            <a:ext cx="4802202" cy="1325662"/>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4000"/>
              <a:buFont typeface="Comic Sans MS"/>
              <a:buNone/>
            </a:pPr>
            <a:r>
              <a:rPr lang="en-US"/>
              <a:t>Criterio del DSM V Diagnostic</a:t>
            </a:r>
            <a:endParaRPr/>
          </a:p>
        </p:txBody>
      </p:sp>
      <p:sp>
        <p:nvSpPr>
          <p:cNvPr id="497" name="Google Shape;497;p42"/>
          <p:cNvSpPr txBox="1"/>
          <p:nvPr/>
        </p:nvSpPr>
        <p:spPr>
          <a:xfrm>
            <a:off x="10454640" y="547052"/>
            <a:ext cx="1513303" cy="2704148"/>
          </a:xfrm>
          <a:prstGeom prst="rect">
            <a:avLst/>
          </a:prstGeom>
          <a:noFill/>
          <a:ln w="9525" cap="flat" cmpd="sng">
            <a:solidFill>
              <a:schemeClr val="dk1"/>
            </a:solidFill>
            <a:prstDash val="solid"/>
            <a:round/>
            <a:headEnd type="none" w="sm" len="sm"/>
            <a:tailEnd type="none" w="sm" len="sm"/>
          </a:ln>
        </p:spPr>
        <p:txBody>
          <a:bodyPr spcFirstLastPara="1" wrap="square" lIns="0" tIns="45700" rIns="91425" bIns="45700" anchor="ctr" anchorCtr="0">
            <a:noAutofit/>
          </a:bodyPr>
          <a:lstStyle/>
          <a:p>
            <a:pPr marL="0" marR="0" lvl="0" indent="0" algn="ctr" rtl="0">
              <a:spcBef>
                <a:spcPts val="0"/>
              </a:spcBef>
              <a:spcAft>
                <a:spcPts val="0"/>
              </a:spcAft>
              <a:buNone/>
            </a:pPr>
            <a:r>
              <a:rPr lang="en-US" sz="1200" b="1">
                <a:solidFill>
                  <a:srgbClr val="FF0000"/>
                </a:solidFill>
                <a:latin typeface="Lato"/>
                <a:ea typeface="Lato"/>
                <a:cs typeface="Lato"/>
                <a:sym typeface="Lato"/>
              </a:rPr>
              <a:t>Tenga en cuenta:</a:t>
            </a:r>
            <a:endParaRPr sz="1200" b="1">
              <a:solidFill>
                <a:srgbClr val="FF0000"/>
              </a:solidFill>
              <a:latin typeface="Lato"/>
              <a:ea typeface="Lato"/>
              <a:cs typeface="Lato"/>
              <a:sym typeface="Lato"/>
            </a:endParaRPr>
          </a:p>
          <a:p>
            <a:pPr marL="0" marR="0" lvl="0" indent="0" algn="ctr" rtl="0">
              <a:spcBef>
                <a:spcPts val="0"/>
              </a:spcBef>
              <a:spcAft>
                <a:spcPts val="0"/>
              </a:spcAft>
              <a:buNone/>
            </a:pPr>
            <a:r>
              <a:rPr lang="en-US" sz="1200" b="1">
                <a:solidFill>
                  <a:srgbClr val="FF0000"/>
                </a:solidFill>
                <a:latin typeface="Lato"/>
                <a:ea typeface="Lato"/>
                <a:cs typeface="Lato"/>
                <a:sym typeface="Lato"/>
              </a:rPr>
              <a:t>La información descrita en esta capacitación de ninguna manera debe sustituir una evaluación formal realizada por un profesional médico autorizado.</a:t>
            </a:r>
            <a:endParaRPr sz="1200" b="1">
              <a:solidFill>
                <a:srgbClr val="FF0000"/>
              </a:solidFill>
              <a:latin typeface="Lato"/>
              <a:ea typeface="Lato"/>
              <a:cs typeface="Lato"/>
              <a:sym typeface="Lato"/>
            </a:endParaRPr>
          </a:p>
          <a:p>
            <a:pPr marL="0" marR="0" lvl="0" indent="0" algn="ctr" rtl="0">
              <a:spcBef>
                <a:spcPts val="0"/>
              </a:spcBef>
              <a:spcAft>
                <a:spcPts val="0"/>
              </a:spcAft>
              <a:buNone/>
            </a:pPr>
            <a:r>
              <a:rPr lang="en-US" sz="1200" b="1">
                <a:solidFill>
                  <a:srgbClr val="FF0000"/>
                </a:solidFill>
                <a:latin typeface="Lato"/>
                <a:ea typeface="Lato"/>
                <a:cs typeface="Lato"/>
                <a:sym typeface="Lato"/>
              </a:rPr>
              <a:t>Se desaconseja ALTAMENTE el autodiagnóstico o el diagnóstico de otros.</a:t>
            </a:r>
            <a:endParaRPr sz="1200" b="1">
              <a:solidFill>
                <a:srgbClr val="FF0000"/>
              </a:solidFill>
              <a:latin typeface="Lato"/>
              <a:ea typeface="Lato"/>
              <a:cs typeface="Lato"/>
              <a:sym typeface="Lato"/>
            </a:endParaRPr>
          </a:p>
        </p:txBody>
      </p:sp>
      <p:sp>
        <p:nvSpPr>
          <p:cNvPr id="498" name="Google Shape;498;p42"/>
          <p:cNvSpPr txBox="1"/>
          <p:nvPr/>
        </p:nvSpPr>
        <p:spPr>
          <a:xfrm>
            <a:off x="1639963" y="1487925"/>
            <a:ext cx="9473100" cy="5033400"/>
          </a:xfrm>
          <a:prstGeom prst="rect">
            <a:avLst/>
          </a:prstGeom>
          <a:noFill/>
          <a:ln>
            <a:noFill/>
          </a:ln>
        </p:spPr>
        <p:txBody>
          <a:bodyPr spcFirstLastPara="1" wrap="square" lIns="91425" tIns="45700" rIns="91425" bIns="45700" anchor="t" anchorCtr="0">
            <a:spAutoFit/>
          </a:bodyPr>
          <a:lstStyle/>
          <a:p>
            <a:pPr marL="457200" marR="0" lvl="0" indent="0" algn="l" rtl="0">
              <a:lnSpc>
                <a:spcPct val="150000"/>
              </a:lnSpc>
              <a:spcBef>
                <a:spcPts val="0"/>
              </a:spcBef>
              <a:spcAft>
                <a:spcPts val="0"/>
              </a:spcAft>
              <a:buNone/>
            </a:pPr>
            <a:r>
              <a:rPr lang="en-US" sz="1800">
                <a:latin typeface="Merriweather"/>
                <a:ea typeface="Merriweather"/>
                <a:cs typeface="Merriweather"/>
                <a:sym typeface="Merriweather"/>
              </a:rPr>
              <a:t>El Manual de Diagnóstico y Estadístico de los trastornos mentales, quinta edición, define el trastorno por déficit de atención con hiperactividad </a:t>
            </a:r>
            <a:endParaRPr sz="1800">
              <a:latin typeface="Merriweather"/>
              <a:ea typeface="Merriweather"/>
              <a:cs typeface="Merriweather"/>
              <a:sym typeface="Merriweather"/>
            </a:endParaRPr>
          </a:p>
          <a:p>
            <a:pPr marL="457200" marR="0" lvl="0" indent="0" algn="l" rtl="0">
              <a:lnSpc>
                <a:spcPct val="150000"/>
              </a:lnSpc>
              <a:spcBef>
                <a:spcPts val="0"/>
              </a:spcBef>
              <a:spcAft>
                <a:spcPts val="0"/>
              </a:spcAft>
              <a:buNone/>
            </a:pPr>
            <a:endParaRPr sz="1800">
              <a:latin typeface="Merriweather"/>
              <a:ea typeface="Merriweather"/>
              <a:cs typeface="Merriweather"/>
              <a:sym typeface="Merriweather"/>
            </a:endParaRPr>
          </a:p>
          <a:p>
            <a:pPr marL="0" marR="0" lvl="0" indent="0" algn="l" rtl="0">
              <a:lnSpc>
                <a:spcPct val="150000"/>
              </a:lnSpc>
              <a:spcBef>
                <a:spcPts val="0"/>
              </a:spcBef>
              <a:spcAft>
                <a:spcPts val="0"/>
              </a:spcAft>
              <a:buNone/>
            </a:pPr>
            <a:r>
              <a:rPr lang="en-US" sz="1600">
                <a:latin typeface="Merriweather"/>
                <a:ea typeface="Merriweather"/>
                <a:cs typeface="Merriweather"/>
                <a:sym typeface="Merriweather"/>
              </a:rPr>
              <a:t>Como:</a:t>
            </a:r>
            <a:endParaRPr sz="1600">
              <a:latin typeface="Merriweather"/>
              <a:ea typeface="Merriweather"/>
              <a:cs typeface="Merriweather"/>
              <a:sym typeface="Merriweather"/>
            </a:endParaRPr>
          </a:p>
          <a:p>
            <a:pPr marL="285750" marR="0" lvl="0" indent="-273050" algn="l" rtl="0">
              <a:lnSpc>
                <a:spcPct val="150000"/>
              </a:lnSpc>
              <a:spcBef>
                <a:spcPts val="0"/>
              </a:spcBef>
              <a:spcAft>
                <a:spcPts val="0"/>
              </a:spcAft>
              <a:buClr>
                <a:srgbClr val="000000"/>
              </a:buClr>
              <a:buSzPts val="1600"/>
              <a:buFont typeface="Noto Sans Symbols"/>
              <a:buChar char="✔"/>
            </a:pPr>
            <a:r>
              <a:rPr lang="en-US" sz="1600">
                <a:latin typeface="Merriweather"/>
                <a:ea typeface="Merriweather"/>
                <a:cs typeface="Merriweather"/>
                <a:sym typeface="Merriweather"/>
              </a:rPr>
              <a:t>Un patrón persistente de falta de atención y/o hiperactividad-impulsividad que INTERFIERE con el funcionamiento del desarrollo y se define por las siguientes características.</a:t>
            </a:r>
            <a:endParaRPr sz="1600">
              <a:latin typeface="Merriweather"/>
              <a:ea typeface="Merriweather"/>
              <a:cs typeface="Merriweather"/>
              <a:sym typeface="Merriweather"/>
            </a:endParaRPr>
          </a:p>
          <a:p>
            <a:pPr marL="457200" lvl="0" indent="-330200" algn="l" rtl="0">
              <a:spcBef>
                <a:spcPts val="0"/>
              </a:spcBef>
              <a:spcAft>
                <a:spcPts val="0"/>
              </a:spcAft>
              <a:buSzPts val="1600"/>
              <a:buFont typeface="Merriweather"/>
              <a:buChar char="✔"/>
            </a:pPr>
            <a:r>
              <a:rPr lang="en-US" sz="1600" i="1">
                <a:latin typeface="Merriweather"/>
                <a:ea typeface="Merriweather"/>
                <a:cs typeface="Merriweather"/>
                <a:sym typeface="Merriweather"/>
              </a:rPr>
              <a:t>Falta de atención: 6 o más de los síntomas han estado presentes durante al menos 6 meses.</a:t>
            </a:r>
            <a:endParaRPr sz="1600" i="1">
              <a:latin typeface="Merriweather"/>
              <a:ea typeface="Merriweather"/>
              <a:cs typeface="Merriweather"/>
              <a:sym typeface="Merriweather"/>
            </a:endParaRPr>
          </a:p>
          <a:p>
            <a:pPr marL="457200" lvl="0" indent="-330200" algn="l" rtl="0">
              <a:spcBef>
                <a:spcPts val="0"/>
              </a:spcBef>
              <a:spcAft>
                <a:spcPts val="0"/>
              </a:spcAft>
              <a:buSzPts val="1600"/>
              <a:buFont typeface="Noto Sans Symbols"/>
              <a:buChar char="✔"/>
            </a:pPr>
            <a:r>
              <a:rPr lang="en-US" sz="1600" i="1">
                <a:latin typeface="Merriweather"/>
                <a:ea typeface="Merriweather"/>
                <a:cs typeface="Merriweather"/>
                <a:sym typeface="Merriweather"/>
              </a:rPr>
              <a:t>Hiperactividad (inquietud, a menudo se levanta del asiento, a menudo corre, no puede jugar tranquilamente, a menudo está en movimiento, a menudo habla excesivamente)</a:t>
            </a:r>
            <a:endParaRPr sz="1600" i="1">
              <a:latin typeface="Merriweather"/>
              <a:ea typeface="Merriweather"/>
              <a:cs typeface="Merriweather"/>
              <a:sym typeface="Merriweather"/>
            </a:endParaRPr>
          </a:p>
          <a:p>
            <a:pPr marL="457200" lvl="0" indent="0" algn="l" rtl="0">
              <a:spcBef>
                <a:spcPts val="0"/>
              </a:spcBef>
              <a:spcAft>
                <a:spcPts val="0"/>
              </a:spcAft>
              <a:buNone/>
            </a:pPr>
            <a:endParaRPr sz="1600" i="1">
              <a:latin typeface="Merriweather"/>
              <a:ea typeface="Merriweather"/>
              <a:cs typeface="Merriweather"/>
              <a:sym typeface="Merriweather"/>
            </a:endParaRPr>
          </a:p>
          <a:p>
            <a:pPr marL="457200" lvl="0" indent="-330200" algn="l" rtl="0">
              <a:spcBef>
                <a:spcPts val="0"/>
              </a:spcBef>
              <a:spcAft>
                <a:spcPts val="0"/>
              </a:spcAft>
              <a:buSzPts val="1600"/>
              <a:buFont typeface="Noto Sans Symbols"/>
              <a:buChar char="✔"/>
            </a:pPr>
            <a:r>
              <a:rPr lang="en-US" sz="1600" i="1">
                <a:latin typeface="Merriweather"/>
                <a:ea typeface="Merriweather"/>
                <a:cs typeface="Merriweather"/>
                <a:sym typeface="Merriweather"/>
              </a:rPr>
              <a:t>Impulsividad (a menudo deja escapar respuestas, a menudo tiene problemas para esperar su turno, a menudo interrumpe o entromete a otros, varios síntomas se presentan antes de los 12 años, síntomas presentes en 2 o más entornos, evidencia CLARA de que los síntomas interfieren con la funcionalidad, los síntomas no ocurren durante un episodio psicótico trastorno)</a:t>
            </a:r>
            <a:endParaRPr sz="1600" i="1">
              <a:latin typeface="Merriweather"/>
              <a:ea typeface="Merriweather"/>
              <a:cs typeface="Merriweather"/>
              <a:sym typeface="Merriweathe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43"/>
          <p:cNvSpPr txBox="1">
            <a:spLocks noGrp="1"/>
          </p:cNvSpPr>
          <p:nvPr>
            <p:ph type="title"/>
          </p:nvPr>
        </p:nvSpPr>
        <p:spPr>
          <a:xfrm rot="-359995">
            <a:off x="837891" y="842707"/>
            <a:ext cx="3960697" cy="106151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Estadisticas</a:t>
            </a:r>
            <a:endParaRPr/>
          </a:p>
        </p:txBody>
      </p:sp>
      <p:sp>
        <p:nvSpPr>
          <p:cNvPr id="504" name="Google Shape;504;p43"/>
          <p:cNvSpPr txBox="1">
            <a:spLocks noGrp="1"/>
          </p:cNvSpPr>
          <p:nvPr>
            <p:ph type="body" idx="1"/>
          </p:nvPr>
        </p:nvSpPr>
        <p:spPr>
          <a:xfrm>
            <a:off x="438475" y="3946350"/>
            <a:ext cx="3837000" cy="1700700"/>
          </a:xfrm>
          <a:prstGeom prst="rect">
            <a:avLst/>
          </a:prstGeom>
          <a:gradFill>
            <a:gsLst>
              <a:gs pos="0">
                <a:schemeClr val="dk2"/>
              </a:gs>
              <a:gs pos="100000">
                <a:schemeClr val="dk1"/>
              </a:gs>
            </a:gsLst>
            <a:lin ang="10800025" scaled="0"/>
          </a:gradFill>
          <a:ln>
            <a:noFill/>
          </a:ln>
        </p:spPr>
        <p:txBody>
          <a:bodyPr spcFirstLastPara="1" wrap="square" lIns="144000" tIns="180000" rIns="108000" bIns="108000" anchor="ctr" anchorCtr="0">
            <a:normAutofit/>
          </a:bodyPr>
          <a:lstStyle/>
          <a:p>
            <a:pPr marL="0" lvl="0" indent="0" algn="l" rtl="0">
              <a:lnSpc>
                <a:spcPct val="90000"/>
              </a:lnSpc>
              <a:spcBef>
                <a:spcPts val="0"/>
              </a:spcBef>
              <a:spcAft>
                <a:spcPts val="0"/>
              </a:spcAft>
              <a:buClr>
                <a:schemeClr val="lt1"/>
              </a:buClr>
              <a:buSzPts val="2000"/>
              <a:buNone/>
            </a:pPr>
            <a:r>
              <a:rPr lang="en-US"/>
              <a:t>Edad promedio de aparición de los casos diagnosticables</a:t>
            </a:r>
            <a:endParaRPr/>
          </a:p>
        </p:txBody>
      </p:sp>
      <p:sp>
        <p:nvSpPr>
          <p:cNvPr id="505" name="Google Shape;505;p43"/>
          <p:cNvSpPr txBox="1">
            <a:spLocks noGrp="1"/>
          </p:cNvSpPr>
          <p:nvPr>
            <p:ph type="ftr" idx="11"/>
          </p:nvPr>
        </p:nvSpPr>
        <p:spPr>
          <a:xfrm>
            <a:off x="5620942" y="6310949"/>
            <a:ext cx="4989900" cy="365100"/>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National Institute of Mental Health</a:t>
            </a:r>
            <a:endParaRPr/>
          </a:p>
        </p:txBody>
      </p:sp>
      <p:sp>
        <p:nvSpPr>
          <p:cNvPr id="506" name="Google Shape;506;p43"/>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21</a:t>
            </a:fld>
            <a:endParaRPr/>
          </a:p>
        </p:txBody>
      </p:sp>
      <p:grpSp>
        <p:nvGrpSpPr>
          <p:cNvPr id="507" name="Google Shape;507;p43"/>
          <p:cNvGrpSpPr/>
          <p:nvPr/>
        </p:nvGrpSpPr>
        <p:grpSpPr>
          <a:xfrm>
            <a:off x="5000214" y="176741"/>
            <a:ext cx="6231333" cy="5418600"/>
            <a:chOff x="948266" y="0"/>
            <a:chExt cx="6231333" cy="5418600"/>
          </a:xfrm>
        </p:grpSpPr>
        <p:sp>
          <p:nvSpPr>
            <p:cNvPr id="508" name="Google Shape;508;p43"/>
            <p:cNvSpPr/>
            <p:nvPr/>
          </p:nvSpPr>
          <p:spPr>
            <a:xfrm>
              <a:off x="948266" y="0"/>
              <a:ext cx="5418600" cy="5418600"/>
            </a:xfrm>
            <a:prstGeom prst="triangle">
              <a:avLst>
                <a:gd name="adj" fmla="val 50000"/>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3"/>
            <p:cNvSpPr/>
            <p:nvPr/>
          </p:nvSpPr>
          <p:spPr>
            <a:xfrm>
              <a:off x="3657599" y="544777"/>
              <a:ext cx="3522000" cy="1282800"/>
            </a:xfrm>
            <a:prstGeom prst="roundRect">
              <a:avLst>
                <a:gd name="adj" fmla="val 16667"/>
              </a:avLst>
            </a:prstGeom>
            <a:solidFill>
              <a:schemeClr val="lt1">
                <a:alpha val="89800"/>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3"/>
            <p:cNvSpPr txBox="1"/>
            <p:nvPr/>
          </p:nvSpPr>
          <p:spPr>
            <a:xfrm>
              <a:off x="3720215" y="607393"/>
              <a:ext cx="3396900" cy="1157400"/>
            </a:xfrm>
            <a:prstGeom prst="rect">
              <a:avLst/>
            </a:prstGeom>
            <a:noFill/>
            <a:ln>
              <a:noFill/>
            </a:ln>
          </p:spPr>
          <p:txBody>
            <a:bodyPr spcFirstLastPara="1" wrap="square" lIns="129525" tIns="129525" rIns="129525" bIns="129525" anchor="ctr" anchorCtr="0">
              <a:noAutofit/>
            </a:bodyPr>
            <a:lstStyle/>
            <a:p>
              <a:pPr marL="0" marR="0" lvl="0" indent="0" algn="ctr" rtl="0">
                <a:lnSpc>
                  <a:spcPct val="90000"/>
                </a:lnSpc>
                <a:spcBef>
                  <a:spcPts val="0"/>
                </a:spcBef>
                <a:spcAft>
                  <a:spcPts val="0"/>
                </a:spcAft>
                <a:buClr>
                  <a:schemeClr val="dk1"/>
                </a:buClr>
                <a:buSzPts val="3400"/>
                <a:buFont typeface="Libre Franklin"/>
                <a:buNone/>
              </a:pPr>
              <a:r>
                <a:rPr lang="en-US" sz="3400">
                  <a:solidFill>
                    <a:schemeClr val="dk1"/>
                  </a:solidFill>
                  <a:latin typeface="Libre Franklin"/>
                  <a:ea typeface="Libre Franklin"/>
                  <a:cs typeface="Libre Franklin"/>
                  <a:sym typeface="Libre Franklin"/>
                </a:rPr>
                <a:t>Casos Graves: 4 años</a:t>
              </a:r>
              <a:endParaRPr/>
            </a:p>
          </p:txBody>
        </p:sp>
        <p:sp>
          <p:nvSpPr>
            <p:cNvPr id="511" name="Google Shape;511;p43"/>
            <p:cNvSpPr/>
            <p:nvPr/>
          </p:nvSpPr>
          <p:spPr>
            <a:xfrm>
              <a:off x="3657599" y="1987814"/>
              <a:ext cx="3522000" cy="1282800"/>
            </a:xfrm>
            <a:prstGeom prst="roundRect">
              <a:avLst>
                <a:gd name="adj" fmla="val 16667"/>
              </a:avLst>
            </a:prstGeom>
            <a:solidFill>
              <a:schemeClr val="lt1">
                <a:alpha val="89800"/>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3"/>
            <p:cNvSpPr txBox="1"/>
            <p:nvPr/>
          </p:nvSpPr>
          <p:spPr>
            <a:xfrm>
              <a:off x="3720215" y="2050430"/>
              <a:ext cx="3396900" cy="1157400"/>
            </a:xfrm>
            <a:prstGeom prst="rect">
              <a:avLst/>
            </a:prstGeom>
            <a:noFill/>
            <a:ln>
              <a:noFill/>
            </a:ln>
          </p:spPr>
          <p:txBody>
            <a:bodyPr spcFirstLastPara="1" wrap="square" lIns="129525" tIns="129525" rIns="129525" bIns="129525" anchor="ctr" anchorCtr="0">
              <a:noAutofit/>
            </a:bodyPr>
            <a:lstStyle/>
            <a:p>
              <a:pPr marL="0" marR="0" lvl="0" indent="0" algn="ctr" rtl="0">
                <a:lnSpc>
                  <a:spcPct val="90000"/>
                </a:lnSpc>
                <a:spcBef>
                  <a:spcPts val="0"/>
                </a:spcBef>
                <a:spcAft>
                  <a:spcPts val="0"/>
                </a:spcAft>
                <a:buClr>
                  <a:schemeClr val="dk1"/>
                </a:buClr>
                <a:buSzPts val="3400"/>
                <a:buFont typeface="Libre Franklin"/>
                <a:buNone/>
              </a:pPr>
              <a:r>
                <a:rPr lang="en-US" sz="3400">
                  <a:solidFill>
                    <a:schemeClr val="dk1"/>
                  </a:solidFill>
                  <a:latin typeface="Libre Franklin"/>
                  <a:ea typeface="Libre Franklin"/>
                  <a:cs typeface="Libre Franklin"/>
                  <a:sym typeface="Libre Franklin"/>
                </a:rPr>
                <a:t>Casos Moderados: 6 años</a:t>
              </a:r>
              <a:endParaRPr/>
            </a:p>
          </p:txBody>
        </p:sp>
        <p:sp>
          <p:nvSpPr>
            <p:cNvPr id="513" name="Google Shape;513;p43"/>
            <p:cNvSpPr/>
            <p:nvPr/>
          </p:nvSpPr>
          <p:spPr>
            <a:xfrm>
              <a:off x="3657599" y="3430852"/>
              <a:ext cx="3522000" cy="1282800"/>
            </a:xfrm>
            <a:prstGeom prst="roundRect">
              <a:avLst>
                <a:gd name="adj" fmla="val 16667"/>
              </a:avLst>
            </a:prstGeom>
            <a:solidFill>
              <a:schemeClr val="lt1">
                <a:alpha val="89800"/>
              </a:schemeClr>
            </a:solidFill>
            <a:ln w="12700"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3"/>
            <p:cNvSpPr txBox="1"/>
            <p:nvPr/>
          </p:nvSpPr>
          <p:spPr>
            <a:xfrm>
              <a:off x="3720215" y="3493468"/>
              <a:ext cx="3396900" cy="1157400"/>
            </a:xfrm>
            <a:prstGeom prst="rect">
              <a:avLst/>
            </a:prstGeom>
            <a:noFill/>
            <a:ln>
              <a:noFill/>
            </a:ln>
          </p:spPr>
          <p:txBody>
            <a:bodyPr spcFirstLastPara="1" wrap="square" lIns="129525" tIns="129525" rIns="129525" bIns="129525" anchor="ctr" anchorCtr="0">
              <a:noAutofit/>
            </a:bodyPr>
            <a:lstStyle/>
            <a:p>
              <a:pPr marL="0" marR="0" lvl="0" indent="0" algn="ctr" rtl="0">
                <a:lnSpc>
                  <a:spcPct val="90000"/>
                </a:lnSpc>
                <a:spcBef>
                  <a:spcPts val="0"/>
                </a:spcBef>
                <a:spcAft>
                  <a:spcPts val="0"/>
                </a:spcAft>
                <a:buClr>
                  <a:schemeClr val="dk1"/>
                </a:buClr>
                <a:buSzPts val="3400"/>
                <a:buFont typeface="Libre Franklin"/>
                <a:buNone/>
              </a:pPr>
              <a:r>
                <a:rPr lang="en-US" sz="3400">
                  <a:solidFill>
                    <a:schemeClr val="dk1"/>
                  </a:solidFill>
                  <a:latin typeface="Libre Franklin"/>
                  <a:ea typeface="Libre Franklin"/>
                  <a:cs typeface="Libre Franklin"/>
                  <a:sym typeface="Libre Franklin"/>
                </a:rPr>
                <a:t>Casos leves: 7 años</a:t>
              </a:r>
              <a:endParaRPr/>
            </a:p>
          </p:txBody>
        </p:sp>
      </p:grpSp>
      <p:sp>
        <p:nvSpPr>
          <p:cNvPr id="515" name="Google Shape;515;p43"/>
          <p:cNvSpPr txBox="1"/>
          <p:nvPr/>
        </p:nvSpPr>
        <p:spPr>
          <a:xfrm>
            <a:off x="2835201" y="2310474"/>
            <a:ext cx="29610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Libre Franklin"/>
                <a:ea typeface="Libre Franklin"/>
                <a:cs typeface="Libre Franklin"/>
                <a:sym typeface="Libre Franklin"/>
              </a:rPr>
              <a:t>Aprox. 6 millones de niños padecen TDAH en  U.S.A (9,8% de la población total)</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4"/>
          <p:cNvSpPr txBox="1">
            <a:spLocks noGrp="1"/>
          </p:cNvSpPr>
          <p:nvPr>
            <p:ph type="ftr" idx="11"/>
          </p:nvPr>
        </p:nvSpPr>
        <p:spPr>
          <a:xfrm>
            <a:off x="386000" y="5948048"/>
            <a:ext cx="11418600" cy="912300"/>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CHADD (Children and Adults with Attention Deficit Hyperactivity Disorder)</a:t>
            </a:r>
            <a:endParaRPr/>
          </a:p>
        </p:txBody>
      </p:sp>
      <p:sp>
        <p:nvSpPr>
          <p:cNvPr id="521" name="Google Shape;521;p44"/>
          <p:cNvSpPr txBox="1">
            <a:spLocks noGrp="1"/>
          </p:cNvSpPr>
          <p:nvPr>
            <p:ph type="sldNum" idx="12"/>
          </p:nvPr>
        </p:nvSpPr>
        <p:spPr>
          <a:xfrm>
            <a:off x="11163743" y="5945824"/>
            <a:ext cx="642300" cy="365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0000"/>
              </a:buClr>
              <a:buFont typeface="Arial"/>
              <a:buNone/>
            </a:pPr>
            <a:fld id="{00000000-1234-1234-1234-123412341234}" type="slidenum">
              <a:rPr lang="en-US"/>
              <a:t>22</a:t>
            </a:fld>
            <a:endParaRPr/>
          </a:p>
        </p:txBody>
      </p:sp>
      <p:sp>
        <p:nvSpPr>
          <p:cNvPr id="522" name="Google Shape;522;p44"/>
          <p:cNvSpPr txBox="1">
            <a:spLocks noGrp="1"/>
          </p:cNvSpPr>
          <p:nvPr>
            <p:ph type="title"/>
          </p:nvPr>
        </p:nvSpPr>
        <p:spPr>
          <a:xfrm rot="-359995">
            <a:off x="837891" y="842707"/>
            <a:ext cx="3960697" cy="106151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omic Sans MS"/>
              <a:buNone/>
            </a:pPr>
            <a:r>
              <a:rPr lang="en-US"/>
              <a:t>Dx por raza/etnia </a:t>
            </a:r>
            <a:endParaRPr/>
          </a:p>
        </p:txBody>
      </p:sp>
      <p:pic>
        <p:nvPicPr>
          <p:cNvPr id="523" name="Google Shape;523;p44"/>
          <p:cNvPicPr preferRelativeResize="0"/>
          <p:nvPr/>
        </p:nvPicPr>
        <p:blipFill rotWithShape="1">
          <a:blip r:embed="rId3">
            <a:alphaModFix/>
          </a:blip>
          <a:srcRect/>
          <a:stretch/>
        </p:blipFill>
        <p:spPr>
          <a:xfrm>
            <a:off x="5960746" y="1062990"/>
            <a:ext cx="4799400" cy="4286700"/>
          </a:xfrm>
          <a:prstGeom prst="rect">
            <a:avLst/>
          </a:prstGeom>
          <a:noFill/>
          <a:ln>
            <a:noFill/>
          </a:ln>
        </p:spPr>
      </p:pic>
      <p:sp>
        <p:nvSpPr>
          <p:cNvPr id="524" name="Google Shape;524;p44"/>
          <p:cNvSpPr txBox="1"/>
          <p:nvPr/>
        </p:nvSpPr>
        <p:spPr>
          <a:xfrm>
            <a:off x="5983825" y="1104050"/>
            <a:ext cx="4753200" cy="585000"/>
          </a:xfrm>
          <a:prstGeom prst="rect">
            <a:avLst/>
          </a:prstGeom>
          <a:solidFill>
            <a:srgbClr val="EFEFEF"/>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600" b="1">
                <a:solidFill>
                  <a:srgbClr val="FF0000"/>
                </a:solidFill>
              </a:rPr>
              <a:t>% de Niños Dx con TDAH</a:t>
            </a:r>
            <a:endParaRPr sz="2600" b="1">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45"/>
          <p:cNvSpPr txBox="1">
            <a:spLocks noGrp="1"/>
          </p:cNvSpPr>
          <p:nvPr>
            <p:ph type="ftr" idx="11"/>
          </p:nvPr>
        </p:nvSpPr>
        <p:spPr>
          <a:xfrm>
            <a:off x="770437" y="6310949"/>
            <a:ext cx="4953998"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sz="1200"/>
              <a:t>Reference: National Institute of Mental Health </a:t>
            </a:r>
            <a:endParaRPr/>
          </a:p>
        </p:txBody>
      </p:sp>
      <p:sp>
        <p:nvSpPr>
          <p:cNvPr id="530" name="Google Shape;530;p45"/>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23</a:t>
            </a:fld>
            <a:endParaRPr/>
          </a:p>
        </p:txBody>
      </p:sp>
      <p:grpSp>
        <p:nvGrpSpPr>
          <p:cNvPr id="531" name="Google Shape;531;p45"/>
          <p:cNvGrpSpPr/>
          <p:nvPr/>
        </p:nvGrpSpPr>
        <p:grpSpPr>
          <a:xfrm>
            <a:off x="2406167" y="751026"/>
            <a:ext cx="7459933" cy="5355945"/>
            <a:chOff x="374167" y="31360"/>
            <a:chExt cx="7459933" cy="5355945"/>
          </a:xfrm>
        </p:grpSpPr>
        <p:sp>
          <p:nvSpPr>
            <p:cNvPr id="532" name="Google Shape;532;p45"/>
            <p:cNvSpPr/>
            <p:nvPr/>
          </p:nvSpPr>
          <p:spPr>
            <a:xfrm rot="5400000">
              <a:off x="649738" y="1184365"/>
              <a:ext cx="1040130" cy="1184151"/>
            </a:xfrm>
            <a:prstGeom prst="bentUpArrow">
              <a:avLst>
                <a:gd name="adj1" fmla="val 32840"/>
                <a:gd name="adj2" fmla="val 25000"/>
                <a:gd name="adj3" fmla="val 35780"/>
              </a:avLst>
            </a:prstGeom>
            <a:solidFill>
              <a:srgbClr val="B7C1E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5"/>
            <p:cNvSpPr/>
            <p:nvPr/>
          </p:nvSpPr>
          <p:spPr>
            <a:xfrm>
              <a:off x="374167" y="31360"/>
              <a:ext cx="1750966" cy="1225619"/>
            </a:xfrm>
            <a:prstGeom prst="roundRect">
              <a:avLst>
                <a:gd name="adj" fmla="val 16670"/>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5"/>
            <p:cNvSpPr txBox="1"/>
            <p:nvPr/>
          </p:nvSpPr>
          <p:spPr>
            <a:xfrm>
              <a:off x="434008" y="91201"/>
              <a:ext cx="1631284" cy="1105937"/>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Libre Franklin"/>
                <a:buNone/>
              </a:pPr>
              <a:r>
                <a:rPr lang="en-US" sz="2200">
                  <a:solidFill>
                    <a:schemeClr val="lt1"/>
                  </a:solidFill>
                  <a:latin typeface="Libre Franklin"/>
                  <a:ea typeface="Libre Franklin"/>
                  <a:cs typeface="Libre Franklin"/>
                  <a:sym typeface="Libre Franklin"/>
                </a:rPr>
                <a:t>Approx.    30 %</a:t>
              </a:r>
              <a:endParaRPr/>
            </a:p>
          </p:txBody>
        </p:sp>
        <p:sp>
          <p:nvSpPr>
            <p:cNvPr id="535" name="Google Shape;535;p45"/>
            <p:cNvSpPr/>
            <p:nvPr/>
          </p:nvSpPr>
          <p:spPr>
            <a:xfrm>
              <a:off x="2125133" y="148250"/>
              <a:ext cx="1273486" cy="99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5"/>
            <p:cNvSpPr txBox="1"/>
            <p:nvPr/>
          </p:nvSpPr>
          <p:spPr>
            <a:xfrm>
              <a:off x="2125125" y="148259"/>
              <a:ext cx="1451700" cy="990600"/>
            </a:xfrm>
            <a:prstGeom prst="rect">
              <a:avLst/>
            </a:prstGeom>
            <a:noFill/>
            <a:ln>
              <a:noFill/>
            </a:ln>
          </p:spPr>
          <p:txBody>
            <a:bodyPr spcFirstLastPara="1" wrap="square" lIns="64750" tIns="64750" rIns="64750" bIns="64750" anchor="ctr" anchorCtr="0">
              <a:noAutofit/>
            </a:bodyPr>
            <a:lstStyle/>
            <a:p>
              <a:pPr marL="114300" marR="0" lvl="1" indent="-114300" algn="l" rtl="0">
                <a:lnSpc>
                  <a:spcPct val="90000"/>
                </a:lnSpc>
                <a:spcBef>
                  <a:spcPts val="0"/>
                </a:spcBef>
                <a:spcAft>
                  <a:spcPts val="0"/>
                </a:spcAft>
                <a:buClr>
                  <a:schemeClr val="dk1"/>
                </a:buClr>
                <a:buSzPts val="1300"/>
                <a:buFont typeface="Libre Franklin"/>
                <a:buChar char="•"/>
              </a:pPr>
              <a:r>
                <a:rPr lang="en-US" sz="1300">
                  <a:solidFill>
                    <a:schemeClr val="dk1"/>
                  </a:solidFill>
                  <a:latin typeface="Libre Franklin"/>
                  <a:ea typeface="Libre Franklin"/>
                  <a:cs typeface="Libre Franklin"/>
                  <a:sym typeface="Libre Franklin"/>
                </a:rPr>
                <a:t>% de niños que conservarán el DX hasta la edad adulta</a:t>
              </a:r>
              <a:endParaRPr sz="1300" b="0" i="0" u="none" strike="noStrike" cap="none">
                <a:solidFill>
                  <a:schemeClr val="dk1"/>
                </a:solidFill>
                <a:latin typeface="Libre Franklin"/>
                <a:ea typeface="Libre Franklin"/>
                <a:cs typeface="Libre Franklin"/>
                <a:sym typeface="Libre Franklin"/>
              </a:endParaRPr>
            </a:p>
          </p:txBody>
        </p:sp>
        <p:sp>
          <p:nvSpPr>
            <p:cNvPr id="537" name="Google Shape;537;p45"/>
            <p:cNvSpPr/>
            <p:nvPr/>
          </p:nvSpPr>
          <p:spPr>
            <a:xfrm rot="5400000">
              <a:off x="2101476" y="2561140"/>
              <a:ext cx="1040130" cy="1184151"/>
            </a:xfrm>
            <a:prstGeom prst="bentUpArrow">
              <a:avLst>
                <a:gd name="adj1" fmla="val 32840"/>
                <a:gd name="adj2" fmla="val 25000"/>
                <a:gd name="adj3" fmla="val 35780"/>
              </a:avLst>
            </a:prstGeom>
            <a:solidFill>
              <a:srgbClr val="B7C1E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5"/>
            <p:cNvSpPr/>
            <p:nvPr/>
          </p:nvSpPr>
          <p:spPr>
            <a:xfrm>
              <a:off x="1825904" y="1408135"/>
              <a:ext cx="1750966" cy="1225619"/>
            </a:xfrm>
            <a:prstGeom prst="roundRect">
              <a:avLst>
                <a:gd name="adj" fmla="val 16670"/>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5"/>
            <p:cNvSpPr txBox="1"/>
            <p:nvPr/>
          </p:nvSpPr>
          <p:spPr>
            <a:xfrm>
              <a:off x="1885745" y="1467976"/>
              <a:ext cx="1631284" cy="1105937"/>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Libre Franklin"/>
                <a:buNone/>
              </a:pPr>
              <a:r>
                <a:rPr lang="en-US" sz="2200">
                  <a:solidFill>
                    <a:schemeClr val="lt1"/>
                  </a:solidFill>
                  <a:latin typeface="Libre Franklin"/>
                  <a:ea typeface="Libre Franklin"/>
                  <a:cs typeface="Libre Franklin"/>
                  <a:sym typeface="Libre Franklin"/>
                </a:rPr>
                <a:t>Edad </a:t>
              </a:r>
              <a:r>
                <a:rPr lang="en-US" sz="2200" b="0" i="0">
                  <a:solidFill>
                    <a:schemeClr val="lt1"/>
                  </a:solidFill>
                  <a:latin typeface="Libre Franklin"/>
                  <a:ea typeface="Libre Franklin"/>
                  <a:cs typeface="Libre Franklin"/>
                  <a:sym typeface="Libre Franklin"/>
                </a:rPr>
                <a:t>13-18 </a:t>
              </a:r>
              <a:r>
                <a:rPr lang="en-US" sz="2200">
                  <a:solidFill>
                    <a:schemeClr val="lt1"/>
                  </a:solidFill>
                  <a:latin typeface="Libre Franklin"/>
                  <a:ea typeface="Libre Franklin"/>
                  <a:cs typeface="Libre Franklin"/>
                  <a:sym typeface="Libre Franklin"/>
                </a:rPr>
                <a:t>años</a:t>
              </a:r>
              <a:r>
                <a:rPr lang="en-US" sz="2200" b="0" i="0">
                  <a:solidFill>
                    <a:schemeClr val="lt1"/>
                  </a:solidFill>
                  <a:latin typeface="Libre Franklin"/>
                  <a:ea typeface="Libre Franklin"/>
                  <a:cs typeface="Libre Franklin"/>
                  <a:sym typeface="Libre Franklin"/>
                </a:rPr>
                <a:t>, 8.7%</a:t>
              </a:r>
              <a:endParaRPr sz="2200">
                <a:solidFill>
                  <a:schemeClr val="lt1"/>
                </a:solidFill>
                <a:latin typeface="Libre Franklin"/>
                <a:ea typeface="Libre Franklin"/>
                <a:cs typeface="Libre Franklin"/>
                <a:sym typeface="Libre Franklin"/>
              </a:endParaRPr>
            </a:p>
          </p:txBody>
        </p:sp>
        <p:sp>
          <p:nvSpPr>
            <p:cNvPr id="540" name="Google Shape;540;p45"/>
            <p:cNvSpPr/>
            <p:nvPr/>
          </p:nvSpPr>
          <p:spPr>
            <a:xfrm>
              <a:off x="3576871" y="1525026"/>
              <a:ext cx="1273486" cy="99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45"/>
            <p:cNvSpPr txBox="1"/>
            <p:nvPr/>
          </p:nvSpPr>
          <p:spPr>
            <a:xfrm>
              <a:off x="3576875" y="1525034"/>
              <a:ext cx="1631400" cy="990600"/>
            </a:xfrm>
            <a:prstGeom prst="rect">
              <a:avLst/>
            </a:prstGeom>
            <a:noFill/>
            <a:ln>
              <a:noFill/>
            </a:ln>
          </p:spPr>
          <p:txBody>
            <a:bodyPr spcFirstLastPara="1" wrap="square" lIns="64750" tIns="64750" rIns="64750" bIns="64750" anchor="ctr" anchorCtr="0">
              <a:noAutofit/>
            </a:bodyPr>
            <a:lstStyle/>
            <a:p>
              <a:pPr marL="114300" marR="0" lvl="1" indent="-114300" algn="l" rtl="0">
                <a:lnSpc>
                  <a:spcPct val="90000"/>
                </a:lnSpc>
                <a:spcBef>
                  <a:spcPts val="0"/>
                </a:spcBef>
                <a:spcAft>
                  <a:spcPts val="0"/>
                </a:spcAft>
                <a:buClr>
                  <a:schemeClr val="dk1"/>
                </a:buClr>
                <a:buSzPts val="1300"/>
                <a:buFont typeface="Libre Franklin"/>
                <a:buChar char="•"/>
              </a:pPr>
              <a:r>
                <a:rPr lang="en-US" sz="1300">
                  <a:solidFill>
                    <a:schemeClr val="dk1"/>
                  </a:solidFill>
                  <a:latin typeface="Libre Franklin"/>
                  <a:ea typeface="Libre Franklin"/>
                  <a:cs typeface="Libre Franklin"/>
                  <a:sym typeface="Libre Franklin"/>
                </a:rPr>
                <a:t>Prevalencia del TDAH entre adolescentes estadounidenses</a:t>
              </a:r>
              <a:endParaRPr sz="1300" b="0" i="0" u="none" strike="noStrike" cap="none">
                <a:solidFill>
                  <a:schemeClr val="dk1"/>
                </a:solidFill>
                <a:latin typeface="Libre Franklin"/>
                <a:ea typeface="Libre Franklin"/>
                <a:cs typeface="Libre Franklin"/>
                <a:sym typeface="Libre Franklin"/>
              </a:endParaRPr>
            </a:p>
          </p:txBody>
        </p:sp>
        <p:sp>
          <p:nvSpPr>
            <p:cNvPr id="542" name="Google Shape;542;p45"/>
            <p:cNvSpPr/>
            <p:nvPr/>
          </p:nvSpPr>
          <p:spPr>
            <a:xfrm rot="5400000">
              <a:off x="3553213" y="3937916"/>
              <a:ext cx="1040130" cy="1184151"/>
            </a:xfrm>
            <a:prstGeom prst="bentUpArrow">
              <a:avLst>
                <a:gd name="adj1" fmla="val 32840"/>
                <a:gd name="adj2" fmla="val 25000"/>
                <a:gd name="adj3" fmla="val 35780"/>
              </a:avLst>
            </a:prstGeom>
            <a:solidFill>
              <a:srgbClr val="B7C1E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45"/>
            <p:cNvSpPr/>
            <p:nvPr/>
          </p:nvSpPr>
          <p:spPr>
            <a:xfrm>
              <a:off x="3277642" y="2784911"/>
              <a:ext cx="1750966" cy="1225619"/>
            </a:xfrm>
            <a:prstGeom prst="roundRect">
              <a:avLst>
                <a:gd name="adj" fmla="val 16670"/>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5"/>
            <p:cNvSpPr txBox="1"/>
            <p:nvPr/>
          </p:nvSpPr>
          <p:spPr>
            <a:xfrm>
              <a:off x="3337483" y="2844752"/>
              <a:ext cx="1631284" cy="1105937"/>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Libre Franklin"/>
                <a:buNone/>
              </a:pPr>
              <a:r>
                <a:rPr lang="en-US" sz="2200">
                  <a:solidFill>
                    <a:schemeClr val="lt1"/>
                  </a:solidFill>
                  <a:latin typeface="Libre Franklin"/>
                  <a:ea typeface="Libre Franklin"/>
                  <a:cs typeface="Libre Franklin"/>
                  <a:sym typeface="Libre Franklin"/>
                </a:rPr>
                <a:t>50%</a:t>
              </a:r>
              <a:endParaRPr/>
            </a:p>
          </p:txBody>
        </p:sp>
        <p:sp>
          <p:nvSpPr>
            <p:cNvPr id="545" name="Google Shape;545;p45"/>
            <p:cNvSpPr/>
            <p:nvPr/>
          </p:nvSpPr>
          <p:spPr>
            <a:xfrm>
              <a:off x="5028608" y="2901802"/>
              <a:ext cx="1273486" cy="99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5"/>
            <p:cNvSpPr txBox="1"/>
            <p:nvPr/>
          </p:nvSpPr>
          <p:spPr>
            <a:xfrm>
              <a:off x="5028600" y="2901809"/>
              <a:ext cx="1683600" cy="990600"/>
            </a:xfrm>
            <a:prstGeom prst="rect">
              <a:avLst/>
            </a:prstGeom>
            <a:noFill/>
            <a:ln>
              <a:noFill/>
            </a:ln>
          </p:spPr>
          <p:txBody>
            <a:bodyPr spcFirstLastPara="1" wrap="square" lIns="64750" tIns="64750" rIns="64750" bIns="64750" anchor="ctr" anchorCtr="0">
              <a:noAutofit/>
            </a:bodyPr>
            <a:lstStyle/>
            <a:p>
              <a:pPr marL="114300" marR="0" lvl="1" indent="-114300" algn="l" rtl="0">
                <a:lnSpc>
                  <a:spcPct val="90000"/>
                </a:lnSpc>
                <a:spcBef>
                  <a:spcPts val="0"/>
                </a:spcBef>
                <a:spcAft>
                  <a:spcPts val="0"/>
                </a:spcAft>
                <a:buClr>
                  <a:schemeClr val="dk1"/>
                </a:buClr>
                <a:buSzPts val="1300"/>
                <a:buFont typeface="Libre Franklin"/>
                <a:buChar char="•"/>
              </a:pPr>
              <a:r>
                <a:rPr lang="en-US" sz="1300">
                  <a:solidFill>
                    <a:schemeClr val="dk1"/>
                  </a:solidFill>
                  <a:latin typeface="Libre Franklin"/>
                  <a:ea typeface="Libre Franklin"/>
                  <a:cs typeface="Libre Franklin"/>
                  <a:sym typeface="Libre Franklin"/>
                </a:rPr>
                <a:t>% de casos de adolescentes con discapacidad grave</a:t>
              </a:r>
              <a:endParaRPr sz="1300" b="0" i="0" u="none" strike="noStrike" cap="none">
                <a:solidFill>
                  <a:schemeClr val="dk1"/>
                </a:solidFill>
                <a:latin typeface="Libre Franklin"/>
                <a:ea typeface="Libre Franklin"/>
                <a:cs typeface="Libre Franklin"/>
                <a:sym typeface="Libre Franklin"/>
              </a:endParaRPr>
            </a:p>
          </p:txBody>
        </p:sp>
        <p:sp>
          <p:nvSpPr>
            <p:cNvPr id="547" name="Google Shape;547;p45"/>
            <p:cNvSpPr/>
            <p:nvPr/>
          </p:nvSpPr>
          <p:spPr>
            <a:xfrm>
              <a:off x="4729379" y="4161686"/>
              <a:ext cx="1750966" cy="1225619"/>
            </a:xfrm>
            <a:prstGeom prst="roundRect">
              <a:avLst>
                <a:gd name="adj" fmla="val 16670"/>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5"/>
            <p:cNvSpPr txBox="1"/>
            <p:nvPr/>
          </p:nvSpPr>
          <p:spPr>
            <a:xfrm>
              <a:off x="4789220" y="4221527"/>
              <a:ext cx="1631284" cy="1105937"/>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Libre Franklin"/>
                <a:buNone/>
              </a:pPr>
              <a:r>
                <a:rPr lang="en-US" sz="2000">
                  <a:solidFill>
                    <a:schemeClr val="lt1"/>
                  </a:solidFill>
                  <a:latin typeface="Libre Franklin"/>
                  <a:ea typeface="Libre Franklin"/>
                  <a:cs typeface="Libre Franklin"/>
                  <a:sym typeface="Libre Franklin"/>
                </a:rPr>
                <a:t>Casi el triple de hombres se ven afectados</a:t>
              </a:r>
              <a:endParaRPr sz="1200"/>
            </a:p>
          </p:txBody>
        </p:sp>
        <p:sp>
          <p:nvSpPr>
            <p:cNvPr id="549" name="Google Shape;549;p45"/>
            <p:cNvSpPr/>
            <p:nvPr/>
          </p:nvSpPr>
          <p:spPr>
            <a:xfrm>
              <a:off x="6480346" y="4278577"/>
              <a:ext cx="1273486" cy="99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5"/>
            <p:cNvSpPr txBox="1"/>
            <p:nvPr/>
          </p:nvSpPr>
          <p:spPr>
            <a:xfrm>
              <a:off x="6302000" y="4278584"/>
              <a:ext cx="1532100" cy="990600"/>
            </a:xfrm>
            <a:prstGeom prst="rect">
              <a:avLst/>
            </a:prstGeom>
            <a:noFill/>
            <a:ln>
              <a:noFill/>
            </a:ln>
          </p:spPr>
          <p:txBody>
            <a:bodyPr spcFirstLastPara="1" wrap="square" lIns="83800" tIns="83800" rIns="83800" bIns="83800" anchor="ctr" anchorCtr="0">
              <a:noAutofit/>
            </a:bodyPr>
            <a:lstStyle/>
            <a:p>
              <a:pPr marL="171450" marR="0" lvl="1" indent="-171450" algn="l" rtl="0">
                <a:lnSpc>
                  <a:spcPct val="90000"/>
                </a:lnSpc>
                <a:spcBef>
                  <a:spcPts val="0"/>
                </a:spcBef>
                <a:spcAft>
                  <a:spcPts val="0"/>
                </a:spcAft>
                <a:buClr>
                  <a:schemeClr val="dk1"/>
                </a:buClr>
                <a:buSzPts val="1700"/>
                <a:buFont typeface="Libre Franklin"/>
                <a:buChar char="•"/>
              </a:pPr>
              <a:r>
                <a:rPr lang="en-US" sz="1700">
                  <a:solidFill>
                    <a:schemeClr val="dk1"/>
                  </a:solidFill>
                  <a:latin typeface="Libre Franklin"/>
                  <a:ea typeface="Libre Franklin"/>
                  <a:cs typeface="Libre Franklin"/>
                  <a:sym typeface="Libre Franklin"/>
                </a:rPr>
                <a:t>Impacto en hombres versus mujeres</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46"/>
          <p:cNvSpPr txBox="1">
            <a:spLocks noGrp="1"/>
          </p:cNvSpPr>
          <p:nvPr>
            <p:ph type="ftr" idx="11"/>
          </p:nvPr>
        </p:nvSpPr>
        <p:spPr>
          <a:xfrm>
            <a:off x="911225" y="5945824"/>
            <a:ext cx="9764395" cy="365125"/>
          </a:xfrm>
          <a:prstGeom prst="rect">
            <a:avLst/>
          </a:prstGeom>
          <a:noFill/>
          <a:ln>
            <a:noFill/>
          </a:ln>
        </p:spPr>
        <p:txBody>
          <a:bodyPr spcFirstLastPara="1" wrap="square" lIns="0" tIns="45700" rIns="91425" bIns="45700" anchor="ctr" anchorCtr="0">
            <a:noAutofit/>
          </a:bodyPr>
          <a:lstStyle/>
          <a:p>
            <a:pPr marL="0" lvl="0" indent="0" algn="ctr" rtl="0">
              <a:spcBef>
                <a:spcPts val="0"/>
              </a:spcBef>
              <a:spcAft>
                <a:spcPts val="0"/>
              </a:spcAft>
              <a:buNone/>
            </a:pPr>
            <a:r>
              <a:rPr lang="en-US" sz="1200"/>
              <a:t>Reference: CHADD (Children and Adults with Attention Deficit Hyperactivity Disorder)</a:t>
            </a:r>
            <a:endParaRPr/>
          </a:p>
        </p:txBody>
      </p:sp>
      <p:sp>
        <p:nvSpPr>
          <p:cNvPr id="556" name="Google Shape;556;p46"/>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24</a:t>
            </a:fld>
            <a:endParaRPr/>
          </a:p>
        </p:txBody>
      </p:sp>
      <p:sp>
        <p:nvSpPr>
          <p:cNvPr id="557" name="Google Shape;557;p46"/>
          <p:cNvSpPr txBox="1">
            <a:spLocks noGrp="1"/>
          </p:cNvSpPr>
          <p:nvPr>
            <p:ph type="title"/>
          </p:nvPr>
        </p:nvSpPr>
        <p:spPr>
          <a:xfrm rot="-419902">
            <a:off x="63016" y="361883"/>
            <a:ext cx="4747168"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Causas posibles </a:t>
            </a:r>
            <a:endParaRPr/>
          </a:p>
        </p:txBody>
      </p:sp>
      <p:sp>
        <p:nvSpPr>
          <p:cNvPr id="558" name="Google Shape;558;p46"/>
          <p:cNvSpPr txBox="1"/>
          <p:nvPr/>
        </p:nvSpPr>
        <p:spPr>
          <a:xfrm>
            <a:off x="2023110" y="1852295"/>
            <a:ext cx="9372600" cy="27861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2500"/>
              <a:buFont typeface="Arial"/>
              <a:buChar char="•"/>
            </a:pPr>
            <a:r>
              <a:rPr lang="en-US" sz="2500">
                <a:solidFill>
                  <a:schemeClr val="dk1"/>
                </a:solidFill>
                <a:latin typeface="Merriweather"/>
                <a:ea typeface="Merriweather"/>
                <a:cs typeface="Merriweather"/>
                <a:sym typeface="Merriweather"/>
              </a:rPr>
              <a:t>Las causas precisas aún se desconocen</a:t>
            </a:r>
            <a:endParaRPr sz="2500">
              <a:solidFill>
                <a:schemeClr val="dk1"/>
              </a:solidFill>
              <a:latin typeface="Merriweather"/>
              <a:ea typeface="Merriweather"/>
              <a:cs typeface="Merriweather"/>
              <a:sym typeface="Merriweather"/>
            </a:endParaRPr>
          </a:p>
          <a:p>
            <a:pPr marL="342900" marR="0" lvl="0" indent="-342900" algn="l" rtl="0">
              <a:lnSpc>
                <a:spcPct val="150000"/>
              </a:lnSpc>
              <a:spcBef>
                <a:spcPts val="0"/>
              </a:spcBef>
              <a:spcAft>
                <a:spcPts val="0"/>
              </a:spcAft>
              <a:buClr>
                <a:schemeClr val="dk1"/>
              </a:buClr>
              <a:buSzPts val="2500"/>
              <a:buFont typeface="Arial"/>
              <a:buChar char="•"/>
            </a:pPr>
            <a:r>
              <a:rPr lang="en-US" sz="2500">
                <a:solidFill>
                  <a:schemeClr val="dk1"/>
                </a:solidFill>
                <a:latin typeface="Merriweather"/>
                <a:ea typeface="Merriweather"/>
                <a:cs typeface="Merriweather"/>
                <a:sym typeface="Merriweather"/>
              </a:rPr>
              <a:t>Fuerte base neurobiológica</a:t>
            </a:r>
            <a:endParaRPr sz="2500">
              <a:solidFill>
                <a:schemeClr val="dk1"/>
              </a:solidFill>
              <a:latin typeface="Merriweather"/>
              <a:ea typeface="Merriweather"/>
              <a:cs typeface="Merriweather"/>
              <a:sym typeface="Merriweather"/>
            </a:endParaRPr>
          </a:p>
          <a:p>
            <a:pPr marL="342900" marR="0" lvl="0" indent="-342900" algn="l" rtl="0">
              <a:lnSpc>
                <a:spcPct val="150000"/>
              </a:lnSpc>
              <a:spcBef>
                <a:spcPts val="0"/>
              </a:spcBef>
              <a:spcAft>
                <a:spcPts val="0"/>
              </a:spcAft>
              <a:buClr>
                <a:schemeClr val="dk1"/>
              </a:buClr>
              <a:buSzPts val="2500"/>
              <a:buFont typeface="Arial"/>
              <a:buChar char="•"/>
            </a:pPr>
            <a:r>
              <a:rPr lang="en-US" sz="2500">
                <a:solidFill>
                  <a:schemeClr val="dk1"/>
                </a:solidFill>
                <a:latin typeface="Merriweather"/>
                <a:ea typeface="Merriweather"/>
                <a:cs typeface="Merriweather"/>
                <a:sym typeface="Merriweather"/>
              </a:rPr>
              <a:t>En algunos casos, la genética puede contribuir</a:t>
            </a:r>
            <a:endParaRPr sz="2500">
              <a:solidFill>
                <a:schemeClr val="dk1"/>
              </a:solidFill>
              <a:latin typeface="Merriweather"/>
              <a:ea typeface="Merriweather"/>
              <a:cs typeface="Merriweather"/>
              <a:sym typeface="Merriweather"/>
            </a:endParaRPr>
          </a:p>
          <a:p>
            <a:pPr marL="342900" marR="0" lvl="0" indent="-342900" algn="l" rtl="0">
              <a:lnSpc>
                <a:spcPct val="150000"/>
              </a:lnSpc>
              <a:spcBef>
                <a:spcPts val="0"/>
              </a:spcBef>
              <a:spcAft>
                <a:spcPts val="0"/>
              </a:spcAft>
              <a:buClr>
                <a:schemeClr val="dk1"/>
              </a:buClr>
              <a:buSzPts val="2500"/>
              <a:buFont typeface="Arial"/>
              <a:buChar char="•"/>
            </a:pPr>
            <a:r>
              <a:rPr lang="en-US" sz="2500">
                <a:solidFill>
                  <a:schemeClr val="dk1"/>
                </a:solidFill>
                <a:latin typeface="Merriweather"/>
                <a:ea typeface="Merriweather"/>
                <a:cs typeface="Merriweather"/>
                <a:sym typeface="Merriweather"/>
              </a:rPr>
              <a:t>Complicaciones prenatales</a:t>
            </a:r>
            <a:endParaRPr sz="2500">
              <a:solidFill>
                <a:schemeClr val="dk1"/>
              </a:solidFill>
              <a:latin typeface="Merriweather"/>
              <a:ea typeface="Merriweather"/>
              <a:cs typeface="Merriweather"/>
              <a:sym typeface="Merriweather"/>
            </a:endParaRPr>
          </a:p>
          <a:p>
            <a:pPr marL="342900" marR="0" lvl="0" indent="-342900" algn="l" rtl="0">
              <a:lnSpc>
                <a:spcPct val="150000"/>
              </a:lnSpc>
              <a:spcBef>
                <a:spcPts val="0"/>
              </a:spcBef>
              <a:spcAft>
                <a:spcPts val="0"/>
              </a:spcAft>
              <a:buClr>
                <a:schemeClr val="dk1"/>
              </a:buClr>
              <a:buSzPts val="2500"/>
              <a:buFont typeface="Arial"/>
              <a:buChar char="•"/>
            </a:pPr>
            <a:r>
              <a:rPr lang="en-US" sz="2500">
                <a:solidFill>
                  <a:schemeClr val="dk1"/>
                </a:solidFill>
                <a:latin typeface="Merriweather"/>
                <a:ea typeface="Merriweather"/>
                <a:cs typeface="Merriweather"/>
                <a:sym typeface="Merriweather"/>
              </a:rPr>
              <a:t>Lesión cerebral posnatal</a:t>
            </a:r>
            <a:endParaRPr sz="2500">
              <a:solidFill>
                <a:schemeClr val="dk1"/>
              </a:solidFill>
              <a:latin typeface="Merriweather"/>
              <a:ea typeface="Merriweather"/>
              <a:cs typeface="Merriweather"/>
              <a:sym typeface="Merriweath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47"/>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25</a:t>
            </a:fld>
            <a:endParaRPr/>
          </a:p>
        </p:txBody>
      </p:sp>
      <p:sp>
        <p:nvSpPr>
          <p:cNvPr id="564" name="Google Shape;564;p47"/>
          <p:cNvSpPr txBox="1">
            <a:spLocks noGrp="1"/>
          </p:cNvSpPr>
          <p:nvPr>
            <p:ph type="title"/>
          </p:nvPr>
        </p:nvSpPr>
        <p:spPr>
          <a:xfrm rot="-420087">
            <a:off x="-21237" y="345877"/>
            <a:ext cx="5072425"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Desmintiendo mitos</a:t>
            </a:r>
            <a:endParaRPr/>
          </a:p>
        </p:txBody>
      </p:sp>
      <p:sp>
        <p:nvSpPr>
          <p:cNvPr id="565" name="Google Shape;565;p47"/>
          <p:cNvSpPr txBox="1"/>
          <p:nvPr/>
        </p:nvSpPr>
        <p:spPr>
          <a:xfrm>
            <a:off x="1685925" y="3238500"/>
            <a:ext cx="8363100" cy="1477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500">
                <a:solidFill>
                  <a:schemeClr val="dk1"/>
                </a:solidFill>
                <a:latin typeface="Libre Franklin"/>
                <a:ea typeface="Libre Franklin"/>
                <a:cs typeface="Libre Franklin"/>
                <a:sym typeface="Libre Franklin"/>
              </a:rPr>
              <a:t>Aquí hay 9 mitos comunes sobre el TDAH</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48"/>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26</a:t>
            </a:fld>
            <a:endParaRPr/>
          </a:p>
        </p:txBody>
      </p:sp>
      <p:sp>
        <p:nvSpPr>
          <p:cNvPr id="571" name="Google Shape;571;p48"/>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Mito # 1</a:t>
            </a:r>
            <a:endParaRPr/>
          </a:p>
        </p:txBody>
      </p:sp>
      <p:sp>
        <p:nvSpPr>
          <p:cNvPr id="572" name="Google Shape;572;p48"/>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500"/>
              <a:buNone/>
            </a:pPr>
            <a:r>
              <a:rPr lang="en-US" sz="4500">
                <a:latin typeface="Merriweather"/>
                <a:ea typeface="Merriweather"/>
                <a:cs typeface="Merriweather"/>
                <a:sym typeface="Merriweather"/>
              </a:rPr>
              <a:t>ADHD only affects kids.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49"/>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27</a:t>
            </a:fld>
            <a:endParaRPr/>
          </a:p>
        </p:txBody>
      </p:sp>
      <p:sp>
        <p:nvSpPr>
          <p:cNvPr id="578" name="Google Shape;578;p49"/>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FALSO</a:t>
            </a:r>
            <a:endParaRPr/>
          </a:p>
        </p:txBody>
      </p:sp>
      <p:sp>
        <p:nvSpPr>
          <p:cNvPr id="579" name="Google Shape;579;p49"/>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fontScale="47500" lnSpcReduction="20000"/>
          </a:bodyPr>
          <a:lstStyle/>
          <a:p>
            <a:pPr marL="0" lvl="0" indent="0" algn="ctr" rtl="0">
              <a:lnSpc>
                <a:spcPct val="170000"/>
              </a:lnSpc>
              <a:spcBef>
                <a:spcPts val="0"/>
              </a:spcBef>
              <a:spcAft>
                <a:spcPts val="0"/>
              </a:spcAft>
              <a:buClr>
                <a:srgbClr val="000000"/>
              </a:buClr>
              <a:buSzPct val="100000"/>
              <a:buNone/>
            </a:pPr>
            <a:r>
              <a:rPr lang="en-US">
                <a:solidFill>
                  <a:srgbClr val="000000"/>
                </a:solidFill>
                <a:latin typeface="Merriweather"/>
                <a:ea typeface="Merriweather"/>
                <a:cs typeface="Merriweather"/>
                <a:sym typeface="Merriweather"/>
              </a:rPr>
              <a:t>Si a una persona se le diagnostica TDAH durante la niñez, es posible que tenga dificultades con los síntomas hasta la adolescencia y la edad adulta.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50"/>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28</a:t>
            </a:fld>
            <a:endParaRPr/>
          </a:p>
        </p:txBody>
      </p:sp>
      <p:sp>
        <p:nvSpPr>
          <p:cNvPr id="585" name="Google Shape;585;p50"/>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Mito # 2</a:t>
            </a:r>
            <a:endParaRPr/>
          </a:p>
        </p:txBody>
      </p:sp>
      <p:sp>
        <p:nvSpPr>
          <p:cNvPr id="586" name="Google Shape;586;p50"/>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500"/>
              <a:buNone/>
            </a:pPr>
            <a:r>
              <a:rPr lang="en-US" sz="4500">
                <a:latin typeface="Merriweather"/>
                <a:ea typeface="Merriweather"/>
                <a:cs typeface="Merriweather"/>
                <a:sym typeface="Merriweather"/>
              </a:rPr>
              <a:t>El TDAH es sólo una excusa para el mal comportamiento.</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51"/>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29</a:t>
            </a:fld>
            <a:endParaRPr/>
          </a:p>
        </p:txBody>
      </p:sp>
      <p:sp>
        <p:nvSpPr>
          <p:cNvPr id="592" name="Google Shape;592;p51"/>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FALSO</a:t>
            </a:r>
            <a:endParaRPr/>
          </a:p>
        </p:txBody>
      </p:sp>
      <p:sp>
        <p:nvSpPr>
          <p:cNvPr id="593" name="Google Shape;593;p51"/>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fontScale="47500" lnSpcReduction="10000"/>
          </a:bodyPr>
          <a:lstStyle/>
          <a:p>
            <a:pPr marL="0" lvl="0" indent="0" algn="ctr" rtl="0">
              <a:lnSpc>
                <a:spcPct val="170000"/>
              </a:lnSpc>
              <a:spcBef>
                <a:spcPts val="0"/>
              </a:spcBef>
              <a:spcAft>
                <a:spcPts val="0"/>
              </a:spcAft>
              <a:buClr>
                <a:srgbClr val="000000"/>
              </a:buClr>
              <a:buSzPct val="100000"/>
              <a:buNone/>
            </a:pPr>
            <a:r>
              <a:rPr lang="en-US">
                <a:solidFill>
                  <a:srgbClr val="000000"/>
                </a:solidFill>
                <a:latin typeface="Merriweather"/>
                <a:ea typeface="Merriweather"/>
                <a:cs typeface="Merriweather"/>
                <a:sym typeface="Merriweather"/>
              </a:rPr>
              <a:t>El trastorno por déficit de atención e hiperactividad es un trastorno neurológico que afecta el desarrollo del cerebro.</a:t>
            </a:r>
            <a:endParaRPr>
              <a:solidFill>
                <a:srgbClr val="000000"/>
              </a:solidFill>
              <a:latin typeface="Merriweather"/>
              <a:ea typeface="Merriweather"/>
              <a:cs typeface="Merriweather"/>
              <a:sym typeface="Merriweather"/>
            </a:endParaRPr>
          </a:p>
          <a:p>
            <a:pPr marL="0" lvl="0" indent="0" algn="ctr" rtl="0">
              <a:lnSpc>
                <a:spcPct val="170000"/>
              </a:lnSpc>
              <a:spcBef>
                <a:spcPts val="0"/>
              </a:spcBef>
              <a:spcAft>
                <a:spcPts val="0"/>
              </a:spcAft>
              <a:buClr>
                <a:srgbClr val="000000"/>
              </a:buClr>
              <a:buSzPct val="100000"/>
              <a:buNone/>
            </a:pPr>
            <a:r>
              <a:rPr lang="en-US" b="0" i="0">
                <a:solidFill>
                  <a:srgbClr val="000000"/>
                </a:solidFill>
                <a:latin typeface="Merriweather"/>
                <a:ea typeface="Merriweather"/>
                <a:cs typeface="Merriweather"/>
                <a:sym typeface="Merriweather"/>
              </a:rPr>
              <a:t>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p52"/>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30</a:t>
            </a:fld>
            <a:endParaRPr/>
          </a:p>
        </p:txBody>
      </p:sp>
      <p:sp>
        <p:nvSpPr>
          <p:cNvPr id="599" name="Google Shape;599;p52"/>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Mito # 3</a:t>
            </a:r>
            <a:endParaRPr/>
          </a:p>
        </p:txBody>
      </p:sp>
      <p:sp>
        <p:nvSpPr>
          <p:cNvPr id="600" name="Google Shape;600;p52"/>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500"/>
              <a:buNone/>
            </a:pPr>
            <a:r>
              <a:rPr lang="en-US" sz="4500">
                <a:latin typeface="Merriweather"/>
                <a:ea typeface="Merriweather"/>
                <a:cs typeface="Merriweather"/>
                <a:sym typeface="Merriweather"/>
              </a:rPr>
              <a:t>Los niños con TDAH son simplemente flojos.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53"/>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31</a:t>
            </a:fld>
            <a:endParaRPr/>
          </a:p>
        </p:txBody>
      </p:sp>
      <p:sp>
        <p:nvSpPr>
          <p:cNvPr id="606" name="Google Shape;606;p53"/>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FALSO</a:t>
            </a:r>
            <a:endParaRPr/>
          </a:p>
        </p:txBody>
      </p:sp>
      <p:sp>
        <p:nvSpPr>
          <p:cNvPr id="607" name="Google Shape;607;p53"/>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fontScale="85000" lnSpcReduction="20000"/>
          </a:bodyPr>
          <a:lstStyle/>
          <a:p>
            <a:pPr marL="0" lvl="0" indent="0" algn="ctr" rtl="0">
              <a:lnSpc>
                <a:spcPct val="150000"/>
              </a:lnSpc>
              <a:spcBef>
                <a:spcPts val="0"/>
              </a:spcBef>
              <a:spcAft>
                <a:spcPts val="0"/>
              </a:spcAft>
              <a:buClr>
                <a:srgbClr val="000000"/>
              </a:buClr>
              <a:buSzPct val="100000"/>
              <a:buNone/>
            </a:pPr>
            <a:r>
              <a:rPr lang="en-US" sz="2900">
                <a:solidFill>
                  <a:srgbClr val="000000"/>
                </a:solidFill>
                <a:latin typeface="Merriweather"/>
                <a:ea typeface="Merriweather"/>
                <a:cs typeface="Merriweather"/>
                <a:sym typeface="Merriweather"/>
              </a:rPr>
              <a:t>Los niños con TDAH quieren tener un buen desempeño. Sin embargo, son propensos a desanimarse y resistirse al aprendizaje una vez que han desarrollado una mentalidad de que son IRRITANTES, PEREZOSOS, MALOS y TONTOS.</a:t>
            </a:r>
            <a:endParaRPr sz="29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54"/>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32</a:t>
            </a:fld>
            <a:endParaRPr/>
          </a:p>
        </p:txBody>
      </p:sp>
      <p:sp>
        <p:nvSpPr>
          <p:cNvPr id="613" name="Google Shape;613;p54"/>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Mito # 4</a:t>
            </a:r>
            <a:endParaRPr/>
          </a:p>
        </p:txBody>
      </p:sp>
      <p:sp>
        <p:nvSpPr>
          <p:cNvPr id="614" name="Google Shape;614;p54"/>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500"/>
              <a:buNone/>
            </a:pPr>
            <a:r>
              <a:rPr lang="en-US" sz="4500">
                <a:latin typeface="Merriweather"/>
                <a:ea typeface="Merriweather"/>
                <a:cs typeface="Merriweather"/>
                <a:sym typeface="Merriweather"/>
              </a:rPr>
              <a:t>Las palabras realmente no importan.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55"/>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33</a:t>
            </a:fld>
            <a:endParaRPr/>
          </a:p>
        </p:txBody>
      </p:sp>
      <p:sp>
        <p:nvSpPr>
          <p:cNvPr id="620" name="Google Shape;620;p55"/>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FALSO</a:t>
            </a:r>
            <a:endParaRPr/>
          </a:p>
        </p:txBody>
      </p:sp>
      <p:sp>
        <p:nvSpPr>
          <p:cNvPr id="621" name="Google Shape;621;p55"/>
          <p:cNvSpPr txBox="1">
            <a:spLocks noGrp="1"/>
          </p:cNvSpPr>
          <p:nvPr>
            <p:ph type="body" idx="1"/>
          </p:nvPr>
        </p:nvSpPr>
        <p:spPr>
          <a:xfrm>
            <a:off x="121920" y="2373246"/>
            <a:ext cx="11612879" cy="2111508"/>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000000"/>
              </a:buClr>
              <a:buSzPts val="2500"/>
              <a:buNone/>
            </a:pPr>
            <a:r>
              <a:rPr lang="en-US" sz="2500">
                <a:solidFill>
                  <a:srgbClr val="000000"/>
                </a:solidFill>
                <a:latin typeface="Merriweather"/>
                <a:ea typeface="Merriweather"/>
                <a:cs typeface="Merriweather"/>
                <a:sym typeface="Merriweather"/>
              </a:rPr>
              <a:t>Cuando un niño tiene 10 años, ha recibido 20,000 palabras y mensajes negativos más en comparación con sus compañeros.</a:t>
            </a:r>
            <a:endParaRPr sz="25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56"/>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34</a:t>
            </a:fld>
            <a:endParaRPr/>
          </a:p>
        </p:txBody>
      </p:sp>
      <p:sp>
        <p:nvSpPr>
          <p:cNvPr id="627" name="Google Shape;627;p56"/>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Mito # 5</a:t>
            </a:r>
            <a:endParaRPr/>
          </a:p>
        </p:txBody>
      </p:sp>
      <p:sp>
        <p:nvSpPr>
          <p:cNvPr id="628" name="Google Shape;628;p56"/>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500"/>
              <a:buNone/>
            </a:pPr>
            <a:r>
              <a:rPr lang="en-US" sz="4500">
                <a:latin typeface="Merriweather"/>
                <a:ea typeface="Merriweather"/>
                <a:cs typeface="Merriweather"/>
                <a:sym typeface="Merriweather"/>
              </a:rPr>
              <a:t>Los niños con TDAH sólo reciben mensajes negativos de sus compañeros.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57"/>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35</a:t>
            </a:fld>
            <a:endParaRPr/>
          </a:p>
        </p:txBody>
      </p:sp>
      <p:sp>
        <p:nvSpPr>
          <p:cNvPr id="634" name="Google Shape;634;p57"/>
          <p:cNvSpPr txBox="1">
            <a:spLocks noGrp="1"/>
          </p:cNvSpPr>
          <p:nvPr>
            <p:ph type="title"/>
          </p:nvPr>
        </p:nvSpPr>
        <p:spPr>
          <a:xfrm rot="-420043">
            <a:off x="288387" y="354476"/>
            <a:ext cx="4391138"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FALSO</a:t>
            </a:r>
            <a:endParaRPr/>
          </a:p>
        </p:txBody>
      </p:sp>
      <p:sp>
        <p:nvSpPr>
          <p:cNvPr id="635" name="Google Shape;635;p57"/>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00"/>
              </a:buClr>
              <a:buSzPts val="2900"/>
              <a:buNone/>
            </a:pPr>
            <a:r>
              <a:rPr lang="en-US" sz="2900">
                <a:solidFill>
                  <a:srgbClr val="000000"/>
                </a:solidFill>
                <a:latin typeface="Merriweather"/>
                <a:ea typeface="Merriweather"/>
                <a:cs typeface="Merriweather"/>
                <a:sym typeface="Merriweather"/>
              </a:rPr>
              <a:t>Los padres y educadores también son culpables. Los niños suelen recibir estos mensajes negativos tanto de los padres como de los profesores.</a:t>
            </a:r>
            <a:endParaRPr sz="29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58"/>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36</a:t>
            </a:fld>
            <a:endParaRPr/>
          </a:p>
        </p:txBody>
      </p:sp>
      <p:sp>
        <p:nvSpPr>
          <p:cNvPr id="641" name="Google Shape;641;p58"/>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Mito # 6</a:t>
            </a:r>
            <a:endParaRPr/>
          </a:p>
        </p:txBody>
      </p:sp>
      <p:sp>
        <p:nvSpPr>
          <p:cNvPr id="642" name="Google Shape;642;p58"/>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00"/>
              </a:buClr>
              <a:buSzPts val="4500"/>
              <a:buNone/>
            </a:pPr>
            <a:r>
              <a:rPr lang="en-US" sz="4500">
                <a:solidFill>
                  <a:srgbClr val="000000"/>
                </a:solidFill>
                <a:latin typeface="Merriweather"/>
                <a:ea typeface="Merriweather"/>
                <a:cs typeface="Merriweather"/>
                <a:sym typeface="Merriweather"/>
              </a:rPr>
              <a:t>Los niños con TDAH no pueden aprender nuevos conceptos.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59"/>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37</a:t>
            </a:fld>
            <a:endParaRPr/>
          </a:p>
        </p:txBody>
      </p:sp>
      <p:sp>
        <p:nvSpPr>
          <p:cNvPr id="648" name="Google Shape;648;p59"/>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FALSO</a:t>
            </a:r>
            <a:endParaRPr/>
          </a:p>
        </p:txBody>
      </p:sp>
      <p:sp>
        <p:nvSpPr>
          <p:cNvPr id="649" name="Google Shape;649;p59"/>
          <p:cNvSpPr txBox="1">
            <a:spLocks noGrp="1"/>
          </p:cNvSpPr>
          <p:nvPr>
            <p:ph type="body" idx="1"/>
          </p:nvPr>
        </p:nvSpPr>
        <p:spPr>
          <a:xfrm>
            <a:off x="483650" y="2373250"/>
            <a:ext cx="11094900" cy="21114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000000"/>
              </a:buClr>
              <a:buSzPts val="4000"/>
              <a:buNone/>
            </a:pPr>
            <a:r>
              <a:rPr lang="en-US" sz="3800">
                <a:solidFill>
                  <a:srgbClr val="000000"/>
                </a:solidFill>
                <a:latin typeface="Merriweather"/>
                <a:ea typeface="Merriweather"/>
                <a:cs typeface="Merriweather"/>
                <a:sym typeface="Merriweather"/>
              </a:rPr>
              <a:t>Los niños con TDAH necesitan que los adultos en sus vidas los ayuden a identificar y aprovechar sus fortalezas para mejorar las oportunidades de aprendizaje.</a:t>
            </a:r>
            <a:endParaRPr sz="3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60"/>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38</a:t>
            </a:fld>
            <a:endParaRPr/>
          </a:p>
        </p:txBody>
      </p:sp>
      <p:sp>
        <p:nvSpPr>
          <p:cNvPr id="655" name="Google Shape;655;p60"/>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Mito # 7</a:t>
            </a:r>
            <a:endParaRPr/>
          </a:p>
        </p:txBody>
      </p:sp>
      <p:sp>
        <p:nvSpPr>
          <p:cNvPr id="656" name="Google Shape;656;p60"/>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500"/>
              <a:buNone/>
            </a:pPr>
            <a:r>
              <a:rPr lang="en-US" sz="4500">
                <a:latin typeface="Merriweather"/>
                <a:ea typeface="Merriweather"/>
                <a:cs typeface="Merriweather"/>
                <a:sym typeface="Merriweather"/>
              </a:rPr>
              <a:t>No es tan difícil controlar los síntomas del TDAH.</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61"/>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39</a:t>
            </a:fld>
            <a:endParaRPr/>
          </a:p>
        </p:txBody>
      </p:sp>
      <p:sp>
        <p:nvSpPr>
          <p:cNvPr id="662" name="Google Shape;662;p61"/>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FALSO</a:t>
            </a:r>
            <a:endParaRPr/>
          </a:p>
        </p:txBody>
      </p:sp>
      <p:sp>
        <p:nvSpPr>
          <p:cNvPr id="663" name="Google Shape;663;p61"/>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00"/>
              </a:buClr>
              <a:buSzPts val="2500"/>
              <a:buNone/>
            </a:pPr>
            <a:r>
              <a:rPr lang="en-US" sz="2500">
                <a:solidFill>
                  <a:srgbClr val="000000"/>
                </a:solidFill>
                <a:latin typeface="Merriweather"/>
                <a:ea typeface="Merriweather"/>
                <a:cs typeface="Merriweather"/>
                <a:sym typeface="Merriweather"/>
              </a:rPr>
              <a:t>Un niño diagnosticado con TDAH puede experimentar dificultades con las habilidades de funcionamiento ejecutivo y para mantener la concentración.</a:t>
            </a:r>
            <a:endParaRPr sz="25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62"/>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40</a:t>
            </a:fld>
            <a:endParaRPr/>
          </a:p>
        </p:txBody>
      </p:sp>
      <p:sp>
        <p:nvSpPr>
          <p:cNvPr id="669" name="Google Shape;669;p62"/>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Mito # 8</a:t>
            </a:r>
            <a:endParaRPr/>
          </a:p>
        </p:txBody>
      </p:sp>
      <p:sp>
        <p:nvSpPr>
          <p:cNvPr id="670" name="Google Shape;670;p62"/>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500"/>
              <a:buNone/>
            </a:pPr>
            <a:r>
              <a:rPr lang="en-US" sz="4500">
                <a:latin typeface="Merriweather"/>
                <a:ea typeface="Merriweather"/>
                <a:cs typeface="Merriweather"/>
                <a:sym typeface="Merriweather"/>
              </a:rPr>
              <a:t>La medicación es la única manera de ayudar a un niño con TDAH.</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63"/>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41</a:t>
            </a:fld>
            <a:endParaRPr/>
          </a:p>
        </p:txBody>
      </p:sp>
      <p:sp>
        <p:nvSpPr>
          <p:cNvPr id="676" name="Google Shape;676;p63"/>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FALSO</a:t>
            </a:r>
            <a:endParaRPr/>
          </a:p>
        </p:txBody>
      </p:sp>
      <p:sp>
        <p:nvSpPr>
          <p:cNvPr id="677" name="Google Shape;677;p63"/>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Autofit/>
          </a:bodyPr>
          <a:lstStyle/>
          <a:p>
            <a:pPr marL="0" lvl="0" indent="0" algn="ctr" rtl="0">
              <a:lnSpc>
                <a:spcPct val="170000"/>
              </a:lnSpc>
              <a:spcBef>
                <a:spcPts val="0"/>
              </a:spcBef>
              <a:spcAft>
                <a:spcPts val="0"/>
              </a:spcAft>
              <a:buClr>
                <a:srgbClr val="000000"/>
              </a:buClr>
              <a:buSzPts val="2500"/>
              <a:buNone/>
            </a:pPr>
            <a:r>
              <a:rPr lang="en-US" sz="2400">
                <a:solidFill>
                  <a:srgbClr val="000000"/>
                </a:solidFill>
                <a:latin typeface="Merriweather"/>
                <a:ea typeface="Merriweather"/>
                <a:cs typeface="Merriweather"/>
                <a:sym typeface="Merriweather"/>
              </a:rPr>
              <a:t>Existe una variedad de opciones de tratamiento que incluyen medicamentos recetados, entrenamiento conductual, asesoramiento y terapia que han demostrado ser eficaces para ayudar a controlar los síntomas del TDAH.</a:t>
            </a:r>
            <a:endParaRPr sz="24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64"/>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42</a:t>
            </a:fld>
            <a:endParaRPr/>
          </a:p>
        </p:txBody>
      </p:sp>
      <p:sp>
        <p:nvSpPr>
          <p:cNvPr id="683" name="Google Shape;683;p64"/>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Mito # 9</a:t>
            </a:r>
            <a:endParaRPr/>
          </a:p>
        </p:txBody>
      </p:sp>
      <p:sp>
        <p:nvSpPr>
          <p:cNvPr id="684" name="Google Shape;684;p64"/>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4500"/>
              <a:buNone/>
            </a:pPr>
            <a:r>
              <a:rPr lang="en-US" sz="4500">
                <a:latin typeface="Merriweather"/>
                <a:ea typeface="Merriweather"/>
                <a:cs typeface="Merriweather"/>
                <a:sym typeface="Merriweather"/>
              </a:rPr>
              <a:t>Si un niño tiene TDAH, no puede tener ningún otro diagnóstico.</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65"/>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43</a:t>
            </a:fld>
            <a:endParaRPr/>
          </a:p>
        </p:txBody>
      </p:sp>
      <p:sp>
        <p:nvSpPr>
          <p:cNvPr id="690" name="Google Shape;690;p65"/>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FALSO</a:t>
            </a:r>
            <a:endParaRPr/>
          </a:p>
        </p:txBody>
      </p:sp>
      <p:sp>
        <p:nvSpPr>
          <p:cNvPr id="691" name="Google Shape;691;p65"/>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fontScale="92500"/>
          </a:bodyPr>
          <a:lstStyle/>
          <a:p>
            <a:pPr marL="0" lvl="0" indent="0" algn="ctr" rtl="0">
              <a:lnSpc>
                <a:spcPct val="100000"/>
              </a:lnSpc>
              <a:spcBef>
                <a:spcPts val="0"/>
              </a:spcBef>
              <a:spcAft>
                <a:spcPts val="0"/>
              </a:spcAft>
              <a:buClr>
                <a:srgbClr val="000000"/>
              </a:buClr>
              <a:buSzPts val="2500"/>
              <a:buNone/>
            </a:pPr>
            <a:r>
              <a:rPr lang="en-US" sz="2500">
                <a:solidFill>
                  <a:srgbClr val="000000"/>
                </a:solidFill>
                <a:latin typeface="Merriweather"/>
                <a:ea typeface="Merriweather"/>
                <a:cs typeface="Merriweather"/>
                <a:sym typeface="Merriweather"/>
              </a:rPr>
              <a:t>A menudo, las características clínicas del TDAH pueden superponerse a las de otras afecciones. No es raro que un niño diagnosticado con TDAH presente síntomas de otros trastornos (es decir, trastorno del espectro autista, trastornos del aprendizaje, tics, depresivos, del estado de ánimo, de ansiedad y de conducta).</a:t>
            </a:r>
            <a:endParaRPr sz="25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310827-9A13-E1FD-34C3-417F0E469B9C}"/>
              </a:ext>
            </a:extLst>
          </p:cNvPr>
          <p:cNvSpPr>
            <a:spLocks noGrp="1"/>
          </p:cNvSpPr>
          <p:nvPr>
            <p:ph type="ftr" sz="quarter" idx="11"/>
          </p:nvPr>
        </p:nvSpPr>
        <p:spPr>
          <a:xfrm>
            <a:off x="702219" y="6128386"/>
            <a:ext cx="3699964" cy="365125"/>
          </a:xfrm>
        </p:spPr>
        <p:txBody>
          <a:bodyPr/>
          <a:lstStyle/>
          <a:p>
            <a:r>
              <a:rPr lang="en-US" dirty="0"/>
              <a:t>Reference:  Understood.org</a:t>
            </a:r>
            <a:endParaRPr lang="en-US" noProof="0" dirty="0"/>
          </a:p>
        </p:txBody>
      </p:sp>
      <p:sp>
        <p:nvSpPr>
          <p:cNvPr id="3" name="Slide Number Placeholder 2">
            <a:extLst>
              <a:ext uri="{FF2B5EF4-FFF2-40B4-BE49-F238E27FC236}">
                <a16:creationId xmlns:a16="http://schemas.microsoft.com/office/drawing/2014/main" id="{7FA60EA0-547B-4FBE-1A27-588413072C77}"/>
              </a:ext>
            </a:extLst>
          </p:cNvPr>
          <p:cNvSpPr>
            <a:spLocks noGrp="1"/>
          </p:cNvSpPr>
          <p:nvPr>
            <p:ph type="sldNum" sz="quarter" idx="12"/>
          </p:nvPr>
        </p:nvSpPr>
        <p:spPr/>
        <p:txBody>
          <a:bodyPr/>
          <a:lstStyle/>
          <a:p>
            <a:fld id="{98C0CDE5-970C-4CC4-BF43-0DA127E73E82}" type="slidenum">
              <a:rPr lang="en-US" noProof="0" smtClean="0"/>
              <a:t>44</a:t>
            </a:fld>
            <a:endParaRPr lang="en-US" noProof="0" dirty="0"/>
          </a:p>
        </p:txBody>
      </p:sp>
      <p:pic>
        <p:nvPicPr>
          <p:cNvPr id="6" name="Online Media 5" title="ADHD in Girls and Boys: Is It Different?">
            <a:hlinkClick r:id="" action="ppaction://media"/>
            <a:extLst>
              <a:ext uri="{FF2B5EF4-FFF2-40B4-BE49-F238E27FC236}">
                <a16:creationId xmlns:a16="http://schemas.microsoft.com/office/drawing/2014/main" id="{BDFFC617-EF74-B6F7-1820-1B64D99524AB}"/>
              </a:ext>
            </a:extLst>
          </p:cNvPr>
          <p:cNvPicPr>
            <a:picLocks noRot="1" noChangeAspect="1"/>
          </p:cNvPicPr>
          <p:nvPr>
            <a:videoFile r:link="rId1"/>
          </p:nvPr>
        </p:nvPicPr>
        <p:blipFill>
          <a:blip r:embed="rId3"/>
          <a:stretch>
            <a:fillRect/>
          </a:stretch>
        </p:blipFill>
        <p:spPr>
          <a:xfrm>
            <a:off x="3007360" y="1734464"/>
            <a:ext cx="7091680" cy="4006800"/>
          </a:xfrm>
          <a:prstGeom prst="rect">
            <a:avLst/>
          </a:prstGeom>
        </p:spPr>
      </p:pic>
      <p:sp>
        <p:nvSpPr>
          <p:cNvPr id="5" name="Google Shape;698;p66">
            <a:extLst>
              <a:ext uri="{FF2B5EF4-FFF2-40B4-BE49-F238E27FC236}">
                <a16:creationId xmlns:a16="http://schemas.microsoft.com/office/drawing/2014/main" id="{9886A309-D99E-9BF3-3B21-0D69F02E15F9}"/>
              </a:ext>
            </a:extLst>
          </p:cNvPr>
          <p:cNvSpPr txBox="1">
            <a:spLocks/>
          </p:cNvSpPr>
          <p:nvPr/>
        </p:nvSpPr>
        <p:spPr>
          <a:xfrm rot="-420042">
            <a:off x="328856" y="287709"/>
            <a:ext cx="4802202" cy="132566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000"/>
              <a:buFont typeface="Comic Sans MS"/>
              <a:buNone/>
              <a:defRPr sz="4000" b="1" i="0" u="none" strike="noStrike" cap="none">
                <a:solidFill>
                  <a:schemeClr val="lt1"/>
                </a:solidFill>
                <a:latin typeface="Comic Sans MS"/>
                <a:ea typeface="Comic Sans MS"/>
                <a:cs typeface="Comic Sans MS"/>
                <a:sym typeface="Comic Sans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err="1"/>
              <a:t>Batalla</a:t>
            </a:r>
            <a:r>
              <a:rPr lang="en-US" dirty="0"/>
              <a:t> de </a:t>
            </a:r>
            <a:r>
              <a:rPr lang="en-US" dirty="0" err="1"/>
              <a:t>los</a:t>
            </a:r>
            <a:r>
              <a:rPr lang="en-US" dirty="0"/>
              <a:t> </a:t>
            </a:r>
            <a:r>
              <a:rPr lang="en-US" dirty="0" err="1"/>
              <a:t>sexos</a:t>
            </a:r>
            <a:endParaRPr lang="en-US" dirty="0"/>
          </a:p>
        </p:txBody>
      </p:sp>
    </p:spTree>
    <p:extLst>
      <p:ext uri="{BB962C8B-B14F-4D97-AF65-F5344CB8AC3E}">
        <p14:creationId xmlns:p14="http://schemas.microsoft.com/office/powerpoint/2010/main" val="22422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67"/>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fld id="{00000000-1234-1234-1234-123412341234}" type="slidenum">
              <a:rPr lang="en-US"/>
              <a:t>45</a:t>
            </a:fld>
            <a:endParaRPr/>
          </a:p>
        </p:txBody>
      </p:sp>
      <p:sp>
        <p:nvSpPr>
          <p:cNvPr id="707" name="Google Shape;707;p67"/>
          <p:cNvSpPr txBox="1">
            <a:spLocks noGrp="1"/>
          </p:cNvSpPr>
          <p:nvPr>
            <p:ph type="title"/>
          </p:nvPr>
        </p:nvSpPr>
        <p:spPr>
          <a:xfrm rot="-420043">
            <a:off x="288387" y="315801"/>
            <a:ext cx="4391138"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Veamos a Fred</a:t>
            </a:r>
            <a:endParaRPr/>
          </a:p>
        </p:txBody>
      </p:sp>
      <p:sp>
        <p:nvSpPr>
          <p:cNvPr id="708" name="Google Shape;708;p67"/>
          <p:cNvSpPr txBox="1">
            <a:spLocks noGrp="1"/>
          </p:cNvSpPr>
          <p:nvPr>
            <p:ph type="body" idx="1"/>
          </p:nvPr>
        </p:nvSpPr>
        <p:spPr>
          <a:xfrm>
            <a:off x="1042296" y="1959611"/>
            <a:ext cx="10442575" cy="4351338"/>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212529"/>
              </a:buClr>
              <a:buSzPts val="2500"/>
              <a:buNone/>
            </a:pPr>
            <a:r>
              <a:rPr lang="en-US" sz="2500" b="1">
                <a:solidFill>
                  <a:srgbClr val="212529"/>
                </a:solidFill>
                <a:latin typeface="Quattrocento Sans"/>
                <a:ea typeface="Quattrocento Sans"/>
                <a:cs typeface="Quattrocento Sans"/>
                <a:sym typeface="Quattrocento Sans"/>
              </a:rPr>
              <a:t>Fred &amp; TDAH</a:t>
            </a:r>
            <a:endParaRPr sz="2500" b="1">
              <a:latin typeface="Times New Roman"/>
              <a:ea typeface="Times New Roman"/>
              <a:cs typeface="Times New Roman"/>
              <a:sym typeface="Times New Roman"/>
            </a:endParaRPr>
          </a:p>
          <a:p>
            <a:pPr marL="0" marR="0" lvl="0" indent="0" algn="l" rtl="0">
              <a:lnSpc>
                <a:spcPct val="90000"/>
              </a:lnSpc>
              <a:spcBef>
                <a:spcPts val="0"/>
              </a:spcBef>
              <a:spcAft>
                <a:spcPts val="0"/>
              </a:spcAft>
              <a:buClr>
                <a:schemeClr val="accent4"/>
              </a:buClr>
              <a:buSzPts val="2500"/>
              <a:buNone/>
            </a:pPr>
            <a:endParaRPr sz="2500" b="1">
              <a:solidFill>
                <a:srgbClr val="212529"/>
              </a:solidFill>
              <a:latin typeface="Times New Roman"/>
              <a:ea typeface="Times New Roman"/>
              <a:cs typeface="Times New Roman"/>
              <a:sym typeface="Times New Roman"/>
            </a:endParaRPr>
          </a:p>
          <a:p>
            <a:pPr marL="0" marR="0" lvl="0" indent="0" algn="l" rtl="0">
              <a:lnSpc>
                <a:spcPct val="90000"/>
              </a:lnSpc>
              <a:spcBef>
                <a:spcPts val="0"/>
              </a:spcBef>
              <a:spcAft>
                <a:spcPts val="0"/>
              </a:spcAft>
              <a:buClr>
                <a:srgbClr val="212529"/>
              </a:buClr>
              <a:buSzPts val="2500"/>
              <a:buNone/>
            </a:pPr>
            <a:r>
              <a:rPr lang="en-US" sz="2500">
                <a:solidFill>
                  <a:srgbClr val="212529"/>
                </a:solidFill>
                <a:latin typeface="Quattrocento Sans"/>
                <a:ea typeface="Quattrocento Sans"/>
                <a:cs typeface="Quattrocento Sans"/>
                <a:sym typeface="Quattrocento Sans"/>
              </a:rPr>
              <a:t>Al analizar el diagnóstico de TDAH, hay tres características principales que presentan los individuos. Estas características son falta de atención, hiperactividad e impulsividad. Si miramos el caso de Fred, vemos que sufre de falta de atención debido a sus hojas de trabajo incompletas y dificultad para controlar su concentración.</a:t>
            </a:r>
            <a:endParaRPr sz="2500">
              <a:latin typeface="Times New Roman"/>
              <a:ea typeface="Times New Roman"/>
              <a:cs typeface="Times New Roman"/>
              <a:sym typeface="Times New Roman"/>
            </a:endParaRPr>
          </a:p>
          <a:p>
            <a:pPr marL="228600" lvl="0" indent="-50800" algn="l" rtl="0">
              <a:lnSpc>
                <a:spcPct val="90000"/>
              </a:lnSpc>
              <a:spcBef>
                <a:spcPts val="1000"/>
              </a:spcBef>
              <a:spcAft>
                <a:spcPts val="0"/>
              </a:spcAft>
              <a:buClr>
                <a:schemeClr val="accent4"/>
              </a:buClr>
              <a:buSzPts val="2800"/>
              <a:buNone/>
            </a:pPr>
            <a:endParaRPr/>
          </a:p>
        </p:txBody>
      </p:sp>
      <p:pic>
        <p:nvPicPr>
          <p:cNvPr id="709" name="Google Shape;709;p67" descr="A child sitting at a desk with a book&#10;&#10;Description automatically generated"/>
          <p:cNvPicPr preferRelativeResize="0"/>
          <p:nvPr/>
        </p:nvPicPr>
        <p:blipFill rotWithShape="1">
          <a:blip r:embed="rId3">
            <a:alphaModFix/>
          </a:blip>
          <a:srcRect/>
          <a:stretch/>
        </p:blipFill>
        <p:spPr>
          <a:xfrm>
            <a:off x="9874924" y="281614"/>
            <a:ext cx="1509046" cy="2107634"/>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68"/>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46</a:t>
            </a:fld>
            <a:endParaRPr/>
          </a:p>
        </p:txBody>
      </p:sp>
      <p:sp>
        <p:nvSpPr>
          <p:cNvPr id="715" name="Google Shape;715;p68"/>
          <p:cNvSpPr txBox="1"/>
          <p:nvPr/>
        </p:nvSpPr>
        <p:spPr>
          <a:xfrm>
            <a:off x="2186506" y="1186102"/>
            <a:ext cx="9209400" cy="5433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rgbClr val="212529"/>
                </a:solidFill>
                <a:latin typeface="Merriweather"/>
                <a:ea typeface="Merriweather"/>
                <a:cs typeface="Merriweather"/>
                <a:sym typeface="Merriweather"/>
              </a:rPr>
              <a:t>Los estudiantes que padecen TDAH pueden omitir elementos en una hoja de trabajo incluso cuando está claro (como en el caso de Fred) que tienen las habilidades necesarias para completarlos correctamente (Smith y Tyler, 2010). Debido a su falta de atención, Fred se distrae y no se concentra el tiempo suficiente para completar cada elemento.</a:t>
            </a:r>
            <a:endParaRPr sz="2300">
              <a:solidFill>
                <a:srgbClr val="212529"/>
              </a:solidFill>
              <a:latin typeface="Merriweather"/>
              <a:ea typeface="Merriweather"/>
              <a:cs typeface="Merriweather"/>
              <a:sym typeface="Merriweather"/>
            </a:endParaRPr>
          </a:p>
          <a:p>
            <a:pPr marL="0" marR="0" lvl="0" indent="0" algn="l" rtl="0">
              <a:spcBef>
                <a:spcPts val="0"/>
              </a:spcBef>
              <a:spcAft>
                <a:spcPts val="0"/>
              </a:spcAft>
              <a:buNone/>
            </a:pPr>
            <a:endParaRPr sz="2300">
              <a:solidFill>
                <a:srgbClr val="212529"/>
              </a:solidFill>
              <a:latin typeface="Merriweather"/>
              <a:ea typeface="Merriweather"/>
              <a:cs typeface="Merriweather"/>
              <a:sym typeface="Merriweather"/>
            </a:endParaRPr>
          </a:p>
          <a:p>
            <a:pPr marL="0" marR="0" lvl="0" indent="0" algn="l" rtl="0">
              <a:spcBef>
                <a:spcPts val="0"/>
              </a:spcBef>
              <a:spcAft>
                <a:spcPts val="0"/>
              </a:spcAft>
              <a:buNone/>
            </a:pPr>
            <a:r>
              <a:rPr lang="en-US" sz="2300">
                <a:solidFill>
                  <a:srgbClr val="212529"/>
                </a:solidFill>
                <a:latin typeface="Merriweather"/>
                <a:ea typeface="Merriweather"/>
                <a:cs typeface="Merriweather"/>
                <a:sym typeface="Merriweather"/>
              </a:rPr>
              <a:t>Es posible que tenga incapacidad para concentrarse en los detalles más pequeños de una tarea o prestar atención a las características incorrectas de las tareas, lo que hace que entregue tareas incompletas (Smith y Tyler, 2010). En la descripción dada de Fred, no parece haber signos de hiperactividad, pero esta característica puede estar presente o no para confirmar un diagnóstico de TDAH.</a:t>
            </a:r>
            <a:endParaRPr sz="2300">
              <a:solidFill>
                <a:srgbClr val="212529"/>
              </a:solidFill>
              <a:latin typeface="Merriweather"/>
              <a:ea typeface="Merriweather"/>
              <a:cs typeface="Merriweather"/>
              <a:sym typeface="Merriweather"/>
            </a:endParaRPr>
          </a:p>
          <a:p>
            <a:pPr marL="0" marR="0" lvl="0" indent="0" algn="l" rtl="0">
              <a:spcBef>
                <a:spcPts val="0"/>
              </a:spcBef>
              <a:spcAft>
                <a:spcPts val="0"/>
              </a:spcAft>
              <a:buNone/>
            </a:pPr>
            <a:endParaRPr sz="2500">
              <a:solidFill>
                <a:srgbClr val="212529"/>
              </a:solidFill>
              <a:latin typeface="Merriweather"/>
              <a:ea typeface="Merriweather"/>
              <a:cs typeface="Merriweather"/>
              <a:sym typeface="Merriweathe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69"/>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47</a:t>
            </a:fld>
            <a:endParaRPr/>
          </a:p>
        </p:txBody>
      </p:sp>
      <p:sp>
        <p:nvSpPr>
          <p:cNvPr id="721" name="Google Shape;721;p69"/>
          <p:cNvSpPr txBox="1"/>
          <p:nvPr/>
        </p:nvSpPr>
        <p:spPr>
          <a:xfrm>
            <a:off x="2187303" y="1286510"/>
            <a:ext cx="9324000" cy="469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00">
                <a:solidFill>
                  <a:srgbClr val="212529"/>
                </a:solidFill>
                <a:latin typeface="Merriweather"/>
                <a:ea typeface="Merriweather"/>
                <a:cs typeface="Merriweather"/>
                <a:sym typeface="Merriweather"/>
              </a:rPr>
              <a:t>Fred, sin embargo, muestra signos de impulsividad al hablar fuera de turno, interrumpir y ofrecer comentarios groseros. No puede controlar sus respuestas al entorno, una característica clásica del TDAH (Smith y Tyler, 2010).</a:t>
            </a:r>
            <a:endParaRPr sz="2300">
              <a:solidFill>
                <a:srgbClr val="212529"/>
              </a:solidFill>
              <a:latin typeface="Merriweather"/>
              <a:ea typeface="Merriweather"/>
              <a:cs typeface="Merriweather"/>
              <a:sym typeface="Merriweather"/>
            </a:endParaRPr>
          </a:p>
          <a:p>
            <a:pPr marL="0" marR="0" lvl="0" indent="0" algn="l" rtl="0">
              <a:spcBef>
                <a:spcPts val="0"/>
              </a:spcBef>
              <a:spcAft>
                <a:spcPts val="0"/>
              </a:spcAft>
              <a:buNone/>
            </a:pPr>
            <a:endParaRPr sz="2300">
              <a:solidFill>
                <a:srgbClr val="212529"/>
              </a:solidFill>
              <a:latin typeface="Merriweather"/>
              <a:ea typeface="Merriweather"/>
              <a:cs typeface="Merriweather"/>
              <a:sym typeface="Merriweather"/>
            </a:endParaRPr>
          </a:p>
          <a:p>
            <a:pPr marL="0" marR="0" lvl="0" indent="0" algn="l" rtl="0">
              <a:spcBef>
                <a:spcPts val="0"/>
              </a:spcBef>
              <a:spcAft>
                <a:spcPts val="0"/>
              </a:spcAft>
              <a:buNone/>
            </a:pPr>
            <a:r>
              <a:rPr lang="en-US" sz="2300">
                <a:solidFill>
                  <a:srgbClr val="212529"/>
                </a:solidFill>
                <a:latin typeface="Merriweather"/>
                <a:ea typeface="Merriweather"/>
                <a:cs typeface="Merriweather"/>
                <a:sym typeface="Merriweather"/>
              </a:rPr>
              <a:t>Está soltando cosas antes de pensar y, como resultado, también puede estar sufriendo una menor aceptación social; sin embargo, esto no se indica en la descripción de Fred. La falta de atención y el comportamiento impulsivo de Fred ocurren cuando se le pide que se concentre en una tarea específica o cuando no es el centro de atención. El comportamiento parece permitirle ganar la atención de los maestros, compañeros y administradores y escapar de tareas demasiado difíciles.</a:t>
            </a:r>
            <a:endParaRPr sz="2300">
              <a:solidFill>
                <a:srgbClr val="212529"/>
              </a:solidFill>
              <a:latin typeface="Merriweather"/>
              <a:ea typeface="Merriweather"/>
              <a:cs typeface="Merriweather"/>
              <a:sym typeface="Merriweathe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70"/>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fld id="{00000000-1234-1234-1234-123412341234}" type="slidenum">
              <a:rPr lang="en-US"/>
              <a:t>48</a:t>
            </a:fld>
            <a:endParaRPr/>
          </a:p>
        </p:txBody>
      </p:sp>
      <p:sp>
        <p:nvSpPr>
          <p:cNvPr id="727" name="Google Shape;727;p70"/>
          <p:cNvSpPr txBox="1">
            <a:spLocks noGrp="1"/>
          </p:cNvSpPr>
          <p:nvPr>
            <p:ph type="body" idx="1"/>
          </p:nvPr>
        </p:nvSpPr>
        <p:spPr>
          <a:xfrm>
            <a:off x="494969" y="2282951"/>
            <a:ext cx="3055579" cy="3402714"/>
          </a:xfrm>
          <a:prstGeom prst="rect">
            <a:avLst/>
          </a:prstGeom>
          <a:gradFill>
            <a:gsLst>
              <a:gs pos="0">
                <a:schemeClr val="dk2"/>
              </a:gs>
              <a:gs pos="100000">
                <a:schemeClr val="dk1"/>
              </a:gs>
            </a:gsLst>
            <a:lin ang="10800000" scaled="0"/>
          </a:gradFill>
          <a:ln>
            <a:noFill/>
          </a:ln>
        </p:spPr>
        <p:txBody>
          <a:bodyPr spcFirstLastPara="1" wrap="square" lIns="144000" tIns="108000" rIns="108000" bIns="108000" anchor="ctr" anchorCtr="0">
            <a:normAutofit/>
          </a:bodyPr>
          <a:lstStyle/>
          <a:p>
            <a:pPr marL="0" lvl="0" indent="0" algn="l" rtl="0">
              <a:lnSpc>
                <a:spcPct val="90000"/>
              </a:lnSpc>
              <a:spcBef>
                <a:spcPts val="0"/>
              </a:spcBef>
              <a:spcAft>
                <a:spcPts val="0"/>
              </a:spcAft>
              <a:buClr>
                <a:schemeClr val="lt1"/>
              </a:buClr>
              <a:buSzPts val="2000"/>
              <a:buFont typeface="Arial"/>
              <a:buNone/>
            </a:pPr>
            <a:r>
              <a:rPr lang="en-US"/>
              <a:t>Impactos en el niño</a:t>
            </a:r>
            <a:endParaRPr/>
          </a:p>
        </p:txBody>
      </p:sp>
      <p:pic>
        <p:nvPicPr>
          <p:cNvPr id="728" name="Google Shape;728;p70" descr="A close-up of a young child&#10;&#10;Description automatically generated"/>
          <p:cNvPicPr preferRelativeResize="0">
            <a:picLocks noGrp="1"/>
          </p:cNvPicPr>
          <p:nvPr>
            <p:ph type="pic" idx="2"/>
          </p:nvPr>
        </p:nvPicPr>
        <p:blipFill rotWithShape="1">
          <a:blip r:embed="rId3">
            <a:alphaModFix/>
          </a:blip>
          <a:srcRect t="37953" r="1" b="17706"/>
          <a:stretch/>
        </p:blipFill>
        <p:spPr>
          <a:xfrm>
            <a:off x="3703978" y="1"/>
            <a:ext cx="8495014" cy="5685664"/>
          </a:xfrm>
          <a:prstGeom prst="rect">
            <a:avLst/>
          </a:prstGeom>
          <a:noFill/>
          <a:ln>
            <a:noFill/>
          </a:ln>
        </p:spPr>
      </p:pic>
      <p:sp>
        <p:nvSpPr>
          <p:cNvPr id="729" name="Google Shape;729;p70"/>
          <p:cNvSpPr txBox="1">
            <a:spLocks noGrp="1"/>
          </p:cNvSpPr>
          <p:nvPr>
            <p:ph type="title"/>
          </p:nvPr>
        </p:nvSpPr>
        <p:spPr>
          <a:xfrm rot="-360000">
            <a:off x="-61166" y="919125"/>
            <a:ext cx="3890555" cy="1091949"/>
          </a:xfrm>
          <a:prstGeom prst="rect">
            <a:avLst/>
          </a:prstGeom>
          <a:gradFill>
            <a:gsLst>
              <a:gs pos="0">
                <a:schemeClr val="accent1"/>
              </a:gs>
              <a:gs pos="9000">
                <a:schemeClr val="accent1"/>
              </a:gs>
              <a:gs pos="100000">
                <a:schemeClr val="accent2"/>
              </a:gs>
            </a:gsLst>
            <a:lin ang="360000" scaled="0"/>
          </a:gradFill>
          <a:ln w="9525" cap="flat" cmpd="sng">
            <a:solidFill>
              <a:srgbClr val="99B898"/>
            </a:solidFill>
            <a:prstDash val="solid"/>
            <a:round/>
            <a:headEnd type="none" w="sm" len="sm"/>
            <a:tailEnd type="none" w="sm" len="sm"/>
          </a:ln>
        </p:spPr>
        <p:txBody>
          <a:bodyPr spcFirstLastPara="1" wrap="square" lIns="954000"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Parte 2</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B3F558-3B83-CF6B-D02B-A7FE14BA0860}"/>
              </a:ext>
            </a:extLst>
          </p:cNvPr>
          <p:cNvSpPr>
            <a:spLocks noGrp="1"/>
          </p:cNvSpPr>
          <p:nvPr>
            <p:ph type="sldNum" sz="quarter" idx="12"/>
          </p:nvPr>
        </p:nvSpPr>
        <p:spPr/>
        <p:txBody>
          <a:bodyPr/>
          <a:lstStyle/>
          <a:p>
            <a:fld id="{98C0CDE5-970C-4CC4-BF43-0DA127E73E82}" type="slidenum">
              <a:rPr lang="en-US" noProof="0" smtClean="0"/>
              <a:t>49</a:t>
            </a:fld>
            <a:endParaRPr lang="en-US" noProof="0" dirty="0"/>
          </a:p>
        </p:txBody>
      </p:sp>
      <p:sp>
        <p:nvSpPr>
          <p:cNvPr id="7" name="Title 6">
            <a:extLst>
              <a:ext uri="{FF2B5EF4-FFF2-40B4-BE49-F238E27FC236}">
                <a16:creationId xmlns:a16="http://schemas.microsoft.com/office/drawing/2014/main" id="{0FAE9D91-682C-8110-A42A-998B81D9ED22}"/>
              </a:ext>
            </a:extLst>
          </p:cNvPr>
          <p:cNvSpPr>
            <a:spLocks noGrp="1"/>
          </p:cNvSpPr>
          <p:nvPr>
            <p:ph type="title"/>
          </p:nvPr>
        </p:nvSpPr>
        <p:spPr>
          <a:xfrm rot="-420000">
            <a:off x="63549" y="350364"/>
            <a:ext cx="4908235" cy="1325563"/>
          </a:xfrm>
        </p:spPr>
        <p:txBody>
          <a:bodyPr>
            <a:normAutofit/>
          </a:bodyPr>
          <a:lstStyle/>
          <a:p>
            <a:r>
              <a:rPr lang="en-US" sz="3200" dirty="0"/>
              <a:t>TDAH </a:t>
            </a:r>
            <a:r>
              <a:rPr lang="en-US" sz="3200" dirty="0" err="1"/>
              <a:t>desde</a:t>
            </a:r>
            <a:r>
              <a:rPr lang="en-US" sz="3200" dirty="0"/>
              <a:t> la </a:t>
            </a:r>
            <a:r>
              <a:rPr lang="en-US" sz="3200" dirty="0" err="1"/>
              <a:t>perspectiva</a:t>
            </a:r>
            <a:r>
              <a:rPr lang="en-US" sz="3200" dirty="0"/>
              <a:t> de un </a:t>
            </a:r>
            <a:r>
              <a:rPr lang="en-US" sz="3200" dirty="0" err="1"/>
              <a:t>niño</a:t>
            </a:r>
            <a:endParaRPr lang="en-US" sz="3200" dirty="0"/>
          </a:p>
        </p:txBody>
      </p:sp>
      <p:pic>
        <p:nvPicPr>
          <p:cNvPr id="9" name="Online Media 8" title="&quot;Take My Hand&quot; - A Child's Perspective of ADHD">
            <a:hlinkClick r:id="" action="ppaction://media"/>
            <a:extLst>
              <a:ext uri="{FF2B5EF4-FFF2-40B4-BE49-F238E27FC236}">
                <a16:creationId xmlns:a16="http://schemas.microsoft.com/office/drawing/2014/main" id="{09D65081-497E-A834-1EEC-5FD2AEF293FC}"/>
              </a:ext>
            </a:extLst>
          </p:cNvPr>
          <p:cNvPicPr>
            <a:picLocks noGrp="1" noRot="1" noChangeAspect="1"/>
          </p:cNvPicPr>
          <p:nvPr>
            <p:ph idx="1"/>
            <a:videoFile r:link="rId1"/>
          </p:nvPr>
        </p:nvPicPr>
        <p:blipFill>
          <a:blip r:embed="rId3"/>
          <a:stretch>
            <a:fillRect/>
          </a:stretch>
        </p:blipFill>
        <p:spPr>
          <a:xfrm>
            <a:off x="2282825" y="1825625"/>
            <a:ext cx="7700963" cy="4351338"/>
          </a:xfrm>
          <a:prstGeom prst="rect">
            <a:avLst/>
          </a:prstGeom>
        </p:spPr>
      </p:pic>
    </p:spTree>
    <p:extLst>
      <p:ext uri="{BB962C8B-B14F-4D97-AF65-F5344CB8AC3E}">
        <p14:creationId xmlns:p14="http://schemas.microsoft.com/office/powerpoint/2010/main" val="46803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72"/>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50</a:t>
            </a:fld>
            <a:endParaRPr/>
          </a:p>
        </p:txBody>
      </p:sp>
      <p:sp>
        <p:nvSpPr>
          <p:cNvPr id="742" name="Google Shape;742;p72"/>
          <p:cNvSpPr txBox="1">
            <a:spLocks noGrp="1"/>
          </p:cNvSpPr>
          <p:nvPr>
            <p:ph type="title"/>
          </p:nvPr>
        </p:nvSpPr>
        <p:spPr>
          <a:xfrm rot="-420042">
            <a:off x="294355" y="339101"/>
            <a:ext cx="4802202"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Autoestima</a:t>
            </a:r>
            <a:endParaRPr/>
          </a:p>
        </p:txBody>
      </p:sp>
      <p:sp>
        <p:nvSpPr>
          <p:cNvPr id="743" name="Google Shape;743;p72"/>
          <p:cNvSpPr txBox="1"/>
          <p:nvPr/>
        </p:nvSpPr>
        <p:spPr>
          <a:xfrm>
            <a:off x="2411730" y="1729285"/>
            <a:ext cx="8020200" cy="46023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accent4"/>
              </a:buClr>
              <a:buSzPts val="2500"/>
              <a:buFont typeface="Arial"/>
              <a:buChar char="•"/>
            </a:pPr>
            <a:r>
              <a:rPr lang="en-US" sz="2500">
                <a:solidFill>
                  <a:schemeClr val="accent4"/>
                </a:solidFill>
                <a:latin typeface="Merriweather"/>
                <a:ea typeface="Merriweather"/>
                <a:cs typeface="Merriweather"/>
                <a:sym typeface="Merriweather"/>
              </a:rPr>
              <a:t>Un niño o adolescente diagnosticado con TDAH puede experimentar desafíos que afecten negativamente su autoconcepto.</a:t>
            </a:r>
            <a:endParaRPr sz="25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2500"/>
              <a:buFont typeface="Arial"/>
              <a:buChar char="•"/>
            </a:pPr>
            <a:r>
              <a:rPr lang="en-US" sz="2500">
                <a:solidFill>
                  <a:schemeClr val="accent4"/>
                </a:solidFill>
                <a:latin typeface="Merriweather"/>
                <a:ea typeface="Merriweather"/>
                <a:cs typeface="Merriweather"/>
                <a:sym typeface="Merriweather"/>
              </a:rPr>
              <a:t>Estos niños pueden verse a sí mismos como incapaces y compararse con sus compañeros o hermanos.</a:t>
            </a:r>
            <a:endParaRPr sz="25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2500"/>
              <a:buFont typeface="Arial"/>
              <a:buChar char="•"/>
            </a:pPr>
            <a:r>
              <a:rPr lang="en-US" sz="2500">
                <a:solidFill>
                  <a:schemeClr val="accent4"/>
                </a:solidFill>
                <a:latin typeface="Merriweather"/>
                <a:ea typeface="Merriweather"/>
                <a:cs typeface="Merriweather"/>
                <a:sym typeface="Merriweather"/>
              </a:rPr>
              <a:t>La frecuencia de los mensajes negativos que reciben puede reforzar esta idea y provocar los efectos de un ciclo destructivo.</a:t>
            </a:r>
            <a:endParaRPr sz="25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2500"/>
              <a:buFont typeface="Arial"/>
              <a:buChar char="•"/>
            </a:pPr>
            <a:endParaRPr sz="25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2500"/>
              <a:buFont typeface="Arial"/>
              <a:buChar char="•"/>
            </a:pPr>
            <a:r>
              <a:rPr lang="en-US" sz="2500">
                <a:solidFill>
                  <a:schemeClr val="accent4"/>
                </a:solidFill>
                <a:latin typeface="Merriweather"/>
                <a:ea typeface="Merriweather"/>
                <a:cs typeface="Merriweather"/>
                <a:sym typeface="Merriweather"/>
              </a:rPr>
              <a:t>"Pienso, luego existo." - René Descartes</a:t>
            </a:r>
            <a:endParaRPr sz="25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4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73"/>
          <p:cNvSpPr txBox="1">
            <a:spLocks noGrp="1"/>
          </p:cNvSpPr>
          <p:nvPr>
            <p:ph type="ftr" idx="11"/>
          </p:nvPr>
        </p:nvSpPr>
        <p:spPr>
          <a:xfrm>
            <a:off x="136347" y="6451092"/>
            <a:ext cx="8328384"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Dr. William Dodson/ CHADD International Conference on ADHD 2023</a:t>
            </a:r>
            <a:endParaRPr/>
          </a:p>
        </p:txBody>
      </p:sp>
      <p:sp>
        <p:nvSpPr>
          <p:cNvPr id="749" name="Google Shape;749;p73"/>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51</a:t>
            </a:fld>
            <a:endParaRPr/>
          </a:p>
        </p:txBody>
      </p:sp>
      <p:sp>
        <p:nvSpPr>
          <p:cNvPr id="750" name="Google Shape;750;p73"/>
          <p:cNvSpPr txBox="1">
            <a:spLocks noGrp="1"/>
          </p:cNvSpPr>
          <p:nvPr>
            <p:ph type="title"/>
          </p:nvPr>
        </p:nvSpPr>
        <p:spPr>
          <a:xfrm rot="-420000">
            <a:off x="286932" y="329455"/>
            <a:ext cx="4802059"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omic Sans MS"/>
              <a:buNone/>
            </a:pPr>
            <a:r>
              <a:rPr lang="en-US" sz="3200"/>
              <a:t>Disforia por sensibilidad al rechazo (RSD)</a:t>
            </a:r>
            <a:endParaRPr/>
          </a:p>
        </p:txBody>
      </p:sp>
      <p:sp>
        <p:nvSpPr>
          <p:cNvPr id="751" name="Google Shape;751;p73"/>
          <p:cNvSpPr txBox="1"/>
          <p:nvPr/>
        </p:nvSpPr>
        <p:spPr>
          <a:xfrm>
            <a:off x="2552524" y="1715600"/>
            <a:ext cx="8155200" cy="48024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RSD es un dolor emocional intenso relacionado con el rechazo, la crítica o la sensación de no cumplir con las expectativas.</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Es un componente o subtipo de desregulación emocional del TDAH.</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No es una condición oficial del TDAH.</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No es un trastorno del estado de ánimo, pero sus características pueden imitar trastornos comunes.</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Puede presentar respuestas emocionales catastróficas ante la retirada anticipada del amor, la aprobación y el respeto.</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Un profundo sentimiento de vergüenza por la pérdida del autocontrol.</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Siempre tiene un desencadenante claro de una fuente que importa</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Parpadea en caliente, instantáneamente</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De corta duración (menos de 1-2 horas)</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Puede persistir aunque la intensidad se desvanezca</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Los síntomas físicos siguen su curso rápidamente.</a:t>
            </a:r>
            <a:endParaRPr sz="1800">
              <a:solidFill>
                <a:schemeClr val="accent4"/>
              </a:solidFill>
              <a:latin typeface="Merriweather"/>
              <a:ea typeface="Merriweather"/>
              <a:cs typeface="Merriweather"/>
              <a:sym typeface="Merriweather"/>
            </a:endParaRPr>
          </a:p>
          <a:p>
            <a:pPr marL="285750" marR="0" lvl="0" indent="-285750" algn="l" rtl="0">
              <a:spcBef>
                <a:spcPts val="0"/>
              </a:spcBef>
              <a:spcAft>
                <a:spcPts val="0"/>
              </a:spcAft>
              <a:buClr>
                <a:schemeClr val="accent4"/>
              </a:buClr>
              <a:buSzPts val="1800"/>
              <a:buFont typeface="Arial"/>
              <a:buChar char="•"/>
            </a:pPr>
            <a:r>
              <a:rPr lang="en-US" sz="1800">
                <a:solidFill>
                  <a:schemeClr val="accent4"/>
                </a:solidFill>
                <a:latin typeface="Merriweather"/>
                <a:ea typeface="Merriweather"/>
                <a:cs typeface="Merriweather"/>
                <a:sym typeface="Merriweather"/>
              </a:rPr>
              <a:t>Puede tener muchos diariamente</a:t>
            </a:r>
            <a:endParaRPr sz="18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5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5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5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5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5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51">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51">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51">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5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74"/>
          <p:cNvSpPr txBox="1">
            <a:spLocks noGrp="1"/>
          </p:cNvSpPr>
          <p:nvPr>
            <p:ph type="ftr" idx="11"/>
          </p:nvPr>
        </p:nvSpPr>
        <p:spPr>
          <a:xfrm>
            <a:off x="911225" y="5945824"/>
            <a:ext cx="5816146" cy="481102"/>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National Institute on Mental Health</a:t>
            </a:r>
            <a:endParaRPr/>
          </a:p>
        </p:txBody>
      </p:sp>
      <p:sp>
        <p:nvSpPr>
          <p:cNvPr id="757" name="Google Shape;757;p74"/>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52</a:t>
            </a:fld>
            <a:endParaRPr/>
          </a:p>
        </p:txBody>
      </p:sp>
      <p:sp>
        <p:nvSpPr>
          <p:cNvPr id="758" name="Google Shape;758;p74"/>
          <p:cNvSpPr txBox="1">
            <a:spLocks noGrp="1"/>
          </p:cNvSpPr>
          <p:nvPr>
            <p:ph type="title"/>
          </p:nvPr>
        </p:nvSpPr>
        <p:spPr>
          <a:xfrm rot="-419968">
            <a:off x="-28506" y="336719"/>
            <a:ext cx="5315112"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omic Sans MS"/>
              <a:buNone/>
            </a:pPr>
            <a:r>
              <a:rPr lang="en-US" sz="3000"/>
              <a:t>Relaciones de compañeros</a:t>
            </a:r>
            <a:endParaRPr sz="3800"/>
          </a:p>
        </p:txBody>
      </p:sp>
      <p:sp>
        <p:nvSpPr>
          <p:cNvPr id="759" name="Google Shape;759;p74"/>
          <p:cNvSpPr txBox="1"/>
          <p:nvPr/>
        </p:nvSpPr>
        <p:spPr>
          <a:xfrm>
            <a:off x="1980755" y="1981290"/>
            <a:ext cx="9997500" cy="35556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accent4"/>
              </a:buClr>
              <a:buSzPts val="2500"/>
              <a:buFont typeface="Arial"/>
              <a:buChar char="•"/>
            </a:pPr>
            <a:r>
              <a:rPr lang="en-US" sz="2500">
                <a:solidFill>
                  <a:schemeClr val="accent4"/>
                </a:solidFill>
                <a:latin typeface="Libre Franklin"/>
                <a:ea typeface="Libre Franklin"/>
                <a:cs typeface="Libre Franklin"/>
                <a:sym typeface="Libre Franklin"/>
              </a:rPr>
              <a:t>Los niños con TDAH a menudo pueden tener dificultades para desarrollar y mantener relaciones con sus compañeros</a:t>
            </a:r>
            <a:endParaRPr sz="2500">
              <a:solidFill>
                <a:schemeClr val="accent4"/>
              </a:solidFill>
              <a:latin typeface="Libre Franklin"/>
              <a:ea typeface="Libre Franklin"/>
              <a:cs typeface="Libre Franklin"/>
              <a:sym typeface="Libre Franklin"/>
            </a:endParaRPr>
          </a:p>
          <a:p>
            <a:pPr marL="342900" marR="0" lvl="0" indent="-342900" algn="l" rtl="0">
              <a:spcBef>
                <a:spcPts val="0"/>
              </a:spcBef>
              <a:spcAft>
                <a:spcPts val="0"/>
              </a:spcAft>
              <a:buClr>
                <a:schemeClr val="accent4"/>
              </a:buClr>
              <a:buSzPts val="2500"/>
              <a:buFont typeface="Arial"/>
              <a:buChar char="•"/>
            </a:pPr>
            <a:r>
              <a:rPr lang="en-US" sz="2500">
                <a:solidFill>
                  <a:schemeClr val="accent4"/>
                </a:solidFill>
                <a:latin typeface="Libre Franklin"/>
                <a:ea typeface="Libre Franklin"/>
                <a:cs typeface="Libre Franklin"/>
                <a:sym typeface="Libre Franklin"/>
              </a:rPr>
              <a:t>Otros niños pueden ser propensos a etiquetarlos como malos o molestos.</a:t>
            </a:r>
            <a:endParaRPr sz="2500">
              <a:solidFill>
                <a:schemeClr val="accent4"/>
              </a:solidFill>
              <a:latin typeface="Libre Franklin"/>
              <a:ea typeface="Libre Franklin"/>
              <a:cs typeface="Libre Franklin"/>
              <a:sym typeface="Libre Franklin"/>
            </a:endParaRPr>
          </a:p>
          <a:p>
            <a:pPr marL="342900" marR="0" lvl="0" indent="-342900" algn="l" rtl="0">
              <a:spcBef>
                <a:spcPts val="0"/>
              </a:spcBef>
              <a:spcAft>
                <a:spcPts val="0"/>
              </a:spcAft>
              <a:buClr>
                <a:schemeClr val="accent4"/>
              </a:buClr>
              <a:buSzPts val="2500"/>
              <a:buFont typeface="Arial"/>
              <a:buChar char="•"/>
            </a:pPr>
            <a:r>
              <a:rPr lang="en-US" sz="2500">
                <a:solidFill>
                  <a:schemeClr val="accent4"/>
                </a:solidFill>
                <a:latin typeface="Libre Franklin"/>
                <a:ea typeface="Libre Franklin"/>
                <a:cs typeface="Libre Franklin"/>
                <a:sym typeface="Libre Franklin"/>
              </a:rPr>
              <a:t>Los niños sin TDAH pueden tener dificultades para comprender por qué sus compañeros con TDAH "no se portan bien"</a:t>
            </a:r>
            <a:endParaRPr sz="2500">
              <a:solidFill>
                <a:schemeClr val="accent4"/>
              </a:solidFill>
              <a:latin typeface="Libre Franklin"/>
              <a:ea typeface="Libre Franklin"/>
              <a:cs typeface="Libre Franklin"/>
              <a:sym typeface="Libre Franklin"/>
            </a:endParaRPr>
          </a:p>
          <a:p>
            <a:pPr marL="342900" marR="0" lvl="0" indent="-342900" algn="l" rtl="0">
              <a:spcBef>
                <a:spcPts val="0"/>
              </a:spcBef>
              <a:spcAft>
                <a:spcPts val="0"/>
              </a:spcAft>
              <a:buClr>
                <a:schemeClr val="accent4"/>
              </a:buClr>
              <a:buSzPts val="2500"/>
              <a:buFont typeface="Arial"/>
              <a:buChar char="•"/>
            </a:pPr>
            <a:r>
              <a:rPr lang="en-US" sz="2500">
                <a:solidFill>
                  <a:schemeClr val="accent4"/>
                </a:solidFill>
                <a:latin typeface="Libre Franklin"/>
                <a:ea typeface="Libre Franklin"/>
                <a:cs typeface="Libre Franklin"/>
                <a:sym typeface="Libre Franklin"/>
              </a:rPr>
              <a:t>Los niños con TDAH pueden tener dificultades con las interacciones sociales debido a déficits en el funcionamiento ejecutivo</a:t>
            </a:r>
            <a:endParaRPr sz="2500">
              <a:solidFill>
                <a:schemeClr val="accent4"/>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4" name="Google Shape;764;p75"/>
          <p:cNvSpPr txBox="1">
            <a:spLocks noGrp="1"/>
          </p:cNvSpPr>
          <p:nvPr>
            <p:ph type="ftr" idx="11"/>
          </p:nvPr>
        </p:nvSpPr>
        <p:spPr>
          <a:xfrm>
            <a:off x="224055" y="6128386"/>
            <a:ext cx="2639323"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CHADD</a:t>
            </a:r>
            <a:endParaRPr/>
          </a:p>
        </p:txBody>
      </p:sp>
      <p:sp>
        <p:nvSpPr>
          <p:cNvPr id="765" name="Google Shape;765;p75"/>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53</a:t>
            </a:fld>
            <a:endParaRPr/>
          </a:p>
        </p:txBody>
      </p:sp>
      <p:sp>
        <p:nvSpPr>
          <p:cNvPr id="766" name="Google Shape;766;p75"/>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Comorbilidades</a:t>
            </a:r>
            <a:endParaRPr/>
          </a:p>
        </p:txBody>
      </p:sp>
      <p:sp>
        <p:nvSpPr>
          <p:cNvPr id="767" name="Google Shape;767;p75"/>
          <p:cNvSpPr txBox="1"/>
          <p:nvPr/>
        </p:nvSpPr>
        <p:spPr>
          <a:xfrm>
            <a:off x="2076450" y="2990850"/>
            <a:ext cx="8277300" cy="1754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500" u="sng">
                <a:solidFill>
                  <a:schemeClr val="hlink"/>
                </a:solidFill>
                <a:latin typeface="Libre Franklin"/>
                <a:ea typeface="Libre Franklin"/>
                <a:cs typeface="Libre Franklin"/>
                <a:sym typeface="Libre Franklin"/>
                <a:hlinkClick r:id="rId3"/>
              </a:rPr>
              <a:t>Infografía de condiciones coexistentes</a:t>
            </a:r>
            <a:endParaRPr sz="4500">
              <a:solidFill>
                <a:schemeClr val="dk1"/>
              </a:solidFill>
              <a:latin typeface="Libre Franklin"/>
              <a:ea typeface="Libre Franklin"/>
              <a:cs typeface="Libre Franklin"/>
              <a:sym typeface="Libre Franklin"/>
            </a:endParaRPr>
          </a:p>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pic>
        <p:nvPicPr>
          <p:cNvPr id="768" name="Google Shape;768;p75"/>
          <p:cNvPicPr preferRelativeResize="0"/>
          <p:nvPr/>
        </p:nvPicPr>
        <p:blipFill rotWithShape="1">
          <a:blip r:embed="rId4">
            <a:alphaModFix/>
          </a:blip>
          <a:srcRect/>
          <a:stretch/>
        </p:blipFill>
        <p:spPr>
          <a:xfrm flipH="1">
            <a:off x="8818337" y="4745176"/>
            <a:ext cx="1984099" cy="198409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76"/>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ChildMind.org</a:t>
            </a:r>
            <a:endParaRPr/>
          </a:p>
        </p:txBody>
      </p:sp>
      <p:sp>
        <p:nvSpPr>
          <p:cNvPr id="774" name="Google Shape;774;p76"/>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54</a:t>
            </a:fld>
            <a:endParaRPr/>
          </a:p>
        </p:txBody>
      </p:sp>
      <p:sp>
        <p:nvSpPr>
          <p:cNvPr id="775" name="Google Shape;775;p76"/>
          <p:cNvSpPr txBox="1">
            <a:spLocks noGrp="1"/>
          </p:cNvSpPr>
          <p:nvPr>
            <p:ph type="title"/>
          </p:nvPr>
        </p:nvSpPr>
        <p:spPr>
          <a:xfrm rot="-420042">
            <a:off x="294355" y="245239"/>
            <a:ext cx="4802202"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omic Sans MS"/>
              <a:buNone/>
            </a:pPr>
            <a:endParaRPr sz="3200"/>
          </a:p>
          <a:p>
            <a:pPr marL="0" lvl="0" indent="0" algn="l" rtl="0">
              <a:lnSpc>
                <a:spcPct val="90000"/>
              </a:lnSpc>
              <a:spcBef>
                <a:spcPts val="0"/>
              </a:spcBef>
              <a:spcAft>
                <a:spcPts val="0"/>
              </a:spcAft>
              <a:buClr>
                <a:schemeClr val="lt1"/>
              </a:buClr>
              <a:buSzPts val="3200"/>
              <a:buFont typeface="Comic Sans MS"/>
              <a:buNone/>
            </a:pPr>
            <a:r>
              <a:rPr lang="en-US" sz="3200"/>
              <a:t>Éxito académico</a:t>
            </a:r>
            <a:endParaRPr sz="3200"/>
          </a:p>
        </p:txBody>
      </p:sp>
      <p:sp>
        <p:nvSpPr>
          <p:cNvPr id="776" name="Google Shape;776;p76"/>
          <p:cNvSpPr txBox="1"/>
          <p:nvPr/>
        </p:nvSpPr>
        <p:spPr>
          <a:xfrm>
            <a:off x="2181172" y="1651590"/>
            <a:ext cx="9448800" cy="3940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a:solidFill>
                  <a:schemeClr val="dk1"/>
                </a:solidFill>
                <a:latin typeface="Libre Franklin"/>
                <a:ea typeface="Libre Franklin"/>
                <a:cs typeface="Libre Franklin"/>
                <a:sym typeface="Libre Franklin"/>
              </a:rPr>
              <a:t>Comprenda que debido a que el TDAH afecta el funcionamiento ejecutivo del cerebro, los estudiantes pueden tener dificultades para completar tareas que les exigen:</a:t>
            </a:r>
            <a:endParaRPr sz="2500">
              <a:solidFill>
                <a:schemeClr val="dk1"/>
              </a:solidFill>
              <a:latin typeface="Libre Franklin"/>
              <a:ea typeface="Libre Franklin"/>
              <a:cs typeface="Libre Franklin"/>
              <a:sym typeface="Libre Franklin"/>
            </a:endParaRPr>
          </a:p>
          <a:p>
            <a:pPr marL="457200" marR="0" lvl="0" indent="0" algn="l" rtl="0">
              <a:spcBef>
                <a:spcPts val="0"/>
              </a:spcBef>
              <a:spcAft>
                <a:spcPts val="0"/>
              </a:spcAft>
              <a:buNone/>
            </a:pPr>
            <a:endParaRPr sz="25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rgbClr val="333333"/>
              </a:buClr>
              <a:buSzPts val="2500"/>
              <a:buFont typeface="Arial"/>
              <a:buChar char="•"/>
            </a:pPr>
            <a:r>
              <a:rPr lang="en-US" sz="2500">
                <a:solidFill>
                  <a:srgbClr val="333333"/>
                </a:solidFill>
                <a:latin typeface="Libre Franklin"/>
                <a:ea typeface="Libre Franklin"/>
                <a:cs typeface="Libre Franklin"/>
                <a:sym typeface="Libre Franklin"/>
              </a:rPr>
              <a:t>Planear</a:t>
            </a:r>
            <a:endParaRPr sz="2500">
              <a:solidFill>
                <a:srgbClr val="333333"/>
              </a:solidFill>
              <a:latin typeface="Libre Franklin"/>
              <a:ea typeface="Libre Franklin"/>
              <a:cs typeface="Libre Franklin"/>
              <a:sym typeface="Libre Franklin"/>
            </a:endParaRPr>
          </a:p>
          <a:p>
            <a:pPr marL="285750" marR="0" lvl="0" indent="-285750" algn="l" rtl="0">
              <a:spcBef>
                <a:spcPts val="0"/>
              </a:spcBef>
              <a:spcAft>
                <a:spcPts val="0"/>
              </a:spcAft>
              <a:buClr>
                <a:srgbClr val="333333"/>
              </a:buClr>
              <a:buSzPts val="2500"/>
              <a:buFont typeface="Arial"/>
              <a:buChar char="•"/>
            </a:pPr>
            <a:r>
              <a:rPr lang="en-US" sz="2500">
                <a:solidFill>
                  <a:srgbClr val="333333"/>
                </a:solidFill>
                <a:latin typeface="Libre Franklin"/>
                <a:ea typeface="Libre Franklin"/>
                <a:cs typeface="Libre Franklin"/>
                <a:sym typeface="Libre Franklin"/>
              </a:rPr>
              <a:t>Organizar el tiempo y los materiales</a:t>
            </a:r>
            <a:endParaRPr sz="2500">
              <a:solidFill>
                <a:srgbClr val="333333"/>
              </a:solidFill>
              <a:latin typeface="Libre Franklin"/>
              <a:ea typeface="Libre Franklin"/>
              <a:cs typeface="Libre Franklin"/>
              <a:sym typeface="Libre Franklin"/>
            </a:endParaRPr>
          </a:p>
          <a:p>
            <a:pPr marL="285750" marR="0" lvl="0" indent="-285750" algn="l" rtl="0">
              <a:spcBef>
                <a:spcPts val="0"/>
              </a:spcBef>
              <a:spcAft>
                <a:spcPts val="0"/>
              </a:spcAft>
              <a:buClr>
                <a:srgbClr val="333333"/>
              </a:buClr>
              <a:buSzPts val="2500"/>
              <a:buFont typeface="Arial"/>
              <a:buChar char="•"/>
            </a:pPr>
            <a:r>
              <a:rPr lang="en-US" sz="2500">
                <a:solidFill>
                  <a:srgbClr val="333333"/>
                </a:solidFill>
                <a:latin typeface="Libre Franklin"/>
                <a:ea typeface="Libre Franklin"/>
                <a:cs typeface="Libre Franklin"/>
                <a:sym typeface="Libre Franklin"/>
              </a:rPr>
              <a:t>Tomar decisiones</a:t>
            </a:r>
            <a:endParaRPr sz="2500">
              <a:solidFill>
                <a:srgbClr val="333333"/>
              </a:solidFill>
              <a:latin typeface="Libre Franklin"/>
              <a:ea typeface="Libre Franklin"/>
              <a:cs typeface="Libre Franklin"/>
              <a:sym typeface="Libre Franklin"/>
            </a:endParaRPr>
          </a:p>
          <a:p>
            <a:pPr marL="285750" marR="0" lvl="0" indent="-285750" algn="l" rtl="0">
              <a:spcBef>
                <a:spcPts val="0"/>
              </a:spcBef>
              <a:spcAft>
                <a:spcPts val="0"/>
              </a:spcAft>
              <a:buClr>
                <a:srgbClr val="333333"/>
              </a:buClr>
              <a:buSzPts val="2500"/>
              <a:buFont typeface="Arial"/>
              <a:buChar char="•"/>
            </a:pPr>
            <a:r>
              <a:rPr lang="en-US" sz="2500">
                <a:solidFill>
                  <a:srgbClr val="333333"/>
                </a:solidFill>
                <a:latin typeface="Libre Franklin"/>
                <a:ea typeface="Libre Franklin"/>
                <a:cs typeface="Libre Franklin"/>
                <a:sym typeface="Libre Franklin"/>
              </a:rPr>
              <a:t>Transiciónar entre actividades</a:t>
            </a:r>
            <a:endParaRPr sz="2500">
              <a:solidFill>
                <a:srgbClr val="333333"/>
              </a:solidFill>
              <a:latin typeface="Libre Franklin"/>
              <a:ea typeface="Libre Franklin"/>
              <a:cs typeface="Libre Franklin"/>
              <a:sym typeface="Libre Franklin"/>
            </a:endParaRPr>
          </a:p>
          <a:p>
            <a:pPr marL="285750" marR="0" lvl="0" indent="-285750" algn="l" rtl="0">
              <a:spcBef>
                <a:spcPts val="0"/>
              </a:spcBef>
              <a:spcAft>
                <a:spcPts val="0"/>
              </a:spcAft>
              <a:buClr>
                <a:srgbClr val="333333"/>
              </a:buClr>
              <a:buSzPts val="2500"/>
              <a:buFont typeface="Arial"/>
              <a:buChar char="•"/>
            </a:pPr>
            <a:r>
              <a:rPr lang="en-US" sz="2500">
                <a:solidFill>
                  <a:srgbClr val="333333"/>
                </a:solidFill>
                <a:latin typeface="Libre Franklin"/>
                <a:ea typeface="Libre Franklin"/>
                <a:cs typeface="Libre Franklin"/>
                <a:sym typeface="Libre Franklin"/>
              </a:rPr>
              <a:t>Controlar las emociones</a:t>
            </a:r>
            <a:endParaRPr sz="2500">
              <a:solidFill>
                <a:srgbClr val="333333"/>
              </a:solidFill>
              <a:latin typeface="Libre Franklin"/>
              <a:ea typeface="Libre Franklin"/>
              <a:cs typeface="Libre Franklin"/>
              <a:sym typeface="Libre Franklin"/>
            </a:endParaRPr>
          </a:p>
          <a:p>
            <a:pPr marL="285750" marR="0" lvl="0" indent="-285750" algn="l" rtl="0">
              <a:spcBef>
                <a:spcPts val="0"/>
              </a:spcBef>
              <a:spcAft>
                <a:spcPts val="0"/>
              </a:spcAft>
              <a:buClr>
                <a:srgbClr val="333333"/>
              </a:buClr>
              <a:buSzPts val="2500"/>
              <a:buFont typeface="Arial"/>
              <a:buChar char="•"/>
            </a:pPr>
            <a:r>
              <a:rPr lang="en-US" sz="2500">
                <a:solidFill>
                  <a:srgbClr val="333333"/>
                </a:solidFill>
                <a:latin typeface="Libre Franklin"/>
                <a:ea typeface="Libre Franklin"/>
                <a:cs typeface="Libre Franklin"/>
                <a:sym typeface="Libre Franklin"/>
              </a:rPr>
              <a:t>Aprender de los errores del pasado</a:t>
            </a:r>
            <a:endParaRPr sz="2500">
              <a:solidFill>
                <a:srgbClr val="333333"/>
              </a:solidFill>
              <a:latin typeface="Libre Franklin"/>
              <a:ea typeface="Libre Franklin"/>
              <a:cs typeface="Libre Franklin"/>
              <a:sym typeface="Libre Franklin"/>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77"/>
          <p:cNvSpPr txBox="1">
            <a:spLocks noGrp="1"/>
          </p:cNvSpPr>
          <p:nvPr>
            <p:ph type="ftr" idx="11"/>
          </p:nvPr>
        </p:nvSpPr>
        <p:spPr>
          <a:xfrm>
            <a:off x="224055" y="6310949"/>
            <a:ext cx="2639323"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Chadd.org</a:t>
            </a:r>
            <a:endParaRPr/>
          </a:p>
        </p:txBody>
      </p:sp>
      <p:sp>
        <p:nvSpPr>
          <p:cNvPr id="782" name="Google Shape;782;p77"/>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55</a:t>
            </a:fld>
            <a:endParaRPr/>
          </a:p>
        </p:txBody>
      </p:sp>
      <p:sp>
        <p:nvSpPr>
          <p:cNvPr id="783" name="Google Shape;783;p77"/>
          <p:cNvSpPr txBox="1">
            <a:spLocks noGrp="1"/>
          </p:cNvSpPr>
          <p:nvPr>
            <p:ph type="title"/>
          </p:nvPr>
        </p:nvSpPr>
        <p:spPr>
          <a:xfrm rot="-419980">
            <a:off x="215182" y="245212"/>
            <a:ext cx="4881684"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sz="3800"/>
              <a:t>Habilidades organizativas</a:t>
            </a:r>
            <a:endParaRPr sz="3800"/>
          </a:p>
        </p:txBody>
      </p:sp>
      <p:sp>
        <p:nvSpPr>
          <p:cNvPr id="784" name="Google Shape;784;p77"/>
          <p:cNvSpPr txBox="1"/>
          <p:nvPr/>
        </p:nvSpPr>
        <p:spPr>
          <a:xfrm>
            <a:off x="2671750" y="1804125"/>
            <a:ext cx="7600800" cy="43251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Libre Franklin"/>
                <a:ea typeface="Libre Franklin"/>
                <a:cs typeface="Libre Franklin"/>
                <a:sym typeface="Libre Franklin"/>
              </a:rPr>
              <a:t>No presta mucha atención a los detalles o comete errores por descuido</a:t>
            </a:r>
            <a:endParaRPr sz="25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Libre Franklin"/>
                <a:ea typeface="Libre Franklin"/>
                <a:cs typeface="Libre Franklin"/>
                <a:sym typeface="Libre Franklin"/>
              </a:rPr>
              <a:t>Tiene dificultad para mantener la atención</a:t>
            </a:r>
            <a:endParaRPr sz="25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Libre Franklin"/>
                <a:ea typeface="Libre Franklin"/>
                <a:cs typeface="Libre Franklin"/>
                <a:sym typeface="Libre Franklin"/>
              </a:rPr>
              <a:t>No parece escuchar</a:t>
            </a:r>
            <a:endParaRPr sz="25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Libre Franklin"/>
                <a:ea typeface="Libre Franklin"/>
                <a:cs typeface="Libre Franklin"/>
                <a:sym typeface="Libre Franklin"/>
              </a:rPr>
              <a:t>Tiene dificultades para seguir las instrucciones</a:t>
            </a:r>
            <a:endParaRPr sz="25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Libre Franklin"/>
                <a:ea typeface="Libre Franklin"/>
                <a:cs typeface="Libre Franklin"/>
                <a:sym typeface="Libre Franklin"/>
              </a:rPr>
              <a:t>Tiene dificultad con la organización</a:t>
            </a:r>
            <a:endParaRPr sz="25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Libre Franklin"/>
                <a:ea typeface="Libre Franklin"/>
                <a:cs typeface="Libre Franklin"/>
                <a:sym typeface="Libre Franklin"/>
              </a:rPr>
              <a:t>Evita o no le gustan las tareas que requieren un esfuerzo mental sostenido</a:t>
            </a:r>
            <a:endParaRPr sz="25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Libre Franklin"/>
                <a:ea typeface="Libre Franklin"/>
                <a:cs typeface="Libre Franklin"/>
                <a:sym typeface="Libre Franklin"/>
              </a:rPr>
              <a:t>Pierde cosas</a:t>
            </a:r>
            <a:endParaRPr sz="25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Libre Franklin"/>
                <a:ea typeface="Libre Franklin"/>
                <a:cs typeface="Libre Franklin"/>
                <a:sym typeface="Libre Franklin"/>
              </a:rPr>
              <a:t>Se distrae fácilmente</a:t>
            </a:r>
            <a:endParaRPr sz="25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Libre Franklin"/>
                <a:ea typeface="Libre Franklin"/>
                <a:cs typeface="Libre Franklin"/>
                <a:sym typeface="Libre Franklin"/>
              </a:rPr>
              <a:t>Es olvidadizo en las actividades diarias</a:t>
            </a:r>
            <a:endParaRPr sz="2500">
              <a:solidFill>
                <a:schemeClr val="dk1"/>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8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8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8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8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8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78"/>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fld id="{00000000-1234-1234-1234-123412341234}" type="slidenum">
              <a:rPr lang="en-US"/>
              <a:t>56</a:t>
            </a:fld>
            <a:endParaRPr/>
          </a:p>
        </p:txBody>
      </p:sp>
      <p:sp>
        <p:nvSpPr>
          <p:cNvPr id="790" name="Google Shape;790;p78"/>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Veamos a Fred #2</a:t>
            </a:r>
            <a:endParaRPr/>
          </a:p>
        </p:txBody>
      </p:sp>
      <p:sp>
        <p:nvSpPr>
          <p:cNvPr id="791" name="Google Shape;791;p78"/>
          <p:cNvSpPr txBox="1">
            <a:spLocks noGrp="1"/>
          </p:cNvSpPr>
          <p:nvPr>
            <p:ph type="body" idx="1"/>
          </p:nvPr>
        </p:nvSpPr>
        <p:spPr>
          <a:xfrm>
            <a:off x="431074" y="1942690"/>
            <a:ext cx="11760926" cy="3702688"/>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212529"/>
              </a:buClr>
              <a:buSzPts val="2000"/>
              <a:buNone/>
            </a:pPr>
            <a:r>
              <a:rPr lang="en-US" sz="2000" b="1">
                <a:solidFill>
                  <a:srgbClr val="212529"/>
                </a:solidFill>
                <a:latin typeface="Merriweather"/>
                <a:ea typeface="Merriweather"/>
                <a:cs typeface="Merriweather"/>
                <a:sym typeface="Merriweather"/>
              </a:rPr>
              <a:t>El comportamiento de Fred y las interacciones con sus compañeros</a:t>
            </a:r>
            <a:endParaRPr sz="2000" b="1">
              <a:solidFill>
                <a:srgbClr val="212529"/>
              </a:solidFill>
              <a:latin typeface="Merriweather"/>
              <a:ea typeface="Merriweather"/>
              <a:cs typeface="Merriweather"/>
              <a:sym typeface="Merriweather"/>
            </a:endParaRPr>
          </a:p>
          <a:p>
            <a:pPr marL="0" marR="0" lvl="0" indent="0" algn="l" rtl="0">
              <a:lnSpc>
                <a:spcPct val="90000"/>
              </a:lnSpc>
              <a:spcBef>
                <a:spcPts val="0"/>
              </a:spcBef>
              <a:spcAft>
                <a:spcPts val="0"/>
              </a:spcAft>
              <a:buClr>
                <a:srgbClr val="212529"/>
              </a:buClr>
              <a:buSzPts val="2000"/>
              <a:buNone/>
            </a:pPr>
            <a:endParaRPr sz="2000" b="1">
              <a:solidFill>
                <a:srgbClr val="212529"/>
              </a:solidFill>
              <a:latin typeface="Merriweather"/>
              <a:ea typeface="Merriweather"/>
              <a:cs typeface="Merriweather"/>
              <a:sym typeface="Merriweather"/>
            </a:endParaRPr>
          </a:p>
          <a:p>
            <a:pPr marL="0" marR="0" lvl="0" indent="0" algn="l" rtl="0">
              <a:lnSpc>
                <a:spcPct val="90000"/>
              </a:lnSpc>
              <a:spcBef>
                <a:spcPts val="0"/>
              </a:spcBef>
              <a:spcAft>
                <a:spcPts val="0"/>
              </a:spcAft>
              <a:buClr>
                <a:srgbClr val="212529"/>
              </a:buClr>
              <a:buSzPts val="2000"/>
              <a:buNone/>
            </a:pPr>
            <a:r>
              <a:rPr lang="en-US" sz="2000">
                <a:solidFill>
                  <a:srgbClr val="212529"/>
                </a:solidFill>
                <a:latin typeface="Merriweather"/>
                <a:ea typeface="Merriweather"/>
                <a:cs typeface="Merriweather"/>
                <a:sym typeface="Merriweather"/>
              </a:rPr>
              <a:t>La Sra. Mark ha decidido acercar el escritorio de Fred al suyo para que pueda responder rápidamente a cualquier comportamiento inapropiado observado. Fred se sienta solo y tiene prohibido unirse a una mesa grupal con sus compañeros.</a:t>
            </a:r>
            <a:endParaRPr sz="2000">
              <a:solidFill>
                <a:srgbClr val="212529"/>
              </a:solidFill>
              <a:latin typeface="Merriweather"/>
              <a:ea typeface="Merriweather"/>
              <a:cs typeface="Merriweather"/>
              <a:sym typeface="Merriweather"/>
            </a:endParaRPr>
          </a:p>
          <a:p>
            <a:pPr marL="0" marR="0" lvl="0" indent="0" algn="l" rtl="0">
              <a:lnSpc>
                <a:spcPct val="90000"/>
              </a:lnSpc>
              <a:spcBef>
                <a:spcPts val="0"/>
              </a:spcBef>
              <a:spcAft>
                <a:spcPts val="0"/>
              </a:spcAft>
              <a:buClr>
                <a:srgbClr val="212529"/>
              </a:buClr>
              <a:buSzPts val="2000"/>
              <a:buNone/>
            </a:pPr>
            <a:endParaRPr sz="2000">
              <a:solidFill>
                <a:srgbClr val="212529"/>
              </a:solidFill>
              <a:latin typeface="Merriweather"/>
              <a:ea typeface="Merriweather"/>
              <a:cs typeface="Merriweather"/>
              <a:sym typeface="Merriweather"/>
            </a:endParaRPr>
          </a:p>
          <a:p>
            <a:pPr marL="0" marR="0" lvl="0" indent="0" algn="l" rtl="0">
              <a:lnSpc>
                <a:spcPct val="90000"/>
              </a:lnSpc>
              <a:spcBef>
                <a:spcPts val="0"/>
              </a:spcBef>
              <a:spcAft>
                <a:spcPts val="0"/>
              </a:spcAft>
              <a:buClr>
                <a:srgbClr val="212529"/>
              </a:buClr>
              <a:buSzPts val="2000"/>
              <a:buNone/>
            </a:pPr>
            <a:r>
              <a:rPr lang="en-US" sz="2000">
                <a:solidFill>
                  <a:srgbClr val="212529"/>
                </a:solidFill>
                <a:latin typeface="Merriweather"/>
                <a:ea typeface="Merriweather"/>
                <a:cs typeface="Merriweather"/>
                <a:sym typeface="Merriweather"/>
              </a:rPr>
              <a:t>A veces, Fred tira cosas al suelo, al aire o al otro lado de la habitación. Los demás estudiantes se ríen y eso lo hace sentir bien. Cada vez que la señora Mark corrige su comportamiento, Fred se siente profundamente avergonzado y se vuelve más retraído.</a:t>
            </a:r>
            <a:endParaRPr sz="2000">
              <a:solidFill>
                <a:srgbClr val="212529"/>
              </a:solidFill>
              <a:latin typeface="Merriweather"/>
              <a:ea typeface="Merriweather"/>
              <a:cs typeface="Merriweather"/>
              <a:sym typeface="Merriweather"/>
            </a:endParaRPr>
          </a:p>
          <a:p>
            <a:pPr marL="228600" lvl="0" indent="-50800" algn="l" rtl="0">
              <a:lnSpc>
                <a:spcPct val="90000"/>
              </a:lnSpc>
              <a:spcBef>
                <a:spcPts val="1000"/>
              </a:spcBef>
              <a:spcAft>
                <a:spcPts val="0"/>
              </a:spcAft>
              <a:buClr>
                <a:schemeClr val="accent4"/>
              </a:buClr>
              <a:buSzPts val="2800"/>
              <a:buNone/>
            </a:pPr>
            <a:endParaRPr/>
          </a:p>
        </p:txBody>
      </p:sp>
      <p:pic>
        <p:nvPicPr>
          <p:cNvPr id="792" name="Google Shape;792;p78" descr="A child sitting at a desk with a book&#10;&#10;Description automatically generated"/>
          <p:cNvPicPr preferRelativeResize="0"/>
          <p:nvPr/>
        </p:nvPicPr>
        <p:blipFill rotWithShape="1">
          <a:blip r:embed="rId3">
            <a:alphaModFix/>
          </a:blip>
          <a:srcRect/>
          <a:stretch/>
        </p:blipFill>
        <p:spPr>
          <a:xfrm>
            <a:off x="10226901" y="179330"/>
            <a:ext cx="1325180" cy="185083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79"/>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57</a:t>
            </a:fld>
            <a:endParaRPr/>
          </a:p>
        </p:txBody>
      </p:sp>
      <p:sp>
        <p:nvSpPr>
          <p:cNvPr id="798" name="Google Shape;798;p79"/>
          <p:cNvSpPr txBox="1"/>
          <p:nvPr/>
        </p:nvSpPr>
        <p:spPr>
          <a:xfrm>
            <a:off x="657094" y="1309715"/>
            <a:ext cx="10458300" cy="3417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212529"/>
                </a:solidFill>
                <a:latin typeface="Merriweather"/>
                <a:ea typeface="Merriweather"/>
                <a:cs typeface="Merriweather"/>
                <a:sym typeface="Merriweather"/>
              </a:rPr>
              <a:t>Cada vez que llega el momento de hacer fila para recibir ofertas especiales o el almuerzo, varios compañeros de clase protestan por estar junto a Fred en la fila. “Él siempre se mete en problemas. No quiero meterme en problemas también”. Exclamó un compañero. </a:t>
            </a:r>
            <a:endParaRPr sz="1800">
              <a:solidFill>
                <a:srgbClr val="212529"/>
              </a:solidFill>
              <a:latin typeface="Merriweather"/>
              <a:ea typeface="Merriweather"/>
              <a:cs typeface="Merriweather"/>
              <a:sym typeface="Merriweather"/>
            </a:endParaRPr>
          </a:p>
          <a:p>
            <a:pPr marL="0" marR="0" lvl="0" indent="0" algn="l" rtl="0">
              <a:spcBef>
                <a:spcPts val="0"/>
              </a:spcBef>
              <a:spcAft>
                <a:spcPts val="0"/>
              </a:spcAft>
              <a:buNone/>
            </a:pPr>
            <a:endParaRPr sz="1800">
              <a:solidFill>
                <a:srgbClr val="212529"/>
              </a:solidFill>
              <a:latin typeface="Merriweather"/>
              <a:ea typeface="Merriweather"/>
              <a:cs typeface="Merriweather"/>
              <a:sym typeface="Merriweather"/>
            </a:endParaRPr>
          </a:p>
          <a:p>
            <a:pPr marL="0" marR="0" lvl="0" indent="0" algn="l" rtl="0">
              <a:spcBef>
                <a:spcPts val="0"/>
              </a:spcBef>
              <a:spcAft>
                <a:spcPts val="0"/>
              </a:spcAft>
              <a:buNone/>
            </a:pPr>
            <a:r>
              <a:rPr lang="en-US" sz="1800">
                <a:solidFill>
                  <a:srgbClr val="212529"/>
                </a:solidFill>
                <a:latin typeface="Merriweather"/>
                <a:ea typeface="Merriweather"/>
                <a:cs typeface="Merriweather"/>
                <a:sym typeface="Merriweather"/>
              </a:rPr>
              <a:t>Mientras estaba en la clase de Arte, Fred fue reprendido verbalmente por el Sr. Tyler porque no esperó a que llamaran a su mesa para recoger los útiles para la tarea. Posteriormente, el Sr. Tyler hizo que la mesa de Fred fuera la última.</a:t>
            </a:r>
            <a:endParaRPr sz="1800">
              <a:solidFill>
                <a:srgbClr val="212529"/>
              </a:solidFill>
              <a:latin typeface="Merriweather"/>
              <a:ea typeface="Merriweather"/>
              <a:cs typeface="Merriweather"/>
              <a:sym typeface="Merriweather"/>
            </a:endParaRPr>
          </a:p>
          <a:p>
            <a:pPr marL="0" marR="0" lvl="0" indent="0" algn="l" rtl="0">
              <a:spcBef>
                <a:spcPts val="0"/>
              </a:spcBef>
              <a:spcAft>
                <a:spcPts val="0"/>
              </a:spcAft>
              <a:buNone/>
            </a:pPr>
            <a:endParaRPr sz="1800">
              <a:solidFill>
                <a:srgbClr val="212529"/>
              </a:solidFill>
              <a:latin typeface="Merriweather"/>
              <a:ea typeface="Merriweather"/>
              <a:cs typeface="Merriweather"/>
              <a:sym typeface="Merriweather"/>
            </a:endParaRPr>
          </a:p>
          <a:p>
            <a:pPr marL="0" marR="0" lvl="0" indent="0" algn="l" rtl="0">
              <a:spcBef>
                <a:spcPts val="0"/>
              </a:spcBef>
              <a:spcAft>
                <a:spcPts val="0"/>
              </a:spcAft>
              <a:buNone/>
            </a:pPr>
            <a:r>
              <a:rPr lang="en-US" sz="1800">
                <a:solidFill>
                  <a:srgbClr val="212529"/>
                </a:solidFill>
                <a:latin typeface="Merriweather"/>
                <a:ea typeface="Merriweather"/>
                <a:cs typeface="Merriweather"/>
                <a:sym typeface="Merriweather"/>
              </a:rPr>
              <a:t>Un compañero en su mesa comentó: “Siempre nos metes en problemas. Odio cuando te sientas con nosotros”.</a:t>
            </a:r>
            <a:endParaRPr sz="1800">
              <a:solidFill>
                <a:srgbClr val="212529"/>
              </a:solidFill>
              <a:latin typeface="Merriweather"/>
              <a:ea typeface="Merriweather"/>
              <a:cs typeface="Merriweather"/>
              <a:sym typeface="Merriweather"/>
            </a:endParaRPr>
          </a:p>
          <a:p>
            <a:pPr marL="0" marR="0" lvl="0" indent="0" algn="l" rtl="0">
              <a:spcBef>
                <a:spcPts val="0"/>
              </a:spcBef>
              <a:spcAft>
                <a:spcPts val="0"/>
              </a:spcAft>
              <a:buNone/>
            </a:pPr>
            <a:endParaRPr sz="1800">
              <a:solidFill>
                <a:srgbClr val="212529"/>
              </a:solidFill>
              <a:latin typeface="Merriweather"/>
              <a:ea typeface="Merriweather"/>
              <a:cs typeface="Merriweather"/>
              <a:sym typeface="Merriweather"/>
            </a:endParaRPr>
          </a:p>
          <a:p>
            <a:pPr marL="0" marR="0" lvl="0" indent="0" algn="l" rtl="0">
              <a:spcBef>
                <a:spcPts val="0"/>
              </a:spcBef>
              <a:spcAft>
                <a:spcPts val="0"/>
              </a:spcAft>
              <a:buNone/>
            </a:pPr>
            <a:r>
              <a:rPr lang="en-US" sz="1800">
                <a:solidFill>
                  <a:srgbClr val="212529"/>
                </a:solidFill>
                <a:latin typeface="Merriweather"/>
                <a:ea typeface="Merriweather"/>
                <a:cs typeface="Merriweather"/>
                <a:sym typeface="Merriweather"/>
              </a:rPr>
              <a:t>Fred permaneció en silencio durante toda la clase.</a:t>
            </a:r>
            <a:endParaRPr sz="1800">
              <a:solidFill>
                <a:srgbClr val="212529"/>
              </a:solidFill>
              <a:latin typeface="Merriweather"/>
              <a:ea typeface="Merriweather"/>
              <a:cs typeface="Merriweather"/>
              <a:sym typeface="Merriweathe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80"/>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58</a:t>
            </a:fld>
            <a:endParaRPr/>
          </a:p>
        </p:txBody>
      </p:sp>
      <p:sp>
        <p:nvSpPr>
          <p:cNvPr id="804" name="Google Shape;804;p80"/>
          <p:cNvSpPr txBox="1">
            <a:spLocks noGrp="1"/>
          </p:cNvSpPr>
          <p:nvPr>
            <p:ph type="body" idx="1"/>
          </p:nvPr>
        </p:nvSpPr>
        <p:spPr>
          <a:xfrm>
            <a:off x="494969" y="2282951"/>
            <a:ext cx="3055579" cy="3402714"/>
          </a:xfrm>
          <a:prstGeom prst="rect">
            <a:avLst/>
          </a:prstGeom>
          <a:gradFill>
            <a:gsLst>
              <a:gs pos="0">
                <a:schemeClr val="dk2"/>
              </a:gs>
              <a:gs pos="100000">
                <a:schemeClr val="dk1"/>
              </a:gs>
            </a:gsLst>
            <a:lin ang="10800000" scaled="0"/>
          </a:gradFill>
          <a:ln>
            <a:noFill/>
          </a:ln>
        </p:spPr>
        <p:txBody>
          <a:bodyPr spcFirstLastPara="1" wrap="square" lIns="144000" tIns="108000" rIns="108000" bIns="108000" anchor="ctr" anchorCtr="0">
            <a:normAutofit/>
          </a:bodyPr>
          <a:lstStyle/>
          <a:p>
            <a:pPr marL="0" lvl="0" indent="0" algn="l" rtl="0">
              <a:lnSpc>
                <a:spcPct val="90000"/>
              </a:lnSpc>
              <a:spcBef>
                <a:spcPts val="0"/>
              </a:spcBef>
              <a:spcAft>
                <a:spcPts val="0"/>
              </a:spcAft>
              <a:buClr>
                <a:schemeClr val="lt1"/>
              </a:buClr>
              <a:buSzPts val="2000"/>
              <a:buFont typeface="Arial"/>
              <a:buNone/>
            </a:pPr>
            <a:r>
              <a:rPr lang="en-US"/>
              <a:t>Ayudando a los estudiantes a tener éxito</a:t>
            </a:r>
            <a:endParaRPr/>
          </a:p>
        </p:txBody>
      </p:sp>
      <p:pic>
        <p:nvPicPr>
          <p:cNvPr id="805" name="Google Shape;805;p80" descr="A person giving a high five to a child&#10;&#10;Description automatically generated"/>
          <p:cNvPicPr preferRelativeResize="0">
            <a:picLocks noGrp="1"/>
          </p:cNvPicPr>
          <p:nvPr>
            <p:ph type="pic" idx="2"/>
          </p:nvPr>
        </p:nvPicPr>
        <p:blipFill rotWithShape="1">
          <a:blip r:embed="rId3">
            <a:alphaModFix/>
          </a:blip>
          <a:srcRect l="205" r="205"/>
          <a:stretch/>
        </p:blipFill>
        <p:spPr>
          <a:xfrm>
            <a:off x="3703978" y="1"/>
            <a:ext cx="8495014" cy="5685664"/>
          </a:xfrm>
          <a:prstGeom prst="rect">
            <a:avLst/>
          </a:prstGeom>
          <a:noFill/>
          <a:ln>
            <a:noFill/>
          </a:ln>
        </p:spPr>
      </p:pic>
      <p:sp>
        <p:nvSpPr>
          <p:cNvPr id="806" name="Google Shape;806;p80"/>
          <p:cNvSpPr txBox="1">
            <a:spLocks noGrp="1"/>
          </p:cNvSpPr>
          <p:nvPr>
            <p:ph type="title"/>
          </p:nvPr>
        </p:nvSpPr>
        <p:spPr>
          <a:xfrm rot="-360000">
            <a:off x="-61166" y="919125"/>
            <a:ext cx="3890555" cy="1091949"/>
          </a:xfrm>
          <a:prstGeom prst="rect">
            <a:avLst/>
          </a:prstGeom>
          <a:gradFill>
            <a:gsLst>
              <a:gs pos="0">
                <a:schemeClr val="accent1"/>
              </a:gs>
              <a:gs pos="9000">
                <a:schemeClr val="accent1"/>
              </a:gs>
              <a:gs pos="100000">
                <a:schemeClr val="accent2"/>
              </a:gs>
            </a:gsLst>
            <a:lin ang="360000" scaled="0"/>
          </a:gradFill>
          <a:ln w="9525" cap="flat" cmpd="sng">
            <a:solidFill>
              <a:srgbClr val="99B898"/>
            </a:solidFill>
            <a:prstDash val="solid"/>
            <a:round/>
            <a:headEnd type="none" w="sm" len="sm"/>
            <a:tailEnd type="none" w="sm" len="sm"/>
          </a:ln>
        </p:spPr>
        <p:txBody>
          <a:bodyPr spcFirstLastPara="1" wrap="square" lIns="954000"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Parte 3</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59</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p:txBody>
          <a:bodyPr/>
          <a:lstStyle/>
          <a:p>
            <a:r>
              <a:rPr lang="en-US" dirty="0"/>
              <a:t>EL TDAH </a:t>
            </a:r>
            <a:r>
              <a:rPr lang="en-US" dirty="0" err="1"/>
              <a:t>como</a:t>
            </a:r>
            <a:r>
              <a:rPr lang="en-US" dirty="0"/>
              <a:t> </a:t>
            </a:r>
            <a:r>
              <a:rPr lang="en-US" dirty="0" err="1"/>
              <a:t>superpoder</a:t>
            </a:r>
            <a:endParaRPr lang="en-US" dirty="0"/>
          </a:p>
        </p:txBody>
      </p:sp>
      <p:pic>
        <p:nvPicPr>
          <p:cNvPr id="6" name="Picture 5" descr="A person smiling at the camera&#10;&#10;Description automatically generated">
            <a:extLst>
              <a:ext uri="{FF2B5EF4-FFF2-40B4-BE49-F238E27FC236}">
                <a16:creationId xmlns:a16="http://schemas.microsoft.com/office/drawing/2014/main" id="{C34310D0-C6B8-E389-2A5B-4FF6E26E100E}"/>
              </a:ext>
            </a:extLst>
          </p:cNvPr>
          <p:cNvPicPr>
            <a:picLocks noChangeAspect="1"/>
          </p:cNvPicPr>
          <p:nvPr/>
        </p:nvPicPr>
        <p:blipFill>
          <a:blip r:embed="rId3"/>
          <a:stretch>
            <a:fillRect/>
          </a:stretch>
        </p:blipFill>
        <p:spPr>
          <a:xfrm>
            <a:off x="3044142" y="4008127"/>
            <a:ext cx="1918807" cy="2392914"/>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7FC30FE7-ED97-EC33-6CC7-A1B72BE8BFC7}"/>
              </a:ext>
            </a:extLst>
          </p:cNvPr>
          <p:cNvSpPr txBox="1"/>
          <p:nvPr/>
        </p:nvSpPr>
        <p:spPr>
          <a:xfrm>
            <a:off x="1036320" y="2448560"/>
            <a:ext cx="3707742" cy="1754326"/>
          </a:xfrm>
          <a:prstGeom prst="rect">
            <a:avLst/>
          </a:prstGeom>
          <a:noFill/>
        </p:spPr>
        <p:txBody>
          <a:bodyPr wrap="square" rtlCol="0">
            <a:spAutoFit/>
          </a:bodyPr>
          <a:lstStyle/>
          <a:p>
            <a:r>
              <a:rPr lang="en-US" dirty="0"/>
              <a:t>“I thought I was broken. [But]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Once you find your gift, you'll be prolific. ADHD is my superpower.”</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dirty="0">
                <a:latin typeface="Calibri" panose="020F0502020204030204" pitchFamily="34" charset="0"/>
                <a:ea typeface="Times New Roman" panose="02020603050405020304" pitchFamily="18" charset="0"/>
                <a:cs typeface="Times New Roman" panose="02020603050405020304" pitchFamily="18" charset="0"/>
              </a:rPr>
              <a:t>-Steven Sharp Nelson, The Piano Guys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pic>
        <p:nvPicPr>
          <p:cNvPr id="2" name="Online Media 1" title="This is Your Fight Song (Rachel Platten Scottish Cover) - The Piano Guys">
            <a:hlinkClick r:id="" action="ppaction://media"/>
            <a:extLst>
              <a:ext uri="{FF2B5EF4-FFF2-40B4-BE49-F238E27FC236}">
                <a16:creationId xmlns:a16="http://schemas.microsoft.com/office/drawing/2014/main" id="{85FFFB42-56A5-2CD6-5375-BDE6719E1052}"/>
              </a:ext>
            </a:extLst>
          </p:cNvPr>
          <p:cNvPicPr>
            <a:picLocks noRot="1" noChangeAspect="1"/>
          </p:cNvPicPr>
          <p:nvPr>
            <a:videoFile r:link="rId1"/>
          </p:nvPr>
        </p:nvPicPr>
        <p:blipFill>
          <a:blip r:embed="rId4"/>
          <a:stretch>
            <a:fillRect/>
          </a:stretch>
        </p:blipFill>
        <p:spPr>
          <a:xfrm>
            <a:off x="5353429" y="1880563"/>
            <a:ext cx="6208805" cy="3507975"/>
          </a:xfrm>
          <a:prstGeom prst="rect">
            <a:avLst/>
          </a:prstGeom>
        </p:spPr>
      </p:pic>
    </p:spTree>
    <p:extLst>
      <p:ext uri="{BB962C8B-B14F-4D97-AF65-F5344CB8AC3E}">
        <p14:creationId xmlns:p14="http://schemas.microsoft.com/office/powerpoint/2010/main" val="13355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82"/>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60</a:t>
            </a:fld>
            <a:endParaRPr/>
          </a:p>
        </p:txBody>
      </p:sp>
      <p:sp>
        <p:nvSpPr>
          <p:cNvPr id="821" name="Google Shape;821;p82"/>
          <p:cNvSpPr txBox="1">
            <a:spLocks noGrp="1"/>
          </p:cNvSpPr>
          <p:nvPr>
            <p:ph type="title"/>
          </p:nvPr>
        </p:nvSpPr>
        <p:spPr>
          <a:xfrm rot="-420043">
            <a:off x="288387" y="262626"/>
            <a:ext cx="4391138"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Descubriendo fortalezas</a:t>
            </a:r>
            <a:endParaRPr/>
          </a:p>
        </p:txBody>
      </p:sp>
      <p:sp>
        <p:nvSpPr>
          <p:cNvPr id="822" name="Google Shape;822;p82"/>
          <p:cNvSpPr txBox="1"/>
          <p:nvPr/>
        </p:nvSpPr>
        <p:spPr>
          <a:xfrm>
            <a:off x="224055" y="2686050"/>
            <a:ext cx="11739345" cy="116955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500">
                <a:solidFill>
                  <a:schemeClr val="dk1"/>
                </a:solidFill>
                <a:latin typeface="Libre Franklin"/>
                <a:ea typeface="Libre Franklin"/>
                <a:cs typeface="Libre Franklin"/>
                <a:sym typeface="Libre Franklin"/>
              </a:rPr>
              <a:t>¿Cómo ayudamos a nuestros estudiantes a aprender a aprovechar sus capacidades?</a:t>
            </a:r>
            <a:endParaRPr/>
          </a:p>
        </p:txBody>
      </p:sp>
      <p:sp>
        <p:nvSpPr>
          <p:cNvPr id="823" name="Google Shape;823;p82"/>
          <p:cNvSpPr txBox="1"/>
          <p:nvPr/>
        </p:nvSpPr>
        <p:spPr>
          <a:xfrm>
            <a:off x="2586445" y="5682343"/>
            <a:ext cx="596972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Libre Franklin"/>
                <a:ea typeface="Libre Franklin"/>
                <a:cs typeface="Libre Franklin"/>
                <a:sym typeface="Libre Franklin"/>
              </a:rPr>
              <a:t>Voltea, habla y comparte</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83"/>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61</a:t>
            </a:fld>
            <a:endParaRPr/>
          </a:p>
        </p:txBody>
      </p:sp>
      <p:sp>
        <p:nvSpPr>
          <p:cNvPr id="829" name="Google Shape;829;p83"/>
          <p:cNvSpPr txBox="1"/>
          <p:nvPr/>
        </p:nvSpPr>
        <p:spPr>
          <a:xfrm>
            <a:off x="52387" y="2259449"/>
            <a:ext cx="12087300" cy="1169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500">
                <a:solidFill>
                  <a:schemeClr val="dk1"/>
                </a:solidFill>
                <a:latin typeface="Libre Franklin"/>
                <a:ea typeface="Libre Franklin"/>
                <a:cs typeface="Libre Franklin"/>
                <a:sym typeface="Libre Franklin"/>
              </a:rPr>
              <a:t>¿Estamos creando oportunidades para que identifiquen sus fortalezas? ¿Si es así, cómo? Si no, ¿por qué no?</a:t>
            </a:r>
            <a:endParaRPr sz="3500">
              <a:solidFill>
                <a:schemeClr val="dk1"/>
              </a:solidFill>
              <a:latin typeface="Libre Franklin"/>
              <a:ea typeface="Libre Franklin"/>
              <a:cs typeface="Libre Franklin"/>
              <a:sym typeface="Libre Franklin"/>
            </a:endParaRPr>
          </a:p>
        </p:txBody>
      </p:sp>
      <p:sp>
        <p:nvSpPr>
          <p:cNvPr id="830" name="Google Shape;830;p83"/>
          <p:cNvSpPr txBox="1"/>
          <p:nvPr/>
        </p:nvSpPr>
        <p:spPr>
          <a:xfrm>
            <a:off x="2844437" y="5941617"/>
            <a:ext cx="610688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Libre Franklin"/>
                <a:ea typeface="Libre Franklin"/>
                <a:cs typeface="Libre Franklin"/>
                <a:sym typeface="Libre Franklin"/>
              </a:rPr>
              <a:t>Voltea, habla y comparte</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836" name="Google Shape;836;p84"/>
          <p:cNvSpPr txBox="1">
            <a:spLocks noGrp="1"/>
          </p:cNvSpPr>
          <p:nvPr>
            <p:ph type="ftr" idx="11"/>
          </p:nvPr>
        </p:nvSpPr>
        <p:spPr>
          <a:xfrm>
            <a:off x="911225" y="5945824"/>
            <a:ext cx="8961120"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Learning Works for Kids, CHADD International Conference on ADHD, 2023</a:t>
            </a:r>
            <a:endParaRPr/>
          </a:p>
        </p:txBody>
      </p:sp>
      <p:sp>
        <p:nvSpPr>
          <p:cNvPr id="837" name="Google Shape;837;p84"/>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62</a:t>
            </a:fld>
            <a:endParaRPr/>
          </a:p>
        </p:txBody>
      </p:sp>
      <p:sp>
        <p:nvSpPr>
          <p:cNvPr id="838" name="Google Shape;838;p84"/>
          <p:cNvSpPr txBox="1">
            <a:spLocks noGrp="1"/>
          </p:cNvSpPr>
          <p:nvPr>
            <p:ph type="title"/>
          </p:nvPr>
        </p:nvSpPr>
        <p:spPr>
          <a:xfrm rot="-420000">
            <a:off x="287802" y="343680"/>
            <a:ext cx="456860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Comic Sans MS"/>
              <a:buNone/>
            </a:pPr>
            <a:r>
              <a:rPr lang="en-US" sz="3600"/>
              <a:t>Bienestar Digital</a:t>
            </a:r>
            <a:endParaRPr/>
          </a:p>
        </p:txBody>
      </p:sp>
      <p:sp>
        <p:nvSpPr>
          <p:cNvPr id="839" name="Google Shape;839;p84"/>
          <p:cNvSpPr txBox="1"/>
          <p:nvPr/>
        </p:nvSpPr>
        <p:spPr>
          <a:xfrm>
            <a:off x="2138325" y="1840240"/>
            <a:ext cx="8961000" cy="41097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Calibri"/>
                <a:ea typeface="Calibri"/>
                <a:cs typeface="Calibri"/>
                <a:sym typeface="Calibri"/>
              </a:rPr>
              <a:t>Los niños neurodivergentes son propensos a abusar de la tecnología</a:t>
            </a:r>
            <a:endParaRPr sz="25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Calibri"/>
                <a:ea typeface="Calibri"/>
                <a:cs typeface="Calibri"/>
                <a:sym typeface="Calibri"/>
              </a:rPr>
              <a:t>La tecnología no va a desaparecer</a:t>
            </a:r>
            <a:endParaRPr sz="25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Calibri"/>
                <a:ea typeface="Calibri"/>
                <a:cs typeface="Calibri"/>
                <a:sym typeface="Calibri"/>
              </a:rPr>
              <a:t>Los adultos deben aprender a ayudar a los niños a ser "digitalmente nutritivos"</a:t>
            </a:r>
            <a:endParaRPr sz="25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Calibri"/>
                <a:ea typeface="Calibri"/>
                <a:cs typeface="Calibri"/>
                <a:sym typeface="Calibri"/>
              </a:rPr>
              <a:t>Algunos padres son inmigrantes digitales</a:t>
            </a:r>
            <a:endParaRPr sz="25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Calibri"/>
                <a:ea typeface="Calibri"/>
                <a:cs typeface="Calibri"/>
                <a:sym typeface="Calibri"/>
              </a:rPr>
              <a:t>La mayoría de los niños son nativos digitales</a:t>
            </a:r>
            <a:endParaRPr sz="25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500"/>
              <a:buFont typeface="Arial"/>
              <a:buChar char="•"/>
            </a:pPr>
            <a:r>
              <a:rPr lang="en-US" sz="2500">
                <a:solidFill>
                  <a:schemeClr val="dk1"/>
                </a:solidFill>
                <a:latin typeface="Calibri"/>
                <a:ea typeface="Calibri"/>
                <a:cs typeface="Calibri"/>
                <a:sym typeface="Calibri"/>
              </a:rPr>
              <a:t>A muchos adolescentes no les encantan las redes sociales (más de ellos escuchan podcasts)</a:t>
            </a:r>
            <a:endParaRPr sz="25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3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3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85"/>
          <p:cNvSpPr txBox="1">
            <a:spLocks noGrp="1"/>
          </p:cNvSpPr>
          <p:nvPr>
            <p:ph type="ftr" idx="11"/>
          </p:nvPr>
        </p:nvSpPr>
        <p:spPr>
          <a:xfrm>
            <a:off x="235131" y="5945824"/>
            <a:ext cx="8869679" cy="736643"/>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Learning Works for Kids, CHADD International Conference on ADHD, 2023</a:t>
            </a:r>
            <a:endParaRPr/>
          </a:p>
        </p:txBody>
      </p:sp>
      <p:sp>
        <p:nvSpPr>
          <p:cNvPr id="845" name="Google Shape;845;p85"/>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63</a:t>
            </a:fld>
            <a:endParaRPr/>
          </a:p>
        </p:txBody>
      </p:sp>
      <p:pic>
        <p:nvPicPr>
          <p:cNvPr id="846" name="Google Shape;846;p85" descr="LWK-Play-Plate-Widget"/>
          <p:cNvPicPr preferRelativeResize="0"/>
          <p:nvPr/>
        </p:nvPicPr>
        <p:blipFill rotWithShape="1">
          <a:blip r:embed="rId3">
            <a:alphaModFix/>
          </a:blip>
          <a:srcRect/>
          <a:stretch/>
        </p:blipFill>
        <p:spPr>
          <a:xfrm>
            <a:off x="3346405" y="1463040"/>
            <a:ext cx="5173583" cy="3931920"/>
          </a:xfrm>
          <a:prstGeom prst="rect">
            <a:avLst/>
          </a:prstGeom>
          <a:noFill/>
          <a:ln>
            <a:noFill/>
          </a:ln>
          <a:effectLst>
            <a:outerShdw blurRad="292100" dist="139700" dir="2700000" algn="tl" rotWithShape="0">
              <a:srgbClr val="333333">
                <a:alpha val="64705"/>
              </a:srgbClr>
            </a:outerShdw>
          </a:effectLst>
        </p:spPr>
      </p:pic>
      <p:pic>
        <p:nvPicPr>
          <p:cNvPr id="847" name="Google Shape;847;p85"/>
          <p:cNvPicPr preferRelativeResize="0"/>
          <p:nvPr/>
        </p:nvPicPr>
        <p:blipFill rotWithShape="1">
          <a:blip r:embed="rId4">
            <a:alphaModFix/>
          </a:blip>
          <a:srcRect/>
          <a:stretch/>
        </p:blipFill>
        <p:spPr>
          <a:xfrm>
            <a:off x="8884919" y="4650376"/>
            <a:ext cx="2032091" cy="2032091"/>
          </a:xfrm>
          <a:prstGeom prst="rect">
            <a:avLst/>
          </a:prstGeom>
          <a:noFill/>
          <a:ln>
            <a:noFill/>
          </a:ln>
        </p:spPr>
      </p:pic>
      <p:sp>
        <p:nvSpPr>
          <p:cNvPr id="848" name="Google Shape;848;p85"/>
          <p:cNvSpPr txBox="1"/>
          <p:nvPr/>
        </p:nvSpPr>
        <p:spPr>
          <a:xfrm>
            <a:off x="333100" y="731123"/>
            <a:ext cx="2011800" cy="1477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Libre Franklin"/>
                <a:ea typeface="Libre Franklin"/>
                <a:cs typeface="Libre Franklin"/>
                <a:sym typeface="Libre Franklin"/>
              </a:rPr>
              <a:t>Establecer límites en el hogar o el aula en torno al uso de la pantalla</a:t>
            </a:r>
            <a:endParaRPr/>
          </a:p>
        </p:txBody>
      </p:sp>
      <p:sp>
        <p:nvSpPr>
          <p:cNvPr id="849" name="Google Shape;849;p85"/>
          <p:cNvSpPr txBox="1"/>
          <p:nvPr/>
        </p:nvSpPr>
        <p:spPr>
          <a:xfrm>
            <a:off x="333100" y="2482324"/>
            <a:ext cx="20118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Libre Franklin"/>
                <a:ea typeface="Libre Franklin"/>
                <a:cs typeface="Libre Franklin"/>
                <a:sym typeface="Libre Franklin"/>
              </a:rPr>
              <a:t>Crear oportunidades para otras formas de juego.</a:t>
            </a:r>
            <a:endParaRPr/>
          </a:p>
        </p:txBody>
      </p:sp>
      <p:sp>
        <p:nvSpPr>
          <p:cNvPr id="850" name="Google Shape;850;p85"/>
          <p:cNvSpPr txBox="1"/>
          <p:nvPr/>
        </p:nvSpPr>
        <p:spPr>
          <a:xfrm>
            <a:off x="9473191" y="821463"/>
            <a:ext cx="201168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Libre Franklin"/>
                <a:ea typeface="Libre Franklin"/>
                <a:cs typeface="Libre Franklin"/>
                <a:sym typeface="Libre Franklin"/>
              </a:rPr>
              <a:t>Aumentar las oportunidades de movimiento.</a:t>
            </a:r>
            <a:endParaRPr/>
          </a:p>
        </p:txBody>
      </p:sp>
      <p:sp>
        <p:nvSpPr>
          <p:cNvPr id="851" name="Google Shape;851;p85"/>
          <p:cNvSpPr txBox="1"/>
          <p:nvPr/>
        </p:nvSpPr>
        <p:spPr>
          <a:xfrm>
            <a:off x="9521610" y="2367980"/>
            <a:ext cx="2011800" cy="175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Libre Franklin"/>
                <a:ea typeface="Libre Franklin"/>
                <a:cs typeface="Libre Franklin"/>
                <a:sym typeface="Libre Franklin"/>
              </a:rPr>
              <a:t>Individualizar estrategias según las necesidades e intereses únicos del niño.</a:t>
            </a:r>
            <a:endParaRPr/>
          </a:p>
        </p:txBody>
      </p:sp>
      <p:sp>
        <p:nvSpPr>
          <p:cNvPr id="852" name="Google Shape;852;p85"/>
          <p:cNvSpPr txBox="1"/>
          <p:nvPr/>
        </p:nvSpPr>
        <p:spPr>
          <a:xfrm>
            <a:off x="4728825" y="2407825"/>
            <a:ext cx="899700" cy="708000"/>
          </a:xfrm>
          <a:prstGeom prst="rect">
            <a:avLst/>
          </a:prstGeom>
          <a:solidFill>
            <a:srgbClr val="E06666"/>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a:solidFill>
                  <a:schemeClr val="lt1"/>
                </a:solidFill>
              </a:rPr>
              <a:t>Juego Digital</a:t>
            </a:r>
            <a:endParaRPr sz="1700" b="1">
              <a:solidFill>
                <a:schemeClr val="lt1"/>
              </a:solidFill>
            </a:endParaRPr>
          </a:p>
        </p:txBody>
      </p:sp>
      <p:sp>
        <p:nvSpPr>
          <p:cNvPr id="853" name="Google Shape;853;p85"/>
          <p:cNvSpPr txBox="1"/>
          <p:nvPr/>
        </p:nvSpPr>
        <p:spPr>
          <a:xfrm>
            <a:off x="5887200" y="2482325"/>
            <a:ext cx="899700" cy="708000"/>
          </a:xfrm>
          <a:prstGeom prst="rect">
            <a:avLst/>
          </a:prstGeom>
          <a:solidFill>
            <a:srgbClr val="E69138"/>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a:solidFill>
                  <a:schemeClr val="lt1"/>
                </a:solidFill>
              </a:rPr>
              <a:t>Juego Social</a:t>
            </a:r>
            <a:endParaRPr sz="1700" b="1">
              <a:solidFill>
                <a:schemeClr val="lt1"/>
              </a:solidFill>
            </a:endParaRPr>
          </a:p>
        </p:txBody>
      </p:sp>
      <p:sp>
        <p:nvSpPr>
          <p:cNvPr id="854" name="Google Shape;854;p85"/>
          <p:cNvSpPr txBox="1"/>
          <p:nvPr/>
        </p:nvSpPr>
        <p:spPr>
          <a:xfrm>
            <a:off x="4627350" y="3515475"/>
            <a:ext cx="899700" cy="708000"/>
          </a:xfrm>
          <a:prstGeom prst="rect">
            <a:avLst/>
          </a:prstGeom>
          <a:solidFill>
            <a:srgbClr val="93C47D"/>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a:solidFill>
                  <a:schemeClr val="lt1"/>
                </a:solidFill>
              </a:rPr>
              <a:t>Juego Activo</a:t>
            </a:r>
            <a:endParaRPr sz="1700" b="1">
              <a:solidFill>
                <a:schemeClr val="lt1"/>
              </a:solidFill>
            </a:endParaRPr>
          </a:p>
        </p:txBody>
      </p:sp>
      <p:sp>
        <p:nvSpPr>
          <p:cNvPr id="855" name="Google Shape;855;p85"/>
          <p:cNvSpPr txBox="1"/>
          <p:nvPr/>
        </p:nvSpPr>
        <p:spPr>
          <a:xfrm>
            <a:off x="5887200" y="3638825"/>
            <a:ext cx="1009500" cy="677100"/>
          </a:xfrm>
          <a:prstGeom prst="rect">
            <a:avLst/>
          </a:prstGeom>
          <a:solidFill>
            <a:srgbClr val="8E7CC3"/>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lt1"/>
                </a:solidFill>
              </a:rPr>
              <a:t>Juego Creativo</a:t>
            </a:r>
            <a:endParaRPr sz="1600" b="1">
              <a:solidFill>
                <a:schemeClr val="lt1"/>
              </a:solidFill>
            </a:endParaRPr>
          </a:p>
        </p:txBody>
      </p:sp>
      <p:sp>
        <p:nvSpPr>
          <p:cNvPr id="856" name="Google Shape;856;p85"/>
          <p:cNvSpPr txBox="1"/>
          <p:nvPr/>
        </p:nvSpPr>
        <p:spPr>
          <a:xfrm>
            <a:off x="7408400" y="2082875"/>
            <a:ext cx="794100" cy="646500"/>
          </a:xfrm>
          <a:prstGeom prst="rect">
            <a:avLst/>
          </a:prstGeom>
          <a:solidFill>
            <a:srgbClr val="6FA8DC"/>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solidFill>
                  <a:schemeClr val="lt1"/>
                </a:solidFill>
              </a:rPr>
              <a:t>Juego Libre</a:t>
            </a:r>
            <a:endParaRPr sz="1500" b="1">
              <a:solidFill>
                <a:schemeClr val="lt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86"/>
          <p:cNvSpPr txBox="1">
            <a:spLocks noGrp="1"/>
          </p:cNvSpPr>
          <p:nvPr>
            <p:ph type="ftr" idx="11"/>
          </p:nvPr>
        </p:nvSpPr>
        <p:spPr>
          <a:xfrm>
            <a:off x="371659" y="6310949"/>
            <a:ext cx="9151164" cy="530312"/>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Learning Works for Kids, CHADD International Conference on ADHD, 2023</a:t>
            </a:r>
            <a:endParaRPr/>
          </a:p>
        </p:txBody>
      </p:sp>
      <p:sp>
        <p:nvSpPr>
          <p:cNvPr id="862" name="Google Shape;862;p86"/>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64</a:t>
            </a:fld>
            <a:endParaRPr/>
          </a:p>
        </p:txBody>
      </p:sp>
      <p:sp>
        <p:nvSpPr>
          <p:cNvPr id="863" name="Google Shape;863;p86"/>
          <p:cNvSpPr txBox="1">
            <a:spLocks noGrp="1"/>
          </p:cNvSpPr>
          <p:nvPr>
            <p:ph type="title"/>
          </p:nvPr>
        </p:nvSpPr>
        <p:spPr>
          <a:xfrm rot="-420000">
            <a:off x="287802" y="343680"/>
            <a:ext cx="456860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Comic Sans MS"/>
              <a:buNone/>
            </a:pPr>
            <a:r>
              <a:rPr lang="en-US" sz="3600"/>
              <a:t>Bienestar Digital Cont’d</a:t>
            </a:r>
            <a:endParaRPr/>
          </a:p>
        </p:txBody>
      </p:sp>
      <p:sp>
        <p:nvSpPr>
          <p:cNvPr id="864" name="Google Shape;864;p86"/>
          <p:cNvSpPr txBox="1"/>
          <p:nvPr/>
        </p:nvSpPr>
        <p:spPr>
          <a:xfrm>
            <a:off x="2805100" y="1578275"/>
            <a:ext cx="9386700" cy="5233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a:solidFill>
                  <a:schemeClr val="dk1"/>
                </a:solidFill>
                <a:latin typeface="Calibri"/>
                <a:ea typeface="Calibri"/>
                <a:cs typeface="Calibri"/>
                <a:sym typeface="Calibri"/>
              </a:rPr>
              <a:t>Seleccione juegos que practiquen habilidades de funcionamiento ejecutivo:</a:t>
            </a:r>
            <a:endParaRPr sz="2500">
              <a:solidFill>
                <a:schemeClr val="dk1"/>
              </a:solidFill>
              <a:latin typeface="Calibri"/>
              <a:ea typeface="Calibri"/>
              <a:cs typeface="Calibri"/>
              <a:sym typeface="Calibri"/>
            </a:endParaRPr>
          </a:p>
          <a:p>
            <a:pPr marL="0" marR="0" lvl="0" indent="0" algn="l" rtl="0">
              <a:spcBef>
                <a:spcPts val="0"/>
              </a:spcBef>
              <a:spcAft>
                <a:spcPts val="0"/>
              </a:spcAft>
              <a:buNone/>
            </a:pPr>
            <a:endParaRPr sz="1100">
              <a:solidFill>
                <a:schemeClr val="dk1"/>
              </a:solidFill>
              <a:latin typeface="Calibri"/>
              <a:ea typeface="Calibri"/>
              <a:cs typeface="Calibri"/>
              <a:sym typeface="Calibri"/>
            </a:endParaRPr>
          </a:p>
          <a:p>
            <a:pPr marL="0" marR="0" lvl="0" indent="0" algn="l" rtl="0">
              <a:spcBef>
                <a:spcPts val="0"/>
              </a:spcBef>
              <a:spcAft>
                <a:spcPts val="0"/>
              </a:spcAft>
              <a:buNone/>
            </a:pPr>
            <a:r>
              <a:rPr lang="en-US" sz="2500">
                <a:solidFill>
                  <a:schemeClr val="dk1"/>
                </a:solidFill>
                <a:latin typeface="Calibri"/>
                <a:ea typeface="Calibri"/>
                <a:cs typeface="Calibri"/>
                <a:sym typeface="Calibri"/>
              </a:rPr>
              <a:t>1. Gestión Emocional</a:t>
            </a:r>
            <a:endParaRPr sz="2500">
              <a:solidFill>
                <a:schemeClr val="dk1"/>
              </a:solidFill>
              <a:latin typeface="Calibri"/>
              <a:ea typeface="Calibri"/>
              <a:cs typeface="Calibri"/>
              <a:sym typeface="Calibri"/>
            </a:endParaRPr>
          </a:p>
          <a:p>
            <a:pPr marL="0" marR="0" lvl="0" indent="0" algn="l" rtl="0">
              <a:spcBef>
                <a:spcPts val="0"/>
              </a:spcBef>
              <a:spcAft>
                <a:spcPts val="0"/>
              </a:spcAft>
              <a:buNone/>
            </a:pPr>
            <a:r>
              <a:rPr lang="en-US" sz="2500">
                <a:solidFill>
                  <a:schemeClr val="dk1"/>
                </a:solidFill>
                <a:latin typeface="Calibri"/>
                <a:ea typeface="Calibri"/>
                <a:cs typeface="Calibri"/>
                <a:sym typeface="Calibri"/>
              </a:rPr>
              <a:t>2. Habilidades organizativas</a:t>
            </a:r>
            <a:endParaRPr sz="2500">
              <a:solidFill>
                <a:schemeClr val="dk1"/>
              </a:solidFill>
              <a:latin typeface="Calibri"/>
              <a:ea typeface="Calibri"/>
              <a:cs typeface="Calibri"/>
              <a:sym typeface="Calibri"/>
            </a:endParaRPr>
          </a:p>
          <a:p>
            <a:pPr marL="0" marR="0" lvl="0" indent="0" algn="l" rtl="0">
              <a:spcBef>
                <a:spcPts val="0"/>
              </a:spcBef>
              <a:spcAft>
                <a:spcPts val="0"/>
              </a:spcAft>
              <a:buNone/>
            </a:pPr>
            <a:r>
              <a:rPr lang="en-US" sz="2500">
                <a:solidFill>
                  <a:schemeClr val="dk1"/>
                </a:solidFill>
                <a:latin typeface="Calibri"/>
                <a:ea typeface="Calibri"/>
                <a:cs typeface="Calibri"/>
                <a:sym typeface="Calibri"/>
              </a:rPr>
              <a:t>3. Memoria</a:t>
            </a:r>
            <a:endParaRPr sz="25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n-US" sz="2500">
                <a:solidFill>
                  <a:schemeClr val="dk1"/>
                </a:solidFill>
                <a:latin typeface="Calibri"/>
                <a:ea typeface="Calibri"/>
                <a:cs typeface="Calibri"/>
                <a:sym typeface="Calibri"/>
              </a:rPr>
              <a:t>LW4k.com: Es una plataforma educativa que utiliza clases online en vivo y autoguiadas que aprovechan los videojuegos populares como herramienta de enseñanza.</a:t>
            </a:r>
            <a:endParaRPr sz="2500">
              <a:solidFill>
                <a:schemeClr val="dk1"/>
              </a:solidFill>
              <a:latin typeface="Calibri"/>
              <a:ea typeface="Calibri"/>
              <a:cs typeface="Calibri"/>
              <a:sym typeface="Calibri"/>
            </a:endParaRPr>
          </a:p>
          <a:p>
            <a:pPr marL="0" marR="0" lvl="0" indent="0" algn="l" rtl="0">
              <a:spcBef>
                <a:spcPts val="0"/>
              </a:spcBef>
              <a:spcAft>
                <a:spcPts val="0"/>
              </a:spcAft>
              <a:buNone/>
            </a:pPr>
            <a:r>
              <a:rPr lang="en-US" sz="2500">
                <a:solidFill>
                  <a:schemeClr val="dk1"/>
                </a:solidFill>
                <a:latin typeface="Calibri"/>
                <a:ea typeface="Calibri"/>
                <a:cs typeface="Calibri"/>
                <a:sym typeface="Calibri"/>
              </a:rPr>
              <a:t>Rango de edad: 6- 13</a:t>
            </a:r>
            <a:endParaRPr sz="2500">
              <a:solidFill>
                <a:schemeClr val="dk1"/>
              </a:solidFill>
              <a:latin typeface="Calibri"/>
              <a:ea typeface="Calibri"/>
              <a:cs typeface="Calibri"/>
              <a:sym typeface="Calibri"/>
            </a:endParaRPr>
          </a:p>
          <a:p>
            <a:pPr marL="0" marR="0" lvl="0" indent="0" algn="l" rtl="0">
              <a:spcBef>
                <a:spcPts val="0"/>
              </a:spcBef>
              <a:spcAft>
                <a:spcPts val="0"/>
              </a:spcAft>
              <a:buNone/>
            </a:pPr>
            <a:r>
              <a:rPr lang="en-US" sz="2500">
                <a:solidFill>
                  <a:schemeClr val="dk1"/>
                </a:solidFill>
                <a:latin typeface="Calibri"/>
                <a:ea typeface="Calibri"/>
                <a:cs typeface="Calibri"/>
                <a:sym typeface="Calibri"/>
              </a:rPr>
              <a:t>Síntomas objetivo: función ejecutiva y SEL</a:t>
            </a:r>
            <a:endParaRPr sz="2500">
              <a:solidFill>
                <a:schemeClr val="dk1"/>
              </a:solidFill>
              <a:latin typeface="Calibri"/>
              <a:ea typeface="Calibri"/>
              <a:cs typeface="Calibri"/>
              <a:sym typeface="Calibri"/>
            </a:endParaRPr>
          </a:p>
          <a:p>
            <a:pPr marL="0" marR="0" lvl="0" indent="0" algn="l" rtl="0">
              <a:spcBef>
                <a:spcPts val="0"/>
              </a:spcBef>
              <a:spcAft>
                <a:spcPts val="0"/>
              </a:spcAft>
              <a:buNone/>
            </a:pPr>
            <a:r>
              <a:rPr lang="en-US" sz="2500">
                <a:solidFill>
                  <a:schemeClr val="dk1"/>
                </a:solidFill>
                <a:latin typeface="Calibri"/>
                <a:ea typeface="Calibri"/>
                <a:cs typeface="Calibri"/>
                <a:sym typeface="Calibri"/>
              </a:rPr>
              <a:t>Costo: $5.00 por clase</a:t>
            </a:r>
            <a:endParaRPr sz="25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Libre Franklin"/>
              <a:ea typeface="Libre Franklin"/>
              <a:cs typeface="Libre Franklin"/>
              <a:sym typeface="Libre Franklin"/>
            </a:endParaRPr>
          </a:p>
        </p:txBody>
      </p:sp>
      <p:pic>
        <p:nvPicPr>
          <p:cNvPr id="865" name="Google Shape;865;p86"/>
          <p:cNvPicPr preferRelativeResize="0"/>
          <p:nvPr/>
        </p:nvPicPr>
        <p:blipFill rotWithShape="1">
          <a:blip r:embed="rId3">
            <a:alphaModFix/>
          </a:blip>
          <a:srcRect/>
          <a:stretch/>
        </p:blipFill>
        <p:spPr>
          <a:xfrm>
            <a:off x="711423" y="2193067"/>
            <a:ext cx="2032091" cy="2032091"/>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6D1371-A7B4-D4AD-E9DA-7ACDE3E6DC5C}"/>
              </a:ext>
            </a:extLst>
          </p:cNvPr>
          <p:cNvSpPr>
            <a:spLocks noGrp="1"/>
          </p:cNvSpPr>
          <p:nvPr>
            <p:ph type="sldNum" sz="quarter" idx="12"/>
          </p:nvPr>
        </p:nvSpPr>
        <p:spPr/>
        <p:txBody>
          <a:bodyPr/>
          <a:lstStyle/>
          <a:p>
            <a:fld id="{98C0CDE5-970C-4CC4-BF43-0DA127E73E82}" type="slidenum">
              <a:rPr lang="en-US" noProof="0" smtClean="0"/>
              <a:t>65</a:t>
            </a:fld>
            <a:endParaRPr lang="en-US" noProof="0" dirty="0"/>
          </a:p>
        </p:txBody>
      </p:sp>
      <p:sp>
        <p:nvSpPr>
          <p:cNvPr id="4" name="Title 3">
            <a:extLst>
              <a:ext uri="{FF2B5EF4-FFF2-40B4-BE49-F238E27FC236}">
                <a16:creationId xmlns:a16="http://schemas.microsoft.com/office/drawing/2014/main" id="{03506870-6314-CCA3-CA04-C7E5F5EBFF51}"/>
              </a:ext>
            </a:extLst>
          </p:cNvPr>
          <p:cNvSpPr>
            <a:spLocks noGrp="1"/>
          </p:cNvSpPr>
          <p:nvPr>
            <p:ph type="title"/>
          </p:nvPr>
        </p:nvSpPr>
        <p:spPr>
          <a:xfrm rot="21180000">
            <a:off x="287802" y="343680"/>
            <a:ext cx="4568607" cy="1325563"/>
          </a:xfrm>
        </p:spPr>
        <p:txBody>
          <a:bodyPr>
            <a:normAutofit/>
          </a:bodyPr>
          <a:lstStyle/>
          <a:p>
            <a:r>
              <a:rPr lang="en-US" sz="3600" dirty="0" err="1"/>
              <a:t>Consideraciones</a:t>
            </a:r>
            <a:r>
              <a:rPr lang="en-US" sz="3600" dirty="0"/>
              <a:t> </a:t>
            </a:r>
            <a:r>
              <a:rPr lang="en-US" sz="3600" dirty="0" err="1"/>
              <a:t>Nutricionales</a:t>
            </a:r>
            <a:endParaRPr lang="en-US" sz="3600" dirty="0"/>
          </a:p>
        </p:txBody>
      </p:sp>
      <p:pic>
        <p:nvPicPr>
          <p:cNvPr id="5" name="Online Media 4" title="ADHD and Eating Right">
            <a:hlinkClick r:id="" action="ppaction://media"/>
            <a:extLst>
              <a:ext uri="{FF2B5EF4-FFF2-40B4-BE49-F238E27FC236}">
                <a16:creationId xmlns:a16="http://schemas.microsoft.com/office/drawing/2014/main" id="{D4E3059D-E7C2-32BF-F6F4-C063CD028073}"/>
              </a:ext>
            </a:extLst>
          </p:cNvPr>
          <p:cNvPicPr>
            <a:picLocks noRot="1" noChangeAspect="1"/>
          </p:cNvPicPr>
          <p:nvPr>
            <a:videoFile r:link="rId1"/>
          </p:nvPr>
        </p:nvPicPr>
        <p:blipFill>
          <a:blip r:embed="rId3"/>
          <a:stretch>
            <a:fillRect/>
          </a:stretch>
        </p:blipFill>
        <p:spPr>
          <a:xfrm>
            <a:off x="3317966" y="1859411"/>
            <a:ext cx="6518365" cy="3682876"/>
          </a:xfrm>
          <a:prstGeom prst="rect">
            <a:avLst/>
          </a:prstGeom>
        </p:spPr>
      </p:pic>
    </p:spTree>
    <p:extLst>
      <p:ext uri="{BB962C8B-B14F-4D97-AF65-F5344CB8AC3E}">
        <p14:creationId xmlns:p14="http://schemas.microsoft.com/office/powerpoint/2010/main" val="170567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p88"/>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66</a:t>
            </a:fld>
            <a:endParaRPr/>
          </a:p>
        </p:txBody>
      </p:sp>
      <p:sp>
        <p:nvSpPr>
          <p:cNvPr id="879" name="Google Shape;879;p88"/>
          <p:cNvSpPr txBox="1">
            <a:spLocks noGrp="1"/>
          </p:cNvSpPr>
          <p:nvPr>
            <p:ph type="title"/>
          </p:nvPr>
        </p:nvSpPr>
        <p:spPr>
          <a:xfrm rot="-420000">
            <a:off x="287802" y="343680"/>
            <a:ext cx="456860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Font typeface="Comic Sans MS"/>
              <a:buNone/>
            </a:pPr>
            <a:r>
              <a:rPr lang="en-US" sz="3600"/>
              <a:t>Intervenciones</a:t>
            </a:r>
            <a:endParaRPr/>
          </a:p>
        </p:txBody>
      </p:sp>
      <p:sp>
        <p:nvSpPr>
          <p:cNvPr id="880" name="Google Shape;880;p88"/>
          <p:cNvSpPr txBox="1"/>
          <p:nvPr/>
        </p:nvSpPr>
        <p:spPr>
          <a:xfrm>
            <a:off x="2239475" y="2034250"/>
            <a:ext cx="8924400" cy="26322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accent4"/>
              </a:buClr>
              <a:buSzPts val="3000"/>
              <a:buFont typeface="Arial"/>
              <a:buChar char="•"/>
            </a:pPr>
            <a:r>
              <a:rPr lang="en-US" sz="3000">
                <a:solidFill>
                  <a:schemeClr val="accent4"/>
                </a:solidFill>
                <a:latin typeface="Merriweather"/>
                <a:ea typeface="Merriweather"/>
                <a:cs typeface="Merriweather"/>
                <a:sym typeface="Merriweather"/>
              </a:rPr>
              <a:t>Comprenda que NO existe una receta sencilla que funcione para todos los estudiantes.</a:t>
            </a:r>
            <a:endParaRPr sz="3000">
              <a:solidFill>
                <a:schemeClr val="accent4"/>
              </a:solidFill>
              <a:latin typeface="Merriweather"/>
              <a:ea typeface="Merriweather"/>
              <a:cs typeface="Merriweather"/>
              <a:sym typeface="Merriweather"/>
            </a:endParaRPr>
          </a:p>
          <a:p>
            <a:pPr marL="285750" marR="0" lvl="0" indent="-285750" algn="l" rtl="0">
              <a:lnSpc>
                <a:spcPct val="150000"/>
              </a:lnSpc>
              <a:spcBef>
                <a:spcPts val="0"/>
              </a:spcBef>
              <a:spcAft>
                <a:spcPts val="0"/>
              </a:spcAft>
              <a:buClr>
                <a:schemeClr val="accent4"/>
              </a:buClr>
              <a:buSzPts val="3000"/>
              <a:buFont typeface="Arial"/>
              <a:buChar char="•"/>
            </a:pPr>
            <a:r>
              <a:rPr lang="en-US" sz="3000">
                <a:solidFill>
                  <a:schemeClr val="accent4"/>
                </a:solidFill>
                <a:latin typeface="Merriweather"/>
                <a:ea typeface="Merriweather"/>
                <a:cs typeface="Merriweather"/>
                <a:sym typeface="Merriweather"/>
              </a:rPr>
              <a:t>Las intervenciones deben adaptarse a las necesidades individuales de cada niño.</a:t>
            </a:r>
            <a:endParaRPr sz="3000">
              <a:solidFill>
                <a:schemeClr val="accent4"/>
              </a:solidFill>
              <a:latin typeface="Merriweather"/>
              <a:ea typeface="Merriweather"/>
              <a:cs typeface="Merriweather"/>
              <a:sym typeface="Merriweathe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89"/>
          <p:cNvSpPr txBox="1">
            <a:spLocks noGrp="1"/>
          </p:cNvSpPr>
          <p:nvPr>
            <p:ph type="ftr" idx="11"/>
          </p:nvPr>
        </p:nvSpPr>
        <p:spPr>
          <a:xfrm>
            <a:off x="911225" y="5945824"/>
            <a:ext cx="2639323"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CHADD</a:t>
            </a:r>
            <a:endParaRPr/>
          </a:p>
        </p:txBody>
      </p:sp>
      <p:sp>
        <p:nvSpPr>
          <p:cNvPr id="886" name="Google Shape;886;p89"/>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67</a:t>
            </a:fld>
            <a:endParaRPr/>
          </a:p>
        </p:txBody>
      </p:sp>
      <p:sp>
        <p:nvSpPr>
          <p:cNvPr id="887" name="Google Shape;887;p89"/>
          <p:cNvSpPr txBox="1">
            <a:spLocks noGrp="1"/>
          </p:cNvSpPr>
          <p:nvPr>
            <p:ph type="title"/>
          </p:nvPr>
        </p:nvSpPr>
        <p:spPr>
          <a:xfrm rot="-420043">
            <a:off x="240012" y="262626"/>
            <a:ext cx="4391138"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Un enfoque multimodal</a:t>
            </a:r>
            <a:endParaRPr/>
          </a:p>
        </p:txBody>
      </p:sp>
      <p:sp>
        <p:nvSpPr>
          <p:cNvPr id="888" name="Google Shape;888;p89"/>
          <p:cNvSpPr txBox="1">
            <a:spLocks noGrp="1"/>
          </p:cNvSpPr>
          <p:nvPr>
            <p:ph type="body" idx="1"/>
          </p:nvPr>
        </p:nvSpPr>
        <p:spPr>
          <a:xfrm>
            <a:off x="2230886" y="1838687"/>
            <a:ext cx="10442575" cy="385671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1000"/>
              </a:spcBef>
              <a:spcAft>
                <a:spcPts val="0"/>
              </a:spcAft>
              <a:buClr>
                <a:schemeClr val="accent4"/>
              </a:buClr>
              <a:buSzPts val="2800"/>
              <a:buChar char="•"/>
            </a:pPr>
            <a:r>
              <a:rPr lang="en-US"/>
              <a:t>Terapia de conducta cognitiva</a:t>
            </a:r>
            <a:endParaRPr/>
          </a:p>
          <a:p>
            <a:pPr marL="228600" lvl="0" indent="-228600" algn="l" rtl="0">
              <a:lnSpc>
                <a:spcPct val="90000"/>
              </a:lnSpc>
              <a:spcBef>
                <a:spcPts val="1000"/>
              </a:spcBef>
              <a:spcAft>
                <a:spcPts val="0"/>
              </a:spcAft>
              <a:buClr>
                <a:schemeClr val="accent4"/>
              </a:buClr>
              <a:buSzPts val="2800"/>
              <a:buChar char="•"/>
            </a:pPr>
            <a:r>
              <a:rPr lang="en-US"/>
              <a:t>Entrenamiento de habilidades</a:t>
            </a:r>
            <a:endParaRPr/>
          </a:p>
          <a:p>
            <a:pPr marL="228600" lvl="0" indent="-228600" algn="l" rtl="0">
              <a:lnSpc>
                <a:spcPct val="90000"/>
              </a:lnSpc>
              <a:spcBef>
                <a:spcPts val="1000"/>
              </a:spcBef>
              <a:spcAft>
                <a:spcPts val="0"/>
              </a:spcAft>
              <a:buClr>
                <a:schemeClr val="accent4"/>
              </a:buClr>
              <a:buSzPts val="2800"/>
              <a:buChar char="•"/>
            </a:pPr>
            <a:r>
              <a:rPr lang="en-US"/>
              <a:t>Entrenamiento/entrenamiento conductual</a:t>
            </a:r>
            <a:endParaRPr/>
          </a:p>
          <a:p>
            <a:pPr marL="228600" lvl="0" indent="-228600" algn="l" rtl="0">
              <a:lnSpc>
                <a:spcPct val="90000"/>
              </a:lnSpc>
              <a:spcBef>
                <a:spcPts val="1000"/>
              </a:spcBef>
              <a:spcAft>
                <a:spcPts val="0"/>
              </a:spcAft>
              <a:buClr>
                <a:schemeClr val="accent4"/>
              </a:buClr>
              <a:buSzPts val="2800"/>
              <a:buChar char="•"/>
            </a:pPr>
            <a:r>
              <a:rPr lang="en-US"/>
              <a:t>Psicológico</a:t>
            </a:r>
            <a:endParaRPr/>
          </a:p>
          <a:p>
            <a:pPr marL="228600" lvl="0" indent="-228600" algn="l" rtl="0">
              <a:lnSpc>
                <a:spcPct val="90000"/>
              </a:lnSpc>
              <a:spcBef>
                <a:spcPts val="1000"/>
              </a:spcBef>
              <a:spcAft>
                <a:spcPts val="0"/>
              </a:spcAft>
              <a:buClr>
                <a:schemeClr val="accent4"/>
              </a:buClr>
              <a:buSzPts val="2800"/>
              <a:buChar char="•"/>
            </a:pPr>
            <a:r>
              <a:rPr lang="en-US"/>
              <a:t>Asesoramiento</a:t>
            </a:r>
            <a:endParaRPr/>
          </a:p>
          <a:p>
            <a:pPr marL="228600" lvl="0" indent="-228600" algn="l" rtl="0">
              <a:lnSpc>
                <a:spcPct val="90000"/>
              </a:lnSpc>
              <a:spcBef>
                <a:spcPts val="1000"/>
              </a:spcBef>
              <a:spcAft>
                <a:spcPts val="0"/>
              </a:spcAft>
              <a:buClr>
                <a:schemeClr val="accent4"/>
              </a:buClr>
              <a:buSzPts val="2800"/>
              <a:buChar char="•"/>
            </a:pPr>
            <a:r>
              <a:rPr lang="en-US"/>
              <a:t>Intervenciones en el aula</a:t>
            </a:r>
            <a:endParaRPr/>
          </a:p>
          <a:p>
            <a:pPr marL="228600" lvl="0" indent="-228600" algn="l" rtl="0">
              <a:lnSpc>
                <a:spcPct val="90000"/>
              </a:lnSpc>
              <a:spcBef>
                <a:spcPts val="1000"/>
              </a:spcBef>
              <a:spcAft>
                <a:spcPts val="0"/>
              </a:spcAft>
              <a:buClr>
                <a:schemeClr val="accent4"/>
              </a:buClr>
              <a:buSzPts val="2800"/>
              <a:buChar char="•"/>
            </a:pPr>
            <a:r>
              <a:rPr lang="en-US"/>
              <a:t>Terapia musical</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8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8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8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8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8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90"/>
          <p:cNvSpPr txBox="1">
            <a:spLocks noGrp="1"/>
          </p:cNvSpPr>
          <p:nvPr>
            <p:ph type="ftr" idx="11"/>
          </p:nvPr>
        </p:nvSpPr>
        <p:spPr>
          <a:xfrm>
            <a:off x="294433" y="6310948"/>
            <a:ext cx="8522995" cy="365125"/>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None/>
            </a:pPr>
            <a:r>
              <a:rPr lang="en-US" sz="1200" b="1">
                <a:latin typeface="Merriweather"/>
                <a:ea typeface="Merriweather"/>
                <a:cs typeface="Merriweather"/>
                <a:sym typeface="Merriweather"/>
              </a:rPr>
              <a:t>Reference:  CHADD International Conference on ADHD Keynote Speaker, Steven Sharp Nelson</a:t>
            </a:r>
            <a:endParaRPr/>
          </a:p>
        </p:txBody>
      </p:sp>
      <p:sp>
        <p:nvSpPr>
          <p:cNvPr id="894" name="Google Shape;894;p90"/>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fld id="{00000000-1234-1234-1234-123412341234}" type="slidenum">
              <a:rPr lang="en-US"/>
              <a:t>68</a:t>
            </a:fld>
            <a:endParaRPr/>
          </a:p>
        </p:txBody>
      </p:sp>
      <p:sp>
        <p:nvSpPr>
          <p:cNvPr id="895" name="Google Shape;895;p90"/>
          <p:cNvSpPr txBox="1">
            <a:spLocks noGrp="1"/>
          </p:cNvSpPr>
          <p:nvPr>
            <p:ph type="title"/>
          </p:nvPr>
        </p:nvSpPr>
        <p:spPr>
          <a:xfrm rot="-420043">
            <a:off x="288387" y="315776"/>
            <a:ext cx="4391138"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Inspiración creativa</a:t>
            </a:r>
            <a:endParaRPr/>
          </a:p>
        </p:txBody>
      </p:sp>
      <p:pic>
        <p:nvPicPr>
          <p:cNvPr id="896" name="Google Shape;896;p90" descr="A group of musical notes&#10;&#10;Description automatically generated"/>
          <p:cNvPicPr preferRelativeResize="0"/>
          <p:nvPr/>
        </p:nvPicPr>
        <p:blipFill rotWithShape="1">
          <a:blip r:embed="rId3">
            <a:alphaModFix/>
          </a:blip>
          <a:srcRect/>
          <a:stretch/>
        </p:blipFill>
        <p:spPr>
          <a:xfrm>
            <a:off x="2057201" y="1784130"/>
            <a:ext cx="3657998" cy="3976085"/>
          </a:xfrm>
          <a:prstGeom prst="rect">
            <a:avLst/>
          </a:prstGeom>
          <a:noFill/>
          <a:ln>
            <a:noFill/>
          </a:ln>
        </p:spPr>
      </p:pic>
      <p:sp>
        <p:nvSpPr>
          <p:cNvPr id="897" name="Google Shape;897;p90"/>
          <p:cNvSpPr txBox="1">
            <a:spLocks noGrp="1"/>
          </p:cNvSpPr>
          <p:nvPr>
            <p:ph type="body" idx="2"/>
          </p:nvPr>
        </p:nvSpPr>
        <p:spPr>
          <a:xfrm>
            <a:off x="6172200" y="1825625"/>
            <a:ext cx="5181600" cy="3976085"/>
          </a:xfrm>
          <a:prstGeom prst="rect">
            <a:avLst/>
          </a:prstGeom>
          <a:noFill/>
          <a:ln>
            <a:noFill/>
          </a:ln>
        </p:spPr>
        <p:txBody>
          <a:bodyPr spcFirstLastPara="1" wrap="square" lIns="91425" tIns="45700" rIns="91425" bIns="45700" anchor="t" anchorCtr="0">
            <a:normAutofit fontScale="85000" lnSpcReduction="20000"/>
          </a:bodyPr>
          <a:lstStyle/>
          <a:p>
            <a:pPr marL="228600" lvl="1" indent="-209550" algn="l" rtl="0">
              <a:lnSpc>
                <a:spcPct val="100000"/>
              </a:lnSpc>
              <a:spcBef>
                <a:spcPts val="0"/>
              </a:spcBef>
              <a:spcAft>
                <a:spcPts val="0"/>
              </a:spcAft>
              <a:buClr>
                <a:schemeClr val="accent4"/>
              </a:buClr>
              <a:buSzPct val="100000"/>
              <a:buFont typeface="Arial"/>
              <a:buChar char="•"/>
            </a:pPr>
            <a:r>
              <a:rPr lang="en-US" sz="2000"/>
              <a:t>Intenta usar música para ayudar a activar el cerebro.</a:t>
            </a:r>
            <a:endParaRPr sz="2000"/>
          </a:p>
          <a:p>
            <a:pPr marL="685800" lvl="0" indent="0" algn="l" rtl="0">
              <a:lnSpc>
                <a:spcPct val="100000"/>
              </a:lnSpc>
              <a:spcBef>
                <a:spcPts val="0"/>
              </a:spcBef>
              <a:spcAft>
                <a:spcPts val="0"/>
              </a:spcAft>
              <a:buNone/>
            </a:pPr>
            <a:endParaRPr sz="2000"/>
          </a:p>
          <a:p>
            <a:pPr marL="228600" lvl="1" indent="-209550" algn="l" rtl="0">
              <a:lnSpc>
                <a:spcPct val="100000"/>
              </a:lnSpc>
              <a:spcBef>
                <a:spcPts val="0"/>
              </a:spcBef>
              <a:spcAft>
                <a:spcPts val="0"/>
              </a:spcAft>
              <a:buClr>
                <a:schemeClr val="accent4"/>
              </a:buClr>
              <a:buSzPct val="100000"/>
              <a:buFont typeface="Arial"/>
              <a:buChar char="•"/>
            </a:pPr>
            <a:r>
              <a:rPr lang="en-US" sz="2000"/>
              <a:t>"Las investigaciones muestran que la música placentera aumenta los niveles de dopamina en el cerebro".</a:t>
            </a:r>
            <a:endParaRPr sz="2000"/>
          </a:p>
          <a:p>
            <a:pPr marL="685800" lvl="0" indent="0" algn="l" rtl="0">
              <a:lnSpc>
                <a:spcPct val="100000"/>
              </a:lnSpc>
              <a:spcBef>
                <a:spcPts val="0"/>
              </a:spcBef>
              <a:spcAft>
                <a:spcPts val="0"/>
              </a:spcAft>
              <a:buNone/>
            </a:pPr>
            <a:endParaRPr sz="2000"/>
          </a:p>
          <a:p>
            <a:pPr marL="228600" lvl="1" indent="-209550" algn="l" rtl="0">
              <a:lnSpc>
                <a:spcPct val="100000"/>
              </a:lnSpc>
              <a:spcBef>
                <a:spcPts val="0"/>
              </a:spcBef>
              <a:spcAft>
                <a:spcPts val="0"/>
              </a:spcAft>
              <a:buClr>
                <a:schemeClr val="accent4"/>
              </a:buClr>
              <a:buSzPct val="100000"/>
              <a:buFont typeface="Arial"/>
              <a:buChar char="•"/>
            </a:pPr>
            <a:r>
              <a:rPr lang="en-US" sz="2000"/>
              <a:t>“La música existe en el tiempo con un comienzo, un desarrollo y un final claros. Esa estructura ayuda a un niño con TDAH a planificar, anticipar y reaccionar”.</a:t>
            </a:r>
            <a:endParaRPr sz="2000"/>
          </a:p>
          <a:p>
            <a:pPr marL="685800" lvl="0" indent="0" algn="l" rtl="0">
              <a:lnSpc>
                <a:spcPct val="90000"/>
              </a:lnSpc>
              <a:spcBef>
                <a:spcPts val="0"/>
              </a:spcBef>
              <a:spcAft>
                <a:spcPts val="0"/>
              </a:spcAft>
              <a:buNone/>
            </a:pPr>
            <a:endParaRPr sz="2000"/>
          </a:p>
          <a:p>
            <a:pPr marL="228600" lvl="1" indent="-209550" algn="l" rtl="0">
              <a:lnSpc>
                <a:spcPct val="90000"/>
              </a:lnSpc>
              <a:spcBef>
                <a:spcPts val="0"/>
              </a:spcBef>
              <a:spcAft>
                <a:spcPts val="0"/>
              </a:spcAft>
              <a:buClr>
                <a:schemeClr val="accent4"/>
              </a:buClr>
              <a:buSzPct val="100000"/>
              <a:buFont typeface="Arial"/>
              <a:buChar char="•"/>
            </a:pPr>
            <a:r>
              <a:rPr lang="en-US" sz="2000"/>
              <a:t>El musical clásico barroco es útil.</a:t>
            </a:r>
            <a:endParaRPr sz="2000"/>
          </a:p>
          <a:p>
            <a:pPr marL="685800" lvl="3" indent="-209550" algn="l" rtl="0">
              <a:lnSpc>
                <a:spcPct val="90000"/>
              </a:lnSpc>
              <a:spcBef>
                <a:spcPts val="1000"/>
              </a:spcBef>
              <a:spcAft>
                <a:spcPts val="0"/>
              </a:spcAft>
              <a:buClr>
                <a:schemeClr val="accent4"/>
              </a:buClr>
              <a:buSzPct val="100000"/>
              <a:buChar char="•"/>
            </a:pPr>
            <a:r>
              <a:rPr lang="en-US" sz="2000"/>
              <a:t>Handel</a:t>
            </a:r>
            <a:endParaRPr/>
          </a:p>
          <a:p>
            <a:pPr marL="685800" lvl="3" indent="-209550" algn="l" rtl="0">
              <a:lnSpc>
                <a:spcPct val="90000"/>
              </a:lnSpc>
              <a:spcBef>
                <a:spcPts val="1000"/>
              </a:spcBef>
              <a:spcAft>
                <a:spcPts val="0"/>
              </a:spcAft>
              <a:buClr>
                <a:schemeClr val="accent4"/>
              </a:buClr>
              <a:buSzPct val="100000"/>
              <a:buChar char="•"/>
            </a:pPr>
            <a:r>
              <a:rPr lang="en-US" sz="2000"/>
              <a:t>Bach</a:t>
            </a:r>
            <a:endParaRPr/>
          </a:p>
          <a:p>
            <a:pPr marL="685800" lvl="3" indent="-209550" algn="l" rtl="0">
              <a:lnSpc>
                <a:spcPct val="90000"/>
              </a:lnSpc>
              <a:spcBef>
                <a:spcPts val="1000"/>
              </a:spcBef>
              <a:spcAft>
                <a:spcPts val="0"/>
              </a:spcAft>
              <a:buClr>
                <a:schemeClr val="accent4"/>
              </a:buClr>
              <a:buSzPct val="100000"/>
              <a:buChar char="•"/>
            </a:pPr>
            <a:r>
              <a:rPr lang="en-US" sz="2000"/>
              <a:t>Vivaldi</a:t>
            </a:r>
            <a:endParaRPr/>
          </a:p>
          <a:p>
            <a:pPr marL="228600" lvl="0" indent="-101600" algn="l" rtl="0">
              <a:lnSpc>
                <a:spcPct val="90000"/>
              </a:lnSpc>
              <a:spcBef>
                <a:spcPts val="1000"/>
              </a:spcBef>
              <a:spcAft>
                <a:spcPts val="0"/>
              </a:spcAft>
              <a:buClr>
                <a:schemeClr val="accent4"/>
              </a:buClr>
              <a:buSzPct val="100000"/>
              <a:buNone/>
            </a:pPr>
            <a:endParaRPr sz="2000"/>
          </a:p>
        </p:txBody>
      </p:sp>
      <p:sp>
        <p:nvSpPr>
          <p:cNvPr id="898" name="Google Shape;898;p90"/>
          <p:cNvSpPr txBox="1"/>
          <p:nvPr/>
        </p:nvSpPr>
        <p:spPr>
          <a:xfrm>
            <a:off x="838200" y="1825625"/>
            <a:ext cx="5181600" cy="3976085"/>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a:solidFill>
                <a:schemeClr val="accent4"/>
              </a:solidFill>
              <a:latin typeface="Libre Franklin"/>
              <a:ea typeface="Libre Franklin"/>
              <a:cs typeface="Libre Franklin"/>
              <a:sym typeface="Libre Franklin"/>
            </a:endParaRPr>
          </a:p>
        </p:txBody>
      </p:sp>
      <p:sp>
        <p:nvSpPr>
          <p:cNvPr id="899" name="Google Shape;899;p90"/>
          <p:cNvSpPr txBox="1"/>
          <p:nvPr/>
        </p:nvSpPr>
        <p:spPr>
          <a:xfrm>
            <a:off x="2885234" y="5601655"/>
            <a:ext cx="2372765"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chemeClr val="hlink"/>
                </a:solidFill>
                <a:latin typeface="Libre Franklin"/>
                <a:ea typeface="Libre Franklin"/>
                <a:cs typeface="Libre Franklin"/>
                <a:sym typeface="Libre Franklin"/>
                <a:hlinkClick r:id="rId4"/>
              </a:rPr>
              <a:t>This Photo</a:t>
            </a:r>
            <a:r>
              <a:rPr lang="en-US" sz="700">
                <a:solidFill>
                  <a:srgbClr val="FFFFFF"/>
                </a:solidFill>
                <a:latin typeface="Libre Franklin"/>
                <a:ea typeface="Libre Franklin"/>
                <a:cs typeface="Libre Franklin"/>
                <a:sym typeface="Libre Franklin"/>
              </a:rPr>
              <a:t> by Unknown Author is licensed under </a:t>
            </a:r>
            <a:r>
              <a:rPr lang="en-US" sz="700" u="sng">
                <a:solidFill>
                  <a:schemeClr val="hlink"/>
                </a:solidFill>
                <a:latin typeface="Libre Franklin"/>
                <a:ea typeface="Libre Franklin"/>
                <a:cs typeface="Libre Franklin"/>
                <a:sym typeface="Libre Franklin"/>
                <a:hlinkClick r:id="rId5"/>
              </a:rPr>
              <a:t>CC BY-NC</a:t>
            </a:r>
            <a:endParaRPr sz="700">
              <a:solidFill>
                <a:srgbClr val="FFFFFF"/>
              </a:solidFill>
              <a:latin typeface="Libre Franklin"/>
              <a:ea typeface="Libre Franklin"/>
              <a:cs typeface="Libre Franklin"/>
              <a:sym typeface="Libre Franklin"/>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03"/>
        <p:cNvGrpSpPr/>
        <p:nvPr/>
      </p:nvGrpSpPr>
      <p:grpSpPr>
        <a:xfrm>
          <a:off x="0" y="0"/>
          <a:ext cx="0" cy="0"/>
          <a:chOff x="0" y="0"/>
          <a:chExt cx="0" cy="0"/>
        </a:xfrm>
      </p:grpSpPr>
      <p:sp>
        <p:nvSpPr>
          <p:cNvPr id="904" name="Google Shape;904;p91"/>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fld id="{00000000-1234-1234-1234-123412341234}" type="slidenum">
              <a:rPr lang="en-US"/>
              <a:t>69</a:t>
            </a:fld>
            <a:endParaRPr/>
          </a:p>
        </p:txBody>
      </p:sp>
      <p:sp>
        <p:nvSpPr>
          <p:cNvPr id="905" name="Google Shape;905;p91"/>
          <p:cNvSpPr txBox="1">
            <a:spLocks noGrp="1"/>
          </p:cNvSpPr>
          <p:nvPr>
            <p:ph type="title"/>
          </p:nvPr>
        </p:nvSpPr>
        <p:spPr>
          <a:xfrm rot="-420043">
            <a:off x="64337" y="306126"/>
            <a:ext cx="4391138"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Apoyo de los padres</a:t>
            </a:r>
            <a:endParaRPr/>
          </a:p>
        </p:txBody>
      </p:sp>
      <p:sp>
        <p:nvSpPr>
          <p:cNvPr id="906" name="Google Shape;906;p91"/>
          <p:cNvSpPr txBox="1"/>
          <p:nvPr/>
        </p:nvSpPr>
        <p:spPr>
          <a:xfrm>
            <a:off x="838200" y="1825625"/>
            <a:ext cx="5181600" cy="3976085"/>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a:solidFill>
                <a:schemeClr val="accent4"/>
              </a:solidFill>
              <a:latin typeface="Libre Franklin"/>
              <a:ea typeface="Libre Franklin"/>
              <a:cs typeface="Libre Franklin"/>
              <a:sym typeface="Libre Franklin"/>
            </a:endParaRPr>
          </a:p>
        </p:txBody>
      </p:sp>
      <p:sp>
        <p:nvSpPr>
          <p:cNvPr id="907" name="Google Shape;907;p91"/>
          <p:cNvSpPr txBox="1">
            <a:spLocks noGrp="1"/>
          </p:cNvSpPr>
          <p:nvPr>
            <p:ph type="body" idx="2"/>
          </p:nvPr>
        </p:nvSpPr>
        <p:spPr>
          <a:xfrm>
            <a:off x="6019800" y="1335400"/>
            <a:ext cx="5786100" cy="4653600"/>
          </a:xfrm>
          <a:prstGeom prst="rect">
            <a:avLst/>
          </a:prstGeom>
          <a:noFill/>
          <a:ln>
            <a:noFill/>
          </a:ln>
        </p:spPr>
        <p:txBody>
          <a:bodyPr spcFirstLastPara="1" wrap="square" lIns="91425" tIns="45700" rIns="91425" bIns="45700" anchor="t" anchorCtr="0">
            <a:normAutofit fontScale="25000" lnSpcReduction="20000"/>
          </a:bodyPr>
          <a:lstStyle/>
          <a:p>
            <a:pPr marL="342900" lvl="1" indent="-341428" algn="l" rtl="0">
              <a:lnSpc>
                <a:spcPct val="90000"/>
              </a:lnSpc>
              <a:spcBef>
                <a:spcPts val="1000"/>
              </a:spcBef>
              <a:spcAft>
                <a:spcPts val="0"/>
              </a:spcAft>
              <a:buClr>
                <a:schemeClr val="accent4"/>
              </a:buClr>
              <a:buSzPct val="100000"/>
              <a:buChar char="•"/>
            </a:pPr>
            <a:r>
              <a:rPr lang="en-US" sz="9507"/>
              <a:t>Divida las tareas grandes en otras más pequeñas</a:t>
            </a:r>
            <a:endParaRPr sz="9507"/>
          </a:p>
          <a:p>
            <a:pPr marL="342900" lvl="1" indent="-341428" algn="l" rtl="0">
              <a:lnSpc>
                <a:spcPct val="90000"/>
              </a:lnSpc>
              <a:spcBef>
                <a:spcPts val="1000"/>
              </a:spcBef>
              <a:spcAft>
                <a:spcPts val="0"/>
              </a:spcAft>
              <a:buClr>
                <a:schemeClr val="accent4"/>
              </a:buClr>
              <a:buSzPct val="100000"/>
              <a:buChar char="•"/>
            </a:pPr>
            <a:r>
              <a:rPr lang="en-US" sz="9507"/>
              <a:t>Evite instrucciones de varios pasos</a:t>
            </a:r>
            <a:endParaRPr sz="9507"/>
          </a:p>
          <a:p>
            <a:pPr marL="342900" lvl="1" indent="-341428" algn="l" rtl="0">
              <a:lnSpc>
                <a:spcPct val="90000"/>
              </a:lnSpc>
              <a:spcBef>
                <a:spcPts val="1000"/>
              </a:spcBef>
              <a:spcAft>
                <a:spcPts val="0"/>
              </a:spcAft>
              <a:buClr>
                <a:schemeClr val="accent4"/>
              </a:buClr>
              <a:buSzPct val="100000"/>
              <a:buChar char="•"/>
            </a:pPr>
            <a:r>
              <a:rPr lang="en-US" sz="9507"/>
              <a:t>Utilice un cronómetro para ayudar a su hijo a desarrollar habilidades de gestión del tiempo</a:t>
            </a:r>
            <a:endParaRPr sz="9507"/>
          </a:p>
          <a:p>
            <a:pPr marL="342900" lvl="1" indent="-341428" algn="l" rtl="0">
              <a:lnSpc>
                <a:spcPct val="90000"/>
              </a:lnSpc>
              <a:spcBef>
                <a:spcPts val="1000"/>
              </a:spcBef>
              <a:spcAft>
                <a:spcPts val="0"/>
              </a:spcAft>
              <a:buClr>
                <a:schemeClr val="accent4"/>
              </a:buClr>
              <a:buSzPct val="100000"/>
              <a:buChar char="•"/>
            </a:pPr>
            <a:r>
              <a:rPr lang="en-US" sz="9507"/>
              <a:t>Utilice una tabla (tareas/tareas)</a:t>
            </a:r>
            <a:endParaRPr sz="9507"/>
          </a:p>
          <a:p>
            <a:pPr marL="342900" lvl="1" indent="-341428" algn="l" rtl="0">
              <a:lnSpc>
                <a:spcPct val="90000"/>
              </a:lnSpc>
              <a:spcBef>
                <a:spcPts val="1000"/>
              </a:spcBef>
              <a:spcAft>
                <a:spcPts val="0"/>
              </a:spcAft>
              <a:buClr>
                <a:schemeClr val="accent4"/>
              </a:buClr>
              <a:buSzPct val="100000"/>
              <a:buChar char="•"/>
            </a:pPr>
            <a:r>
              <a:rPr lang="en-US" sz="9507"/>
              <a:t>Se creativo</a:t>
            </a:r>
            <a:endParaRPr sz="9507"/>
          </a:p>
          <a:p>
            <a:pPr marL="342900" lvl="1" indent="-341428" algn="l" rtl="0">
              <a:lnSpc>
                <a:spcPct val="90000"/>
              </a:lnSpc>
              <a:spcBef>
                <a:spcPts val="1000"/>
              </a:spcBef>
              <a:spcAft>
                <a:spcPts val="0"/>
              </a:spcAft>
              <a:buClr>
                <a:schemeClr val="accent4"/>
              </a:buClr>
              <a:buSzPct val="100000"/>
              <a:buChar char="•"/>
            </a:pPr>
            <a:r>
              <a:rPr lang="en-US" sz="9507"/>
              <a:t>Mantenlo simple</a:t>
            </a:r>
            <a:endParaRPr sz="9507"/>
          </a:p>
          <a:p>
            <a:pPr marL="342900" lvl="1" indent="-341428" algn="l" rtl="0">
              <a:lnSpc>
                <a:spcPct val="90000"/>
              </a:lnSpc>
              <a:spcBef>
                <a:spcPts val="1000"/>
              </a:spcBef>
              <a:spcAft>
                <a:spcPts val="0"/>
              </a:spcAft>
              <a:buClr>
                <a:schemeClr val="accent4"/>
              </a:buClr>
              <a:buSzPct val="100000"/>
              <a:buChar char="•"/>
            </a:pPr>
            <a:r>
              <a:rPr lang="en-US" sz="9507"/>
              <a:t>Construir rutinas</a:t>
            </a:r>
            <a:endParaRPr sz="9507"/>
          </a:p>
          <a:p>
            <a:pPr marL="342900" lvl="1" indent="-341428" algn="l" rtl="0">
              <a:lnSpc>
                <a:spcPct val="90000"/>
              </a:lnSpc>
              <a:spcBef>
                <a:spcPts val="1000"/>
              </a:spcBef>
              <a:spcAft>
                <a:spcPts val="0"/>
              </a:spcAft>
              <a:buClr>
                <a:schemeClr val="accent4"/>
              </a:buClr>
              <a:buSzPct val="100000"/>
              <a:buChar char="•"/>
            </a:pPr>
            <a:r>
              <a:rPr lang="en-US" sz="9507"/>
              <a:t>Ser paciente</a:t>
            </a:r>
            <a:endParaRPr sz="9507"/>
          </a:p>
          <a:p>
            <a:pPr marL="342900" lvl="1" indent="-341428" algn="l" rtl="0">
              <a:lnSpc>
                <a:spcPct val="90000"/>
              </a:lnSpc>
              <a:spcBef>
                <a:spcPts val="1000"/>
              </a:spcBef>
              <a:spcAft>
                <a:spcPts val="0"/>
              </a:spcAft>
              <a:buClr>
                <a:schemeClr val="accent4"/>
              </a:buClr>
              <a:buSzPct val="100000"/>
              <a:buChar char="•"/>
            </a:pPr>
            <a:r>
              <a:rPr lang="en-US" sz="9507"/>
              <a:t>Colabore con el maestro de su hijo</a:t>
            </a:r>
            <a:endParaRPr sz="9507"/>
          </a:p>
          <a:p>
            <a:pPr marL="342900" lvl="1" indent="-190500" algn="l" rtl="0">
              <a:lnSpc>
                <a:spcPct val="90000"/>
              </a:lnSpc>
              <a:spcBef>
                <a:spcPts val="1000"/>
              </a:spcBef>
              <a:spcAft>
                <a:spcPts val="0"/>
              </a:spcAft>
              <a:buClr>
                <a:schemeClr val="accent4"/>
              </a:buClr>
              <a:buSzPct val="25243"/>
              <a:buNone/>
            </a:pPr>
            <a:endParaRPr sz="9507">
              <a:solidFill>
                <a:schemeClr val="accent4"/>
              </a:solidFill>
            </a:endParaRPr>
          </a:p>
          <a:p>
            <a:pPr marL="0" lvl="1" indent="0" algn="l" rtl="0">
              <a:lnSpc>
                <a:spcPct val="90000"/>
              </a:lnSpc>
              <a:spcBef>
                <a:spcPts val="1000"/>
              </a:spcBef>
              <a:spcAft>
                <a:spcPts val="0"/>
              </a:spcAft>
              <a:buClr>
                <a:schemeClr val="accent4"/>
              </a:buClr>
              <a:buSzPct val="100000"/>
              <a:buNone/>
            </a:pPr>
            <a:endParaRPr sz="2400" b="0" i="0" u="none" strike="noStrike" cap="none">
              <a:solidFill>
                <a:srgbClr val="4D4D4D"/>
              </a:solidFill>
              <a:latin typeface="Libre Franklin"/>
              <a:ea typeface="Libre Franklin"/>
              <a:cs typeface="Libre Franklin"/>
              <a:sym typeface="Libre Franklin"/>
            </a:endParaRPr>
          </a:p>
          <a:p>
            <a:pPr marL="800100" lvl="2" indent="-215900" algn="l" rtl="0">
              <a:lnSpc>
                <a:spcPct val="90000"/>
              </a:lnSpc>
              <a:spcBef>
                <a:spcPts val="1000"/>
              </a:spcBef>
              <a:spcAft>
                <a:spcPts val="0"/>
              </a:spcAft>
              <a:buClr>
                <a:schemeClr val="accent4"/>
              </a:buClr>
              <a:buSzPct val="100000"/>
              <a:buNone/>
            </a:pPr>
            <a:endParaRPr b="0" i="0" u="none" strike="noStrike" cap="none">
              <a:solidFill>
                <a:srgbClr val="4D4D4D"/>
              </a:solidFill>
              <a:latin typeface="Libre Franklin"/>
              <a:ea typeface="Libre Franklin"/>
              <a:cs typeface="Libre Franklin"/>
              <a:sym typeface="Libre Franklin"/>
            </a:endParaRPr>
          </a:p>
          <a:p>
            <a:pPr marL="742950" lvl="2" indent="-171450" algn="l" rtl="0">
              <a:lnSpc>
                <a:spcPct val="90000"/>
              </a:lnSpc>
              <a:spcBef>
                <a:spcPts val="1000"/>
              </a:spcBef>
              <a:spcAft>
                <a:spcPts val="0"/>
              </a:spcAft>
              <a:buClr>
                <a:schemeClr val="accent4"/>
              </a:buClr>
              <a:buSzPct val="100000"/>
              <a:buNone/>
            </a:pPr>
            <a:endParaRPr sz="1800"/>
          </a:p>
          <a:p>
            <a:pPr marL="685800" lvl="2" indent="-114300" algn="l" rtl="0">
              <a:lnSpc>
                <a:spcPct val="90000"/>
              </a:lnSpc>
              <a:spcBef>
                <a:spcPts val="1000"/>
              </a:spcBef>
              <a:spcAft>
                <a:spcPts val="0"/>
              </a:spcAft>
              <a:buClr>
                <a:schemeClr val="accent4"/>
              </a:buClr>
              <a:buSzPct val="100000"/>
              <a:buNone/>
            </a:pPr>
            <a:endParaRPr sz="1800">
              <a:solidFill>
                <a:schemeClr val="accent4"/>
              </a:solidFill>
            </a:endParaRPr>
          </a:p>
          <a:p>
            <a:pPr marL="685800" lvl="2" indent="-114300" algn="l" rtl="0">
              <a:lnSpc>
                <a:spcPct val="90000"/>
              </a:lnSpc>
              <a:spcBef>
                <a:spcPts val="1000"/>
              </a:spcBef>
              <a:spcAft>
                <a:spcPts val="0"/>
              </a:spcAft>
              <a:buClr>
                <a:schemeClr val="accent4"/>
              </a:buClr>
              <a:buSzPct val="100000"/>
              <a:buNone/>
            </a:pPr>
            <a:endParaRPr sz="1800">
              <a:solidFill>
                <a:schemeClr val="accent4"/>
              </a:solidFill>
            </a:endParaRPr>
          </a:p>
          <a:p>
            <a:pPr marL="228600" lvl="0" indent="-50800" algn="l" rtl="0">
              <a:lnSpc>
                <a:spcPct val="90000"/>
              </a:lnSpc>
              <a:spcBef>
                <a:spcPts val="1000"/>
              </a:spcBef>
              <a:spcAft>
                <a:spcPts val="0"/>
              </a:spcAft>
              <a:buClr>
                <a:schemeClr val="accent4"/>
              </a:buClr>
              <a:buSzPct val="100000"/>
              <a:buNone/>
            </a:pPr>
            <a:endParaRPr/>
          </a:p>
        </p:txBody>
      </p:sp>
      <p:sp>
        <p:nvSpPr>
          <p:cNvPr id="908" name="Google Shape;908;p91"/>
          <p:cNvSpPr txBox="1">
            <a:spLocks noGrp="1"/>
          </p:cNvSpPr>
          <p:nvPr>
            <p:ph type="ftr" idx="11"/>
          </p:nvPr>
        </p:nvSpPr>
        <p:spPr>
          <a:xfrm>
            <a:off x="294433" y="6310948"/>
            <a:ext cx="8522995" cy="365125"/>
          </a:xfrm>
          <a:prstGeom prst="rect">
            <a:avLst/>
          </a:prstGeom>
          <a:noFill/>
          <a:ln>
            <a:noFill/>
          </a:ln>
        </p:spPr>
        <p:txBody>
          <a:bodyPr spcFirstLastPara="1" wrap="square" lIns="0" tIns="45700" rIns="91425" bIns="45700" anchor="ctr" anchorCtr="0">
            <a:noAutofit/>
          </a:bodyPr>
          <a:lstStyle/>
          <a:p>
            <a:pPr marL="0" lvl="0" indent="0" algn="l" rtl="0">
              <a:lnSpc>
                <a:spcPct val="90000"/>
              </a:lnSpc>
              <a:spcBef>
                <a:spcPts val="0"/>
              </a:spcBef>
              <a:spcAft>
                <a:spcPts val="0"/>
              </a:spcAft>
              <a:buNone/>
            </a:pPr>
            <a:r>
              <a:rPr lang="en-US" sz="1200" b="1">
                <a:latin typeface="Merriweather"/>
                <a:ea typeface="Merriweather"/>
                <a:cs typeface="Merriweather"/>
                <a:sym typeface="Merriweather"/>
              </a:rPr>
              <a:t>Reference:  Child Mind Institute </a:t>
            </a:r>
            <a:endParaRPr/>
          </a:p>
        </p:txBody>
      </p:sp>
      <p:pic>
        <p:nvPicPr>
          <p:cNvPr id="909" name="Google Shape;909;p91" descr="Parent Involvement in Child Therapy: Dos and Don'ts | Psych Central"/>
          <p:cNvPicPr preferRelativeResize="0"/>
          <p:nvPr/>
        </p:nvPicPr>
        <p:blipFill rotWithShape="1">
          <a:blip r:embed="rId3">
            <a:alphaModFix/>
          </a:blip>
          <a:srcRect/>
          <a:stretch/>
        </p:blipFill>
        <p:spPr>
          <a:xfrm>
            <a:off x="592962" y="1942691"/>
            <a:ext cx="4509175" cy="2525138"/>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0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0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0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0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07">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07">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07">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07">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907">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90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92"/>
          <p:cNvSpPr txBox="1">
            <a:spLocks noGrp="1"/>
          </p:cNvSpPr>
          <p:nvPr>
            <p:ph type="ftr" idx="11"/>
          </p:nvPr>
        </p:nvSpPr>
        <p:spPr>
          <a:xfrm>
            <a:off x="386000" y="6300110"/>
            <a:ext cx="4013472"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a:t>Reference:  Childmind.org</a:t>
            </a:r>
            <a:endParaRPr/>
          </a:p>
        </p:txBody>
      </p:sp>
      <p:sp>
        <p:nvSpPr>
          <p:cNvPr id="915" name="Google Shape;915;p92"/>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70</a:t>
            </a:fld>
            <a:endParaRPr/>
          </a:p>
        </p:txBody>
      </p:sp>
      <p:sp>
        <p:nvSpPr>
          <p:cNvPr id="916" name="Google Shape;916;p92"/>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Rx comunes</a:t>
            </a:r>
            <a:endParaRPr/>
          </a:p>
        </p:txBody>
      </p:sp>
      <p:grpSp>
        <p:nvGrpSpPr>
          <p:cNvPr id="917" name="Google Shape;917;p92"/>
          <p:cNvGrpSpPr/>
          <p:nvPr/>
        </p:nvGrpSpPr>
        <p:grpSpPr>
          <a:xfrm>
            <a:off x="3108960" y="1574404"/>
            <a:ext cx="7051039" cy="4308873"/>
            <a:chOff x="0" y="255055"/>
            <a:chExt cx="7051039" cy="4308873"/>
          </a:xfrm>
        </p:grpSpPr>
        <p:sp>
          <p:nvSpPr>
            <p:cNvPr id="918" name="Google Shape;918;p92"/>
            <p:cNvSpPr/>
            <p:nvPr/>
          </p:nvSpPr>
          <p:spPr>
            <a:xfrm>
              <a:off x="881379" y="987563"/>
              <a:ext cx="5288280" cy="2843856"/>
            </a:xfrm>
            <a:prstGeom prst="round2DiagRect">
              <a:avLst>
                <a:gd name="adj1" fmla="val 0"/>
                <a:gd name="adj2" fmla="val 16670"/>
              </a:avLst>
            </a:prstGeom>
            <a:gradFill>
              <a:gsLst>
                <a:gs pos="0">
                  <a:srgbClr val="9AABEC"/>
                </a:gs>
                <a:gs pos="50000">
                  <a:srgbClr val="8D9FE2"/>
                </a:gs>
                <a:gs pos="100000">
                  <a:srgbClr val="788FE3"/>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19" name="Google Shape;919;p92"/>
            <p:cNvCxnSpPr/>
            <p:nvPr/>
          </p:nvCxnSpPr>
          <p:spPr>
            <a:xfrm>
              <a:off x="3525519" y="1289184"/>
              <a:ext cx="705" cy="2240614"/>
            </a:xfrm>
            <a:prstGeom prst="straightConnector1">
              <a:avLst/>
            </a:prstGeom>
            <a:gradFill>
              <a:gsLst>
                <a:gs pos="0">
                  <a:srgbClr val="9AABEC"/>
                </a:gs>
                <a:gs pos="50000">
                  <a:srgbClr val="8D9FE2"/>
                </a:gs>
                <a:gs pos="100000">
                  <a:srgbClr val="788FE3"/>
                </a:gs>
              </a:gsLst>
              <a:lin ang="5400000" scaled="0"/>
            </a:gradFill>
            <a:ln w="9525" cap="flat" cmpd="sng">
              <a:solidFill>
                <a:srgbClr val="B7C1E6"/>
              </a:solidFill>
              <a:prstDash val="solid"/>
              <a:miter lim="800000"/>
              <a:headEnd type="none" w="sm" len="sm"/>
              <a:tailEnd type="none" w="sm" len="sm"/>
            </a:ln>
          </p:spPr>
        </p:cxnSp>
        <p:sp>
          <p:nvSpPr>
            <p:cNvPr id="920" name="Google Shape;920;p92"/>
            <p:cNvSpPr/>
            <p:nvPr/>
          </p:nvSpPr>
          <p:spPr>
            <a:xfrm>
              <a:off x="1057655" y="1203007"/>
              <a:ext cx="2291588" cy="241296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92"/>
            <p:cNvSpPr txBox="1"/>
            <p:nvPr/>
          </p:nvSpPr>
          <p:spPr>
            <a:xfrm>
              <a:off x="1057655" y="1203007"/>
              <a:ext cx="2291588" cy="2412968"/>
            </a:xfrm>
            <a:prstGeom prst="rect">
              <a:avLst/>
            </a:prstGeom>
            <a:noFill/>
            <a:ln>
              <a:noFill/>
            </a:ln>
          </p:spPr>
          <p:txBody>
            <a:bodyPr spcFirstLastPara="1" wrap="square" lIns="99050" tIns="99050" rIns="99050" bIns="99050" anchor="t" anchorCtr="0">
              <a:noAutofit/>
            </a:bodyPr>
            <a:lstStyle/>
            <a:p>
              <a:pPr marL="0" marR="0" lvl="0" indent="0" algn="l" rtl="0">
                <a:lnSpc>
                  <a:spcPct val="90000"/>
                </a:lnSpc>
                <a:spcBef>
                  <a:spcPts val="0"/>
                </a:spcBef>
                <a:spcAft>
                  <a:spcPts val="0"/>
                </a:spcAft>
                <a:buClr>
                  <a:schemeClr val="dk1"/>
                </a:buClr>
                <a:buSzPts val="2600"/>
                <a:buFont typeface="Libre Franklin"/>
                <a:buNone/>
              </a:pPr>
              <a:r>
                <a:rPr lang="en-US" sz="2600">
                  <a:solidFill>
                    <a:schemeClr val="dk1"/>
                  </a:solidFill>
                  <a:latin typeface="Libre Franklin"/>
                  <a:ea typeface="Libre Franklin"/>
                  <a:cs typeface="Libre Franklin"/>
                  <a:sym typeface="Libre Franklin"/>
                </a:rPr>
                <a:t>Ritalin</a:t>
              </a:r>
              <a:endParaRPr/>
            </a:p>
            <a:p>
              <a:pPr marL="0" marR="0" lvl="0" indent="0" algn="l" rtl="0">
                <a:lnSpc>
                  <a:spcPct val="90000"/>
                </a:lnSpc>
                <a:spcBef>
                  <a:spcPts val="910"/>
                </a:spcBef>
                <a:spcAft>
                  <a:spcPts val="0"/>
                </a:spcAft>
                <a:buClr>
                  <a:schemeClr val="dk1"/>
                </a:buClr>
                <a:buSzPts val="2600"/>
                <a:buFont typeface="Libre Franklin"/>
                <a:buNone/>
              </a:pPr>
              <a:r>
                <a:rPr lang="en-US" sz="2600">
                  <a:solidFill>
                    <a:schemeClr val="dk1"/>
                  </a:solidFill>
                  <a:latin typeface="Libre Franklin"/>
                  <a:ea typeface="Libre Franklin"/>
                  <a:cs typeface="Libre Franklin"/>
                  <a:sym typeface="Libre Franklin"/>
                </a:rPr>
                <a:t>Concerta</a:t>
              </a:r>
              <a:endParaRPr/>
            </a:p>
            <a:p>
              <a:pPr marL="0" marR="0" lvl="0" indent="0" algn="l" rtl="0">
                <a:lnSpc>
                  <a:spcPct val="90000"/>
                </a:lnSpc>
                <a:spcBef>
                  <a:spcPts val="910"/>
                </a:spcBef>
                <a:spcAft>
                  <a:spcPts val="0"/>
                </a:spcAft>
                <a:buClr>
                  <a:schemeClr val="dk1"/>
                </a:buClr>
                <a:buSzPts val="2600"/>
                <a:buFont typeface="Libre Franklin"/>
                <a:buNone/>
              </a:pPr>
              <a:r>
                <a:rPr lang="en-US" sz="2600">
                  <a:solidFill>
                    <a:schemeClr val="dk1"/>
                  </a:solidFill>
                  <a:latin typeface="Libre Franklin"/>
                  <a:ea typeface="Libre Franklin"/>
                  <a:cs typeface="Libre Franklin"/>
                  <a:sym typeface="Libre Franklin"/>
                </a:rPr>
                <a:t>Vyvanse</a:t>
              </a:r>
              <a:endParaRPr/>
            </a:p>
            <a:p>
              <a:pPr marL="0" marR="0" lvl="0" indent="0" algn="l" rtl="0">
                <a:lnSpc>
                  <a:spcPct val="90000"/>
                </a:lnSpc>
                <a:spcBef>
                  <a:spcPts val="910"/>
                </a:spcBef>
                <a:spcAft>
                  <a:spcPts val="0"/>
                </a:spcAft>
                <a:buClr>
                  <a:schemeClr val="dk1"/>
                </a:buClr>
                <a:buSzPts val="2600"/>
                <a:buFont typeface="Libre Franklin"/>
                <a:buNone/>
              </a:pPr>
              <a:r>
                <a:rPr lang="en-US" sz="2600">
                  <a:solidFill>
                    <a:schemeClr val="dk1"/>
                  </a:solidFill>
                  <a:latin typeface="Libre Franklin"/>
                  <a:ea typeface="Libre Franklin"/>
                  <a:cs typeface="Libre Franklin"/>
                  <a:sym typeface="Libre Franklin"/>
                </a:rPr>
                <a:t>Adderall</a:t>
              </a:r>
              <a:endParaRPr/>
            </a:p>
          </p:txBody>
        </p:sp>
        <p:sp>
          <p:nvSpPr>
            <p:cNvPr id="922" name="Google Shape;922;p92"/>
            <p:cNvSpPr/>
            <p:nvPr/>
          </p:nvSpPr>
          <p:spPr>
            <a:xfrm>
              <a:off x="3701796" y="1203007"/>
              <a:ext cx="2291588" cy="241296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92"/>
            <p:cNvSpPr txBox="1"/>
            <p:nvPr/>
          </p:nvSpPr>
          <p:spPr>
            <a:xfrm>
              <a:off x="3701796" y="1203007"/>
              <a:ext cx="2291588" cy="2412968"/>
            </a:xfrm>
            <a:prstGeom prst="rect">
              <a:avLst/>
            </a:prstGeom>
            <a:noFill/>
            <a:ln>
              <a:noFill/>
            </a:ln>
          </p:spPr>
          <p:txBody>
            <a:bodyPr spcFirstLastPara="1" wrap="square" lIns="99050" tIns="99050" rIns="99050" bIns="99050" anchor="t" anchorCtr="0">
              <a:noAutofit/>
            </a:bodyPr>
            <a:lstStyle/>
            <a:p>
              <a:pPr marL="0" marR="0" lvl="0" indent="0" algn="l" rtl="0">
                <a:lnSpc>
                  <a:spcPct val="90000"/>
                </a:lnSpc>
                <a:spcBef>
                  <a:spcPts val="0"/>
                </a:spcBef>
                <a:spcAft>
                  <a:spcPts val="0"/>
                </a:spcAft>
                <a:buClr>
                  <a:schemeClr val="dk1"/>
                </a:buClr>
                <a:buSzPts val="2600"/>
                <a:buFont typeface="Libre Franklin"/>
                <a:buNone/>
              </a:pPr>
              <a:r>
                <a:rPr lang="en-US" sz="2600">
                  <a:solidFill>
                    <a:schemeClr val="dk1"/>
                  </a:solidFill>
                  <a:latin typeface="Libre Franklin"/>
                  <a:ea typeface="Libre Franklin"/>
                  <a:cs typeface="Libre Franklin"/>
                  <a:sym typeface="Libre Franklin"/>
                </a:rPr>
                <a:t>Strattera</a:t>
              </a:r>
              <a:endParaRPr/>
            </a:p>
            <a:p>
              <a:pPr marL="0" marR="0" lvl="0" indent="0" algn="l" rtl="0">
                <a:lnSpc>
                  <a:spcPct val="90000"/>
                </a:lnSpc>
                <a:spcBef>
                  <a:spcPts val="910"/>
                </a:spcBef>
                <a:spcAft>
                  <a:spcPts val="0"/>
                </a:spcAft>
                <a:buClr>
                  <a:schemeClr val="dk1"/>
                </a:buClr>
                <a:buSzPts val="2600"/>
                <a:buFont typeface="Libre Franklin"/>
                <a:buNone/>
              </a:pPr>
              <a:r>
                <a:rPr lang="en-US" sz="2600">
                  <a:solidFill>
                    <a:schemeClr val="dk1"/>
                  </a:solidFill>
                  <a:latin typeface="Libre Franklin"/>
                  <a:ea typeface="Libre Franklin"/>
                  <a:cs typeface="Libre Franklin"/>
                  <a:sym typeface="Libre Franklin"/>
                </a:rPr>
                <a:t>Qelbree</a:t>
              </a:r>
              <a:endParaRPr/>
            </a:p>
            <a:p>
              <a:pPr marL="0" marR="0" lvl="0" indent="0" algn="l" rtl="0">
                <a:lnSpc>
                  <a:spcPct val="90000"/>
                </a:lnSpc>
                <a:spcBef>
                  <a:spcPts val="910"/>
                </a:spcBef>
                <a:spcAft>
                  <a:spcPts val="0"/>
                </a:spcAft>
                <a:buClr>
                  <a:schemeClr val="dk1"/>
                </a:buClr>
                <a:buSzPts val="2600"/>
                <a:buFont typeface="Libre Franklin"/>
                <a:buNone/>
              </a:pPr>
              <a:r>
                <a:rPr lang="en-US" sz="2600">
                  <a:solidFill>
                    <a:schemeClr val="dk1"/>
                  </a:solidFill>
                  <a:latin typeface="Libre Franklin"/>
                  <a:ea typeface="Libre Franklin"/>
                  <a:cs typeface="Libre Franklin"/>
                  <a:sym typeface="Libre Franklin"/>
                </a:rPr>
                <a:t>Clonidine</a:t>
              </a:r>
              <a:endParaRPr/>
            </a:p>
            <a:p>
              <a:pPr marL="0" marR="0" lvl="0" indent="0" algn="l" rtl="0">
                <a:lnSpc>
                  <a:spcPct val="90000"/>
                </a:lnSpc>
                <a:spcBef>
                  <a:spcPts val="910"/>
                </a:spcBef>
                <a:spcAft>
                  <a:spcPts val="0"/>
                </a:spcAft>
                <a:buClr>
                  <a:schemeClr val="dk1"/>
                </a:buClr>
                <a:buSzPts val="2600"/>
                <a:buFont typeface="Libre Franklin"/>
                <a:buNone/>
              </a:pPr>
              <a:r>
                <a:rPr lang="en-US" sz="2600">
                  <a:solidFill>
                    <a:schemeClr val="dk1"/>
                  </a:solidFill>
                  <a:latin typeface="Libre Franklin"/>
                  <a:ea typeface="Libre Franklin"/>
                  <a:cs typeface="Libre Franklin"/>
                  <a:sym typeface="Libre Franklin"/>
                </a:rPr>
                <a:t>Guanfacine</a:t>
              </a:r>
              <a:endParaRPr/>
            </a:p>
            <a:p>
              <a:pPr marL="0" marR="0" lvl="0" indent="0" algn="l" rtl="0">
                <a:lnSpc>
                  <a:spcPct val="90000"/>
                </a:lnSpc>
                <a:spcBef>
                  <a:spcPts val="910"/>
                </a:spcBef>
                <a:spcAft>
                  <a:spcPts val="0"/>
                </a:spcAft>
                <a:buClr>
                  <a:schemeClr val="dk1"/>
                </a:buClr>
                <a:buSzPts val="2600"/>
                <a:buFont typeface="Libre Franklin"/>
                <a:buNone/>
              </a:pPr>
              <a:endParaRPr sz="2600">
                <a:solidFill>
                  <a:schemeClr val="dk1"/>
                </a:solidFill>
                <a:latin typeface="Libre Franklin"/>
                <a:ea typeface="Libre Franklin"/>
                <a:cs typeface="Libre Franklin"/>
                <a:sym typeface="Libre Franklin"/>
              </a:endParaRPr>
            </a:p>
          </p:txBody>
        </p:sp>
        <p:sp>
          <p:nvSpPr>
            <p:cNvPr id="924" name="Google Shape;924;p92"/>
            <p:cNvSpPr/>
            <p:nvPr/>
          </p:nvSpPr>
          <p:spPr>
            <a:xfrm rot="-5400000">
              <a:off x="-1110504" y="1365559"/>
              <a:ext cx="3102388" cy="881380"/>
            </a:xfrm>
            <a:prstGeom prst="rightArrow">
              <a:avLst>
                <a:gd name="adj1" fmla="val 49830"/>
                <a:gd name="adj2" fmla="val 60660"/>
              </a:avLst>
            </a:prstGeom>
            <a:solidFill>
              <a:srgbClr val="B7C1E6"/>
            </a:solidFill>
            <a:ln w="9525"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92"/>
            <p:cNvSpPr txBox="1"/>
            <p:nvPr/>
          </p:nvSpPr>
          <p:spPr>
            <a:xfrm rot="-5400000">
              <a:off x="-977297" y="1719860"/>
              <a:ext cx="2835974" cy="439192"/>
            </a:xfrm>
            <a:prstGeom prst="rect">
              <a:avLst/>
            </a:prstGeom>
            <a:noFill/>
            <a:ln>
              <a:noFill/>
            </a:ln>
          </p:spPr>
          <p:txBody>
            <a:bodyPr spcFirstLastPara="1" wrap="square" lIns="80000" tIns="80000" rIns="80000" bIns="80000" anchor="ctr" anchorCtr="0">
              <a:noAutofit/>
            </a:bodyPr>
            <a:lstStyle/>
            <a:p>
              <a:pPr marL="0" marR="0" lvl="0" indent="0" algn="r" rtl="0">
                <a:lnSpc>
                  <a:spcPct val="90000"/>
                </a:lnSpc>
                <a:spcBef>
                  <a:spcPts val="0"/>
                </a:spcBef>
                <a:spcAft>
                  <a:spcPts val="0"/>
                </a:spcAft>
                <a:buClr>
                  <a:schemeClr val="dk1"/>
                </a:buClr>
                <a:buSzPts val="2100"/>
                <a:buFont typeface="Libre Franklin"/>
                <a:buNone/>
              </a:pPr>
              <a:r>
                <a:rPr lang="en-US" sz="2100">
                  <a:solidFill>
                    <a:schemeClr val="dk1"/>
                  </a:solidFill>
                  <a:latin typeface="Libre Franklin"/>
                  <a:ea typeface="Libre Franklin"/>
                  <a:cs typeface="Libre Franklin"/>
                  <a:sym typeface="Libre Franklin"/>
                </a:rPr>
                <a:t>Estimulantes</a:t>
              </a:r>
              <a:endParaRPr/>
            </a:p>
          </p:txBody>
        </p:sp>
        <p:sp>
          <p:nvSpPr>
            <p:cNvPr id="926" name="Google Shape;926;p92"/>
            <p:cNvSpPr/>
            <p:nvPr/>
          </p:nvSpPr>
          <p:spPr>
            <a:xfrm rot="5400000">
              <a:off x="5059155" y="2572044"/>
              <a:ext cx="3102388" cy="881380"/>
            </a:xfrm>
            <a:prstGeom prst="rightArrow">
              <a:avLst>
                <a:gd name="adj1" fmla="val 49830"/>
                <a:gd name="adj2" fmla="val 60660"/>
              </a:avLst>
            </a:prstGeom>
            <a:solidFill>
              <a:srgbClr val="B7C1E6"/>
            </a:solidFill>
            <a:ln w="9525"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92"/>
            <p:cNvSpPr txBox="1"/>
            <p:nvPr/>
          </p:nvSpPr>
          <p:spPr>
            <a:xfrm rot="5400000">
              <a:off x="5192362" y="2659931"/>
              <a:ext cx="2835974" cy="439192"/>
            </a:xfrm>
            <a:prstGeom prst="rect">
              <a:avLst/>
            </a:prstGeom>
            <a:noFill/>
            <a:ln>
              <a:noFill/>
            </a:ln>
          </p:spPr>
          <p:txBody>
            <a:bodyPr spcFirstLastPara="1" wrap="square" lIns="80000" tIns="80000" rIns="80000" bIns="80000" anchor="ctr" anchorCtr="0">
              <a:noAutofit/>
            </a:bodyPr>
            <a:lstStyle/>
            <a:p>
              <a:pPr marL="0" marR="0" lvl="0" indent="0" algn="r" rtl="0">
                <a:lnSpc>
                  <a:spcPct val="90000"/>
                </a:lnSpc>
                <a:spcBef>
                  <a:spcPts val="0"/>
                </a:spcBef>
                <a:spcAft>
                  <a:spcPts val="0"/>
                </a:spcAft>
                <a:buClr>
                  <a:schemeClr val="dk1"/>
                </a:buClr>
                <a:buSzPts val="2100"/>
                <a:buFont typeface="Libre Franklin"/>
                <a:buNone/>
              </a:pPr>
              <a:r>
                <a:rPr lang="en-US" sz="2100">
                  <a:solidFill>
                    <a:schemeClr val="dk1"/>
                  </a:solidFill>
                  <a:latin typeface="Libre Franklin"/>
                  <a:ea typeface="Libre Franklin"/>
                  <a:cs typeface="Libre Franklin"/>
                  <a:sym typeface="Libre Franklin"/>
                </a:rPr>
                <a:t>No-Estimulantes</a:t>
              </a:r>
              <a:endParaRPr/>
            </a:p>
          </p:txBody>
        </p:sp>
      </p:grpSp>
      <p:sp>
        <p:nvSpPr>
          <p:cNvPr id="928" name="Google Shape;928;p92"/>
          <p:cNvSpPr txBox="1"/>
          <p:nvPr/>
        </p:nvSpPr>
        <p:spPr>
          <a:xfrm>
            <a:off x="386000" y="2442754"/>
            <a:ext cx="2723100" cy="23088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ibre Franklin"/>
                <a:ea typeface="Libre Franklin"/>
                <a:cs typeface="Libre Franklin"/>
                <a:sym typeface="Libre Franklin"/>
              </a:rPr>
              <a:t>Medicamentos más comunes</a:t>
            </a:r>
            <a:endParaRPr sz="18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ibre Franklin"/>
                <a:ea typeface="Libre Franklin"/>
                <a:cs typeface="Libre Franklin"/>
                <a:sym typeface="Libre Franklin"/>
              </a:rPr>
              <a:t>Eficaz en el 70-80% de los niños.</a:t>
            </a:r>
            <a:endParaRPr sz="18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ibre Franklin"/>
                <a:ea typeface="Libre Franklin"/>
                <a:cs typeface="Libre Franklin"/>
                <a:sym typeface="Libre Franklin"/>
              </a:rPr>
              <a:t>Trabajan aumentando ciertos neurotransmisores en el cerebro.</a:t>
            </a:r>
            <a:endParaRPr sz="1800">
              <a:solidFill>
                <a:schemeClr val="dk1"/>
              </a:solidFill>
              <a:latin typeface="Libre Franklin"/>
              <a:ea typeface="Libre Franklin"/>
              <a:cs typeface="Libre Franklin"/>
              <a:sym typeface="Libre Franklin"/>
            </a:endParaRPr>
          </a:p>
        </p:txBody>
      </p:sp>
      <p:sp>
        <p:nvSpPr>
          <p:cNvPr id="929" name="Google Shape;929;p92"/>
          <p:cNvSpPr txBox="1"/>
          <p:nvPr/>
        </p:nvSpPr>
        <p:spPr>
          <a:xfrm>
            <a:off x="9802263" y="0"/>
            <a:ext cx="2389800" cy="39711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ibre Franklin"/>
                <a:ea typeface="Libre Franklin"/>
                <a:cs typeface="Libre Franklin"/>
                <a:sym typeface="Libre Franklin"/>
              </a:rPr>
              <a:t>Tarda más en empezar a funcionar (aprox. 4 semanas)</a:t>
            </a:r>
            <a:endParaRPr sz="18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ibre Franklin"/>
                <a:ea typeface="Libre Franklin"/>
                <a:cs typeface="Libre Franklin"/>
                <a:sym typeface="Libre Franklin"/>
              </a:rPr>
              <a:t>Puede funcionar hasta por 24 horas.</a:t>
            </a:r>
            <a:endParaRPr sz="1800">
              <a:solidFill>
                <a:schemeClr val="dk1"/>
              </a:solidFill>
              <a:latin typeface="Libre Franklin"/>
              <a:ea typeface="Libre Franklin"/>
              <a:cs typeface="Libre Franklin"/>
              <a:sym typeface="Libre Franklin"/>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Libre Franklin"/>
                <a:ea typeface="Libre Franklin"/>
                <a:cs typeface="Libre Franklin"/>
                <a:sym typeface="Libre Franklin"/>
              </a:rPr>
              <a:t>Se puede recetar cuando los estimulantes no funcionan o los efectos secundarios son intolerables.</a:t>
            </a:r>
            <a:endParaRPr sz="1800">
              <a:solidFill>
                <a:schemeClr val="dk1"/>
              </a:solidFill>
              <a:latin typeface="Libre Franklin"/>
              <a:ea typeface="Libre Franklin"/>
              <a:cs typeface="Libre Franklin"/>
              <a:sym typeface="Libre Franklin"/>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93"/>
          <p:cNvSpPr txBox="1">
            <a:spLocks noGrp="1"/>
          </p:cNvSpPr>
          <p:nvPr>
            <p:ph type="ftr" idx="11"/>
          </p:nvPr>
        </p:nvSpPr>
        <p:spPr>
          <a:xfrm>
            <a:off x="3066597" y="5763261"/>
            <a:ext cx="7488192" cy="365125"/>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sz="1600" i="1">
                <a:solidFill>
                  <a:schemeClr val="accent4"/>
                </a:solidFill>
                <a:latin typeface="Merriweather"/>
                <a:ea typeface="Merriweather"/>
                <a:cs typeface="Merriweather"/>
                <a:sym typeface="Merriweather"/>
              </a:rPr>
              <a:t>“Kids do well when they can,” and when they can't, it's because they are delayed in the development of crucial cognitive skills." -Ross Green </a:t>
            </a:r>
            <a:endParaRPr i="1">
              <a:solidFill>
                <a:schemeClr val="accent4"/>
              </a:solidFill>
              <a:latin typeface="Merriweather"/>
              <a:ea typeface="Merriweather"/>
              <a:cs typeface="Merriweather"/>
              <a:sym typeface="Merriweather"/>
            </a:endParaRPr>
          </a:p>
        </p:txBody>
      </p:sp>
      <p:sp>
        <p:nvSpPr>
          <p:cNvPr id="935" name="Google Shape;935;p93"/>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71</a:t>
            </a:fld>
            <a:endParaRPr/>
          </a:p>
        </p:txBody>
      </p:sp>
      <p:sp>
        <p:nvSpPr>
          <p:cNvPr id="936" name="Google Shape;936;p93"/>
          <p:cNvSpPr txBox="1">
            <a:spLocks noGrp="1"/>
          </p:cNvSpPr>
          <p:nvPr>
            <p:ph type="title"/>
          </p:nvPr>
        </p:nvSpPr>
        <p:spPr>
          <a:xfrm rot="-420061">
            <a:off x="287193" y="245226"/>
            <a:ext cx="4710925"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sz="3700"/>
              <a:t>Entrenamiento de comportamiento</a:t>
            </a:r>
            <a:endParaRPr sz="3700"/>
          </a:p>
        </p:txBody>
      </p:sp>
      <p:sp>
        <p:nvSpPr>
          <p:cNvPr id="937" name="Google Shape;937;p93"/>
          <p:cNvSpPr txBox="1">
            <a:spLocks noGrp="1"/>
          </p:cNvSpPr>
          <p:nvPr>
            <p:ph type="body" idx="1"/>
          </p:nvPr>
        </p:nvSpPr>
        <p:spPr>
          <a:xfrm>
            <a:off x="2024743" y="1463357"/>
            <a:ext cx="9943202" cy="4299904"/>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170000"/>
              </a:lnSpc>
              <a:spcBef>
                <a:spcPts val="0"/>
              </a:spcBef>
              <a:spcAft>
                <a:spcPts val="0"/>
              </a:spcAft>
              <a:buClr>
                <a:schemeClr val="accent4"/>
              </a:buClr>
              <a:buSzPct val="100000"/>
              <a:buNone/>
            </a:pPr>
            <a:r>
              <a:rPr lang="en-US" sz="4800">
                <a:latin typeface="Merriweather"/>
                <a:ea typeface="Merriweather"/>
                <a:cs typeface="Merriweather"/>
                <a:sym typeface="Merriweather"/>
              </a:rPr>
              <a:t>Consideraciones:</a:t>
            </a:r>
            <a:endParaRPr/>
          </a:p>
          <a:p>
            <a:pPr marL="228600" lvl="0" indent="-206814" algn="l" rtl="0">
              <a:lnSpc>
                <a:spcPct val="170000"/>
              </a:lnSpc>
              <a:spcBef>
                <a:spcPts val="1000"/>
              </a:spcBef>
              <a:spcAft>
                <a:spcPts val="0"/>
              </a:spcAft>
              <a:buClr>
                <a:schemeClr val="accent4"/>
              </a:buClr>
              <a:buSzPct val="100000"/>
              <a:buChar char="•"/>
            </a:pPr>
            <a:r>
              <a:rPr lang="en-US" sz="6307">
                <a:latin typeface="Merriweather"/>
                <a:ea typeface="Merriweather"/>
                <a:cs typeface="Merriweather"/>
                <a:sym typeface="Merriweather"/>
              </a:rPr>
              <a:t>Los niños con TDAH funcionan aproximadamente un 30% por debajo de su edad cronológica en comparación con sus compañeros de la misma edad.</a:t>
            </a:r>
            <a:endParaRPr sz="6307">
              <a:latin typeface="Merriweather"/>
              <a:ea typeface="Merriweather"/>
              <a:cs typeface="Merriweather"/>
              <a:sym typeface="Merriweather"/>
            </a:endParaRPr>
          </a:p>
          <a:p>
            <a:pPr marL="228600" lvl="0" indent="-206814" algn="l" rtl="0">
              <a:lnSpc>
                <a:spcPct val="170000"/>
              </a:lnSpc>
              <a:spcBef>
                <a:spcPts val="1000"/>
              </a:spcBef>
              <a:spcAft>
                <a:spcPts val="0"/>
              </a:spcAft>
              <a:buClr>
                <a:schemeClr val="accent4"/>
              </a:buClr>
              <a:buSzPct val="100000"/>
              <a:buChar char="•"/>
            </a:pPr>
            <a:r>
              <a:rPr lang="en-US" sz="6307">
                <a:latin typeface="Merriweather"/>
                <a:ea typeface="Merriweather"/>
                <a:cs typeface="Merriweather"/>
                <a:sym typeface="Merriweather"/>
              </a:rPr>
              <a:t>Cuando trabaje con niños menores de 12 años, evite preguntarles "¿Por qué?" Les resultará difícil decírselo, pero pueden darle el "qué" o el "cómo".</a:t>
            </a:r>
            <a:endParaRPr sz="6307">
              <a:latin typeface="Merriweather"/>
              <a:ea typeface="Merriweather"/>
              <a:cs typeface="Merriweather"/>
              <a:sym typeface="Merriweather"/>
            </a:endParaRPr>
          </a:p>
          <a:p>
            <a:pPr marL="228600" lvl="0" indent="-206814" algn="l" rtl="0">
              <a:lnSpc>
                <a:spcPct val="170000"/>
              </a:lnSpc>
              <a:spcBef>
                <a:spcPts val="1000"/>
              </a:spcBef>
              <a:spcAft>
                <a:spcPts val="0"/>
              </a:spcAft>
              <a:buClr>
                <a:schemeClr val="accent4"/>
              </a:buClr>
              <a:buSzPct val="100000"/>
              <a:buChar char="•"/>
            </a:pPr>
            <a:r>
              <a:rPr lang="en-US" sz="6307">
                <a:latin typeface="Merriweather"/>
                <a:ea typeface="Merriweather"/>
                <a:cs typeface="Merriweather"/>
                <a:sym typeface="Merriweather"/>
              </a:rPr>
              <a:t>Buena apertura con el estudiante:</a:t>
            </a:r>
            <a:endParaRPr sz="6307">
              <a:latin typeface="Merriweather"/>
              <a:ea typeface="Merriweather"/>
              <a:cs typeface="Merriweather"/>
              <a:sym typeface="Merriweather"/>
            </a:endParaRPr>
          </a:p>
          <a:p>
            <a:pPr marL="228600" lvl="0" indent="-206814" algn="l" rtl="0">
              <a:lnSpc>
                <a:spcPct val="170000"/>
              </a:lnSpc>
              <a:spcBef>
                <a:spcPts val="1000"/>
              </a:spcBef>
              <a:spcAft>
                <a:spcPts val="0"/>
              </a:spcAft>
              <a:buClr>
                <a:schemeClr val="accent4"/>
              </a:buClr>
              <a:buSzPct val="100000"/>
              <a:buChar char="•"/>
            </a:pPr>
            <a:r>
              <a:rPr lang="en-US" sz="6307">
                <a:latin typeface="Merriweather"/>
                <a:ea typeface="Merriweather"/>
                <a:cs typeface="Merriweather"/>
                <a:sym typeface="Merriweather"/>
              </a:rPr>
              <a:t>Cuéntame 3 cosas buenas sobre ti.</a:t>
            </a:r>
            <a:endParaRPr sz="6307">
              <a:latin typeface="Merriweather"/>
              <a:ea typeface="Merriweather"/>
              <a:cs typeface="Merriweather"/>
              <a:sym typeface="Merriweather"/>
            </a:endParaRPr>
          </a:p>
          <a:p>
            <a:pPr marL="228600" lvl="0" indent="-206814" algn="l" rtl="0">
              <a:lnSpc>
                <a:spcPct val="170000"/>
              </a:lnSpc>
              <a:spcBef>
                <a:spcPts val="1000"/>
              </a:spcBef>
              <a:spcAft>
                <a:spcPts val="0"/>
              </a:spcAft>
              <a:buClr>
                <a:schemeClr val="accent4"/>
              </a:buClr>
              <a:buSzPct val="100000"/>
              <a:buChar char="•"/>
            </a:pPr>
            <a:r>
              <a:rPr lang="en-US" sz="6307">
                <a:latin typeface="Merriweather"/>
                <a:ea typeface="Merriweather"/>
                <a:cs typeface="Merriweather"/>
                <a:sym typeface="Merriweather"/>
              </a:rPr>
              <a:t>Si pudieras desear 3 cosas en el mundo ¿cuáles serían?</a:t>
            </a:r>
            <a:endParaRPr sz="6307">
              <a:latin typeface="Merriweather"/>
              <a:ea typeface="Merriweather"/>
              <a:cs typeface="Merriweather"/>
              <a:sym typeface="Merriweather"/>
            </a:endParaRPr>
          </a:p>
          <a:p>
            <a:pPr marL="457200" lvl="1" indent="-106679" algn="l" rtl="0">
              <a:lnSpc>
                <a:spcPct val="170000"/>
              </a:lnSpc>
              <a:spcBef>
                <a:spcPts val="0"/>
              </a:spcBef>
              <a:spcAft>
                <a:spcPts val="0"/>
              </a:spcAft>
              <a:buClr>
                <a:schemeClr val="accent4"/>
              </a:buClr>
              <a:buSzPct val="100000"/>
              <a:buNone/>
            </a:pPr>
            <a:endParaRPr sz="4800">
              <a:latin typeface="Merriweather"/>
              <a:ea typeface="Merriweather"/>
              <a:cs typeface="Merriweather"/>
              <a:sym typeface="Merriweather"/>
            </a:endParaRPr>
          </a:p>
          <a:p>
            <a:pPr marL="228600" lvl="0" indent="-157480" algn="l" rtl="0">
              <a:lnSpc>
                <a:spcPct val="90000"/>
              </a:lnSpc>
              <a:spcBef>
                <a:spcPts val="1000"/>
              </a:spcBef>
              <a:spcAft>
                <a:spcPts val="0"/>
              </a:spcAft>
              <a:buClr>
                <a:schemeClr val="accent4"/>
              </a:buClr>
              <a:buSzPct val="100000"/>
              <a:buNone/>
            </a:pPr>
            <a:endParaRPr/>
          </a:p>
        </p:txBody>
      </p:sp>
      <p:sp>
        <p:nvSpPr>
          <p:cNvPr id="938" name="Google Shape;938;p93"/>
          <p:cNvSpPr txBox="1"/>
          <p:nvPr/>
        </p:nvSpPr>
        <p:spPr>
          <a:xfrm>
            <a:off x="385999" y="6128386"/>
            <a:ext cx="9803029" cy="676719"/>
          </a:xfrm>
          <a:prstGeom prst="rect">
            <a:avLst/>
          </a:prstGeom>
          <a:noFill/>
          <a:ln>
            <a:noFill/>
          </a:ln>
        </p:spPr>
        <p:txBody>
          <a:bodyPr spcFirstLastPara="1" wrap="square" lIns="0" tIns="45700" rIns="91425" bIns="45700" anchor="ctr" anchorCtr="0">
            <a:noAutofit/>
          </a:bodyPr>
          <a:lstStyle/>
          <a:p>
            <a:pPr marL="0" marR="0" lvl="0" indent="0" algn="l" rtl="0">
              <a:spcBef>
                <a:spcPts val="0"/>
              </a:spcBef>
              <a:spcAft>
                <a:spcPts val="0"/>
              </a:spcAft>
              <a:buNone/>
            </a:pPr>
            <a:r>
              <a:rPr lang="en-US" sz="1600" b="1">
                <a:solidFill>
                  <a:schemeClr val="lt2"/>
                </a:solidFill>
                <a:latin typeface="Calibri"/>
                <a:ea typeface="Calibri"/>
                <a:cs typeface="Calibri"/>
                <a:sym typeface="Calibri"/>
              </a:rPr>
              <a:t>Reference:  </a:t>
            </a:r>
            <a:endParaRPr/>
          </a:p>
          <a:p>
            <a:pPr marL="0" marR="0" lvl="0" indent="0" algn="l" rtl="0">
              <a:spcBef>
                <a:spcPts val="0"/>
              </a:spcBef>
              <a:spcAft>
                <a:spcPts val="0"/>
              </a:spcAft>
              <a:buNone/>
            </a:pPr>
            <a:r>
              <a:rPr lang="en-US" sz="1600" b="1">
                <a:solidFill>
                  <a:schemeClr val="lt2"/>
                </a:solidFill>
                <a:latin typeface="Calibri"/>
                <a:ea typeface="Calibri"/>
                <a:cs typeface="Calibri"/>
                <a:sym typeface="Calibri"/>
              </a:rPr>
              <a:t>Dr. Alan Graham</a:t>
            </a:r>
            <a:endParaRPr/>
          </a:p>
          <a:p>
            <a:pPr marL="0" marR="0" lvl="0" indent="0" algn="l" rtl="0">
              <a:spcBef>
                <a:spcPts val="0"/>
              </a:spcBef>
              <a:spcAft>
                <a:spcPts val="0"/>
              </a:spcAft>
              <a:buNone/>
            </a:pPr>
            <a:r>
              <a:rPr lang="en-US" sz="1600" b="1">
                <a:solidFill>
                  <a:schemeClr val="lt2"/>
                </a:solidFill>
                <a:latin typeface="Calibri"/>
                <a:ea typeface="Calibri"/>
                <a:cs typeface="Calibri"/>
                <a:sym typeface="Calibri"/>
              </a:rPr>
              <a:t>Psychologist/ADHD Coach</a:t>
            </a:r>
            <a:endParaRPr/>
          </a:p>
          <a:p>
            <a:pPr marL="0" marR="0" lvl="0" indent="0" algn="l" rtl="0">
              <a:spcBef>
                <a:spcPts val="0"/>
              </a:spcBef>
              <a:spcAft>
                <a:spcPts val="0"/>
              </a:spcAft>
              <a:buNone/>
            </a:pPr>
            <a:r>
              <a:rPr lang="en-US" sz="1600" b="1">
                <a:solidFill>
                  <a:schemeClr val="lt2"/>
                </a:solidFill>
                <a:latin typeface="Calibri"/>
                <a:ea typeface="Calibri"/>
                <a:cs typeface="Calibri"/>
                <a:sym typeface="Calibri"/>
              </a:rPr>
              <a:t>ACP Consultants, CHADD International Conference on ADHD, 2023</a:t>
            </a:r>
            <a:endParaRPr/>
          </a:p>
          <a:p>
            <a:pPr marL="0" marR="0" lvl="0" indent="0" algn="l" rtl="0">
              <a:spcBef>
                <a:spcPts val="0"/>
              </a:spcBef>
              <a:spcAft>
                <a:spcPts val="0"/>
              </a:spcAft>
              <a:buNone/>
            </a:pPr>
            <a:endParaRPr sz="1600" b="1">
              <a:solidFill>
                <a:schemeClr val="lt2"/>
              </a:solidFill>
              <a:latin typeface="Comic Sans MS"/>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p94"/>
          <p:cNvSpPr txBox="1">
            <a:spLocks noGrp="1"/>
          </p:cNvSpPr>
          <p:nvPr>
            <p:ph type="ftr" idx="11"/>
          </p:nvPr>
        </p:nvSpPr>
        <p:spPr>
          <a:xfrm>
            <a:off x="130629" y="5945825"/>
            <a:ext cx="11560628" cy="797788"/>
          </a:xfrm>
          <a:prstGeom prst="rect">
            <a:avLst/>
          </a:prstGeom>
          <a:noFill/>
          <a:ln>
            <a:noFill/>
          </a:ln>
        </p:spPr>
        <p:txBody>
          <a:bodyPr spcFirstLastPara="1" wrap="square" lIns="0" tIns="45700" rIns="91425" bIns="45700" anchor="ctr" anchorCtr="0">
            <a:noAutofit/>
          </a:bodyPr>
          <a:lstStyle/>
          <a:p>
            <a:pPr marL="0" lvl="0" indent="0" algn="l" rtl="0">
              <a:spcBef>
                <a:spcPts val="0"/>
              </a:spcBef>
              <a:spcAft>
                <a:spcPts val="0"/>
              </a:spcAft>
              <a:buNone/>
            </a:pPr>
            <a:r>
              <a:rPr lang="en-US" sz="1200">
                <a:latin typeface="Calibri"/>
                <a:ea typeface="Calibri"/>
                <a:cs typeface="Calibri"/>
                <a:sym typeface="Calibri"/>
              </a:rPr>
              <a:t>Reference:  </a:t>
            </a:r>
            <a:endParaRPr/>
          </a:p>
          <a:p>
            <a:pPr marL="0" lvl="0" indent="0" algn="l" rtl="0">
              <a:spcBef>
                <a:spcPts val="0"/>
              </a:spcBef>
              <a:spcAft>
                <a:spcPts val="0"/>
              </a:spcAft>
              <a:buNone/>
            </a:pPr>
            <a:r>
              <a:rPr lang="en-US" sz="1200">
                <a:latin typeface="Calibri"/>
                <a:ea typeface="Calibri"/>
                <a:cs typeface="Calibri"/>
                <a:sym typeface="Calibri"/>
              </a:rPr>
              <a:t>Dr. Alan Graham</a:t>
            </a:r>
            <a:endParaRPr/>
          </a:p>
          <a:p>
            <a:pPr marL="0" lvl="0" indent="0" algn="l" rtl="0">
              <a:spcBef>
                <a:spcPts val="0"/>
              </a:spcBef>
              <a:spcAft>
                <a:spcPts val="0"/>
              </a:spcAft>
              <a:buNone/>
            </a:pPr>
            <a:r>
              <a:rPr lang="en-US" sz="1200">
                <a:latin typeface="Calibri"/>
                <a:ea typeface="Calibri"/>
                <a:cs typeface="Calibri"/>
                <a:sym typeface="Calibri"/>
              </a:rPr>
              <a:t>Psychologist/ADHD Coach</a:t>
            </a:r>
            <a:endParaRPr/>
          </a:p>
          <a:p>
            <a:pPr marL="0" lvl="0" indent="0" algn="l" rtl="0">
              <a:spcBef>
                <a:spcPts val="0"/>
              </a:spcBef>
              <a:spcAft>
                <a:spcPts val="0"/>
              </a:spcAft>
              <a:buNone/>
            </a:pPr>
            <a:r>
              <a:rPr lang="en-US" sz="1200">
                <a:latin typeface="Calibri"/>
                <a:ea typeface="Calibri"/>
                <a:cs typeface="Calibri"/>
                <a:sym typeface="Calibri"/>
              </a:rPr>
              <a:t>ACP Consultants, CHADD International Conference on ADHD, 2023</a:t>
            </a:r>
            <a:endParaRPr/>
          </a:p>
        </p:txBody>
      </p:sp>
      <p:sp>
        <p:nvSpPr>
          <p:cNvPr id="944" name="Google Shape;944;p94"/>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72</a:t>
            </a:fld>
            <a:endParaRPr/>
          </a:p>
        </p:txBody>
      </p:sp>
      <p:sp>
        <p:nvSpPr>
          <p:cNvPr id="945" name="Google Shape;945;p94"/>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Comic Sans MS"/>
              <a:buNone/>
            </a:pPr>
            <a:r>
              <a:rPr lang="en-US" sz="3000"/>
              <a:t>Entrenamiento de comportamiento Cont’d</a:t>
            </a:r>
            <a:endParaRPr sz="3000"/>
          </a:p>
        </p:txBody>
      </p:sp>
      <p:sp>
        <p:nvSpPr>
          <p:cNvPr id="946" name="Google Shape;946;p94"/>
          <p:cNvSpPr txBox="1">
            <a:spLocks noGrp="1"/>
          </p:cNvSpPr>
          <p:nvPr>
            <p:ph type="body" idx="1"/>
          </p:nvPr>
        </p:nvSpPr>
        <p:spPr>
          <a:xfrm>
            <a:off x="2650750" y="1768601"/>
            <a:ext cx="10442700" cy="45423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70000"/>
              </a:lnSpc>
              <a:spcBef>
                <a:spcPts val="0"/>
              </a:spcBef>
              <a:spcAft>
                <a:spcPts val="0"/>
              </a:spcAft>
              <a:buNone/>
            </a:pPr>
            <a:r>
              <a:rPr lang="en-US" sz="6000">
                <a:latin typeface="Merriweather"/>
                <a:ea typeface="Merriweather"/>
                <a:cs typeface="Merriweather"/>
                <a:sym typeface="Merriweather"/>
              </a:rPr>
              <a:t>Recuerde... Los niños aprenden haciendo</a:t>
            </a:r>
            <a:endParaRPr sz="6000">
              <a:latin typeface="Merriweather"/>
              <a:ea typeface="Merriweather"/>
              <a:cs typeface="Merriweather"/>
              <a:sym typeface="Merriweather"/>
            </a:endParaRPr>
          </a:p>
          <a:p>
            <a:pPr marL="685800" lvl="0" indent="0" algn="l" rtl="0">
              <a:lnSpc>
                <a:spcPct val="170000"/>
              </a:lnSpc>
              <a:spcBef>
                <a:spcPts val="0"/>
              </a:spcBef>
              <a:spcAft>
                <a:spcPts val="0"/>
              </a:spcAft>
              <a:buNone/>
            </a:pPr>
            <a:endParaRPr sz="6000">
              <a:latin typeface="Merriweather"/>
              <a:ea typeface="Merriweather"/>
              <a:cs typeface="Merriweather"/>
              <a:sym typeface="Merriweather"/>
            </a:endParaRPr>
          </a:p>
          <a:p>
            <a:pPr marL="457200" lvl="1" indent="-228600" algn="l" rtl="0">
              <a:lnSpc>
                <a:spcPct val="170000"/>
              </a:lnSpc>
              <a:spcBef>
                <a:spcPts val="0"/>
              </a:spcBef>
              <a:spcAft>
                <a:spcPts val="0"/>
              </a:spcAft>
              <a:buClr>
                <a:schemeClr val="accent4"/>
              </a:buClr>
              <a:buSzPct val="100000"/>
              <a:buChar char="•"/>
            </a:pPr>
            <a:r>
              <a:rPr lang="en-US" sz="6000">
                <a:latin typeface="Merriweather"/>
                <a:ea typeface="Merriweather"/>
                <a:cs typeface="Merriweather"/>
                <a:sym typeface="Merriweather"/>
              </a:rPr>
              <a:t>Cosas para probar</a:t>
            </a:r>
            <a:endParaRPr sz="6000">
              <a:latin typeface="Merriweather"/>
              <a:ea typeface="Merriweather"/>
              <a:cs typeface="Merriweather"/>
              <a:sym typeface="Merriweather"/>
            </a:endParaRPr>
          </a:p>
          <a:p>
            <a:pPr marL="685800" lvl="0" indent="0" algn="l" rtl="0">
              <a:lnSpc>
                <a:spcPct val="170000"/>
              </a:lnSpc>
              <a:spcBef>
                <a:spcPts val="0"/>
              </a:spcBef>
              <a:spcAft>
                <a:spcPts val="0"/>
              </a:spcAft>
              <a:buNone/>
            </a:pPr>
            <a:endParaRPr sz="6000">
              <a:latin typeface="Merriweather"/>
              <a:ea typeface="Merriweather"/>
              <a:cs typeface="Merriweather"/>
              <a:sym typeface="Merriweather"/>
            </a:endParaRPr>
          </a:p>
          <a:p>
            <a:pPr marL="457200" lvl="1" indent="-228600" algn="l" rtl="0">
              <a:lnSpc>
                <a:spcPct val="170000"/>
              </a:lnSpc>
              <a:spcBef>
                <a:spcPts val="0"/>
              </a:spcBef>
              <a:spcAft>
                <a:spcPts val="0"/>
              </a:spcAft>
              <a:buClr>
                <a:schemeClr val="accent4"/>
              </a:buClr>
              <a:buSzPct val="100000"/>
              <a:buChar char="•"/>
            </a:pPr>
            <a:r>
              <a:rPr lang="en-US" sz="6000">
                <a:latin typeface="Merriweather"/>
                <a:ea typeface="Merriweather"/>
                <a:cs typeface="Merriweather"/>
                <a:sym typeface="Merriweather"/>
              </a:rPr>
              <a:t>Tarjetas con fortalezas de carácter.</a:t>
            </a:r>
            <a:endParaRPr sz="6000">
              <a:latin typeface="Merriweather"/>
              <a:ea typeface="Merriweather"/>
              <a:cs typeface="Merriweather"/>
              <a:sym typeface="Merriweather"/>
            </a:endParaRPr>
          </a:p>
          <a:p>
            <a:pPr marL="685800" lvl="0" indent="0" algn="l" rtl="0">
              <a:lnSpc>
                <a:spcPct val="170000"/>
              </a:lnSpc>
              <a:spcBef>
                <a:spcPts val="0"/>
              </a:spcBef>
              <a:spcAft>
                <a:spcPts val="0"/>
              </a:spcAft>
              <a:buNone/>
            </a:pPr>
            <a:endParaRPr sz="6000">
              <a:latin typeface="Merriweather"/>
              <a:ea typeface="Merriweather"/>
              <a:cs typeface="Merriweather"/>
              <a:sym typeface="Merriweather"/>
            </a:endParaRPr>
          </a:p>
          <a:p>
            <a:pPr marL="457200" lvl="1" indent="-228600" algn="l" rtl="0">
              <a:lnSpc>
                <a:spcPct val="170000"/>
              </a:lnSpc>
              <a:spcBef>
                <a:spcPts val="0"/>
              </a:spcBef>
              <a:spcAft>
                <a:spcPts val="0"/>
              </a:spcAft>
              <a:buClr>
                <a:schemeClr val="accent4"/>
              </a:buClr>
              <a:buSzPct val="100000"/>
              <a:buChar char="•"/>
            </a:pPr>
            <a:r>
              <a:rPr lang="en-US" sz="6000">
                <a:latin typeface="Merriweather"/>
                <a:ea typeface="Merriweather"/>
                <a:cs typeface="Merriweather"/>
                <a:sym typeface="Merriweather"/>
              </a:rPr>
              <a:t>Fortalezas del carácter de VIA</a:t>
            </a:r>
            <a:endParaRPr sz="6000">
              <a:latin typeface="Merriweather"/>
              <a:ea typeface="Merriweather"/>
              <a:cs typeface="Merriweather"/>
              <a:sym typeface="Merriweather"/>
            </a:endParaRPr>
          </a:p>
          <a:p>
            <a:pPr marL="685800" lvl="0" indent="0" algn="l" rtl="0">
              <a:lnSpc>
                <a:spcPct val="170000"/>
              </a:lnSpc>
              <a:spcBef>
                <a:spcPts val="0"/>
              </a:spcBef>
              <a:spcAft>
                <a:spcPts val="0"/>
              </a:spcAft>
              <a:buNone/>
            </a:pPr>
            <a:endParaRPr sz="6000">
              <a:latin typeface="Merriweather"/>
              <a:ea typeface="Merriweather"/>
              <a:cs typeface="Merriweather"/>
              <a:sym typeface="Merriweather"/>
            </a:endParaRPr>
          </a:p>
          <a:p>
            <a:pPr marL="457200" lvl="1" indent="-228600" algn="l" rtl="0">
              <a:lnSpc>
                <a:spcPct val="170000"/>
              </a:lnSpc>
              <a:spcBef>
                <a:spcPts val="0"/>
              </a:spcBef>
              <a:spcAft>
                <a:spcPts val="0"/>
              </a:spcAft>
              <a:buClr>
                <a:schemeClr val="accent4"/>
              </a:buClr>
              <a:buSzPct val="100000"/>
              <a:buChar char="•"/>
            </a:pPr>
            <a:r>
              <a:rPr lang="en-US" sz="6000">
                <a:latin typeface="Merriweather"/>
                <a:ea typeface="Merriweather"/>
                <a:cs typeface="Merriweather"/>
                <a:sym typeface="Merriweather"/>
              </a:rPr>
              <a:t>Botellas sensoriales para cronómetros.</a:t>
            </a:r>
            <a:endParaRPr sz="6000">
              <a:latin typeface="Merriweather"/>
              <a:ea typeface="Merriweather"/>
              <a:cs typeface="Merriweather"/>
              <a:sym typeface="Merriweather"/>
            </a:endParaRPr>
          </a:p>
          <a:p>
            <a:pPr marL="685800" lvl="0" indent="0" algn="l" rtl="0">
              <a:lnSpc>
                <a:spcPct val="170000"/>
              </a:lnSpc>
              <a:spcBef>
                <a:spcPts val="0"/>
              </a:spcBef>
              <a:spcAft>
                <a:spcPts val="0"/>
              </a:spcAft>
              <a:buNone/>
            </a:pPr>
            <a:endParaRPr sz="6000">
              <a:latin typeface="Merriweather"/>
              <a:ea typeface="Merriweather"/>
              <a:cs typeface="Merriweather"/>
              <a:sym typeface="Merriweather"/>
            </a:endParaRPr>
          </a:p>
          <a:p>
            <a:pPr marL="457200" lvl="1" indent="-228600" algn="l" rtl="0">
              <a:lnSpc>
                <a:spcPct val="170000"/>
              </a:lnSpc>
              <a:spcBef>
                <a:spcPts val="0"/>
              </a:spcBef>
              <a:spcAft>
                <a:spcPts val="0"/>
              </a:spcAft>
              <a:buClr>
                <a:schemeClr val="accent4"/>
              </a:buClr>
              <a:buSzPct val="100000"/>
              <a:buChar char="•"/>
            </a:pPr>
            <a:r>
              <a:rPr lang="en-US" sz="6000">
                <a:latin typeface="Merriweather"/>
                <a:ea typeface="Merriweather"/>
                <a:cs typeface="Merriweather"/>
                <a:sym typeface="Merriweather"/>
              </a:rPr>
              <a:t>Canal de YouTube de Diane McClean</a:t>
            </a:r>
            <a:endParaRPr sz="6000">
              <a:latin typeface="Merriweather"/>
              <a:ea typeface="Merriweather"/>
              <a:cs typeface="Merriweather"/>
              <a:sym typeface="Merriweather"/>
            </a:endParaRPr>
          </a:p>
          <a:p>
            <a:pPr marL="685800" lvl="0" indent="0" algn="l" rtl="0">
              <a:lnSpc>
                <a:spcPct val="170000"/>
              </a:lnSpc>
              <a:spcBef>
                <a:spcPts val="0"/>
              </a:spcBef>
              <a:spcAft>
                <a:spcPts val="0"/>
              </a:spcAft>
              <a:buNone/>
            </a:pPr>
            <a:endParaRPr sz="6000">
              <a:latin typeface="Merriweather"/>
              <a:ea typeface="Merriweather"/>
              <a:cs typeface="Merriweather"/>
              <a:sym typeface="Merriweather"/>
            </a:endParaRPr>
          </a:p>
          <a:p>
            <a:pPr marL="457200" lvl="1" indent="-228600" algn="l" rtl="0">
              <a:lnSpc>
                <a:spcPct val="170000"/>
              </a:lnSpc>
              <a:spcBef>
                <a:spcPts val="0"/>
              </a:spcBef>
              <a:spcAft>
                <a:spcPts val="0"/>
              </a:spcAft>
              <a:buClr>
                <a:schemeClr val="accent4"/>
              </a:buClr>
              <a:buSzPct val="100000"/>
              <a:buChar char="•"/>
            </a:pPr>
            <a:r>
              <a:rPr lang="en-US" sz="6000">
                <a:latin typeface="Merriweather"/>
                <a:ea typeface="Merriweather"/>
                <a:cs typeface="Merriweather"/>
                <a:sym typeface="Merriweather"/>
              </a:rPr>
              <a:t>salas de escape</a:t>
            </a:r>
            <a:endParaRPr sz="6000">
              <a:latin typeface="Merriweather"/>
              <a:ea typeface="Merriweather"/>
              <a:cs typeface="Merriweather"/>
              <a:sym typeface="Merriweather"/>
            </a:endParaRPr>
          </a:p>
          <a:p>
            <a:pPr marL="228600" lvl="0" indent="-184150" algn="l" rtl="0">
              <a:lnSpc>
                <a:spcPct val="90000"/>
              </a:lnSpc>
              <a:spcBef>
                <a:spcPts val="1000"/>
              </a:spcBef>
              <a:spcAft>
                <a:spcPts val="0"/>
              </a:spcAft>
              <a:buClr>
                <a:schemeClr val="accent4"/>
              </a:buClr>
              <a:buSzPct val="100000"/>
              <a:buNone/>
            </a:pPr>
            <a:endParaRPr/>
          </a:p>
        </p:txBody>
      </p:sp>
      <p:pic>
        <p:nvPicPr>
          <p:cNvPr id="947" name="Google Shape;947;p94"/>
          <p:cNvPicPr preferRelativeResize="0"/>
          <p:nvPr/>
        </p:nvPicPr>
        <p:blipFill rotWithShape="1">
          <a:blip r:embed="rId3">
            <a:alphaModFix/>
          </a:blip>
          <a:srcRect/>
          <a:stretch/>
        </p:blipFill>
        <p:spPr>
          <a:xfrm>
            <a:off x="8639900" y="2083681"/>
            <a:ext cx="2015852" cy="2015852"/>
          </a:xfrm>
          <a:prstGeom prst="rect">
            <a:avLst/>
          </a:prstGeom>
          <a:noFill/>
          <a:ln>
            <a:noFill/>
          </a:ln>
        </p:spPr>
      </p:pic>
      <p:sp>
        <p:nvSpPr>
          <p:cNvPr id="948" name="Google Shape;948;p94"/>
          <p:cNvSpPr txBox="1"/>
          <p:nvPr/>
        </p:nvSpPr>
        <p:spPr>
          <a:xfrm>
            <a:off x="8639900" y="4240272"/>
            <a:ext cx="2137798" cy="348708"/>
          </a:xfrm>
          <a:prstGeom prst="rect">
            <a:avLst/>
          </a:prstGeom>
          <a:noFill/>
          <a:ln>
            <a:noFill/>
          </a:ln>
        </p:spPr>
        <p:txBody>
          <a:bodyPr spcFirstLastPara="1" wrap="square" lIns="0" tIns="45700" rIns="91425" bIns="45700" anchor="ctr" anchorCtr="0">
            <a:noAutofit/>
          </a:bodyPr>
          <a:lstStyle/>
          <a:p>
            <a:pPr marL="0" marR="0" lvl="0" indent="0" algn="ctr" rtl="0">
              <a:spcBef>
                <a:spcPts val="0"/>
              </a:spcBef>
              <a:spcAft>
                <a:spcPts val="0"/>
              </a:spcAft>
              <a:buNone/>
            </a:pPr>
            <a:r>
              <a:rPr lang="en-US" sz="1600" b="1">
                <a:solidFill>
                  <a:schemeClr val="lt2"/>
                </a:solidFill>
                <a:latin typeface="Calibri"/>
                <a:ea typeface="Calibri"/>
                <a:cs typeface="Calibri"/>
                <a:sym typeface="Calibri"/>
              </a:rPr>
              <a:t>Prueba de fortalezas de carácter de VIA</a:t>
            </a:r>
            <a:endParaRPr sz="1600" b="1">
              <a:solidFill>
                <a:schemeClr val="lt2"/>
              </a:solidFill>
              <a:latin typeface="Comic Sans MS"/>
              <a:ea typeface="Comic Sans MS"/>
              <a:cs typeface="Comic Sans MS"/>
              <a:sym typeface="Comic Sans M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95"/>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73</a:t>
            </a:fld>
            <a:endParaRPr/>
          </a:p>
        </p:txBody>
      </p:sp>
      <p:sp>
        <p:nvSpPr>
          <p:cNvPr id="954" name="Google Shape;954;p95"/>
          <p:cNvSpPr txBox="1">
            <a:spLocks noGrp="1"/>
          </p:cNvSpPr>
          <p:nvPr>
            <p:ph type="title"/>
          </p:nvPr>
        </p:nvSpPr>
        <p:spPr>
          <a:xfrm rot="-419931">
            <a:off x="45983" y="358234"/>
            <a:ext cx="4815784"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sz="3600"/>
              <a:t>Conclusión para Fred</a:t>
            </a:r>
            <a:endParaRPr sz="3600"/>
          </a:p>
        </p:txBody>
      </p:sp>
      <p:sp>
        <p:nvSpPr>
          <p:cNvPr id="955" name="Google Shape;955;p95"/>
          <p:cNvSpPr txBox="1"/>
          <p:nvPr/>
        </p:nvSpPr>
        <p:spPr>
          <a:xfrm>
            <a:off x="561704" y="2129807"/>
            <a:ext cx="11051100" cy="2555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accent4"/>
                </a:solidFill>
                <a:latin typeface="Merriweather"/>
                <a:ea typeface="Merriweather"/>
                <a:cs typeface="Merriweather"/>
                <a:sym typeface="Merriweather"/>
              </a:rPr>
              <a:t>Fred siguió teniendo dificultades durante el resto del año escolar. Sus calificaciones empeoraron y luchó inmensamente para superar el quinto grado.</a:t>
            </a:r>
            <a:endParaRPr sz="20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endParaRPr sz="20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r>
              <a:rPr lang="en-US" sz="2000">
                <a:solidFill>
                  <a:schemeClr val="accent4"/>
                </a:solidFill>
                <a:latin typeface="Merriweather"/>
                <a:ea typeface="Merriweather"/>
                <a:cs typeface="Merriweather"/>
                <a:sym typeface="Merriweather"/>
              </a:rPr>
              <a:t>Con el sexto grado en el horizonte, Fred ha expresado sentimientos de preocupación e incertidumbre acerca de ir a la escuela secundaria. “Simplemente no creo que sea lo suficientemente inteligente. Siempre me meto en problemas y no le agrado a nadie. No quiero ir al sexto grado”.</a:t>
            </a:r>
            <a:endParaRPr sz="2000">
              <a:solidFill>
                <a:schemeClr val="accent4"/>
              </a:solidFill>
              <a:latin typeface="Merriweather"/>
              <a:ea typeface="Merriweather"/>
              <a:cs typeface="Merriweather"/>
              <a:sym typeface="Merriweather"/>
            </a:endParaRPr>
          </a:p>
          <a:p>
            <a:pPr marL="0" marR="0" lvl="0" indent="0" algn="l" rtl="0">
              <a:spcBef>
                <a:spcPts val="0"/>
              </a:spcBef>
              <a:spcAft>
                <a:spcPts val="0"/>
              </a:spcAft>
              <a:buNone/>
            </a:pPr>
            <a:endParaRPr sz="2000">
              <a:solidFill>
                <a:schemeClr val="accent4"/>
              </a:solidFill>
              <a:latin typeface="Merriweather"/>
              <a:ea typeface="Merriweather"/>
              <a:cs typeface="Merriweather"/>
              <a:sym typeface="Merriweathe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96"/>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74</a:t>
            </a:fld>
            <a:endParaRPr/>
          </a:p>
        </p:txBody>
      </p:sp>
      <p:sp>
        <p:nvSpPr>
          <p:cNvPr id="961" name="Google Shape;961;p96"/>
          <p:cNvSpPr txBox="1">
            <a:spLocks noGrp="1"/>
          </p:cNvSpPr>
          <p:nvPr>
            <p:ph type="title"/>
          </p:nvPr>
        </p:nvSpPr>
        <p:spPr>
          <a:xfrm rot="-419965">
            <a:off x="35145" y="356089"/>
            <a:ext cx="4872009" cy="13256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ct val="100000"/>
              <a:buFont typeface="Comic Sans MS"/>
              <a:buNone/>
            </a:pPr>
            <a:r>
              <a:rPr lang="en-US"/>
              <a:t>Conclusión para Fred</a:t>
            </a:r>
            <a:endParaRPr/>
          </a:p>
          <a:p>
            <a:pPr marL="0" lvl="0" indent="0" algn="l" rtl="0">
              <a:lnSpc>
                <a:spcPct val="90000"/>
              </a:lnSpc>
              <a:spcBef>
                <a:spcPts val="0"/>
              </a:spcBef>
              <a:spcAft>
                <a:spcPts val="0"/>
              </a:spcAft>
              <a:buClr>
                <a:schemeClr val="lt1"/>
              </a:buClr>
              <a:buSzPct val="100000"/>
              <a:buFont typeface="Comic Sans MS"/>
              <a:buNone/>
            </a:pPr>
            <a:endParaRPr/>
          </a:p>
        </p:txBody>
      </p:sp>
      <p:sp>
        <p:nvSpPr>
          <p:cNvPr id="962" name="Google Shape;962;p96"/>
          <p:cNvSpPr txBox="1"/>
          <p:nvPr/>
        </p:nvSpPr>
        <p:spPr>
          <a:xfrm>
            <a:off x="561704" y="2129807"/>
            <a:ext cx="11051100" cy="17856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accent4"/>
              </a:buClr>
              <a:buSzPts val="2000"/>
              <a:buFont typeface="Arial"/>
              <a:buChar char="•"/>
            </a:pPr>
            <a:r>
              <a:rPr lang="en-US" sz="2000">
                <a:solidFill>
                  <a:schemeClr val="accent4"/>
                </a:solidFill>
                <a:latin typeface="Merriweather"/>
                <a:ea typeface="Merriweather"/>
                <a:cs typeface="Merriweather"/>
                <a:sym typeface="Merriweather"/>
              </a:rPr>
              <a:t>El caso de Fred no es inusual. Hay muchos niños como Fred, sentados en nuestras aulas todos los días.</a:t>
            </a:r>
            <a:endParaRPr sz="2000">
              <a:solidFill>
                <a:schemeClr val="accent4"/>
              </a:solidFill>
              <a:latin typeface="Merriweather"/>
              <a:ea typeface="Merriweather"/>
              <a:cs typeface="Merriweather"/>
              <a:sym typeface="Merriweather"/>
            </a:endParaRPr>
          </a:p>
          <a:p>
            <a:pPr marL="342900" marR="0" lvl="0" indent="-342900" algn="l" rtl="0">
              <a:lnSpc>
                <a:spcPct val="150000"/>
              </a:lnSpc>
              <a:spcBef>
                <a:spcPts val="0"/>
              </a:spcBef>
              <a:spcAft>
                <a:spcPts val="0"/>
              </a:spcAft>
              <a:buClr>
                <a:schemeClr val="accent4"/>
              </a:buClr>
              <a:buSzPts val="2000"/>
              <a:buFont typeface="Arial"/>
              <a:buChar char="•"/>
            </a:pPr>
            <a:r>
              <a:rPr lang="en-US" sz="2000">
                <a:solidFill>
                  <a:schemeClr val="accent4"/>
                </a:solidFill>
                <a:latin typeface="Merriweather"/>
                <a:ea typeface="Merriweather"/>
                <a:cs typeface="Merriweather"/>
                <a:sym typeface="Merriweather"/>
              </a:rPr>
              <a:t>Con todo lo que sabemos y hemos aprendido, ¿cómo podemos ayudar a Fred a realizar una transición exitosa a la escuela secundaria?</a:t>
            </a:r>
            <a:endParaRPr sz="2000">
              <a:solidFill>
                <a:schemeClr val="accent4"/>
              </a:solidFill>
              <a:latin typeface="Merriweather"/>
              <a:ea typeface="Merriweather"/>
              <a:cs typeface="Merriweather"/>
              <a:sym typeface="Merriweathe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97"/>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75</a:t>
            </a:fld>
            <a:endParaRPr/>
          </a:p>
        </p:txBody>
      </p:sp>
      <p:sp>
        <p:nvSpPr>
          <p:cNvPr id="968" name="Google Shape;968;p97"/>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Resumen</a:t>
            </a:r>
            <a:endParaRPr/>
          </a:p>
        </p:txBody>
      </p:sp>
      <p:sp>
        <p:nvSpPr>
          <p:cNvPr id="969" name="Google Shape;969;p97"/>
          <p:cNvSpPr txBox="1">
            <a:spLocks noGrp="1"/>
          </p:cNvSpPr>
          <p:nvPr>
            <p:ph type="body" idx="1"/>
          </p:nvPr>
        </p:nvSpPr>
        <p:spPr>
          <a:xfrm>
            <a:off x="1444441" y="2373246"/>
            <a:ext cx="9303119" cy="211150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4"/>
              </a:buClr>
              <a:buSzPts val="6000"/>
              <a:buNone/>
            </a:pPr>
            <a:r>
              <a:rPr lang="en-US"/>
              <a:t>Resumiendo todo</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p98"/>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76</a:t>
            </a:fld>
            <a:endParaRPr/>
          </a:p>
        </p:txBody>
      </p:sp>
      <p:sp>
        <p:nvSpPr>
          <p:cNvPr id="975" name="Google Shape;975;p98"/>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Aprendimos…</a:t>
            </a:r>
            <a:endParaRPr/>
          </a:p>
        </p:txBody>
      </p:sp>
      <p:sp>
        <p:nvSpPr>
          <p:cNvPr id="976" name="Google Shape;976;p98"/>
          <p:cNvSpPr txBox="1"/>
          <p:nvPr/>
        </p:nvSpPr>
        <p:spPr>
          <a:xfrm>
            <a:off x="2598976" y="1620127"/>
            <a:ext cx="8681700" cy="50949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rgbClr val="9E0B00"/>
              </a:buClr>
              <a:buSzPts val="2500"/>
              <a:buFont typeface="Comic Sans MS"/>
              <a:buAutoNum type="arabicPeriod"/>
            </a:pPr>
            <a:r>
              <a:rPr lang="en-US" sz="2500">
                <a:solidFill>
                  <a:srgbClr val="9E0B00"/>
                </a:solidFill>
                <a:latin typeface="Merriweather"/>
                <a:ea typeface="Merriweather"/>
                <a:cs typeface="Merriweather"/>
                <a:sym typeface="Merriweather"/>
              </a:rPr>
              <a:t>Fundamentos sobre el diagnóstico de TDAH y malentendidos comunes</a:t>
            </a:r>
            <a:endParaRPr sz="2500">
              <a:solidFill>
                <a:srgbClr val="9E0B00"/>
              </a:solidFill>
              <a:latin typeface="Merriweather"/>
              <a:ea typeface="Merriweather"/>
              <a:cs typeface="Merriweather"/>
              <a:sym typeface="Merriweather"/>
            </a:endParaRPr>
          </a:p>
          <a:p>
            <a:pPr marL="342900" marR="0" lvl="0" indent="-342900" algn="l" rtl="0">
              <a:lnSpc>
                <a:spcPct val="150000"/>
              </a:lnSpc>
              <a:spcBef>
                <a:spcPts val="0"/>
              </a:spcBef>
              <a:spcAft>
                <a:spcPts val="0"/>
              </a:spcAft>
              <a:buClr>
                <a:srgbClr val="9E0B00"/>
              </a:buClr>
              <a:buSzPts val="2500"/>
              <a:buFont typeface="Comic Sans MS"/>
              <a:buAutoNum type="arabicPeriod"/>
            </a:pPr>
            <a:r>
              <a:rPr lang="en-US" sz="2500">
                <a:solidFill>
                  <a:srgbClr val="9E0B00"/>
                </a:solidFill>
                <a:latin typeface="Merriweather"/>
                <a:ea typeface="Merriweather"/>
                <a:cs typeface="Merriweather"/>
                <a:sym typeface="Merriweather"/>
              </a:rPr>
              <a:t>Estadística y criterios diagnósticos del DSM-V</a:t>
            </a:r>
            <a:endParaRPr sz="2500">
              <a:solidFill>
                <a:srgbClr val="9E0B00"/>
              </a:solidFill>
              <a:latin typeface="Merriweather"/>
              <a:ea typeface="Merriweather"/>
              <a:cs typeface="Merriweather"/>
              <a:sym typeface="Merriweather"/>
            </a:endParaRPr>
          </a:p>
          <a:p>
            <a:pPr marL="342900" marR="0" lvl="0" indent="-342900" algn="l" rtl="0">
              <a:lnSpc>
                <a:spcPct val="150000"/>
              </a:lnSpc>
              <a:spcBef>
                <a:spcPts val="0"/>
              </a:spcBef>
              <a:spcAft>
                <a:spcPts val="0"/>
              </a:spcAft>
              <a:buClr>
                <a:srgbClr val="9E0B00"/>
              </a:buClr>
              <a:buSzPts val="2500"/>
              <a:buFont typeface="Comic Sans MS"/>
              <a:buAutoNum type="arabicPeriod"/>
            </a:pPr>
            <a:r>
              <a:rPr lang="en-US" sz="2500">
                <a:solidFill>
                  <a:srgbClr val="9E0B00"/>
                </a:solidFill>
                <a:latin typeface="Merriweather"/>
                <a:ea typeface="Merriweather"/>
                <a:cs typeface="Merriweather"/>
                <a:sym typeface="Merriweather"/>
              </a:rPr>
              <a:t>La presentación de síntomas en hombres versus mujeres.</a:t>
            </a:r>
            <a:endParaRPr sz="2500">
              <a:solidFill>
                <a:srgbClr val="9E0B00"/>
              </a:solidFill>
              <a:latin typeface="Merriweather"/>
              <a:ea typeface="Merriweather"/>
              <a:cs typeface="Merriweather"/>
              <a:sym typeface="Merriweather"/>
            </a:endParaRPr>
          </a:p>
          <a:p>
            <a:pPr marL="342900" marR="0" lvl="0" indent="-342900" algn="l" rtl="0">
              <a:lnSpc>
                <a:spcPct val="150000"/>
              </a:lnSpc>
              <a:spcBef>
                <a:spcPts val="0"/>
              </a:spcBef>
              <a:spcAft>
                <a:spcPts val="0"/>
              </a:spcAft>
              <a:buClr>
                <a:srgbClr val="9E0B00"/>
              </a:buClr>
              <a:buSzPts val="2500"/>
              <a:buFont typeface="Comic Sans MS"/>
              <a:buAutoNum type="arabicPeriod"/>
            </a:pPr>
            <a:r>
              <a:rPr lang="en-US" sz="2500">
                <a:solidFill>
                  <a:srgbClr val="9E0B00"/>
                </a:solidFill>
                <a:latin typeface="Merriweather"/>
                <a:ea typeface="Merriweather"/>
                <a:cs typeface="Merriweather"/>
                <a:sym typeface="Merriweather"/>
              </a:rPr>
              <a:t>Desarrolló una comprensión de los impactos en el niño.</a:t>
            </a:r>
            <a:endParaRPr sz="2500">
              <a:solidFill>
                <a:srgbClr val="9E0B00"/>
              </a:solidFill>
              <a:latin typeface="Merriweather"/>
              <a:ea typeface="Merriweather"/>
              <a:cs typeface="Merriweather"/>
              <a:sym typeface="Merriweather"/>
            </a:endParaRPr>
          </a:p>
          <a:p>
            <a:pPr marL="342900" marR="0" lvl="0" indent="-342900" algn="l" rtl="0">
              <a:lnSpc>
                <a:spcPct val="150000"/>
              </a:lnSpc>
              <a:spcBef>
                <a:spcPts val="0"/>
              </a:spcBef>
              <a:spcAft>
                <a:spcPts val="0"/>
              </a:spcAft>
              <a:buClr>
                <a:srgbClr val="9E0B00"/>
              </a:buClr>
              <a:buSzPts val="2500"/>
              <a:buFont typeface="Comic Sans MS"/>
              <a:buAutoNum type="arabicPeriod"/>
            </a:pPr>
            <a:r>
              <a:rPr lang="en-US" sz="2500">
                <a:solidFill>
                  <a:srgbClr val="9E0B00"/>
                </a:solidFill>
                <a:latin typeface="Merriweather"/>
                <a:ea typeface="Merriweather"/>
                <a:cs typeface="Merriweather"/>
                <a:sym typeface="Merriweather"/>
              </a:rPr>
              <a:t>Estrategias adquiridas y consejos para promover el éxito de los estudiantes.</a:t>
            </a:r>
            <a:endParaRPr sz="2500">
              <a:solidFill>
                <a:srgbClr val="9E0B00"/>
              </a:solidFill>
              <a:latin typeface="Merriweather"/>
              <a:ea typeface="Merriweather"/>
              <a:cs typeface="Merriweather"/>
              <a:sym typeface="Merriweath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7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7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sp>
        <p:nvSpPr>
          <p:cNvPr id="981" name="Google Shape;981;p99"/>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fld id="{00000000-1234-1234-1234-123412341234}" type="slidenum">
              <a:rPr lang="en-US"/>
              <a:t>77</a:t>
            </a:fld>
            <a:endParaRPr/>
          </a:p>
        </p:txBody>
      </p:sp>
      <p:sp>
        <p:nvSpPr>
          <p:cNvPr id="982" name="Google Shape;982;p99"/>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omic Sans MS"/>
              <a:buNone/>
            </a:pPr>
            <a:r>
              <a:rPr lang="en-US"/>
              <a:t>¿Preguntas?</a:t>
            </a:r>
            <a:endParaRPr/>
          </a:p>
        </p:txBody>
      </p:sp>
      <p:pic>
        <p:nvPicPr>
          <p:cNvPr id="983" name="Google Shape;983;p99" descr="Yellow question mark"/>
          <p:cNvPicPr preferRelativeResize="0"/>
          <p:nvPr/>
        </p:nvPicPr>
        <p:blipFill rotWithShape="1">
          <a:blip r:embed="rId3">
            <a:alphaModFix/>
          </a:blip>
          <a:srcRect t="6868" r="-2" b="23682"/>
          <a:stretch/>
        </p:blipFill>
        <p:spPr>
          <a:xfrm>
            <a:off x="2484058" y="1711220"/>
            <a:ext cx="8244840" cy="3435559"/>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100"/>
          <p:cNvSpPr txBox="1">
            <a:spLocks noGrp="1"/>
          </p:cNvSpPr>
          <p:nvPr>
            <p:ph type="title"/>
          </p:nvPr>
        </p:nvSpPr>
        <p:spPr>
          <a:xfrm rot="840000">
            <a:off x="7388594" y="2045086"/>
            <a:ext cx="4821219"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5500"/>
              <a:buFont typeface="Comic Sans MS"/>
              <a:buNone/>
            </a:pPr>
            <a:r>
              <a:rPr lang="en-US"/>
              <a:t>Gracias!</a:t>
            </a:r>
            <a:endParaRPr/>
          </a:p>
        </p:txBody>
      </p:sp>
      <p:pic>
        <p:nvPicPr>
          <p:cNvPr id="989" name="Google Shape;989;p100" descr="Boy Carrying Red Backpack"/>
          <p:cNvPicPr preferRelativeResize="0">
            <a:picLocks noGrp="1"/>
          </p:cNvPicPr>
          <p:nvPr>
            <p:ph type="pic" idx="2"/>
          </p:nvPr>
        </p:nvPicPr>
        <p:blipFill rotWithShape="1">
          <a:blip r:embed="rId3">
            <a:alphaModFix/>
          </a:blip>
          <a:srcRect l="17932" t="26156" r="14037" b="34430"/>
          <a:stretch/>
        </p:blipFill>
        <p:spPr>
          <a:xfrm>
            <a:off x="-1600" y="1096296"/>
            <a:ext cx="6052552" cy="5259842"/>
          </a:xfrm>
          <a:prstGeom prst="rect">
            <a:avLst/>
          </a:prstGeom>
          <a:noFill/>
          <a:ln w="9525" cap="flat" cmpd="sng">
            <a:solidFill>
              <a:srgbClr val="BFBFBF"/>
            </a:solidFill>
            <a:prstDash val="solid"/>
            <a:round/>
            <a:headEnd type="none" w="sm" len="sm"/>
            <a:tailEnd type="none" w="sm" len="sm"/>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p101"/>
          <p:cNvSpPr txBox="1">
            <a:spLocks noGrp="1"/>
          </p:cNvSpPr>
          <p:nvPr>
            <p:ph type="title"/>
          </p:nvPr>
        </p:nvSpPr>
        <p:spPr>
          <a:xfrm rot="-420000">
            <a:off x="288463" y="354491"/>
            <a:ext cx="4391191" cy="13255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600"/>
              <a:buFont typeface="Comic Sans MS"/>
              <a:buNone/>
            </a:pPr>
            <a:r>
              <a:rPr lang="en-US" sz="3600"/>
              <a:t>Contact Info</a:t>
            </a:r>
            <a:endParaRPr/>
          </a:p>
        </p:txBody>
      </p:sp>
      <p:sp>
        <p:nvSpPr>
          <p:cNvPr id="995" name="Google Shape;995;p101"/>
          <p:cNvSpPr txBox="1">
            <a:spLocks noGrp="1"/>
          </p:cNvSpPr>
          <p:nvPr>
            <p:ph type="body" idx="1"/>
          </p:nvPr>
        </p:nvSpPr>
        <p:spPr>
          <a:xfrm>
            <a:off x="1444441" y="2373245"/>
            <a:ext cx="9303119" cy="3309097"/>
          </a:xfrm>
          <a:prstGeom prst="rect">
            <a:avLst/>
          </a:prstGeom>
          <a:noFill/>
          <a:ln>
            <a:noFill/>
          </a:ln>
        </p:spPr>
        <p:txBody>
          <a:bodyPr spcFirstLastPara="1" wrap="square" lIns="91425" tIns="45700" rIns="91425" bIns="45700" anchor="ctr" anchorCtr="0">
            <a:normAutofit fontScale="47500" lnSpcReduction="20000"/>
          </a:bodyPr>
          <a:lstStyle/>
          <a:p>
            <a:pPr marL="0" lvl="0" indent="0" algn="ctr" rtl="0">
              <a:lnSpc>
                <a:spcPct val="170000"/>
              </a:lnSpc>
              <a:spcBef>
                <a:spcPts val="0"/>
              </a:spcBef>
              <a:spcAft>
                <a:spcPts val="0"/>
              </a:spcAft>
              <a:buClr>
                <a:schemeClr val="accent2"/>
              </a:buClr>
              <a:buSzPct val="100000"/>
              <a:buNone/>
            </a:pPr>
            <a:r>
              <a:rPr lang="en-US">
                <a:solidFill>
                  <a:schemeClr val="accent2"/>
                </a:solidFill>
              </a:rPr>
              <a:t>Arrione Clarke, MSW, LCSW</a:t>
            </a:r>
            <a:endParaRPr/>
          </a:p>
          <a:p>
            <a:pPr marL="0" lvl="0" indent="0" algn="ctr" rtl="0">
              <a:lnSpc>
                <a:spcPct val="170000"/>
              </a:lnSpc>
              <a:spcBef>
                <a:spcPts val="1000"/>
              </a:spcBef>
              <a:spcAft>
                <a:spcPts val="0"/>
              </a:spcAft>
              <a:buClr>
                <a:schemeClr val="accent2"/>
              </a:buClr>
              <a:buSzPct val="100000"/>
              <a:buNone/>
            </a:pPr>
            <a:r>
              <a:rPr lang="en-US">
                <a:solidFill>
                  <a:schemeClr val="accent2"/>
                </a:solidFill>
              </a:rPr>
              <a:t>Behavioral Health Clinician Supervisor</a:t>
            </a:r>
            <a:endParaRPr/>
          </a:p>
          <a:p>
            <a:pPr marL="0" lvl="0" indent="0" algn="ctr" rtl="0">
              <a:lnSpc>
                <a:spcPct val="170000"/>
              </a:lnSpc>
              <a:spcBef>
                <a:spcPts val="1000"/>
              </a:spcBef>
              <a:spcAft>
                <a:spcPts val="0"/>
              </a:spcAft>
              <a:buClr>
                <a:schemeClr val="accent2"/>
              </a:buClr>
              <a:buSzPct val="100000"/>
              <a:buNone/>
            </a:pPr>
            <a:r>
              <a:rPr lang="en-US" u="sng">
                <a:solidFill>
                  <a:schemeClr val="hlink"/>
                </a:solidFill>
                <a:hlinkClick r:id="rId3"/>
              </a:rPr>
              <a:t>arclarke@dallasisd.org</a:t>
            </a:r>
            <a:endParaRPr>
              <a:solidFill>
                <a:schemeClr val="accent2"/>
              </a:solidFill>
            </a:endParaRPr>
          </a:p>
          <a:p>
            <a:pPr marL="0" lvl="0" indent="0" algn="ctr" rtl="0">
              <a:lnSpc>
                <a:spcPct val="170000"/>
              </a:lnSpc>
              <a:spcBef>
                <a:spcPts val="1000"/>
              </a:spcBef>
              <a:spcAft>
                <a:spcPts val="0"/>
              </a:spcAft>
              <a:buClr>
                <a:schemeClr val="accent2"/>
              </a:buClr>
              <a:buSzPct val="100000"/>
              <a:buNone/>
            </a:pPr>
            <a:r>
              <a:rPr lang="en-US">
                <a:solidFill>
                  <a:schemeClr val="accent2"/>
                </a:solidFill>
              </a:rPr>
              <a:t>972-581-4186</a:t>
            </a:r>
            <a:endParaRPr/>
          </a:p>
        </p:txBody>
      </p:sp>
      <p:sp>
        <p:nvSpPr>
          <p:cNvPr id="996" name="Google Shape;996;p101"/>
          <p:cNvSpPr txBox="1">
            <a:spLocks noGrp="1"/>
          </p:cNvSpPr>
          <p:nvPr>
            <p:ph type="sldNum" idx="12"/>
          </p:nvPr>
        </p:nvSpPr>
        <p:spPr>
          <a:xfrm>
            <a:off x="11163743" y="5945824"/>
            <a:ext cx="642257"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79</a:t>
            </a:fld>
            <a:endParaRPr/>
          </a:p>
        </p:txBody>
      </p:sp>
    </p:spTree>
  </p:cSld>
  <p:clrMapOvr>
    <a:masterClrMapping/>
  </p:clrMapOvr>
</p:sld>
</file>

<file path=ppt/theme/theme1.xml><?xml version="1.0" encoding="utf-8"?>
<a:theme xmlns:a="http://schemas.openxmlformats.org/drawingml/2006/main" name="Office Theme">
  <a:themeElements>
    <a:clrScheme name="Custom 22">
      <a:dk1>
        <a:srgbClr val="9D0F00"/>
      </a:dk1>
      <a:lt1>
        <a:srgbClr val="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3724</Words>
  <Application>Microsoft Office PowerPoint</Application>
  <PresentationFormat>Widescreen</PresentationFormat>
  <Paragraphs>460</Paragraphs>
  <Slides>79</Slides>
  <Notes>75</Notes>
  <HiddenSlides>0</HiddenSlides>
  <MMClips>4</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79</vt:i4>
      </vt:variant>
    </vt:vector>
  </HeadingPairs>
  <TitlesOfParts>
    <vt:vector size="89" baseType="lpstr">
      <vt:lpstr>Comic Sans MS</vt:lpstr>
      <vt:lpstr>Times New Roman</vt:lpstr>
      <vt:lpstr>Libre Franklin</vt:lpstr>
      <vt:lpstr>Noto Sans Symbols</vt:lpstr>
      <vt:lpstr>Arial</vt:lpstr>
      <vt:lpstr>Quattrocento Sans</vt:lpstr>
      <vt:lpstr>Merriweather</vt:lpstr>
      <vt:lpstr>Lato</vt:lpstr>
      <vt:lpstr>Calibri</vt:lpstr>
      <vt:lpstr>Office Theme</vt:lpstr>
      <vt:lpstr>Sin Enfoque</vt:lpstr>
      <vt:lpstr>Welcome! </vt:lpstr>
      <vt:lpstr>Objectivos del aprendizaje: </vt:lpstr>
      <vt:lpstr>Pop Quiz!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Parte 1</vt:lpstr>
      <vt:lpstr>Caso de estudio</vt:lpstr>
      <vt:lpstr>PowerPoint Presentation</vt:lpstr>
      <vt:lpstr>PowerPoint Presentation</vt:lpstr>
      <vt:lpstr>PowerPoint Presentation</vt:lpstr>
      <vt:lpstr>PowerPoint Presentation</vt:lpstr>
      <vt:lpstr>PowerPoint Presentation</vt:lpstr>
      <vt:lpstr>Criterio del DSM V Diagnostic</vt:lpstr>
      <vt:lpstr>Estadisticas</vt:lpstr>
      <vt:lpstr>Dx por raza/etnia </vt:lpstr>
      <vt:lpstr>PowerPoint Presentation</vt:lpstr>
      <vt:lpstr>Causas posibles </vt:lpstr>
      <vt:lpstr>Desmintiendo mitos</vt:lpstr>
      <vt:lpstr>Mito # 1</vt:lpstr>
      <vt:lpstr>FALSO</vt:lpstr>
      <vt:lpstr>Mito # 2</vt:lpstr>
      <vt:lpstr>FALSO</vt:lpstr>
      <vt:lpstr>Mito # 3</vt:lpstr>
      <vt:lpstr>FALSO</vt:lpstr>
      <vt:lpstr>Mito # 4</vt:lpstr>
      <vt:lpstr>FALSO</vt:lpstr>
      <vt:lpstr>Mito # 5</vt:lpstr>
      <vt:lpstr>FALSO</vt:lpstr>
      <vt:lpstr>Mito # 6</vt:lpstr>
      <vt:lpstr>FALSO</vt:lpstr>
      <vt:lpstr>Mito # 7</vt:lpstr>
      <vt:lpstr>FALSO</vt:lpstr>
      <vt:lpstr>Mito # 8</vt:lpstr>
      <vt:lpstr>FALSO</vt:lpstr>
      <vt:lpstr>Mito # 9</vt:lpstr>
      <vt:lpstr>FALSO</vt:lpstr>
      <vt:lpstr>PowerPoint Presentation</vt:lpstr>
      <vt:lpstr>Veamos a Fred</vt:lpstr>
      <vt:lpstr>PowerPoint Presentation</vt:lpstr>
      <vt:lpstr>PowerPoint Presentation</vt:lpstr>
      <vt:lpstr>Parte 2</vt:lpstr>
      <vt:lpstr>TDAH desde la perspectiva de un niño</vt:lpstr>
      <vt:lpstr>Autoestima</vt:lpstr>
      <vt:lpstr>Disforia por sensibilidad al rechazo (RSD)</vt:lpstr>
      <vt:lpstr>Relaciones de compañeros</vt:lpstr>
      <vt:lpstr>Comorbilidades</vt:lpstr>
      <vt:lpstr> Éxito académico</vt:lpstr>
      <vt:lpstr>Habilidades organizativas</vt:lpstr>
      <vt:lpstr>Veamos a Fred #2</vt:lpstr>
      <vt:lpstr>PowerPoint Presentation</vt:lpstr>
      <vt:lpstr>Parte 3</vt:lpstr>
      <vt:lpstr>EL TDAH como superpoder</vt:lpstr>
      <vt:lpstr>Descubriendo fortalezas</vt:lpstr>
      <vt:lpstr>PowerPoint Presentation</vt:lpstr>
      <vt:lpstr>Bienestar Digital</vt:lpstr>
      <vt:lpstr>PowerPoint Presentation</vt:lpstr>
      <vt:lpstr>Bienestar Digital Cont’d</vt:lpstr>
      <vt:lpstr>Consideraciones Nutricionales</vt:lpstr>
      <vt:lpstr>Intervenciones</vt:lpstr>
      <vt:lpstr>Un enfoque multimodal</vt:lpstr>
      <vt:lpstr>Inspiración creativa</vt:lpstr>
      <vt:lpstr>Apoyo de los padres</vt:lpstr>
      <vt:lpstr>Rx comunes</vt:lpstr>
      <vt:lpstr>Entrenamiento de comportamiento</vt:lpstr>
      <vt:lpstr>Entrenamiento de comportamiento Cont’d</vt:lpstr>
      <vt:lpstr>Conclusión para Fred</vt:lpstr>
      <vt:lpstr>Conclusión para Fred </vt:lpstr>
      <vt:lpstr>Resumen</vt:lpstr>
      <vt:lpstr>Aprendimos…</vt:lpstr>
      <vt:lpstr>¿Preguntas?</vt:lpstr>
      <vt:lpstr>Gracias!</vt:lpstr>
      <vt:lpstr>Contact 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 Enfoque</dc:title>
  <cp:lastModifiedBy>Carrizales, Mario A</cp:lastModifiedBy>
  <cp:revision>1</cp:revision>
  <dcterms:modified xsi:type="dcterms:W3CDTF">2024-03-22T05:52:53Z</dcterms:modified>
</cp:coreProperties>
</file>