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1"/>
  </p:notesMasterIdLst>
  <p:handoutMasterIdLst>
    <p:handoutMasterId r:id="rId82"/>
  </p:handoutMasterIdLst>
  <p:sldIdLst>
    <p:sldId id="256" r:id="rId2"/>
    <p:sldId id="257" r:id="rId3"/>
    <p:sldId id="258" r:id="rId4"/>
    <p:sldId id="262" r:id="rId5"/>
    <p:sldId id="335" r:id="rId6"/>
    <p:sldId id="349" r:id="rId7"/>
    <p:sldId id="336" r:id="rId8"/>
    <p:sldId id="350" r:id="rId9"/>
    <p:sldId id="337" r:id="rId10"/>
    <p:sldId id="351" r:id="rId11"/>
    <p:sldId id="341" r:id="rId12"/>
    <p:sldId id="355" r:id="rId13"/>
    <p:sldId id="274" r:id="rId14"/>
    <p:sldId id="268" r:id="rId15"/>
    <p:sldId id="269" r:id="rId16"/>
    <p:sldId id="270" r:id="rId17"/>
    <p:sldId id="271" r:id="rId18"/>
    <p:sldId id="272" r:id="rId19"/>
    <p:sldId id="380" r:id="rId20"/>
    <p:sldId id="275" r:id="rId21"/>
    <p:sldId id="261" r:id="rId22"/>
    <p:sldId id="377" r:id="rId23"/>
    <p:sldId id="306" r:id="rId24"/>
    <p:sldId id="379" r:id="rId25"/>
    <p:sldId id="278" r:id="rId26"/>
    <p:sldId id="307" r:id="rId27"/>
    <p:sldId id="308" r:id="rId28"/>
    <p:sldId id="309" r:id="rId29"/>
    <p:sldId id="317" r:id="rId30"/>
    <p:sldId id="312" r:id="rId31"/>
    <p:sldId id="318" r:id="rId32"/>
    <p:sldId id="311" r:id="rId33"/>
    <p:sldId id="320" r:id="rId34"/>
    <p:sldId id="310" r:id="rId35"/>
    <p:sldId id="319" r:id="rId36"/>
    <p:sldId id="313" r:id="rId37"/>
    <p:sldId id="321" r:id="rId38"/>
    <p:sldId id="314" r:id="rId39"/>
    <p:sldId id="322" r:id="rId40"/>
    <p:sldId id="315" r:id="rId41"/>
    <p:sldId id="323" r:id="rId42"/>
    <p:sldId id="316" r:id="rId43"/>
    <p:sldId id="324" r:id="rId44"/>
    <p:sldId id="280" r:id="rId45"/>
    <p:sldId id="282" r:id="rId46"/>
    <p:sldId id="365" r:id="rId47"/>
    <p:sldId id="366" r:id="rId48"/>
    <p:sldId id="283" r:id="rId49"/>
    <p:sldId id="367" r:id="rId50"/>
    <p:sldId id="284" r:id="rId51"/>
    <p:sldId id="286" r:id="rId52"/>
    <p:sldId id="287" r:id="rId53"/>
    <p:sldId id="290" r:id="rId54"/>
    <p:sldId id="288" r:id="rId55"/>
    <p:sldId id="289" r:id="rId56"/>
    <p:sldId id="292" r:id="rId57"/>
    <p:sldId id="371" r:id="rId58"/>
    <p:sldId id="294" r:id="rId59"/>
    <p:sldId id="295" r:id="rId60"/>
    <p:sldId id="296" r:id="rId61"/>
    <p:sldId id="327" r:id="rId62"/>
    <p:sldId id="297" r:id="rId63"/>
    <p:sldId id="334" r:id="rId64"/>
    <p:sldId id="333" r:id="rId65"/>
    <p:sldId id="298" r:id="rId66"/>
    <p:sldId id="299" r:id="rId67"/>
    <p:sldId id="369" r:id="rId68"/>
    <p:sldId id="329" r:id="rId69"/>
    <p:sldId id="332" r:id="rId70"/>
    <p:sldId id="345" r:id="rId71"/>
    <p:sldId id="348" r:id="rId72"/>
    <p:sldId id="370" r:id="rId73"/>
    <p:sldId id="263" r:id="rId74"/>
    <p:sldId id="373" r:id="rId75"/>
    <p:sldId id="302" r:id="rId76"/>
    <p:sldId id="344" r:id="rId77"/>
    <p:sldId id="304" r:id="rId78"/>
    <p:sldId id="264" r:id="rId79"/>
    <p:sldId id="265" r:id="rId8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2706" autoAdjust="0"/>
  </p:normalViewPr>
  <p:slideViewPr>
    <p:cSldViewPr snapToGrid="0">
      <p:cViewPr varScale="1">
        <p:scale>
          <a:sx n="55" d="100"/>
          <a:sy n="55" d="100"/>
        </p:scale>
        <p:origin x="1096" y="28"/>
      </p:cViewPr>
      <p:guideLst/>
    </p:cSldViewPr>
  </p:slideViewPr>
  <p:notesTextViewPr>
    <p:cViewPr>
      <p:scale>
        <a:sx n="3" d="2"/>
        <a:sy n="3" d="2"/>
      </p:scale>
      <p:origin x="0" y="0"/>
    </p:cViewPr>
  </p:notesTextViewPr>
  <p:notesViewPr>
    <p:cSldViewPr snapToGrid="0" showGuides="1">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 of Children Currently Dx with ADHD</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Ethnicity</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Sheet1!$A$2:$A$5</c:f>
              <c:strCache>
                <c:ptCount val="4"/>
                <c:pt idx="0">
                  <c:v>Hispanic</c:v>
                </c:pt>
                <c:pt idx="1">
                  <c:v>Black</c:v>
                </c:pt>
                <c:pt idx="2">
                  <c:v>White</c:v>
                </c:pt>
                <c:pt idx="3">
                  <c:v>Asian</c:v>
                </c:pt>
              </c:strCache>
            </c:strRef>
          </c:cat>
          <c:val>
            <c:numRef>
              <c:f>Sheet1!$B$2:$B$5</c:f>
              <c:numCache>
                <c:formatCode>General</c:formatCode>
                <c:ptCount val="4"/>
                <c:pt idx="0">
                  <c:v>6.6</c:v>
                </c:pt>
                <c:pt idx="1">
                  <c:v>10.5</c:v>
                </c:pt>
                <c:pt idx="2">
                  <c:v>9.9</c:v>
                </c:pt>
                <c:pt idx="3">
                  <c:v>2.2000000000000002</c:v>
                </c:pt>
              </c:numCache>
            </c:numRef>
          </c:val>
          <c:extLst>
            <c:ext xmlns:c16="http://schemas.microsoft.com/office/drawing/2014/chart" uri="{C3380CC4-5D6E-409C-BE32-E72D297353CC}">
              <c16:uniqueId val="{00000000-B37A-4821-B6DB-3319CE3AAC71}"/>
            </c:ext>
          </c:extLst>
        </c:ser>
        <c:ser>
          <c:idx val="1"/>
          <c:order val="1"/>
          <c:tx>
            <c:strRef>
              <c:f>Sheet1!$C$1</c:f>
              <c:strCache>
                <c:ptCount val="1"/>
                <c:pt idx="0">
                  <c:v>Series 2</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Sheet1!$A$2:$A$5</c:f>
              <c:strCache>
                <c:ptCount val="4"/>
                <c:pt idx="0">
                  <c:v>Hispanic</c:v>
                </c:pt>
                <c:pt idx="1">
                  <c:v>Black</c:v>
                </c:pt>
                <c:pt idx="2">
                  <c:v>White</c:v>
                </c:pt>
                <c:pt idx="3">
                  <c:v>Asian</c:v>
                </c:pt>
              </c:strCache>
            </c:strRef>
          </c:cat>
          <c:val>
            <c:numRef>
              <c:f>Sheet1!$C$2:$C$5</c:f>
            </c:numRef>
          </c:val>
          <c:extLst>
            <c:ext xmlns:c16="http://schemas.microsoft.com/office/drawing/2014/chart" uri="{C3380CC4-5D6E-409C-BE32-E72D297353CC}">
              <c16:uniqueId val="{00000001-B37A-4821-B6DB-3319CE3AAC71}"/>
            </c:ext>
          </c:extLst>
        </c:ser>
        <c:ser>
          <c:idx val="2"/>
          <c:order val="2"/>
          <c:tx>
            <c:strRef>
              <c:f>Sheet1!$D$1</c:f>
              <c:strCache>
                <c:ptCount val="1"/>
                <c:pt idx="0">
                  <c:v>Column1</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Sheet1!$A$2:$A$5</c:f>
              <c:strCache>
                <c:ptCount val="4"/>
                <c:pt idx="0">
                  <c:v>Hispanic</c:v>
                </c:pt>
                <c:pt idx="1">
                  <c:v>Black</c:v>
                </c:pt>
                <c:pt idx="2">
                  <c:v>White</c:v>
                </c:pt>
                <c:pt idx="3">
                  <c:v>Asian</c:v>
                </c:pt>
              </c:strCache>
            </c:strRef>
          </c:cat>
          <c:val>
            <c:numRef>
              <c:f>Sheet1!$D$2:$D$5</c:f>
            </c:numRef>
          </c:val>
          <c:extLst>
            <c:ext xmlns:c16="http://schemas.microsoft.com/office/drawing/2014/chart" uri="{C3380CC4-5D6E-409C-BE32-E72D297353CC}">
              <c16:uniqueId val="{00000002-B37A-4821-B6DB-3319CE3AAC71}"/>
            </c:ext>
          </c:extLst>
        </c:ser>
        <c:dLbls>
          <c:dLblPos val="inEnd"/>
          <c:showLegendKey val="0"/>
          <c:showVal val="1"/>
          <c:showCatName val="0"/>
          <c:showSerName val="0"/>
          <c:showPercent val="0"/>
          <c:showBubbleSize val="0"/>
        </c:dLbls>
        <c:gapWidth val="65"/>
        <c:axId val="275070415"/>
        <c:axId val="609078191"/>
      </c:barChart>
      <c:catAx>
        <c:axId val="27507041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609078191"/>
        <c:crosses val="autoZero"/>
        <c:auto val="1"/>
        <c:lblAlgn val="ctr"/>
        <c:lblOffset val="100"/>
        <c:noMultiLvlLbl val="0"/>
      </c:catAx>
      <c:valAx>
        <c:axId val="609078191"/>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275070415"/>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ECC09F-C03A-4335-A54A-EB574CF8FF19}" type="doc">
      <dgm:prSet loTypeId="urn:microsoft.com/office/officeart/2005/8/layout/pyramid2" loCatId="list" qsTypeId="urn:microsoft.com/office/officeart/2005/8/quickstyle/simple1" qsCatId="simple" csTypeId="urn:microsoft.com/office/officeart/2005/8/colors/accent1_2" csCatId="accent1" phldr="1"/>
      <dgm:spPr/>
    </dgm:pt>
    <dgm:pt modelId="{5B4597B9-3B5E-4F02-84AC-B459F03EBD6B}">
      <dgm:prSet phldrT="[Text]"/>
      <dgm:spPr/>
      <dgm:t>
        <a:bodyPr/>
        <a:lstStyle/>
        <a:p>
          <a:r>
            <a:rPr lang="en-US" dirty="0"/>
            <a:t>Severe Cases:   4 years old</a:t>
          </a:r>
        </a:p>
      </dgm:t>
    </dgm:pt>
    <dgm:pt modelId="{5401B4D1-ED1A-4684-9368-A4AF08EB94FD}" type="parTrans" cxnId="{2F34DB8D-85B1-4E0C-B33A-95EAB7AEE134}">
      <dgm:prSet/>
      <dgm:spPr/>
      <dgm:t>
        <a:bodyPr/>
        <a:lstStyle/>
        <a:p>
          <a:endParaRPr lang="en-US"/>
        </a:p>
      </dgm:t>
    </dgm:pt>
    <dgm:pt modelId="{F41CA8D3-75C0-422F-BC27-BA10CE528A8E}" type="sibTrans" cxnId="{2F34DB8D-85B1-4E0C-B33A-95EAB7AEE134}">
      <dgm:prSet/>
      <dgm:spPr/>
      <dgm:t>
        <a:bodyPr/>
        <a:lstStyle/>
        <a:p>
          <a:endParaRPr lang="en-US"/>
        </a:p>
      </dgm:t>
    </dgm:pt>
    <dgm:pt modelId="{39EB6FCF-4961-40D0-BF23-E593D28968DC}">
      <dgm:prSet phldrT="[Text]"/>
      <dgm:spPr/>
      <dgm:t>
        <a:bodyPr/>
        <a:lstStyle/>
        <a:p>
          <a:r>
            <a:rPr lang="en-US" dirty="0"/>
            <a:t>Moderate Case: 6 years old</a:t>
          </a:r>
        </a:p>
      </dgm:t>
    </dgm:pt>
    <dgm:pt modelId="{C4FCF3B7-8C02-4AC0-92B5-9B59B8CC2164}" type="parTrans" cxnId="{75D293B1-1E6C-40FC-9DD4-BFE02F4FFF3F}">
      <dgm:prSet/>
      <dgm:spPr/>
      <dgm:t>
        <a:bodyPr/>
        <a:lstStyle/>
        <a:p>
          <a:endParaRPr lang="en-US"/>
        </a:p>
      </dgm:t>
    </dgm:pt>
    <dgm:pt modelId="{47A5F3A5-91BF-4C57-BA46-F09106B8411F}" type="sibTrans" cxnId="{75D293B1-1E6C-40FC-9DD4-BFE02F4FFF3F}">
      <dgm:prSet/>
      <dgm:spPr/>
      <dgm:t>
        <a:bodyPr/>
        <a:lstStyle/>
        <a:p>
          <a:endParaRPr lang="en-US"/>
        </a:p>
      </dgm:t>
    </dgm:pt>
    <dgm:pt modelId="{08EA51D9-D1FC-41C1-AABD-8AF168038C42}">
      <dgm:prSet phldrT="[Text]"/>
      <dgm:spPr/>
      <dgm:t>
        <a:bodyPr/>
        <a:lstStyle/>
        <a:p>
          <a:r>
            <a:rPr lang="en-US" dirty="0"/>
            <a:t>Mild Cases: 7 years old</a:t>
          </a:r>
        </a:p>
      </dgm:t>
    </dgm:pt>
    <dgm:pt modelId="{D16DDD74-34C7-4EE4-9BC3-913B4984537A}" type="parTrans" cxnId="{5BA563C7-6819-44DC-8790-D1F68BA292AC}">
      <dgm:prSet/>
      <dgm:spPr/>
      <dgm:t>
        <a:bodyPr/>
        <a:lstStyle/>
        <a:p>
          <a:endParaRPr lang="en-US"/>
        </a:p>
      </dgm:t>
    </dgm:pt>
    <dgm:pt modelId="{1FE7F999-585E-4996-B6C7-A0A84B1DAD11}" type="sibTrans" cxnId="{5BA563C7-6819-44DC-8790-D1F68BA292AC}">
      <dgm:prSet/>
      <dgm:spPr/>
      <dgm:t>
        <a:bodyPr/>
        <a:lstStyle/>
        <a:p>
          <a:endParaRPr lang="en-US"/>
        </a:p>
      </dgm:t>
    </dgm:pt>
    <dgm:pt modelId="{ECC0E0F9-C820-47F8-8F27-06CFFF0A7C18}" type="pres">
      <dgm:prSet presAssocID="{02ECC09F-C03A-4335-A54A-EB574CF8FF19}" presName="compositeShape" presStyleCnt="0">
        <dgm:presLayoutVars>
          <dgm:dir/>
          <dgm:resizeHandles/>
        </dgm:presLayoutVars>
      </dgm:prSet>
      <dgm:spPr/>
    </dgm:pt>
    <dgm:pt modelId="{E8A92F52-20AD-487D-8CC9-019551D0D399}" type="pres">
      <dgm:prSet presAssocID="{02ECC09F-C03A-4335-A54A-EB574CF8FF19}" presName="pyramid" presStyleLbl="node1" presStyleIdx="0" presStyleCnt="1"/>
      <dgm:spPr/>
    </dgm:pt>
    <dgm:pt modelId="{4758C3F6-E525-426A-BEEB-2805CF432CF5}" type="pres">
      <dgm:prSet presAssocID="{02ECC09F-C03A-4335-A54A-EB574CF8FF19}" presName="theList" presStyleCnt="0"/>
      <dgm:spPr/>
    </dgm:pt>
    <dgm:pt modelId="{E84D9026-2E95-4110-BA2C-A2D4A2350956}" type="pres">
      <dgm:prSet presAssocID="{5B4597B9-3B5E-4F02-84AC-B459F03EBD6B}" presName="aNode" presStyleLbl="fgAcc1" presStyleIdx="0" presStyleCnt="3">
        <dgm:presLayoutVars>
          <dgm:bulletEnabled val="1"/>
        </dgm:presLayoutVars>
      </dgm:prSet>
      <dgm:spPr/>
    </dgm:pt>
    <dgm:pt modelId="{2540D462-3F0A-4927-AD8D-F979A86A383A}" type="pres">
      <dgm:prSet presAssocID="{5B4597B9-3B5E-4F02-84AC-B459F03EBD6B}" presName="aSpace" presStyleCnt="0"/>
      <dgm:spPr/>
    </dgm:pt>
    <dgm:pt modelId="{EBC802BC-CF4E-430A-ABDD-98AD875A9002}" type="pres">
      <dgm:prSet presAssocID="{39EB6FCF-4961-40D0-BF23-E593D28968DC}" presName="aNode" presStyleLbl="fgAcc1" presStyleIdx="1" presStyleCnt="3">
        <dgm:presLayoutVars>
          <dgm:bulletEnabled val="1"/>
        </dgm:presLayoutVars>
      </dgm:prSet>
      <dgm:spPr/>
    </dgm:pt>
    <dgm:pt modelId="{0746535E-8A42-4B19-ACBA-56A56FC09D52}" type="pres">
      <dgm:prSet presAssocID="{39EB6FCF-4961-40D0-BF23-E593D28968DC}" presName="aSpace" presStyleCnt="0"/>
      <dgm:spPr/>
    </dgm:pt>
    <dgm:pt modelId="{177F4F06-28B6-4564-9ACF-5957CA69982E}" type="pres">
      <dgm:prSet presAssocID="{08EA51D9-D1FC-41C1-AABD-8AF168038C42}" presName="aNode" presStyleLbl="fgAcc1" presStyleIdx="2" presStyleCnt="3">
        <dgm:presLayoutVars>
          <dgm:bulletEnabled val="1"/>
        </dgm:presLayoutVars>
      </dgm:prSet>
      <dgm:spPr/>
    </dgm:pt>
    <dgm:pt modelId="{F9340BC1-6342-497A-8089-31C547CF420C}" type="pres">
      <dgm:prSet presAssocID="{08EA51D9-D1FC-41C1-AABD-8AF168038C42}" presName="aSpace" presStyleCnt="0"/>
      <dgm:spPr/>
    </dgm:pt>
  </dgm:ptLst>
  <dgm:cxnLst>
    <dgm:cxn modelId="{456AE710-6B65-4E36-9F3F-A8F3F833BEAD}" type="presOf" srcId="{39EB6FCF-4961-40D0-BF23-E593D28968DC}" destId="{EBC802BC-CF4E-430A-ABDD-98AD875A9002}" srcOrd="0" destOrd="0" presId="urn:microsoft.com/office/officeart/2005/8/layout/pyramid2"/>
    <dgm:cxn modelId="{426CB618-868D-4A63-9F71-2CC5F2082C30}" type="presOf" srcId="{08EA51D9-D1FC-41C1-AABD-8AF168038C42}" destId="{177F4F06-28B6-4564-9ACF-5957CA69982E}" srcOrd="0" destOrd="0" presId="urn:microsoft.com/office/officeart/2005/8/layout/pyramid2"/>
    <dgm:cxn modelId="{2F34DB8D-85B1-4E0C-B33A-95EAB7AEE134}" srcId="{02ECC09F-C03A-4335-A54A-EB574CF8FF19}" destId="{5B4597B9-3B5E-4F02-84AC-B459F03EBD6B}" srcOrd="0" destOrd="0" parTransId="{5401B4D1-ED1A-4684-9368-A4AF08EB94FD}" sibTransId="{F41CA8D3-75C0-422F-BC27-BA10CE528A8E}"/>
    <dgm:cxn modelId="{75D293B1-1E6C-40FC-9DD4-BFE02F4FFF3F}" srcId="{02ECC09F-C03A-4335-A54A-EB574CF8FF19}" destId="{39EB6FCF-4961-40D0-BF23-E593D28968DC}" srcOrd="1" destOrd="0" parTransId="{C4FCF3B7-8C02-4AC0-92B5-9B59B8CC2164}" sibTransId="{47A5F3A5-91BF-4C57-BA46-F09106B8411F}"/>
    <dgm:cxn modelId="{5BA563C7-6819-44DC-8790-D1F68BA292AC}" srcId="{02ECC09F-C03A-4335-A54A-EB574CF8FF19}" destId="{08EA51D9-D1FC-41C1-AABD-8AF168038C42}" srcOrd="2" destOrd="0" parTransId="{D16DDD74-34C7-4EE4-9BC3-913B4984537A}" sibTransId="{1FE7F999-585E-4996-B6C7-A0A84B1DAD11}"/>
    <dgm:cxn modelId="{2DF637D9-A9EF-4600-A602-E705C9338402}" type="presOf" srcId="{02ECC09F-C03A-4335-A54A-EB574CF8FF19}" destId="{ECC0E0F9-C820-47F8-8F27-06CFFF0A7C18}" srcOrd="0" destOrd="0" presId="urn:microsoft.com/office/officeart/2005/8/layout/pyramid2"/>
    <dgm:cxn modelId="{B4C05FF2-7C7F-4E95-B3DE-19B9BD35A3F9}" type="presOf" srcId="{5B4597B9-3B5E-4F02-84AC-B459F03EBD6B}" destId="{E84D9026-2E95-4110-BA2C-A2D4A2350956}" srcOrd="0" destOrd="0" presId="urn:microsoft.com/office/officeart/2005/8/layout/pyramid2"/>
    <dgm:cxn modelId="{3DD42604-6B5C-446B-B5B6-B6CF8101BE16}" type="presParOf" srcId="{ECC0E0F9-C820-47F8-8F27-06CFFF0A7C18}" destId="{E8A92F52-20AD-487D-8CC9-019551D0D399}" srcOrd="0" destOrd="0" presId="urn:microsoft.com/office/officeart/2005/8/layout/pyramid2"/>
    <dgm:cxn modelId="{E4E59156-4898-4F06-9C7E-BC6803F92822}" type="presParOf" srcId="{ECC0E0F9-C820-47F8-8F27-06CFFF0A7C18}" destId="{4758C3F6-E525-426A-BEEB-2805CF432CF5}" srcOrd="1" destOrd="0" presId="urn:microsoft.com/office/officeart/2005/8/layout/pyramid2"/>
    <dgm:cxn modelId="{10C18282-47FC-45F9-BFC7-39FC8F2E359A}" type="presParOf" srcId="{4758C3F6-E525-426A-BEEB-2805CF432CF5}" destId="{E84D9026-2E95-4110-BA2C-A2D4A2350956}" srcOrd="0" destOrd="0" presId="urn:microsoft.com/office/officeart/2005/8/layout/pyramid2"/>
    <dgm:cxn modelId="{0A95E8D4-81AE-4A1A-972E-81E91BA79961}" type="presParOf" srcId="{4758C3F6-E525-426A-BEEB-2805CF432CF5}" destId="{2540D462-3F0A-4927-AD8D-F979A86A383A}" srcOrd="1" destOrd="0" presId="urn:microsoft.com/office/officeart/2005/8/layout/pyramid2"/>
    <dgm:cxn modelId="{65A126B1-E4F9-4A89-8AE7-A805745A5F66}" type="presParOf" srcId="{4758C3F6-E525-426A-BEEB-2805CF432CF5}" destId="{EBC802BC-CF4E-430A-ABDD-98AD875A9002}" srcOrd="2" destOrd="0" presId="urn:microsoft.com/office/officeart/2005/8/layout/pyramid2"/>
    <dgm:cxn modelId="{9BF586EB-85D8-4EB6-9874-1C08500B46AA}" type="presParOf" srcId="{4758C3F6-E525-426A-BEEB-2805CF432CF5}" destId="{0746535E-8A42-4B19-ACBA-56A56FC09D52}" srcOrd="3" destOrd="0" presId="urn:microsoft.com/office/officeart/2005/8/layout/pyramid2"/>
    <dgm:cxn modelId="{2FF7FA53-92AD-4635-AF61-2BAB55ABBD74}" type="presParOf" srcId="{4758C3F6-E525-426A-BEEB-2805CF432CF5}" destId="{177F4F06-28B6-4564-9ACF-5957CA69982E}" srcOrd="4" destOrd="0" presId="urn:microsoft.com/office/officeart/2005/8/layout/pyramid2"/>
    <dgm:cxn modelId="{C4DFC780-5F34-4D7A-A6E0-BED351C4D7A1}" type="presParOf" srcId="{4758C3F6-E525-426A-BEEB-2805CF432CF5}" destId="{F9340BC1-6342-497A-8089-31C547CF420C}"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77B096-95BA-4884-AD21-26E6510187E5}"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F9AA6599-6004-473B-9D88-C437B7090E15}">
      <dgm:prSet phldrT="[Text]"/>
      <dgm:spPr/>
      <dgm:t>
        <a:bodyPr/>
        <a:lstStyle/>
        <a:p>
          <a:r>
            <a:rPr lang="en-US" dirty="0"/>
            <a:t>Approx.    30 %</a:t>
          </a:r>
        </a:p>
      </dgm:t>
    </dgm:pt>
    <dgm:pt modelId="{41DBE1BC-6321-4182-9203-E4E9C76D827C}" type="parTrans" cxnId="{2573E500-BE7D-4F1F-806F-C8E810F67A19}">
      <dgm:prSet/>
      <dgm:spPr/>
      <dgm:t>
        <a:bodyPr/>
        <a:lstStyle/>
        <a:p>
          <a:endParaRPr lang="en-US"/>
        </a:p>
      </dgm:t>
    </dgm:pt>
    <dgm:pt modelId="{2B49FB3A-25BF-4E55-89DE-473031B43CA2}" type="sibTrans" cxnId="{2573E500-BE7D-4F1F-806F-C8E810F67A19}">
      <dgm:prSet/>
      <dgm:spPr/>
      <dgm:t>
        <a:bodyPr/>
        <a:lstStyle/>
        <a:p>
          <a:endParaRPr lang="en-US"/>
        </a:p>
      </dgm:t>
    </dgm:pt>
    <dgm:pt modelId="{64F52BA5-9FC0-4310-8E8E-B7B8458DE3E9}">
      <dgm:prSet phldrT="[Text]"/>
      <dgm:spPr/>
      <dgm:t>
        <a:bodyPr/>
        <a:lstStyle/>
        <a:p>
          <a:r>
            <a:rPr lang="en-US" b="0" i="0" dirty="0"/>
            <a:t>% of Children Who'll Retain the DX into Adulthood</a:t>
          </a:r>
          <a:endParaRPr lang="en-US" dirty="0"/>
        </a:p>
      </dgm:t>
    </dgm:pt>
    <dgm:pt modelId="{8C7CAD42-A303-4D2C-A2EA-C76E9B27504C}" type="parTrans" cxnId="{97AC9ACA-FDE4-439D-B54D-0841B2CFF536}">
      <dgm:prSet/>
      <dgm:spPr/>
      <dgm:t>
        <a:bodyPr/>
        <a:lstStyle/>
        <a:p>
          <a:endParaRPr lang="en-US"/>
        </a:p>
      </dgm:t>
    </dgm:pt>
    <dgm:pt modelId="{2DA96CE4-76D7-4DDE-B799-F855E360169B}" type="sibTrans" cxnId="{97AC9ACA-FDE4-439D-B54D-0841B2CFF536}">
      <dgm:prSet/>
      <dgm:spPr/>
      <dgm:t>
        <a:bodyPr/>
        <a:lstStyle/>
        <a:p>
          <a:endParaRPr lang="en-US"/>
        </a:p>
      </dgm:t>
    </dgm:pt>
    <dgm:pt modelId="{C07034B0-3C29-4136-8C64-63D15777C2AB}">
      <dgm:prSet phldrT="[Text]"/>
      <dgm:spPr/>
      <dgm:t>
        <a:bodyPr/>
        <a:lstStyle/>
        <a:p>
          <a:r>
            <a:rPr lang="en-US" b="0" i="0" dirty="0"/>
            <a:t>Age 13-18 years, 8.7%</a:t>
          </a:r>
          <a:endParaRPr lang="en-US" dirty="0"/>
        </a:p>
      </dgm:t>
    </dgm:pt>
    <dgm:pt modelId="{20B18D38-D866-4B6B-ACC8-9BFDB9240223}" type="parTrans" cxnId="{659B150A-313A-4384-AF15-63B8437E3986}">
      <dgm:prSet/>
      <dgm:spPr/>
      <dgm:t>
        <a:bodyPr/>
        <a:lstStyle/>
        <a:p>
          <a:endParaRPr lang="en-US"/>
        </a:p>
      </dgm:t>
    </dgm:pt>
    <dgm:pt modelId="{88C3298A-15ED-4F4C-98FD-8BB66E005A4D}" type="sibTrans" cxnId="{659B150A-313A-4384-AF15-63B8437E3986}">
      <dgm:prSet/>
      <dgm:spPr/>
      <dgm:t>
        <a:bodyPr/>
        <a:lstStyle/>
        <a:p>
          <a:endParaRPr lang="en-US"/>
        </a:p>
      </dgm:t>
    </dgm:pt>
    <dgm:pt modelId="{6A4123FF-DC1A-4665-9FB7-2AC8DE91B8EA}">
      <dgm:prSet phldrT="[Text]"/>
      <dgm:spPr/>
      <dgm:t>
        <a:bodyPr/>
        <a:lstStyle/>
        <a:p>
          <a:r>
            <a:rPr lang="en-US" b="0" i="0" dirty="0"/>
            <a:t>Prevalence of ADHD among U.S. adolescents</a:t>
          </a:r>
          <a:endParaRPr lang="en-US" dirty="0"/>
        </a:p>
      </dgm:t>
    </dgm:pt>
    <dgm:pt modelId="{F0731DBE-55DC-4D27-BB0F-7BDF8C623325}" type="parTrans" cxnId="{ACC0E200-40A0-4ABA-A552-EFCD22CEE63A}">
      <dgm:prSet/>
      <dgm:spPr/>
      <dgm:t>
        <a:bodyPr/>
        <a:lstStyle/>
        <a:p>
          <a:endParaRPr lang="en-US"/>
        </a:p>
      </dgm:t>
    </dgm:pt>
    <dgm:pt modelId="{74A888AA-511D-4CD5-A370-D56F335D7C54}" type="sibTrans" cxnId="{ACC0E200-40A0-4ABA-A552-EFCD22CEE63A}">
      <dgm:prSet/>
      <dgm:spPr/>
      <dgm:t>
        <a:bodyPr/>
        <a:lstStyle/>
        <a:p>
          <a:endParaRPr lang="en-US"/>
        </a:p>
      </dgm:t>
    </dgm:pt>
    <dgm:pt modelId="{50A3E85F-FCCB-495F-9EAD-072158ABADC4}">
      <dgm:prSet phldrT="[Text]"/>
      <dgm:spPr/>
      <dgm:t>
        <a:bodyPr/>
        <a:lstStyle/>
        <a:p>
          <a:r>
            <a:rPr lang="en-US" dirty="0"/>
            <a:t>50%</a:t>
          </a:r>
        </a:p>
      </dgm:t>
    </dgm:pt>
    <dgm:pt modelId="{F0D14851-68FD-4BE5-A9F9-F16F4CD078AD}" type="parTrans" cxnId="{6CC9C4D4-0927-4DCC-AD7A-89D2EF26E9C9}">
      <dgm:prSet/>
      <dgm:spPr/>
      <dgm:t>
        <a:bodyPr/>
        <a:lstStyle/>
        <a:p>
          <a:endParaRPr lang="en-US"/>
        </a:p>
      </dgm:t>
    </dgm:pt>
    <dgm:pt modelId="{630EDA05-F686-4B95-AC5A-63FA8CD8BA64}" type="sibTrans" cxnId="{6CC9C4D4-0927-4DCC-AD7A-89D2EF26E9C9}">
      <dgm:prSet/>
      <dgm:spPr/>
      <dgm:t>
        <a:bodyPr/>
        <a:lstStyle/>
        <a:p>
          <a:endParaRPr lang="en-US"/>
        </a:p>
      </dgm:t>
    </dgm:pt>
    <dgm:pt modelId="{B132A1AA-A1EC-4022-9DCC-29CE7547D53E}">
      <dgm:prSet phldrT="[Text]"/>
      <dgm:spPr/>
      <dgm:t>
        <a:bodyPr/>
        <a:lstStyle/>
        <a:p>
          <a:r>
            <a:rPr lang="en-US" b="0" i="0" dirty="0"/>
            <a:t>% of Adolescent Severe Impairment Cases</a:t>
          </a:r>
          <a:endParaRPr lang="en-US" dirty="0"/>
        </a:p>
      </dgm:t>
    </dgm:pt>
    <dgm:pt modelId="{E616C144-4EA0-403E-A8B4-C41C622F3435}" type="parTrans" cxnId="{60BF4A0E-FB97-4B2A-8D49-F502BBCAE6A8}">
      <dgm:prSet/>
      <dgm:spPr/>
      <dgm:t>
        <a:bodyPr/>
        <a:lstStyle/>
        <a:p>
          <a:endParaRPr lang="en-US"/>
        </a:p>
      </dgm:t>
    </dgm:pt>
    <dgm:pt modelId="{1018CCCB-0997-4B5E-9473-69741ADA6D9E}" type="sibTrans" cxnId="{60BF4A0E-FB97-4B2A-8D49-F502BBCAE6A8}">
      <dgm:prSet/>
      <dgm:spPr/>
      <dgm:t>
        <a:bodyPr/>
        <a:lstStyle/>
        <a:p>
          <a:endParaRPr lang="en-US"/>
        </a:p>
      </dgm:t>
    </dgm:pt>
    <dgm:pt modelId="{4512EA70-0B98-4E5B-B0EB-633AF4407790}">
      <dgm:prSet phldrT="[Text]"/>
      <dgm:spPr/>
      <dgm:t>
        <a:bodyPr/>
        <a:lstStyle/>
        <a:p>
          <a:r>
            <a:rPr lang="en-US" dirty="0"/>
            <a:t>Nearly 3x as many males are affected</a:t>
          </a:r>
        </a:p>
      </dgm:t>
    </dgm:pt>
    <dgm:pt modelId="{127C4847-5FAD-480E-A9E7-0DCA105A27C8}" type="parTrans" cxnId="{5F63B7F6-C892-4395-9F28-9A048535D04D}">
      <dgm:prSet/>
      <dgm:spPr/>
      <dgm:t>
        <a:bodyPr/>
        <a:lstStyle/>
        <a:p>
          <a:endParaRPr lang="en-US"/>
        </a:p>
      </dgm:t>
    </dgm:pt>
    <dgm:pt modelId="{6E358516-D98E-4F1A-8148-1E1762680D5C}" type="sibTrans" cxnId="{5F63B7F6-C892-4395-9F28-9A048535D04D}">
      <dgm:prSet/>
      <dgm:spPr/>
      <dgm:t>
        <a:bodyPr/>
        <a:lstStyle/>
        <a:p>
          <a:endParaRPr lang="en-US"/>
        </a:p>
      </dgm:t>
    </dgm:pt>
    <dgm:pt modelId="{709DA566-72AD-4C5D-8AAC-AC7A6DBB3E33}">
      <dgm:prSet phldrT="[Text]"/>
      <dgm:spPr/>
      <dgm:t>
        <a:bodyPr/>
        <a:lstStyle/>
        <a:p>
          <a:r>
            <a:rPr lang="en-US" dirty="0"/>
            <a:t>Impact on males vs. females</a:t>
          </a:r>
        </a:p>
      </dgm:t>
    </dgm:pt>
    <dgm:pt modelId="{26152435-C6A5-41C9-8951-DFAAA67CC7E6}" type="parTrans" cxnId="{373C31C1-A42F-46B1-A429-E5132B99B32A}">
      <dgm:prSet/>
      <dgm:spPr/>
      <dgm:t>
        <a:bodyPr/>
        <a:lstStyle/>
        <a:p>
          <a:endParaRPr lang="en-US"/>
        </a:p>
      </dgm:t>
    </dgm:pt>
    <dgm:pt modelId="{7346154C-6951-4646-AD7E-443B12C5E358}" type="sibTrans" cxnId="{373C31C1-A42F-46B1-A429-E5132B99B32A}">
      <dgm:prSet/>
      <dgm:spPr/>
      <dgm:t>
        <a:bodyPr/>
        <a:lstStyle/>
        <a:p>
          <a:endParaRPr lang="en-US"/>
        </a:p>
      </dgm:t>
    </dgm:pt>
    <dgm:pt modelId="{9FCFB129-A2EB-43CB-8497-D5D1CDBC9900}" type="pres">
      <dgm:prSet presAssocID="{C477B096-95BA-4884-AD21-26E6510187E5}" presName="rootnode" presStyleCnt="0">
        <dgm:presLayoutVars>
          <dgm:chMax/>
          <dgm:chPref/>
          <dgm:dir/>
          <dgm:animLvl val="lvl"/>
        </dgm:presLayoutVars>
      </dgm:prSet>
      <dgm:spPr/>
    </dgm:pt>
    <dgm:pt modelId="{0EC6643A-08A5-4E84-8359-744A6E9AF822}" type="pres">
      <dgm:prSet presAssocID="{F9AA6599-6004-473B-9D88-C437B7090E15}" presName="composite" presStyleCnt="0"/>
      <dgm:spPr/>
    </dgm:pt>
    <dgm:pt modelId="{F3C4F763-9A41-4B16-A75A-384E71DC1D5B}" type="pres">
      <dgm:prSet presAssocID="{F9AA6599-6004-473B-9D88-C437B7090E15}" presName="bentUpArrow1" presStyleLbl="alignImgPlace1" presStyleIdx="0" presStyleCnt="3"/>
      <dgm:spPr/>
    </dgm:pt>
    <dgm:pt modelId="{3E5B40E0-D4A3-416B-BF92-16EB56352D35}" type="pres">
      <dgm:prSet presAssocID="{F9AA6599-6004-473B-9D88-C437B7090E15}" presName="ParentText" presStyleLbl="node1" presStyleIdx="0" presStyleCnt="4">
        <dgm:presLayoutVars>
          <dgm:chMax val="1"/>
          <dgm:chPref val="1"/>
          <dgm:bulletEnabled val="1"/>
        </dgm:presLayoutVars>
      </dgm:prSet>
      <dgm:spPr/>
    </dgm:pt>
    <dgm:pt modelId="{ECD8583A-E214-4767-8718-40762A8D6DC2}" type="pres">
      <dgm:prSet presAssocID="{F9AA6599-6004-473B-9D88-C437B7090E15}" presName="ChildText" presStyleLbl="revTx" presStyleIdx="0" presStyleCnt="4">
        <dgm:presLayoutVars>
          <dgm:chMax val="0"/>
          <dgm:chPref val="0"/>
          <dgm:bulletEnabled val="1"/>
        </dgm:presLayoutVars>
      </dgm:prSet>
      <dgm:spPr/>
    </dgm:pt>
    <dgm:pt modelId="{E441F3CD-887D-4618-9E82-5509AC019B68}" type="pres">
      <dgm:prSet presAssocID="{2B49FB3A-25BF-4E55-89DE-473031B43CA2}" presName="sibTrans" presStyleCnt="0"/>
      <dgm:spPr/>
    </dgm:pt>
    <dgm:pt modelId="{71A96E3D-57EB-484D-842B-5A364265E228}" type="pres">
      <dgm:prSet presAssocID="{C07034B0-3C29-4136-8C64-63D15777C2AB}" presName="composite" presStyleCnt="0"/>
      <dgm:spPr/>
    </dgm:pt>
    <dgm:pt modelId="{65D49659-89BC-4444-860F-911E2DCC9191}" type="pres">
      <dgm:prSet presAssocID="{C07034B0-3C29-4136-8C64-63D15777C2AB}" presName="bentUpArrow1" presStyleLbl="alignImgPlace1" presStyleIdx="1" presStyleCnt="3"/>
      <dgm:spPr/>
    </dgm:pt>
    <dgm:pt modelId="{D61E4BD3-7BAB-401D-B2F3-C3BFA7EAF531}" type="pres">
      <dgm:prSet presAssocID="{C07034B0-3C29-4136-8C64-63D15777C2AB}" presName="ParentText" presStyleLbl="node1" presStyleIdx="1" presStyleCnt="4">
        <dgm:presLayoutVars>
          <dgm:chMax val="1"/>
          <dgm:chPref val="1"/>
          <dgm:bulletEnabled val="1"/>
        </dgm:presLayoutVars>
      </dgm:prSet>
      <dgm:spPr/>
    </dgm:pt>
    <dgm:pt modelId="{56478916-A802-4192-B57B-385BE10DFE3D}" type="pres">
      <dgm:prSet presAssocID="{C07034B0-3C29-4136-8C64-63D15777C2AB}" presName="ChildText" presStyleLbl="revTx" presStyleIdx="1" presStyleCnt="4">
        <dgm:presLayoutVars>
          <dgm:chMax val="0"/>
          <dgm:chPref val="0"/>
          <dgm:bulletEnabled val="1"/>
        </dgm:presLayoutVars>
      </dgm:prSet>
      <dgm:spPr/>
    </dgm:pt>
    <dgm:pt modelId="{083B6887-32CA-4EB9-AA5C-84328BC82F8E}" type="pres">
      <dgm:prSet presAssocID="{88C3298A-15ED-4F4C-98FD-8BB66E005A4D}" presName="sibTrans" presStyleCnt="0"/>
      <dgm:spPr/>
    </dgm:pt>
    <dgm:pt modelId="{6A1F6DF6-BC46-4F0F-BF24-AAA6C1452225}" type="pres">
      <dgm:prSet presAssocID="{50A3E85F-FCCB-495F-9EAD-072158ABADC4}" presName="composite" presStyleCnt="0"/>
      <dgm:spPr/>
    </dgm:pt>
    <dgm:pt modelId="{39419AD8-C414-418D-8ED4-B04183713905}" type="pres">
      <dgm:prSet presAssocID="{50A3E85F-FCCB-495F-9EAD-072158ABADC4}" presName="bentUpArrow1" presStyleLbl="alignImgPlace1" presStyleIdx="2" presStyleCnt="3"/>
      <dgm:spPr/>
    </dgm:pt>
    <dgm:pt modelId="{DD257E85-D6CC-47F2-9D1D-6C07CF860391}" type="pres">
      <dgm:prSet presAssocID="{50A3E85F-FCCB-495F-9EAD-072158ABADC4}" presName="ParentText" presStyleLbl="node1" presStyleIdx="2" presStyleCnt="4">
        <dgm:presLayoutVars>
          <dgm:chMax val="1"/>
          <dgm:chPref val="1"/>
          <dgm:bulletEnabled val="1"/>
        </dgm:presLayoutVars>
      </dgm:prSet>
      <dgm:spPr/>
    </dgm:pt>
    <dgm:pt modelId="{7A4CDF4E-8C18-49D4-8D50-EC04A0A42C11}" type="pres">
      <dgm:prSet presAssocID="{50A3E85F-FCCB-495F-9EAD-072158ABADC4}" presName="ChildText" presStyleLbl="revTx" presStyleIdx="2" presStyleCnt="4">
        <dgm:presLayoutVars>
          <dgm:chMax val="0"/>
          <dgm:chPref val="0"/>
          <dgm:bulletEnabled val="1"/>
        </dgm:presLayoutVars>
      </dgm:prSet>
      <dgm:spPr/>
    </dgm:pt>
    <dgm:pt modelId="{3B1C784E-15E4-48F2-A38C-F60F5D2EF73D}" type="pres">
      <dgm:prSet presAssocID="{630EDA05-F686-4B95-AC5A-63FA8CD8BA64}" presName="sibTrans" presStyleCnt="0"/>
      <dgm:spPr/>
    </dgm:pt>
    <dgm:pt modelId="{9A8DFA38-6123-49DD-B74B-EF39A6671355}" type="pres">
      <dgm:prSet presAssocID="{4512EA70-0B98-4E5B-B0EB-633AF4407790}" presName="composite" presStyleCnt="0"/>
      <dgm:spPr/>
    </dgm:pt>
    <dgm:pt modelId="{4FADAB94-3BAF-41A9-AD06-4749A1F76B73}" type="pres">
      <dgm:prSet presAssocID="{4512EA70-0B98-4E5B-B0EB-633AF4407790}" presName="ParentText" presStyleLbl="node1" presStyleIdx="3" presStyleCnt="4">
        <dgm:presLayoutVars>
          <dgm:chMax val="1"/>
          <dgm:chPref val="1"/>
          <dgm:bulletEnabled val="1"/>
        </dgm:presLayoutVars>
      </dgm:prSet>
      <dgm:spPr/>
    </dgm:pt>
    <dgm:pt modelId="{DF2638EA-BDA2-484A-A346-2FED706E6AAA}" type="pres">
      <dgm:prSet presAssocID="{4512EA70-0B98-4E5B-B0EB-633AF4407790}" presName="FinalChildText" presStyleLbl="revTx" presStyleIdx="3" presStyleCnt="4">
        <dgm:presLayoutVars>
          <dgm:chMax val="0"/>
          <dgm:chPref val="0"/>
          <dgm:bulletEnabled val="1"/>
        </dgm:presLayoutVars>
      </dgm:prSet>
      <dgm:spPr/>
    </dgm:pt>
  </dgm:ptLst>
  <dgm:cxnLst>
    <dgm:cxn modelId="{ACC0E200-40A0-4ABA-A552-EFCD22CEE63A}" srcId="{C07034B0-3C29-4136-8C64-63D15777C2AB}" destId="{6A4123FF-DC1A-4665-9FB7-2AC8DE91B8EA}" srcOrd="0" destOrd="0" parTransId="{F0731DBE-55DC-4D27-BB0F-7BDF8C623325}" sibTransId="{74A888AA-511D-4CD5-A370-D56F335D7C54}"/>
    <dgm:cxn modelId="{2573E500-BE7D-4F1F-806F-C8E810F67A19}" srcId="{C477B096-95BA-4884-AD21-26E6510187E5}" destId="{F9AA6599-6004-473B-9D88-C437B7090E15}" srcOrd="0" destOrd="0" parTransId="{41DBE1BC-6321-4182-9203-E4E9C76D827C}" sibTransId="{2B49FB3A-25BF-4E55-89DE-473031B43CA2}"/>
    <dgm:cxn modelId="{659B150A-313A-4384-AF15-63B8437E3986}" srcId="{C477B096-95BA-4884-AD21-26E6510187E5}" destId="{C07034B0-3C29-4136-8C64-63D15777C2AB}" srcOrd="1" destOrd="0" parTransId="{20B18D38-D866-4B6B-ACC8-9BFDB9240223}" sibTransId="{88C3298A-15ED-4F4C-98FD-8BB66E005A4D}"/>
    <dgm:cxn modelId="{60BF4A0E-FB97-4B2A-8D49-F502BBCAE6A8}" srcId="{50A3E85F-FCCB-495F-9EAD-072158ABADC4}" destId="{B132A1AA-A1EC-4022-9DCC-29CE7547D53E}" srcOrd="0" destOrd="0" parTransId="{E616C144-4EA0-403E-A8B4-C41C622F3435}" sibTransId="{1018CCCB-0997-4B5E-9473-69741ADA6D9E}"/>
    <dgm:cxn modelId="{756EF525-EAB4-49D7-A892-E81B6655C47A}" type="presOf" srcId="{50A3E85F-FCCB-495F-9EAD-072158ABADC4}" destId="{DD257E85-D6CC-47F2-9D1D-6C07CF860391}" srcOrd="0" destOrd="0" presId="urn:microsoft.com/office/officeart/2005/8/layout/StepDownProcess"/>
    <dgm:cxn modelId="{F59D672C-70BC-4408-917D-E5F8D80EC80A}" type="presOf" srcId="{709DA566-72AD-4C5D-8AAC-AC7A6DBB3E33}" destId="{DF2638EA-BDA2-484A-A346-2FED706E6AAA}" srcOrd="0" destOrd="0" presId="urn:microsoft.com/office/officeart/2005/8/layout/StepDownProcess"/>
    <dgm:cxn modelId="{71116935-C4B7-4CB8-B09C-27E284F98CB9}" type="presOf" srcId="{4512EA70-0B98-4E5B-B0EB-633AF4407790}" destId="{4FADAB94-3BAF-41A9-AD06-4749A1F76B73}" srcOrd="0" destOrd="0" presId="urn:microsoft.com/office/officeart/2005/8/layout/StepDownProcess"/>
    <dgm:cxn modelId="{62458A5C-1F4C-4879-AF06-3ED04F2ED795}" type="presOf" srcId="{6A4123FF-DC1A-4665-9FB7-2AC8DE91B8EA}" destId="{56478916-A802-4192-B57B-385BE10DFE3D}" srcOrd="0" destOrd="0" presId="urn:microsoft.com/office/officeart/2005/8/layout/StepDownProcess"/>
    <dgm:cxn modelId="{5F331847-627B-47BC-9C26-0A4FBF294E77}" type="presOf" srcId="{F9AA6599-6004-473B-9D88-C437B7090E15}" destId="{3E5B40E0-D4A3-416B-BF92-16EB56352D35}" srcOrd="0" destOrd="0" presId="urn:microsoft.com/office/officeart/2005/8/layout/StepDownProcess"/>
    <dgm:cxn modelId="{3BBBB348-7B52-405B-BB95-C860F2A4DFBE}" type="presOf" srcId="{B132A1AA-A1EC-4022-9DCC-29CE7547D53E}" destId="{7A4CDF4E-8C18-49D4-8D50-EC04A0A42C11}" srcOrd="0" destOrd="0" presId="urn:microsoft.com/office/officeart/2005/8/layout/StepDownProcess"/>
    <dgm:cxn modelId="{5B4F7FAA-9F60-4F06-AB0E-CB980FB40C86}" type="presOf" srcId="{C07034B0-3C29-4136-8C64-63D15777C2AB}" destId="{D61E4BD3-7BAB-401D-B2F3-C3BFA7EAF531}" srcOrd="0" destOrd="0" presId="urn:microsoft.com/office/officeart/2005/8/layout/StepDownProcess"/>
    <dgm:cxn modelId="{373C31C1-A42F-46B1-A429-E5132B99B32A}" srcId="{4512EA70-0B98-4E5B-B0EB-633AF4407790}" destId="{709DA566-72AD-4C5D-8AAC-AC7A6DBB3E33}" srcOrd="0" destOrd="0" parTransId="{26152435-C6A5-41C9-8951-DFAAA67CC7E6}" sibTransId="{7346154C-6951-4646-AD7E-443B12C5E358}"/>
    <dgm:cxn modelId="{60BA7AC3-7398-4AE4-9D10-8429AEFE6DB8}" type="presOf" srcId="{64F52BA5-9FC0-4310-8E8E-B7B8458DE3E9}" destId="{ECD8583A-E214-4767-8718-40762A8D6DC2}" srcOrd="0" destOrd="0" presId="urn:microsoft.com/office/officeart/2005/8/layout/StepDownProcess"/>
    <dgm:cxn modelId="{9AB6D6C3-47F1-4338-8A41-B39CCCC06ED6}" type="presOf" srcId="{C477B096-95BA-4884-AD21-26E6510187E5}" destId="{9FCFB129-A2EB-43CB-8497-D5D1CDBC9900}" srcOrd="0" destOrd="0" presId="urn:microsoft.com/office/officeart/2005/8/layout/StepDownProcess"/>
    <dgm:cxn modelId="{97AC9ACA-FDE4-439D-B54D-0841B2CFF536}" srcId="{F9AA6599-6004-473B-9D88-C437B7090E15}" destId="{64F52BA5-9FC0-4310-8E8E-B7B8458DE3E9}" srcOrd="0" destOrd="0" parTransId="{8C7CAD42-A303-4D2C-A2EA-C76E9B27504C}" sibTransId="{2DA96CE4-76D7-4DDE-B799-F855E360169B}"/>
    <dgm:cxn modelId="{6CC9C4D4-0927-4DCC-AD7A-89D2EF26E9C9}" srcId="{C477B096-95BA-4884-AD21-26E6510187E5}" destId="{50A3E85F-FCCB-495F-9EAD-072158ABADC4}" srcOrd="2" destOrd="0" parTransId="{F0D14851-68FD-4BE5-A9F9-F16F4CD078AD}" sibTransId="{630EDA05-F686-4B95-AC5A-63FA8CD8BA64}"/>
    <dgm:cxn modelId="{5F63B7F6-C892-4395-9F28-9A048535D04D}" srcId="{C477B096-95BA-4884-AD21-26E6510187E5}" destId="{4512EA70-0B98-4E5B-B0EB-633AF4407790}" srcOrd="3" destOrd="0" parTransId="{127C4847-5FAD-480E-A9E7-0DCA105A27C8}" sibTransId="{6E358516-D98E-4F1A-8148-1E1762680D5C}"/>
    <dgm:cxn modelId="{1A3E2B24-F30A-4F9F-A1C8-8DE391FF2E0F}" type="presParOf" srcId="{9FCFB129-A2EB-43CB-8497-D5D1CDBC9900}" destId="{0EC6643A-08A5-4E84-8359-744A6E9AF822}" srcOrd="0" destOrd="0" presId="urn:microsoft.com/office/officeart/2005/8/layout/StepDownProcess"/>
    <dgm:cxn modelId="{F6692668-75CA-4429-B8CE-4A3949BA6ECE}" type="presParOf" srcId="{0EC6643A-08A5-4E84-8359-744A6E9AF822}" destId="{F3C4F763-9A41-4B16-A75A-384E71DC1D5B}" srcOrd="0" destOrd="0" presId="urn:microsoft.com/office/officeart/2005/8/layout/StepDownProcess"/>
    <dgm:cxn modelId="{8ED0C2C3-A59E-4641-9979-7FD2B1FEF8F7}" type="presParOf" srcId="{0EC6643A-08A5-4E84-8359-744A6E9AF822}" destId="{3E5B40E0-D4A3-416B-BF92-16EB56352D35}" srcOrd="1" destOrd="0" presId="urn:microsoft.com/office/officeart/2005/8/layout/StepDownProcess"/>
    <dgm:cxn modelId="{5DA497F1-6BB0-43D1-852F-878B2264DFD2}" type="presParOf" srcId="{0EC6643A-08A5-4E84-8359-744A6E9AF822}" destId="{ECD8583A-E214-4767-8718-40762A8D6DC2}" srcOrd="2" destOrd="0" presId="urn:microsoft.com/office/officeart/2005/8/layout/StepDownProcess"/>
    <dgm:cxn modelId="{7B4FF189-64D1-4D2D-B1E0-68687E825509}" type="presParOf" srcId="{9FCFB129-A2EB-43CB-8497-D5D1CDBC9900}" destId="{E441F3CD-887D-4618-9E82-5509AC019B68}" srcOrd="1" destOrd="0" presId="urn:microsoft.com/office/officeart/2005/8/layout/StepDownProcess"/>
    <dgm:cxn modelId="{39148ED0-E36C-4A0E-A7E4-646727FC6881}" type="presParOf" srcId="{9FCFB129-A2EB-43CB-8497-D5D1CDBC9900}" destId="{71A96E3D-57EB-484D-842B-5A364265E228}" srcOrd="2" destOrd="0" presId="urn:microsoft.com/office/officeart/2005/8/layout/StepDownProcess"/>
    <dgm:cxn modelId="{F6C7F319-867B-4F2B-B285-0C8CB3D62D1E}" type="presParOf" srcId="{71A96E3D-57EB-484D-842B-5A364265E228}" destId="{65D49659-89BC-4444-860F-911E2DCC9191}" srcOrd="0" destOrd="0" presId="urn:microsoft.com/office/officeart/2005/8/layout/StepDownProcess"/>
    <dgm:cxn modelId="{759CB4A7-57A3-4080-A8CB-9C3ED9982577}" type="presParOf" srcId="{71A96E3D-57EB-484D-842B-5A364265E228}" destId="{D61E4BD3-7BAB-401D-B2F3-C3BFA7EAF531}" srcOrd="1" destOrd="0" presId="urn:microsoft.com/office/officeart/2005/8/layout/StepDownProcess"/>
    <dgm:cxn modelId="{1F2B840A-7D20-4ECA-8C3E-7B2167838C14}" type="presParOf" srcId="{71A96E3D-57EB-484D-842B-5A364265E228}" destId="{56478916-A802-4192-B57B-385BE10DFE3D}" srcOrd="2" destOrd="0" presId="urn:microsoft.com/office/officeart/2005/8/layout/StepDownProcess"/>
    <dgm:cxn modelId="{EC9D7F2E-3897-448B-AE79-F774449C64CE}" type="presParOf" srcId="{9FCFB129-A2EB-43CB-8497-D5D1CDBC9900}" destId="{083B6887-32CA-4EB9-AA5C-84328BC82F8E}" srcOrd="3" destOrd="0" presId="urn:microsoft.com/office/officeart/2005/8/layout/StepDownProcess"/>
    <dgm:cxn modelId="{BE2DD040-65EB-4E43-9011-FC9467666D37}" type="presParOf" srcId="{9FCFB129-A2EB-43CB-8497-D5D1CDBC9900}" destId="{6A1F6DF6-BC46-4F0F-BF24-AAA6C1452225}" srcOrd="4" destOrd="0" presId="urn:microsoft.com/office/officeart/2005/8/layout/StepDownProcess"/>
    <dgm:cxn modelId="{F10FA87B-5822-48AF-9DC9-531B703B2472}" type="presParOf" srcId="{6A1F6DF6-BC46-4F0F-BF24-AAA6C1452225}" destId="{39419AD8-C414-418D-8ED4-B04183713905}" srcOrd="0" destOrd="0" presId="urn:microsoft.com/office/officeart/2005/8/layout/StepDownProcess"/>
    <dgm:cxn modelId="{2869094A-7879-4A12-A379-A5FA435F2D2A}" type="presParOf" srcId="{6A1F6DF6-BC46-4F0F-BF24-AAA6C1452225}" destId="{DD257E85-D6CC-47F2-9D1D-6C07CF860391}" srcOrd="1" destOrd="0" presId="urn:microsoft.com/office/officeart/2005/8/layout/StepDownProcess"/>
    <dgm:cxn modelId="{A9230A1D-E6F1-4E0F-8F85-FCD00A07224A}" type="presParOf" srcId="{6A1F6DF6-BC46-4F0F-BF24-AAA6C1452225}" destId="{7A4CDF4E-8C18-49D4-8D50-EC04A0A42C11}" srcOrd="2" destOrd="0" presId="urn:microsoft.com/office/officeart/2005/8/layout/StepDownProcess"/>
    <dgm:cxn modelId="{60985645-01C8-4271-BBED-F1BF4F5406AA}" type="presParOf" srcId="{9FCFB129-A2EB-43CB-8497-D5D1CDBC9900}" destId="{3B1C784E-15E4-48F2-A38C-F60F5D2EF73D}" srcOrd="5" destOrd="0" presId="urn:microsoft.com/office/officeart/2005/8/layout/StepDownProcess"/>
    <dgm:cxn modelId="{6D6A87EE-9AA7-4C84-85D9-79FC0C30076A}" type="presParOf" srcId="{9FCFB129-A2EB-43CB-8497-D5D1CDBC9900}" destId="{9A8DFA38-6123-49DD-B74B-EF39A6671355}" srcOrd="6" destOrd="0" presId="urn:microsoft.com/office/officeart/2005/8/layout/StepDownProcess"/>
    <dgm:cxn modelId="{79C760CB-116E-473F-B409-6EB26AF757C4}" type="presParOf" srcId="{9A8DFA38-6123-49DD-B74B-EF39A6671355}" destId="{4FADAB94-3BAF-41A9-AD06-4749A1F76B73}" srcOrd="0" destOrd="0" presId="urn:microsoft.com/office/officeart/2005/8/layout/StepDownProcess"/>
    <dgm:cxn modelId="{383725B2-3992-4524-AC89-FACCB10C7D79}" type="presParOf" srcId="{9A8DFA38-6123-49DD-B74B-EF39A6671355}" destId="{DF2638EA-BDA2-484A-A346-2FED706E6AAA}"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5BDB28-3111-4313-B95C-53C85D673D3F}" type="doc">
      <dgm:prSet loTypeId="urn:microsoft.com/office/officeart/2009/3/layout/OpposingIdeas" loCatId="relationship" qsTypeId="urn:microsoft.com/office/officeart/2005/8/quickstyle/simple3" qsCatId="simple" csTypeId="urn:microsoft.com/office/officeart/2005/8/colors/accent1_2" csCatId="accent1" phldr="1"/>
      <dgm:spPr/>
      <dgm:t>
        <a:bodyPr/>
        <a:lstStyle/>
        <a:p>
          <a:endParaRPr lang="en-US"/>
        </a:p>
      </dgm:t>
    </dgm:pt>
    <dgm:pt modelId="{D0B893C6-0358-4EED-957A-F60406C5BA5D}">
      <dgm:prSet phldrT="[Text]"/>
      <dgm:spPr/>
      <dgm:t>
        <a:bodyPr/>
        <a:lstStyle/>
        <a:p>
          <a:r>
            <a:rPr lang="en-US" dirty="0"/>
            <a:t>Stimulants</a:t>
          </a:r>
        </a:p>
      </dgm:t>
    </dgm:pt>
    <dgm:pt modelId="{F18FCB5E-737E-4C9F-A260-9166240100B5}" type="parTrans" cxnId="{ACB42DF3-0995-4990-AB44-A88E11CA432D}">
      <dgm:prSet/>
      <dgm:spPr/>
      <dgm:t>
        <a:bodyPr/>
        <a:lstStyle/>
        <a:p>
          <a:endParaRPr lang="en-US"/>
        </a:p>
      </dgm:t>
    </dgm:pt>
    <dgm:pt modelId="{3C9B4732-2E49-44AD-9B06-720086E0EA40}" type="sibTrans" cxnId="{ACB42DF3-0995-4990-AB44-A88E11CA432D}">
      <dgm:prSet/>
      <dgm:spPr/>
      <dgm:t>
        <a:bodyPr/>
        <a:lstStyle/>
        <a:p>
          <a:endParaRPr lang="en-US"/>
        </a:p>
      </dgm:t>
    </dgm:pt>
    <dgm:pt modelId="{4A5282BB-F83A-4CC8-B871-E0328614A2C4}">
      <dgm:prSet phldrT="[Text]"/>
      <dgm:spPr/>
      <dgm:t>
        <a:bodyPr/>
        <a:lstStyle/>
        <a:p>
          <a:r>
            <a:rPr lang="en-US" dirty="0"/>
            <a:t>Ritalin</a:t>
          </a:r>
        </a:p>
        <a:p>
          <a:r>
            <a:rPr lang="en-US" dirty="0"/>
            <a:t>Concerta</a:t>
          </a:r>
        </a:p>
        <a:p>
          <a:r>
            <a:rPr lang="en-US" dirty="0"/>
            <a:t>Vyvanse</a:t>
          </a:r>
        </a:p>
        <a:p>
          <a:r>
            <a:rPr lang="en-US" dirty="0"/>
            <a:t>Adderall</a:t>
          </a:r>
        </a:p>
      </dgm:t>
    </dgm:pt>
    <dgm:pt modelId="{49053975-69AA-4BEE-A7E7-86BC0ADA0E20}" type="parTrans" cxnId="{EE979F73-A47A-4043-9127-364D94EAAF31}">
      <dgm:prSet/>
      <dgm:spPr/>
      <dgm:t>
        <a:bodyPr/>
        <a:lstStyle/>
        <a:p>
          <a:endParaRPr lang="en-US"/>
        </a:p>
      </dgm:t>
    </dgm:pt>
    <dgm:pt modelId="{5094ED9E-6074-4CC5-A266-2645DAD15564}" type="sibTrans" cxnId="{EE979F73-A47A-4043-9127-364D94EAAF31}">
      <dgm:prSet/>
      <dgm:spPr/>
      <dgm:t>
        <a:bodyPr/>
        <a:lstStyle/>
        <a:p>
          <a:endParaRPr lang="en-US"/>
        </a:p>
      </dgm:t>
    </dgm:pt>
    <dgm:pt modelId="{99E9640A-202E-44F6-9B23-B1BFA2E3D17D}">
      <dgm:prSet phldrT="[Text]"/>
      <dgm:spPr/>
      <dgm:t>
        <a:bodyPr/>
        <a:lstStyle/>
        <a:p>
          <a:r>
            <a:rPr lang="en-US" dirty="0"/>
            <a:t>Non-Stimulants</a:t>
          </a:r>
        </a:p>
      </dgm:t>
    </dgm:pt>
    <dgm:pt modelId="{D3D30215-1A10-41F5-8C83-5E538A0DB7CF}" type="parTrans" cxnId="{CA8A80E7-5996-4F8E-A4DF-6C0E41F0345A}">
      <dgm:prSet/>
      <dgm:spPr/>
      <dgm:t>
        <a:bodyPr/>
        <a:lstStyle/>
        <a:p>
          <a:endParaRPr lang="en-US"/>
        </a:p>
      </dgm:t>
    </dgm:pt>
    <dgm:pt modelId="{6F37CD6D-CCD1-47F4-9A1B-048E26A55855}" type="sibTrans" cxnId="{CA8A80E7-5996-4F8E-A4DF-6C0E41F0345A}">
      <dgm:prSet/>
      <dgm:spPr/>
      <dgm:t>
        <a:bodyPr/>
        <a:lstStyle/>
        <a:p>
          <a:endParaRPr lang="en-US"/>
        </a:p>
      </dgm:t>
    </dgm:pt>
    <dgm:pt modelId="{21E308CF-BB7C-435A-87FB-67650603B863}">
      <dgm:prSet phldrT="[Text]"/>
      <dgm:spPr/>
      <dgm:t>
        <a:bodyPr/>
        <a:lstStyle/>
        <a:p>
          <a:r>
            <a:rPr lang="en-US" dirty="0"/>
            <a:t>Strattera</a:t>
          </a:r>
        </a:p>
        <a:p>
          <a:r>
            <a:rPr lang="en-US" dirty="0"/>
            <a:t>Qelbree</a:t>
          </a:r>
        </a:p>
        <a:p>
          <a:r>
            <a:rPr lang="en-US" dirty="0"/>
            <a:t>Clonidine</a:t>
          </a:r>
        </a:p>
        <a:p>
          <a:r>
            <a:rPr lang="en-US" dirty="0"/>
            <a:t>Guanfacine</a:t>
          </a:r>
        </a:p>
        <a:p>
          <a:endParaRPr lang="en-US" dirty="0"/>
        </a:p>
      </dgm:t>
    </dgm:pt>
    <dgm:pt modelId="{459307C1-CA38-484F-BA41-467E164BAB85}" type="parTrans" cxnId="{265BD0A6-B8C3-4ACB-A048-FC34E4F5EA54}">
      <dgm:prSet/>
      <dgm:spPr/>
      <dgm:t>
        <a:bodyPr/>
        <a:lstStyle/>
        <a:p>
          <a:endParaRPr lang="en-US"/>
        </a:p>
      </dgm:t>
    </dgm:pt>
    <dgm:pt modelId="{88C52217-8FCC-4AD0-BE21-C423E50C4537}" type="sibTrans" cxnId="{265BD0A6-B8C3-4ACB-A048-FC34E4F5EA54}">
      <dgm:prSet/>
      <dgm:spPr/>
      <dgm:t>
        <a:bodyPr/>
        <a:lstStyle/>
        <a:p>
          <a:endParaRPr lang="en-US"/>
        </a:p>
      </dgm:t>
    </dgm:pt>
    <dgm:pt modelId="{B5B31A36-6073-4E98-9487-C80C9B9DE139}" type="pres">
      <dgm:prSet presAssocID="{EC5BDB28-3111-4313-B95C-53C85D673D3F}" presName="Name0" presStyleCnt="0">
        <dgm:presLayoutVars>
          <dgm:chMax val="2"/>
          <dgm:dir/>
          <dgm:animOne val="branch"/>
          <dgm:animLvl val="lvl"/>
          <dgm:resizeHandles val="exact"/>
        </dgm:presLayoutVars>
      </dgm:prSet>
      <dgm:spPr/>
    </dgm:pt>
    <dgm:pt modelId="{614CBC07-1A0F-4295-B482-C6806281317D}" type="pres">
      <dgm:prSet presAssocID="{EC5BDB28-3111-4313-B95C-53C85D673D3F}" presName="Background" presStyleLbl="node1" presStyleIdx="0" presStyleCnt="1"/>
      <dgm:spPr/>
    </dgm:pt>
    <dgm:pt modelId="{1E752FA0-DAE1-4AAB-98C3-DB492739D7B1}" type="pres">
      <dgm:prSet presAssocID="{EC5BDB28-3111-4313-B95C-53C85D673D3F}" presName="Divider" presStyleLbl="callout" presStyleIdx="0" presStyleCnt="1"/>
      <dgm:spPr/>
    </dgm:pt>
    <dgm:pt modelId="{4C0A7EE4-0DEE-4C27-8EE4-F5DD345117D0}" type="pres">
      <dgm:prSet presAssocID="{EC5BDB28-3111-4313-B95C-53C85D673D3F}" presName="ChildText1" presStyleLbl="revTx" presStyleIdx="0" presStyleCnt="0">
        <dgm:presLayoutVars>
          <dgm:chMax val="0"/>
          <dgm:chPref val="0"/>
          <dgm:bulletEnabled val="1"/>
        </dgm:presLayoutVars>
      </dgm:prSet>
      <dgm:spPr/>
    </dgm:pt>
    <dgm:pt modelId="{F2AE522B-52F9-4C56-B720-A04C9B27A7CE}" type="pres">
      <dgm:prSet presAssocID="{EC5BDB28-3111-4313-B95C-53C85D673D3F}" presName="ChildText2" presStyleLbl="revTx" presStyleIdx="0" presStyleCnt="0">
        <dgm:presLayoutVars>
          <dgm:chMax val="0"/>
          <dgm:chPref val="0"/>
          <dgm:bulletEnabled val="1"/>
        </dgm:presLayoutVars>
      </dgm:prSet>
      <dgm:spPr/>
    </dgm:pt>
    <dgm:pt modelId="{936FB6D2-3EBF-41A7-8AB7-0BBF03ABC184}" type="pres">
      <dgm:prSet presAssocID="{EC5BDB28-3111-4313-B95C-53C85D673D3F}" presName="ParentText1" presStyleLbl="revTx" presStyleIdx="0" presStyleCnt="0">
        <dgm:presLayoutVars>
          <dgm:chMax val="1"/>
          <dgm:chPref val="1"/>
        </dgm:presLayoutVars>
      </dgm:prSet>
      <dgm:spPr/>
    </dgm:pt>
    <dgm:pt modelId="{E1D7F535-04F1-4CE5-8F66-E21A096BC52A}" type="pres">
      <dgm:prSet presAssocID="{EC5BDB28-3111-4313-B95C-53C85D673D3F}" presName="ParentShape1" presStyleLbl="alignImgPlace1" presStyleIdx="0" presStyleCnt="2">
        <dgm:presLayoutVars/>
      </dgm:prSet>
      <dgm:spPr/>
    </dgm:pt>
    <dgm:pt modelId="{27364CB4-C6CB-410B-8254-5D8CB99B847F}" type="pres">
      <dgm:prSet presAssocID="{EC5BDB28-3111-4313-B95C-53C85D673D3F}" presName="ParentText2" presStyleLbl="revTx" presStyleIdx="0" presStyleCnt="0">
        <dgm:presLayoutVars>
          <dgm:chMax val="1"/>
          <dgm:chPref val="1"/>
        </dgm:presLayoutVars>
      </dgm:prSet>
      <dgm:spPr/>
    </dgm:pt>
    <dgm:pt modelId="{1BBF953A-2370-44E2-8034-C914AC18B0F7}" type="pres">
      <dgm:prSet presAssocID="{EC5BDB28-3111-4313-B95C-53C85D673D3F}" presName="ParentShape2" presStyleLbl="alignImgPlace1" presStyleIdx="1" presStyleCnt="2">
        <dgm:presLayoutVars/>
      </dgm:prSet>
      <dgm:spPr/>
    </dgm:pt>
  </dgm:ptLst>
  <dgm:cxnLst>
    <dgm:cxn modelId="{14024B2C-F142-41BC-B1E5-3718C9701EF3}" type="presOf" srcId="{99E9640A-202E-44F6-9B23-B1BFA2E3D17D}" destId="{1BBF953A-2370-44E2-8034-C914AC18B0F7}" srcOrd="1" destOrd="0" presId="urn:microsoft.com/office/officeart/2009/3/layout/OpposingIdeas"/>
    <dgm:cxn modelId="{A05AD03B-3FCD-49E6-BBFD-556D9A3973D2}" type="presOf" srcId="{EC5BDB28-3111-4313-B95C-53C85D673D3F}" destId="{B5B31A36-6073-4E98-9487-C80C9B9DE139}" srcOrd="0" destOrd="0" presId="urn:microsoft.com/office/officeart/2009/3/layout/OpposingIdeas"/>
    <dgm:cxn modelId="{962AD75C-D05F-4B71-827F-9837DF4C3FF2}" type="presOf" srcId="{D0B893C6-0358-4EED-957A-F60406C5BA5D}" destId="{E1D7F535-04F1-4CE5-8F66-E21A096BC52A}" srcOrd="1" destOrd="0" presId="urn:microsoft.com/office/officeart/2009/3/layout/OpposingIdeas"/>
    <dgm:cxn modelId="{83831465-B89E-4735-B592-06A824B431F3}" type="presOf" srcId="{99E9640A-202E-44F6-9B23-B1BFA2E3D17D}" destId="{27364CB4-C6CB-410B-8254-5D8CB99B847F}" srcOrd="0" destOrd="0" presId="urn:microsoft.com/office/officeart/2009/3/layout/OpposingIdeas"/>
    <dgm:cxn modelId="{EE979F73-A47A-4043-9127-364D94EAAF31}" srcId="{D0B893C6-0358-4EED-957A-F60406C5BA5D}" destId="{4A5282BB-F83A-4CC8-B871-E0328614A2C4}" srcOrd="0" destOrd="0" parTransId="{49053975-69AA-4BEE-A7E7-86BC0ADA0E20}" sibTransId="{5094ED9E-6074-4CC5-A266-2645DAD15564}"/>
    <dgm:cxn modelId="{265BD0A6-B8C3-4ACB-A048-FC34E4F5EA54}" srcId="{99E9640A-202E-44F6-9B23-B1BFA2E3D17D}" destId="{21E308CF-BB7C-435A-87FB-67650603B863}" srcOrd="0" destOrd="0" parTransId="{459307C1-CA38-484F-BA41-467E164BAB85}" sibTransId="{88C52217-8FCC-4AD0-BE21-C423E50C4537}"/>
    <dgm:cxn modelId="{747A73B3-74E7-4D8C-B496-4258FD4BA0FB}" type="presOf" srcId="{21E308CF-BB7C-435A-87FB-67650603B863}" destId="{F2AE522B-52F9-4C56-B720-A04C9B27A7CE}" srcOrd="0" destOrd="0" presId="urn:microsoft.com/office/officeart/2009/3/layout/OpposingIdeas"/>
    <dgm:cxn modelId="{CA8A80E7-5996-4F8E-A4DF-6C0E41F0345A}" srcId="{EC5BDB28-3111-4313-B95C-53C85D673D3F}" destId="{99E9640A-202E-44F6-9B23-B1BFA2E3D17D}" srcOrd="1" destOrd="0" parTransId="{D3D30215-1A10-41F5-8C83-5E538A0DB7CF}" sibTransId="{6F37CD6D-CCD1-47F4-9A1B-048E26A55855}"/>
    <dgm:cxn modelId="{ACB42DF3-0995-4990-AB44-A88E11CA432D}" srcId="{EC5BDB28-3111-4313-B95C-53C85D673D3F}" destId="{D0B893C6-0358-4EED-957A-F60406C5BA5D}" srcOrd="0" destOrd="0" parTransId="{F18FCB5E-737E-4C9F-A260-9166240100B5}" sibTransId="{3C9B4732-2E49-44AD-9B06-720086E0EA40}"/>
    <dgm:cxn modelId="{D8E192FC-76B0-415D-B38F-9ECFA4706921}" type="presOf" srcId="{4A5282BB-F83A-4CC8-B871-E0328614A2C4}" destId="{4C0A7EE4-0DEE-4C27-8EE4-F5DD345117D0}" srcOrd="0" destOrd="0" presId="urn:microsoft.com/office/officeart/2009/3/layout/OpposingIdeas"/>
    <dgm:cxn modelId="{109C3BFE-41B4-40B0-9FDD-EAAD87EF78A6}" type="presOf" srcId="{D0B893C6-0358-4EED-957A-F60406C5BA5D}" destId="{936FB6D2-3EBF-41A7-8AB7-0BBF03ABC184}" srcOrd="0" destOrd="0" presId="urn:microsoft.com/office/officeart/2009/3/layout/OpposingIdeas"/>
    <dgm:cxn modelId="{F7AB7C3E-9751-44D6-ACA7-944D0B331295}" type="presParOf" srcId="{B5B31A36-6073-4E98-9487-C80C9B9DE139}" destId="{614CBC07-1A0F-4295-B482-C6806281317D}" srcOrd="0" destOrd="0" presId="urn:microsoft.com/office/officeart/2009/3/layout/OpposingIdeas"/>
    <dgm:cxn modelId="{6D6DD925-AAB6-4964-B438-2328A901958C}" type="presParOf" srcId="{B5B31A36-6073-4E98-9487-C80C9B9DE139}" destId="{1E752FA0-DAE1-4AAB-98C3-DB492739D7B1}" srcOrd="1" destOrd="0" presId="urn:microsoft.com/office/officeart/2009/3/layout/OpposingIdeas"/>
    <dgm:cxn modelId="{1ABF0B81-0E35-4CCF-9AFF-231777457BC4}" type="presParOf" srcId="{B5B31A36-6073-4E98-9487-C80C9B9DE139}" destId="{4C0A7EE4-0DEE-4C27-8EE4-F5DD345117D0}" srcOrd="2" destOrd="0" presId="urn:microsoft.com/office/officeart/2009/3/layout/OpposingIdeas"/>
    <dgm:cxn modelId="{FCFC1520-11AA-4C27-97C5-7575381F86F9}" type="presParOf" srcId="{B5B31A36-6073-4E98-9487-C80C9B9DE139}" destId="{F2AE522B-52F9-4C56-B720-A04C9B27A7CE}" srcOrd="3" destOrd="0" presId="urn:microsoft.com/office/officeart/2009/3/layout/OpposingIdeas"/>
    <dgm:cxn modelId="{75BD006A-436D-4B5A-B7F0-B88111204412}" type="presParOf" srcId="{B5B31A36-6073-4E98-9487-C80C9B9DE139}" destId="{936FB6D2-3EBF-41A7-8AB7-0BBF03ABC184}" srcOrd="4" destOrd="0" presId="urn:microsoft.com/office/officeart/2009/3/layout/OpposingIdeas"/>
    <dgm:cxn modelId="{3E5E85FF-DDCD-4DD1-B5E8-7E3FB0AD070D}" type="presParOf" srcId="{B5B31A36-6073-4E98-9487-C80C9B9DE139}" destId="{E1D7F535-04F1-4CE5-8F66-E21A096BC52A}" srcOrd="5" destOrd="0" presId="urn:microsoft.com/office/officeart/2009/3/layout/OpposingIdeas"/>
    <dgm:cxn modelId="{664EC71E-BB06-4569-B1F8-8CD15C1AD44F}" type="presParOf" srcId="{B5B31A36-6073-4E98-9487-C80C9B9DE139}" destId="{27364CB4-C6CB-410B-8254-5D8CB99B847F}" srcOrd="6" destOrd="0" presId="urn:microsoft.com/office/officeart/2009/3/layout/OpposingIdeas"/>
    <dgm:cxn modelId="{7120C828-B117-4268-94EC-1B81891D13A2}" type="presParOf" srcId="{B5B31A36-6073-4E98-9487-C80C9B9DE139}" destId="{1BBF953A-2370-44E2-8034-C914AC18B0F7}" srcOrd="7" destOrd="0" presId="urn:microsoft.com/office/officeart/2009/3/layout/OpposingIdea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A92F52-20AD-487D-8CC9-019551D0D399}">
      <dsp:nvSpPr>
        <dsp:cNvPr id="0" name=""/>
        <dsp:cNvSpPr/>
      </dsp:nvSpPr>
      <dsp:spPr>
        <a:xfrm>
          <a:off x="948266" y="0"/>
          <a:ext cx="5418667" cy="5418667"/>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4D9026-2E95-4110-BA2C-A2D4A2350956}">
      <dsp:nvSpPr>
        <dsp:cNvPr id="0" name=""/>
        <dsp:cNvSpPr/>
      </dsp:nvSpPr>
      <dsp:spPr>
        <a:xfrm>
          <a:off x="3657599" y="544777"/>
          <a:ext cx="3522133" cy="1282700"/>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Severe Cases:   4 years old</a:t>
          </a:r>
        </a:p>
      </dsp:txBody>
      <dsp:txXfrm>
        <a:off x="3720215" y="607393"/>
        <a:ext cx="3396901" cy="1157468"/>
      </dsp:txXfrm>
    </dsp:sp>
    <dsp:sp modelId="{EBC802BC-CF4E-430A-ABDD-98AD875A9002}">
      <dsp:nvSpPr>
        <dsp:cNvPr id="0" name=""/>
        <dsp:cNvSpPr/>
      </dsp:nvSpPr>
      <dsp:spPr>
        <a:xfrm>
          <a:off x="3657599" y="1987814"/>
          <a:ext cx="3522133" cy="1282700"/>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Moderate Case: 6 years old</a:t>
          </a:r>
        </a:p>
      </dsp:txBody>
      <dsp:txXfrm>
        <a:off x="3720215" y="2050430"/>
        <a:ext cx="3396901" cy="1157468"/>
      </dsp:txXfrm>
    </dsp:sp>
    <dsp:sp modelId="{177F4F06-28B6-4564-9ACF-5957CA69982E}">
      <dsp:nvSpPr>
        <dsp:cNvPr id="0" name=""/>
        <dsp:cNvSpPr/>
      </dsp:nvSpPr>
      <dsp:spPr>
        <a:xfrm>
          <a:off x="3657599" y="3430852"/>
          <a:ext cx="3522133" cy="1282700"/>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Mild Cases: 7 years old</a:t>
          </a:r>
        </a:p>
      </dsp:txBody>
      <dsp:txXfrm>
        <a:off x="3720215" y="3493468"/>
        <a:ext cx="3396901" cy="11574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C4F763-9A41-4B16-A75A-384E71DC1D5B}">
      <dsp:nvSpPr>
        <dsp:cNvPr id="0" name=""/>
        <dsp:cNvSpPr/>
      </dsp:nvSpPr>
      <dsp:spPr>
        <a:xfrm rot="5400000">
          <a:off x="649738" y="1184365"/>
          <a:ext cx="1040130" cy="1184151"/>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E5B40E0-D4A3-416B-BF92-16EB56352D35}">
      <dsp:nvSpPr>
        <dsp:cNvPr id="0" name=""/>
        <dsp:cNvSpPr/>
      </dsp:nvSpPr>
      <dsp:spPr>
        <a:xfrm>
          <a:off x="374167" y="31360"/>
          <a:ext cx="1750966" cy="1225619"/>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Approx.    30 %</a:t>
          </a:r>
        </a:p>
      </dsp:txBody>
      <dsp:txXfrm>
        <a:off x="434008" y="91201"/>
        <a:ext cx="1631284" cy="1105937"/>
      </dsp:txXfrm>
    </dsp:sp>
    <dsp:sp modelId="{ECD8583A-E214-4767-8718-40762A8D6DC2}">
      <dsp:nvSpPr>
        <dsp:cNvPr id="0" name=""/>
        <dsp:cNvSpPr/>
      </dsp:nvSpPr>
      <dsp:spPr>
        <a:xfrm>
          <a:off x="2125133" y="148250"/>
          <a:ext cx="1273486" cy="990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114300" lvl="1" indent="-114300" algn="l" defTabSz="577850">
            <a:lnSpc>
              <a:spcPct val="90000"/>
            </a:lnSpc>
            <a:spcBef>
              <a:spcPct val="0"/>
            </a:spcBef>
            <a:spcAft>
              <a:spcPct val="15000"/>
            </a:spcAft>
            <a:buChar char="•"/>
          </a:pPr>
          <a:r>
            <a:rPr lang="en-US" sz="1300" b="0" i="0" kern="1200" dirty="0"/>
            <a:t>% of Children Who'll Retain the DX into Adulthood</a:t>
          </a:r>
          <a:endParaRPr lang="en-US" sz="1300" kern="1200" dirty="0"/>
        </a:p>
      </dsp:txBody>
      <dsp:txXfrm>
        <a:off x="2125133" y="148250"/>
        <a:ext cx="1273486" cy="990600"/>
      </dsp:txXfrm>
    </dsp:sp>
    <dsp:sp modelId="{65D49659-89BC-4444-860F-911E2DCC9191}">
      <dsp:nvSpPr>
        <dsp:cNvPr id="0" name=""/>
        <dsp:cNvSpPr/>
      </dsp:nvSpPr>
      <dsp:spPr>
        <a:xfrm rot="5400000">
          <a:off x="2101476" y="2561140"/>
          <a:ext cx="1040130" cy="1184151"/>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1E4BD3-7BAB-401D-B2F3-C3BFA7EAF531}">
      <dsp:nvSpPr>
        <dsp:cNvPr id="0" name=""/>
        <dsp:cNvSpPr/>
      </dsp:nvSpPr>
      <dsp:spPr>
        <a:xfrm>
          <a:off x="1825904" y="1408135"/>
          <a:ext cx="1750966" cy="1225619"/>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0" i="0" kern="1200" dirty="0"/>
            <a:t>Age 13-18 years, 8.7%</a:t>
          </a:r>
          <a:endParaRPr lang="en-US" sz="2200" kern="1200" dirty="0"/>
        </a:p>
      </dsp:txBody>
      <dsp:txXfrm>
        <a:off x="1885745" y="1467976"/>
        <a:ext cx="1631284" cy="1105937"/>
      </dsp:txXfrm>
    </dsp:sp>
    <dsp:sp modelId="{56478916-A802-4192-B57B-385BE10DFE3D}">
      <dsp:nvSpPr>
        <dsp:cNvPr id="0" name=""/>
        <dsp:cNvSpPr/>
      </dsp:nvSpPr>
      <dsp:spPr>
        <a:xfrm>
          <a:off x="3576871" y="1525026"/>
          <a:ext cx="1273486" cy="990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114300" lvl="1" indent="-114300" algn="l" defTabSz="577850">
            <a:lnSpc>
              <a:spcPct val="90000"/>
            </a:lnSpc>
            <a:spcBef>
              <a:spcPct val="0"/>
            </a:spcBef>
            <a:spcAft>
              <a:spcPct val="15000"/>
            </a:spcAft>
            <a:buChar char="•"/>
          </a:pPr>
          <a:r>
            <a:rPr lang="en-US" sz="1300" b="0" i="0" kern="1200" dirty="0"/>
            <a:t>Prevalence of ADHD among U.S. adolescents</a:t>
          </a:r>
          <a:endParaRPr lang="en-US" sz="1300" kern="1200" dirty="0"/>
        </a:p>
      </dsp:txBody>
      <dsp:txXfrm>
        <a:off x="3576871" y="1525026"/>
        <a:ext cx="1273486" cy="990600"/>
      </dsp:txXfrm>
    </dsp:sp>
    <dsp:sp modelId="{39419AD8-C414-418D-8ED4-B04183713905}">
      <dsp:nvSpPr>
        <dsp:cNvPr id="0" name=""/>
        <dsp:cNvSpPr/>
      </dsp:nvSpPr>
      <dsp:spPr>
        <a:xfrm rot="5400000">
          <a:off x="3553213" y="3937916"/>
          <a:ext cx="1040130" cy="1184151"/>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D257E85-D6CC-47F2-9D1D-6C07CF860391}">
      <dsp:nvSpPr>
        <dsp:cNvPr id="0" name=""/>
        <dsp:cNvSpPr/>
      </dsp:nvSpPr>
      <dsp:spPr>
        <a:xfrm>
          <a:off x="3277642" y="2784911"/>
          <a:ext cx="1750966" cy="1225619"/>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50%</a:t>
          </a:r>
        </a:p>
      </dsp:txBody>
      <dsp:txXfrm>
        <a:off x="3337483" y="2844752"/>
        <a:ext cx="1631284" cy="1105937"/>
      </dsp:txXfrm>
    </dsp:sp>
    <dsp:sp modelId="{7A4CDF4E-8C18-49D4-8D50-EC04A0A42C11}">
      <dsp:nvSpPr>
        <dsp:cNvPr id="0" name=""/>
        <dsp:cNvSpPr/>
      </dsp:nvSpPr>
      <dsp:spPr>
        <a:xfrm>
          <a:off x="5028608" y="2901802"/>
          <a:ext cx="1273486" cy="990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114300" lvl="1" indent="-114300" algn="l" defTabSz="577850">
            <a:lnSpc>
              <a:spcPct val="90000"/>
            </a:lnSpc>
            <a:spcBef>
              <a:spcPct val="0"/>
            </a:spcBef>
            <a:spcAft>
              <a:spcPct val="15000"/>
            </a:spcAft>
            <a:buChar char="•"/>
          </a:pPr>
          <a:r>
            <a:rPr lang="en-US" sz="1300" b="0" i="0" kern="1200" dirty="0"/>
            <a:t>% of Adolescent Severe Impairment Cases</a:t>
          </a:r>
          <a:endParaRPr lang="en-US" sz="1300" kern="1200" dirty="0"/>
        </a:p>
      </dsp:txBody>
      <dsp:txXfrm>
        <a:off x="5028608" y="2901802"/>
        <a:ext cx="1273486" cy="990600"/>
      </dsp:txXfrm>
    </dsp:sp>
    <dsp:sp modelId="{4FADAB94-3BAF-41A9-AD06-4749A1F76B73}">
      <dsp:nvSpPr>
        <dsp:cNvPr id="0" name=""/>
        <dsp:cNvSpPr/>
      </dsp:nvSpPr>
      <dsp:spPr>
        <a:xfrm>
          <a:off x="4729379" y="4161686"/>
          <a:ext cx="1750966" cy="1225619"/>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Nearly 3x as many males are affected</a:t>
          </a:r>
        </a:p>
      </dsp:txBody>
      <dsp:txXfrm>
        <a:off x="4789220" y="4221527"/>
        <a:ext cx="1631284" cy="1105937"/>
      </dsp:txXfrm>
    </dsp:sp>
    <dsp:sp modelId="{DF2638EA-BDA2-484A-A346-2FED706E6AAA}">
      <dsp:nvSpPr>
        <dsp:cNvPr id="0" name=""/>
        <dsp:cNvSpPr/>
      </dsp:nvSpPr>
      <dsp:spPr>
        <a:xfrm>
          <a:off x="6480346" y="4278577"/>
          <a:ext cx="1273486" cy="990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Impact on males vs. females</a:t>
          </a:r>
        </a:p>
      </dsp:txBody>
      <dsp:txXfrm>
        <a:off x="6480346" y="4278577"/>
        <a:ext cx="1273486" cy="9906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4CBC07-1A0F-4295-B482-C6806281317D}">
      <dsp:nvSpPr>
        <dsp:cNvPr id="0" name=""/>
        <dsp:cNvSpPr/>
      </dsp:nvSpPr>
      <dsp:spPr>
        <a:xfrm>
          <a:off x="881379" y="987563"/>
          <a:ext cx="5288280" cy="2843856"/>
        </a:xfrm>
        <a:prstGeom prst="round2DiagRect">
          <a:avLst>
            <a:gd name="adj1" fmla="val 0"/>
            <a:gd name="adj2" fmla="val 1667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E752FA0-DAE1-4AAB-98C3-DB492739D7B1}">
      <dsp:nvSpPr>
        <dsp:cNvPr id="0" name=""/>
        <dsp:cNvSpPr/>
      </dsp:nvSpPr>
      <dsp:spPr>
        <a:xfrm>
          <a:off x="3525519" y="1289184"/>
          <a:ext cx="705" cy="2240614"/>
        </a:xfrm>
        <a:prstGeom prst="lin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tint val="5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dsp:style>
    </dsp:sp>
    <dsp:sp modelId="{4C0A7EE4-0DEE-4C27-8EE4-F5DD345117D0}">
      <dsp:nvSpPr>
        <dsp:cNvPr id="0" name=""/>
        <dsp:cNvSpPr/>
      </dsp:nvSpPr>
      <dsp:spPr>
        <a:xfrm>
          <a:off x="1057655" y="1203007"/>
          <a:ext cx="2291588" cy="241296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Ritalin</a:t>
          </a:r>
        </a:p>
        <a:p>
          <a:pPr marL="0" lvl="0" indent="0" algn="l" defTabSz="1155700">
            <a:lnSpc>
              <a:spcPct val="90000"/>
            </a:lnSpc>
            <a:spcBef>
              <a:spcPct val="0"/>
            </a:spcBef>
            <a:spcAft>
              <a:spcPct val="35000"/>
            </a:spcAft>
            <a:buNone/>
          </a:pPr>
          <a:r>
            <a:rPr lang="en-US" sz="2600" kern="1200" dirty="0"/>
            <a:t>Concerta</a:t>
          </a:r>
        </a:p>
        <a:p>
          <a:pPr marL="0" lvl="0" indent="0" algn="l" defTabSz="1155700">
            <a:lnSpc>
              <a:spcPct val="90000"/>
            </a:lnSpc>
            <a:spcBef>
              <a:spcPct val="0"/>
            </a:spcBef>
            <a:spcAft>
              <a:spcPct val="35000"/>
            </a:spcAft>
            <a:buNone/>
          </a:pPr>
          <a:r>
            <a:rPr lang="en-US" sz="2600" kern="1200" dirty="0"/>
            <a:t>Vyvanse</a:t>
          </a:r>
        </a:p>
        <a:p>
          <a:pPr marL="0" lvl="0" indent="0" algn="l" defTabSz="1155700">
            <a:lnSpc>
              <a:spcPct val="90000"/>
            </a:lnSpc>
            <a:spcBef>
              <a:spcPct val="0"/>
            </a:spcBef>
            <a:spcAft>
              <a:spcPct val="35000"/>
            </a:spcAft>
            <a:buNone/>
          </a:pPr>
          <a:r>
            <a:rPr lang="en-US" sz="2600" kern="1200" dirty="0"/>
            <a:t>Adderall</a:t>
          </a:r>
        </a:p>
      </dsp:txBody>
      <dsp:txXfrm>
        <a:off x="1057655" y="1203007"/>
        <a:ext cx="2291588" cy="2412968"/>
      </dsp:txXfrm>
    </dsp:sp>
    <dsp:sp modelId="{F2AE522B-52F9-4C56-B720-A04C9B27A7CE}">
      <dsp:nvSpPr>
        <dsp:cNvPr id="0" name=""/>
        <dsp:cNvSpPr/>
      </dsp:nvSpPr>
      <dsp:spPr>
        <a:xfrm>
          <a:off x="3701796" y="1203007"/>
          <a:ext cx="2291588" cy="241296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Strattera</a:t>
          </a:r>
        </a:p>
        <a:p>
          <a:pPr marL="0" lvl="0" indent="0" algn="l" defTabSz="1155700">
            <a:lnSpc>
              <a:spcPct val="90000"/>
            </a:lnSpc>
            <a:spcBef>
              <a:spcPct val="0"/>
            </a:spcBef>
            <a:spcAft>
              <a:spcPct val="35000"/>
            </a:spcAft>
            <a:buNone/>
          </a:pPr>
          <a:r>
            <a:rPr lang="en-US" sz="2600" kern="1200" dirty="0"/>
            <a:t>Qelbree</a:t>
          </a:r>
        </a:p>
        <a:p>
          <a:pPr marL="0" lvl="0" indent="0" algn="l" defTabSz="1155700">
            <a:lnSpc>
              <a:spcPct val="90000"/>
            </a:lnSpc>
            <a:spcBef>
              <a:spcPct val="0"/>
            </a:spcBef>
            <a:spcAft>
              <a:spcPct val="35000"/>
            </a:spcAft>
            <a:buNone/>
          </a:pPr>
          <a:r>
            <a:rPr lang="en-US" sz="2600" kern="1200" dirty="0"/>
            <a:t>Clonidine</a:t>
          </a:r>
        </a:p>
        <a:p>
          <a:pPr marL="0" lvl="0" indent="0" algn="l" defTabSz="1155700">
            <a:lnSpc>
              <a:spcPct val="90000"/>
            </a:lnSpc>
            <a:spcBef>
              <a:spcPct val="0"/>
            </a:spcBef>
            <a:spcAft>
              <a:spcPct val="35000"/>
            </a:spcAft>
            <a:buNone/>
          </a:pPr>
          <a:r>
            <a:rPr lang="en-US" sz="2600" kern="1200" dirty="0"/>
            <a:t>Guanfacine</a:t>
          </a:r>
        </a:p>
        <a:p>
          <a:pPr marL="0" lvl="0" indent="0" algn="l" defTabSz="1155700">
            <a:lnSpc>
              <a:spcPct val="90000"/>
            </a:lnSpc>
            <a:spcBef>
              <a:spcPct val="0"/>
            </a:spcBef>
            <a:spcAft>
              <a:spcPct val="35000"/>
            </a:spcAft>
            <a:buNone/>
          </a:pPr>
          <a:endParaRPr lang="en-US" sz="2600" kern="1200" dirty="0"/>
        </a:p>
      </dsp:txBody>
      <dsp:txXfrm>
        <a:off x="3701796" y="1203007"/>
        <a:ext cx="2291588" cy="2412968"/>
      </dsp:txXfrm>
    </dsp:sp>
    <dsp:sp modelId="{E1D7F535-04F1-4CE5-8F66-E21A096BC52A}">
      <dsp:nvSpPr>
        <dsp:cNvPr id="0" name=""/>
        <dsp:cNvSpPr/>
      </dsp:nvSpPr>
      <dsp:spPr>
        <a:xfrm rot="16200000">
          <a:off x="-1110504" y="1365559"/>
          <a:ext cx="3102388" cy="881380"/>
        </a:xfrm>
        <a:prstGeom prst="rightArrow">
          <a:avLst>
            <a:gd name="adj1" fmla="val 49830"/>
            <a:gd name="adj2" fmla="val 60660"/>
          </a:avLst>
        </a:prstGeom>
        <a:solidFill>
          <a:schemeClr val="accent1">
            <a:tint val="50000"/>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txBody>
        <a:bodyPr spcFirstLastPara="0" vert="horz" wrap="square" lIns="80010" tIns="80010" rIns="80010" bIns="80010" numCol="1" spcCol="1270" anchor="ctr" anchorCtr="0">
          <a:noAutofit/>
        </a:bodyPr>
        <a:lstStyle/>
        <a:p>
          <a:pPr marL="0" lvl="0" indent="0" algn="r" defTabSz="933450">
            <a:lnSpc>
              <a:spcPct val="90000"/>
            </a:lnSpc>
            <a:spcBef>
              <a:spcPct val="0"/>
            </a:spcBef>
            <a:spcAft>
              <a:spcPct val="35000"/>
            </a:spcAft>
            <a:buNone/>
          </a:pPr>
          <a:r>
            <a:rPr lang="en-US" sz="2100" kern="1200" dirty="0"/>
            <a:t>Stimulants</a:t>
          </a:r>
        </a:p>
      </dsp:txBody>
      <dsp:txXfrm>
        <a:off x="-977297" y="1719860"/>
        <a:ext cx="2835974" cy="439192"/>
      </dsp:txXfrm>
    </dsp:sp>
    <dsp:sp modelId="{1BBF953A-2370-44E2-8034-C914AC18B0F7}">
      <dsp:nvSpPr>
        <dsp:cNvPr id="0" name=""/>
        <dsp:cNvSpPr/>
      </dsp:nvSpPr>
      <dsp:spPr>
        <a:xfrm rot="5400000">
          <a:off x="5059155" y="2572044"/>
          <a:ext cx="3102388" cy="881380"/>
        </a:xfrm>
        <a:prstGeom prst="rightArrow">
          <a:avLst>
            <a:gd name="adj1" fmla="val 49830"/>
            <a:gd name="adj2" fmla="val 60660"/>
          </a:avLst>
        </a:prstGeom>
        <a:solidFill>
          <a:schemeClr val="accent1">
            <a:tint val="50000"/>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txBody>
        <a:bodyPr spcFirstLastPara="0" vert="horz" wrap="square" lIns="80010" tIns="80010" rIns="80010" bIns="80010" numCol="1" spcCol="1270" anchor="ctr" anchorCtr="0">
          <a:noAutofit/>
        </a:bodyPr>
        <a:lstStyle/>
        <a:p>
          <a:pPr marL="0" lvl="0" indent="0" algn="r" defTabSz="933450">
            <a:lnSpc>
              <a:spcPct val="90000"/>
            </a:lnSpc>
            <a:spcBef>
              <a:spcPct val="0"/>
            </a:spcBef>
            <a:spcAft>
              <a:spcPct val="35000"/>
            </a:spcAft>
            <a:buNone/>
          </a:pPr>
          <a:r>
            <a:rPr lang="en-US" sz="2100" kern="1200" dirty="0"/>
            <a:t>Non-Stimulants</a:t>
          </a:r>
        </a:p>
      </dsp:txBody>
      <dsp:txXfrm>
        <a:off x="5192362" y="2659931"/>
        <a:ext cx="2835974" cy="439192"/>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0594C5-4210-4C0B-94C8-05EA2A2738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A07B545-CB7B-485B-8848-24C5090D7C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3E10C-4735-4A0D-A76B-FFFBF4B6ED03}" type="datetimeFigureOut">
              <a:rPr lang="en-US" smtClean="0"/>
              <a:t>3/21/2024</a:t>
            </a:fld>
            <a:endParaRPr lang="en-US" dirty="0"/>
          </a:p>
        </p:txBody>
      </p:sp>
      <p:sp>
        <p:nvSpPr>
          <p:cNvPr id="4" name="Footer Placeholder 3">
            <a:extLst>
              <a:ext uri="{FF2B5EF4-FFF2-40B4-BE49-F238E27FC236}">
                <a16:creationId xmlns:a16="http://schemas.microsoft.com/office/drawing/2014/main" id="{DD9E7E0C-EC12-408D-80EA-659FD94A65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F952D70-4DD5-4630-8772-5085BDBF1D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13D6A-DFDD-4B27-9F53-83C0CD9331E8}" type="slidenum">
              <a:rPr lang="en-US" smtClean="0"/>
              <a:t>‹#›</a:t>
            </a:fld>
            <a:endParaRPr lang="en-US" dirty="0"/>
          </a:p>
        </p:txBody>
      </p:sp>
    </p:spTree>
    <p:extLst>
      <p:ext uri="{BB962C8B-B14F-4D97-AF65-F5344CB8AC3E}">
        <p14:creationId xmlns:p14="http://schemas.microsoft.com/office/powerpoint/2010/main" val="2786963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35CDE-2E0B-4188-96E9-ADF9ACB826A9}" type="datetimeFigureOut">
              <a:rPr lang="en-US" noProof="0" smtClean="0"/>
              <a:t>3/21/2024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1D7B6F-E65C-42E7-86A5-0A01C6C95227}" type="slidenum">
              <a:rPr lang="en-US" noProof="0" smtClean="0"/>
              <a:t>‹#›</a:t>
            </a:fld>
            <a:endParaRPr lang="en-US" noProof="0" dirty="0"/>
          </a:p>
        </p:txBody>
      </p:sp>
    </p:spTree>
    <p:extLst>
      <p:ext uri="{BB962C8B-B14F-4D97-AF65-F5344CB8AC3E}">
        <p14:creationId xmlns:p14="http://schemas.microsoft.com/office/powerpoint/2010/main" val="2295432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1D7B6F-E65C-42E7-86A5-0A01C6C95227}" type="slidenum">
              <a:rPr lang="en-US" noProof="0" smtClean="0"/>
              <a:t>45</a:t>
            </a:fld>
            <a:endParaRPr lang="en-US" noProof="0" dirty="0"/>
          </a:p>
        </p:txBody>
      </p:sp>
    </p:spTree>
    <p:extLst>
      <p:ext uri="{BB962C8B-B14F-4D97-AF65-F5344CB8AC3E}">
        <p14:creationId xmlns:p14="http://schemas.microsoft.com/office/powerpoint/2010/main" val="252082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1D7B6F-E65C-42E7-86A5-0A01C6C95227}" type="slidenum">
              <a:rPr lang="en-US" noProof="0" smtClean="0"/>
              <a:t>62</a:t>
            </a:fld>
            <a:endParaRPr lang="en-US" noProof="0" dirty="0"/>
          </a:p>
        </p:txBody>
      </p:sp>
    </p:spTree>
    <p:extLst>
      <p:ext uri="{BB962C8B-B14F-4D97-AF65-F5344CB8AC3E}">
        <p14:creationId xmlns:p14="http://schemas.microsoft.com/office/powerpoint/2010/main" val="10065928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3" name="Subtitl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6"/>
            <a:ext cx="3963590" cy="858767"/>
          </a:xfrm>
        </p:spPr>
        <p:txBody>
          <a:bodyPr anchor="ctr" anchorCtr="0">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a:t>
            </a:r>
          </a:p>
        </p:txBody>
      </p:sp>
      <p:sp>
        <p:nvSpPr>
          <p:cNvPr id="42" name="Picture Placeholder 26">
            <a:extLst>
              <a:ext uri="{FF2B5EF4-FFF2-40B4-BE49-F238E27FC236}">
                <a16:creationId xmlns:a16="http://schemas.microsoft.com/office/drawing/2014/main" id="{C109A47C-99A8-42F1-AF6B-F5CB08E6BC97}"/>
              </a:ext>
            </a:extLst>
          </p:cNvPr>
          <p:cNvSpPr>
            <a:spLocks noGrp="1"/>
          </p:cNvSpPr>
          <p:nvPr>
            <p:ph type="pic" sz="quarter" idx="15"/>
          </p:nvPr>
        </p:nvSpPr>
        <p:spPr>
          <a:xfrm>
            <a:off x="90"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39"/>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45" name="Text Placeholder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1" y="580664"/>
            <a:ext cx="1391775" cy="858837"/>
          </a:xfrm>
        </p:spPr>
        <p:txBody>
          <a:bodyPr>
            <a:normAutofit/>
          </a:bodyPr>
          <a:lstStyle>
            <a:lvl1pPr marL="0" indent="0" algn="ctr">
              <a:buNone/>
              <a:defRPr sz="2600" b="1">
                <a:solidFill>
                  <a:schemeClr val="bg1"/>
                </a:solidFill>
              </a:defRPr>
            </a:lvl1pPr>
          </a:lstStyle>
          <a:p>
            <a:pPr lvl="0"/>
            <a:r>
              <a:rPr lang="en-US" noProof="0"/>
              <a:t>MONTH</a:t>
            </a:r>
            <a:br>
              <a:rPr lang="en-US" noProof="0"/>
            </a:br>
            <a:r>
              <a:rPr lang="en-US" noProof="0"/>
              <a:t>20XX</a:t>
            </a:r>
          </a:p>
        </p:txBody>
      </p:sp>
    </p:spTree>
    <p:extLst>
      <p:ext uri="{BB962C8B-B14F-4D97-AF65-F5344CB8AC3E}">
        <p14:creationId xmlns:p14="http://schemas.microsoft.com/office/powerpoint/2010/main" val="3771749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6" name="Picture Placeholder 15">
            <a:extLst>
              <a:ext uri="{FF2B5EF4-FFF2-40B4-BE49-F238E27FC236}">
                <a16:creationId xmlns:a16="http://schemas.microsoft.com/office/drawing/2014/main" id="{18500C30-FF27-4A5C-AA4F-B1D5C57A0F7F}"/>
              </a:ext>
            </a:extLst>
          </p:cNvPr>
          <p:cNvSpPr>
            <a:spLocks noGrp="1"/>
          </p:cNvSpPr>
          <p:nvPr>
            <p:ph type="pic" sz="quarter" idx="13"/>
          </p:nvPr>
        </p:nvSpPr>
        <p:spPr>
          <a:xfrm>
            <a:off x="3314240" y="793217"/>
            <a:ext cx="8877760" cy="6064783"/>
          </a:xfrm>
          <a:custGeom>
            <a:avLst/>
            <a:gdLst>
              <a:gd name="connsiteX0" fmla="*/ 0 w 8534400"/>
              <a:gd name="connsiteY0" fmla="*/ 6043236 h 6043236"/>
              <a:gd name="connsiteX1" fmla="*/ 1510809 w 8534400"/>
              <a:gd name="connsiteY1" fmla="*/ 0 h 6043236"/>
              <a:gd name="connsiteX2" fmla="*/ 7023591 w 8534400"/>
              <a:gd name="connsiteY2" fmla="*/ 0 h 6043236"/>
              <a:gd name="connsiteX3" fmla="*/ 8534400 w 8534400"/>
              <a:gd name="connsiteY3" fmla="*/ 6043236 h 6043236"/>
              <a:gd name="connsiteX4" fmla="*/ 0 w 8534400"/>
              <a:gd name="connsiteY4" fmla="*/ 6043236 h 6043236"/>
              <a:gd name="connsiteX0" fmla="*/ 0 w 8534400"/>
              <a:gd name="connsiteY0" fmla="*/ 6043236 h 6043236"/>
              <a:gd name="connsiteX1" fmla="*/ 1510809 w 8534400"/>
              <a:gd name="connsiteY1" fmla="*/ 0 h 6043236"/>
              <a:gd name="connsiteX2" fmla="*/ 8518563 w 8534400"/>
              <a:gd name="connsiteY2" fmla="*/ 14514 h 6043236"/>
              <a:gd name="connsiteX3" fmla="*/ 8534400 w 8534400"/>
              <a:gd name="connsiteY3" fmla="*/ 6043236 h 6043236"/>
              <a:gd name="connsiteX4" fmla="*/ 0 w 8534400"/>
              <a:gd name="connsiteY4" fmla="*/ 6043236 h 6043236"/>
              <a:gd name="connsiteX0" fmla="*/ 317991 w 8852391"/>
              <a:gd name="connsiteY0" fmla="*/ 6028722 h 6028722"/>
              <a:gd name="connsiteX1" fmla="*/ 0 w 8852391"/>
              <a:gd name="connsiteY1" fmla="*/ 2162629 h 6028722"/>
              <a:gd name="connsiteX2" fmla="*/ 8836554 w 8852391"/>
              <a:gd name="connsiteY2" fmla="*/ 0 h 6028722"/>
              <a:gd name="connsiteX3" fmla="*/ 8852391 w 8852391"/>
              <a:gd name="connsiteY3" fmla="*/ 6028722 h 6028722"/>
              <a:gd name="connsiteX4" fmla="*/ 317991 w 8852391"/>
              <a:gd name="connsiteY4" fmla="*/ 6028722 h 6028722"/>
              <a:gd name="connsiteX0" fmla="*/ 913076 w 8852391"/>
              <a:gd name="connsiteY0" fmla="*/ 6043236 h 6043236"/>
              <a:gd name="connsiteX1" fmla="*/ 0 w 8852391"/>
              <a:gd name="connsiteY1" fmla="*/ 2162629 h 6043236"/>
              <a:gd name="connsiteX2" fmla="*/ 8836554 w 8852391"/>
              <a:gd name="connsiteY2" fmla="*/ 0 h 6043236"/>
              <a:gd name="connsiteX3" fmla="*/ 8852391 w 8852391"/>
              <a:gd name="connsiteY3" fmla="*/ 6028722 h 6043236"/>
              <a:gd name="connsiteX4" fmla="*/ 913076 w 8852391"/>
              <a:gd name="connsiteY4" fmla="*/ 6043236 h 6043236"/>
              <a:gd name="connsiteX0" fmla="*/ 933682 w 8872997"/>
              <a:gd name="connsiteY0" fmla="*/ 6043236 h 6043236"/>
              <a:gd name="connsiteX1" fmla="*/ 0 w 8872997"/>
              <a:gd name="connsiteY1" fmla="*/ 2167781 h 6043236"/>
              <a:gd name="connsiteX2" fmla="*/ 8857160 w 8872997"/>
              <a:gd name="connsiteY2" fmla="*/ 0 h 6043236"/>
              <a:gd name="connsiteX3" fmla="*/ 8872997 w 8872997"/>
              <a:gd name="connsiteY3" fmla="*/ 6028722 h 6043236"/>
              <a:gd name="connsiteX4" fmla="*/ 933682 w 8872997"/>
              <a:gd name="connsiteY4" fmla="*/ 6043236 h 6043236"/>
              <a:gd name="connsiteX0" fmla="*/ 933682 w 8872997"/>
              <a:gd name="connsiteY0" fmla="*/ 6050963 h 6050963"/>
              <a:gd name="connsiteX1" fmla="*/ 0 w 8872997"/>
              <a:gd name="connsiteY1" fmla="*/ 2167781 h 6050963"/>
              <a:gd name="connsiteX2" fmla="*/ 8857160 w 8872997"/>
              <a:gd name="connsiteY2" fmla="*/ 0 h 6050963"/>
              <a:gd name="connsiteX3" fmla="*/ 8872997 w 8872997"/>
              <a:gd name="connsiteY3" fmla="*/ 6028722 h 6050963"/>
              <a:gd name="connsiteX4" fmla="*/ 933682 w 8872997"/>
              <a:gd name="connsiteY4" fmla="*/ 6050963 h 6050963"/>
              <a:gd name="connsiteX0" fmla="*/ 933682 w 8872997"/>
              <a:gd name="connsiteY0" fmla="*/ 6050963 h 6054480"/>
              <a:gd name="connsiteX1" fmla="*/ 0 w 8872997"/>
              <a:gd name="connsiteY1" fmla="*/ 2167781 h 6054480"/>
              <a:gd name="connsiteX2" fmla="*/ 8857160 w 8872997"/>
              <a:gd name="connsiteY2" fmla="*/ 0 h 6054480"/>
              <a:gd name="connsiteX3" fmla="*/ 8872997 w 8872997"/>
              <a:gd name="connsiteY3" fmla="*/ 6054480 h 6054480"/>
              <a:gd name="connsiteX4" fmla="*/ 933682 w 8872997"/>
              <a:gd name="connsiteY4" fmla="*/ 6050963 h 6054480"/>
              <a:gd name="connsiteX0" fmla="*/ 933682 w 8875190"/>
              <a:gd name="connsiteY0" fmla="*/ 6063842 h 6067359"/>
              <a:gd name="connsiteX1" fmla="*/ 0 w 8875190"/>
              <a:gd name="connsiteY1" fmla="*/ 2180660 h 6067359"/>
              <a:gd name="connsiteX2" fmla="*/ 8875190 w 8875190"/>
              <a:gd name="connsiteY2" fmla="*/ 0 h 6067359"/>
              <a:gd name="connsiteX3" fmla="*/ 8872997 w 8875190"/>
              <a:gd name="connsiteY3" fmla="*/ 6067359 h 6067359"/>
              <a:gd name="connsiteX4" fmla="*/ 933682 w 8875190"/>
              <a:gd name="connsiteY4" fmla="*/ 6063842 h 6067359"/>
              <a:gd name="connsiteX0" fmla="*/ 933682 w 8872997"/>
              <a:gd name="connsiteY0" fmla="*/ 6061266 h 6064783"/>
              <a:gd name="connsiteX1" fmla="*/ 0 w 8872997"/>
              <a:gd name="connsiteY1" fmla="*/ 2178084 h 6064783"/>
              <a:gd name="connsiteX2" fmla="*/ 8872614 w 8872997"/>
              <a:gd name="connsiteY2" fmla="*/ 0 h 6064783"/>
              <a:gd name="connsiteX3" fmla="*/ 8872997 w 8872997"/>
              <a:gd name="connsiteY3" fmla="*/ 6064783 h 6064783"/>
              <a:gd name="connsiteX4" fmla="*/ 933682 w 8872997"/>
              <a:gd name="connsiteY4" fmla="*/ 6061266 h 6064783"/>
              <a:gd name="connsiteX0" fmla="*/ 938445 w 8877760"/>
              <a:gd name="connsiteY0" fmla="*/ 6061266 h 6064783"/>
              <a:gd name="connsiteX1" fmla="*/ 0 w 8877760"/>
              <a:gd name="connsiteY1" fmla="*/ 2175703 h 6064783"/>
              <a:gd name="connsiteX2" fmla="*/ 8877377 w 8877760"/>
              <a:gd name="connsiteY2" fmla="*/ 0 h 6064783"/>
              <a:gd name="connsiteX3" fmla="*/ 8877760 w 8877760"/>
              <a:gd name="connsiteY3" fmla="*/ 6064783 h 6064783"/>
              <a:gd name="connsiteX4" fmla="*/ 938445 w 8877760"/>
              <a:gd name="connsiteY4" fmla="*/ 6061266 h 6064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760" h="6064783">
                <a:moveTo>
                  <a:pt x="938445" y="6061266"/>
                </a:moveTo>
                <a:lnTo>
                  <a:pt x="0" y="2175703"/>
                </a:lnTo>
                <a:lnTo>
                  <a:pt x="8877377" y="0"/>
                </a:lnTo>
                <a:cubicBezTo>
                  <a:pt x="8877505" y="2021594"/>
                  <a:pt x="8877632" y="4043189"/>
                  <a:pt x="8877760" y="6064783"/>
                </a:cubicBezTo>
                <a:lnTo>
                  <a:pt x="938445" y="6061266"/>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652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7" name="Graphic 16">
            <a:extLst>
              <a:ext uri="{FF2B5EF4-FFF2-40B4-BE49-F238E27FC236}">
                <a16:creationId xmlns:a16="http://schemas.microsoft.com/office/drawing/2014/main" id="{AD638337-297E-49B3-AE0F-B36EC9D01661}"/>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2FA8DCE5-120B-4D39-B899-95EBEC388DE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53F4B5D3-A813-434A-B7AA-8FEE19B9CF16}"/>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B6DFBA5C-859C-4C16-8ECF-9FCA37E77DD4}"/>
              </a:ext>
            </a:extLst>
          </p:cNvPr>
          <p:cNvSpPr>
            <a:spLocks noGrp="1"/>
          </p:cNvSpPr>
          <p:nvPr>
            <p:ph type="body" idx="1" hasCustomPrompt="1"/>
          </p:nvPr>
        </p:nvSpPr>
        <p:spPr>
          <a:xfrm>
            <a:off x="748030" y="2442380"/>
            <a:ext cx="3913632" cy="804672"/>
          </a:xfrm>
          <a:gradFill>
            <a:gsLst>
              <a:gs pos="0">
                <a:schemeClr val="tx2"/>
              </a:gs>
              <a:gs pos="100000">
                <a:schemeClr val="tx1"/>
              </a:gs>
            </a:gsLst>
            <a:lin ang="10800000" scaled="1"/>
          </a:gradFill>
        </p:spPr>
        <p:txBody>
          <a:bodyPr lIns="144000" tIns="72000" bIns="72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DBF8466-F90A-4774-B172-0061F1A7985F}"/>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7BC76C28-113A-459C-BD12-125E112B10B7}"/>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6D51ADD0-1305-43DD-A03D-2FE3B5D0EB62}"/>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74E08599-4D6A-4CDA-9228-3DBD31E1E64D}"/>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548D0821-4E36-47CF-A7AC-8FB339F5F24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F708432B-D626-47BC-8C1E-E5F2ADCDCE43}"/>
              </a:ext>
            </a:extLst>
          </p:cNvPr>
          <p:cNvSpPr>
            <a:spLocks noGrp="1"/>
          </p:cNvSpPr>
          <p:nvPr>
            <p:ph type="title" hasCustomPrompt="1"/>
          </p:nvPr>
        </p:nvSpPr>
        <p:spPr>
          <a:xfrm rot="-360000">
            <a:off x="846111" y="974881"/>
            <a:ext cx="3933620" cy="734415"/>
          </a:xfrm>
        </p:spPr>
        <p:txBody>
          <a:bodyPr anchor="b">
            <a:normAutofit/>
          </a:bodyPr>
          <a:lstStyle>
            <a:lvl1pPr>
              <a:defRPr sz="4000">
                <a:solidFill>
                  <a:schemeClr val="bg1"/>
                </a:solidFill>
              </a:defRPr>
            </a:lvl1pPr>
          </a:lstStyle>
          <a:p>
            <a:r>
              <a:rPr lang="en-US" noProof="0"/>
              <a:t>Text Layout 1</a:t>
            </a:r>
          </a:p>
        </p:txBody>
      </p:sp>
      <p:sp>
        <p:nvSpPr>
          <p:cNvPr id="17" name="Text Placeholder 16">
            <a:extLst>
              <a:ext uri="{FF2B5EF4-FFF2-40B4-BE49-F238E27FC236}">
                <a16:creationId xmlns:a16="http://schemas.microsoft.com/office/drawing/2014/main" id="{B8041375-FFF3-48A5-8985-52AD4D496A62}"/>
              </a:ext>
            </a:extLst>
          </p:cNvPr>
          <p:cNvSpPr>
            <a:spLocks noGrp="1"/>
          </p:cNvSpPr>
          <p:nvPr>
            <p:ph type="body" sz="quarter" idx="13"/>
          </p:nvPr>
        </p:nvSpPr>
        <p:spPr>
          <a:xfrm>
            <a:off x="808990" y="3392622"/>
            <a:ext cx="3913188" cy="2249488"/>
          </a:xfrm>
        </p:spPr>
        <p:txBody>
          <a:bodyPr>
            <a:normAutofit/>
          </a:bodyPr>
          <a:lstStyle>
            <a:lvl1pPr marL="180000" indent="-180000">
              <a:spcBef>
                <a:spcPts val="600"/>
              </a:spcBef>
              <a:buClr>
                <a:schemeClr val="accent2"/>
              </a:buClr>
              <a:defRPr sz="1600" b="0">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Click to edit Master text styles</a:t>
            </a:r>
          </a:p>
        </p:txBody>
      </p:sp>
      <p:grpSp>
        <p:nvGrpSpPr>
          <p:cNvPr id="19" name="Graphic 17">
            <a:extLst>
              <a:ext uri="{FF2B5EF4-FFF2-40B4-BE49-F238E27FC236}">
                <a16:creationId xmlns:a16="http://schemas.microsoft.com/office/drawing/2014/main" id="{1CF7F5A7-666B-4C97-8F1C-0930361F612E}"/>
              </a:ext>
            </a:extLst>
          </p:cNvPr>
          <p:cNvGrpSpPr/>
          <p:nvPr/>
        </p:nvGrpSpPr>
        <p:grpSpPr>
          <a:xfrm>
            <a:off x="5530724" y="0"/>
            <a:ext cx="6340653" cy="6429600"/>
            <a:chOff x="5530724" y="0"/>
            <a:chExt cx="6340653" cy="6429600"/>
          </a:xfrm>
        </p:grpSpPr>
        <p:sp>
          <p:nvSpPr>
            <p:cNvPr id="20" name="Freeform: Shape 19">
              <a:extLst>
                <a:ext uri="{FF2B5EF4-FFF2-40B4-BE49-F238E27FC236}">
                  <a16:creationId xmlns:a16="http://schemas.microsoft.com/office/drawing/2014/main" id="{E7BC95EC-0C9A-48BD-BC1E-AF1C1DA9C02C}"/>
                </a:ext>
              </a:extLst>
            </p:cNvPr>
            <p:cNvSpPr/>
            <p:nvPr/>
          </p:nvSpPr>
          <p:spPr>
            <a:xfrm>
              <a:off x="5518024" y="-12700"/>
              <a:ext cx="2287209" cy="5565543"/>
            </a:xfrm>
            <a:custGeom>
              <a:avLst/>
              <a:gdLst>
                <a:gd name="connsiteX0" fmla="*/ 1132162 w 2287209"/>
                <a:gd name="connsiteY0" fmla="*/ 5560454 h 5565543"/>
                <a:gd name="connsiteX1" fmla="*/ 2283391 w 2287209"/>
                <a:gd name="connsiteY1" fmla="*/ 12700 h 5565543"/>
                <a:gd name="connsiteX2" fmla="*/ 552736 w 2287209"/>
                <a:gd name="connsiteY2" fmla="*/ 12700 h 5565543"/>
                <a:gd name="connsiteX3" fmla="*/ 12700 w 2287209"/>
                <a:gd name="connsiteY3" fmla="*/ 5359688 h 5565543"/>
                <a:gd name="connsiteX4" fmla="*/ 1132162 w 2287209"/>
                <a:gd name="connsiteY4" fmla="*/ 5560454 h 556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209" h="5565543">
                  <a:moveTo>
                    <a:pt x="1132162" y="5560454"/>
                  </a:moveTo>
                  <a:lnTo>
                    <a:pt x="2283391" y="12700"/>
                  </a:lnTo>
                  <a:lnTo>
                    <a:pt x="552736" y="12700"/>
                  </a:lnTo>
                  <a:cubicBezTo>
                    <a:pt x="569255" y="560360"/>
                    <a:pt x="573067" y="2477804"/>
                    <a:pt x="12700" y="5359688"/>
                  </a:cubicBezTo>
                  <a:cubicBezTo>
                    <a:pt x="363406" y="5395267"/>
                    <a:pt x="1132162" y="5560454"/>
                    <a:pt x="1132162" y="5560454"/>
                  </a:cubicBezTo>
                  <a:close/>
                </a:path>
              </a:pathLst>
            </a:custGeom>
            <a:gradFill flip="none" rotWithShape="1">
              <a:gsLst>
                <a:gs pos="3000">
                  <a:schemeClr val="accent5">
                    <a:alpha val="6000"/>
                  </a:schemeClr>
                </a:gs>
                <a:gs pos="100000">
                  <a:schemeClr val="accent5">
                    <a:alpha val="50000"/>
                  </a:schemeClr>
                </a:gs>
              </a:gsLst>
              <a:lin ang="5880000" scaled="0"/>
              <a:tileRect/>
            </a:gradFill>
            <a:ln w="12694" cap="flat">
              <a:noFill/>
              <a:prstDash val="solid"/>
              <a:miter/>
            </a:ln>
          </p:spPr>
          <p:txBody>
            <a:bodyPr rtlCol="0" anchor="ctr"/>
            <a:lstStyle/>
            <a:p>
              <a:endParaRPr lang="en-US" noProof="0" dirty="0"/>
            </a:p>
          </p:txBody>
        </p:sp>
        <p:sp>
          <p:nvSpPr>
            <p:cNvPr id="21" name="Freeform: Shape 20">
              <a:extLst>
                <a:ext uri="{FF2B5EF4-FFF2-40B4-BE49-F238E27FC236}">
                  <a16:creationId xmlns:a16="http://schemas.microsoft.com/office/drawing/2014/main" id="{DF5F80F8-FA23-4496-B401-E10D70AC21A8}"/>
                </a:ext>
              </a:extLst>
            </p:cNvPr>
            <p:cNvSpPr/>
            <p:nvPr/>
          </p:nvSpPr>
          <p:spPr>
            <a:xfrm>
              <a:off x="5537084" y="-12700"/>
              <a:ext cx="6340653" cy="6455013"/>
            </a:xfrm>
            <a:custGeom>
              <a:avLst/>
              <a:gdLst>
                <a:gd name="connsiteX0" fmla="*/ 5080140 w 6340653"/>
                <a:gd name="connsiteY0" fmla="*/ 6446112 h 6455013"/>
                <a:gd name="connsiteX1" fmla="*/ 6334294 w 6340653"/>
                <a:gd name="connsiteY1" fmla="*/ 545112 h 6455013"/>
                <a:gd name="connsiteX2" fmla="*/ 3831070 w 6340653"/>
                <a:gd name="connsiteY2" fmla="*/ 12700 h 6455013"/>
                <a:gd name="connsiteX3" fmla="*/ 1151222 w 6340653"/>
                <a:gd name="connsiteY3" fmla="*/ 12700 h 6455013"/>
                <a:gd name="connsiteX4" fmla="*/ 12700 w 6340653"/>
                <a:gd name="connsiteY4" fmla="*/ 5369854 h 6455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653" h="6455013">
                  <a:moveTo>
                    <a:pt x="5080140" y="6446112"/>
                  </a:moveTo>
                  <a:lnTo>
                    <a:pt x="6334294" y="545112"/>
                  </a:lnTo>
                  <a:lnTo>
                    <a:pt x="3831070" y="12700"/>
                  </a:lnTo>
                  <a:lnTo>
                    <a:pt x="1151222" y="12700"/>
                  </a:lnTo>
                  <a:lnTo>
                    <a:pt x="12700" y="5369854"/>
                  </a:lnTo>
                  <a:close/>
                </a:path>
              </a:pathLst>
            </a:custGeom>
            <a:gradFill>
              <a:gsLst>
                <a:gs pos="3000">
                  <a:schemeClr val="accent5"/>
                </a:gs>
                <a:gs pos="100000">
                  <a:schemeClr val="bg2"/>
                </a:gs>
              </a:gsLst>
              <a:lin ang="0" scaled="1"/>
            </a:gradFill>
            <a:ln w="12694" cap="flat">
              <a:noFill/>
              <a:prstDash val="solid"/>
              <a:miter/>
            </a:ln>
          </p:spPr>
          <p:txBody>
            <a:bodyPr rtlCol="0" anchor="ctr"/>
            <a:lstStyle/>
            <a:p>
              <a:endParaRPr lang="en-US" noProof="0" dirty="0"/>
            </a:p>
          </p:txBody>
        </p:sp>
        <p:sp>
          <p:nvSpPr>
            <p:cNvPr id="22" name="Freeform: Shape 21">
              <a:extLst>
                <a:ext uri="{FF2B5EF4-FFF2-40B4-BE49-F238E27FC236}">
                  <a16:creationId xmlns:a16="http://schemas.microsoft.com/office/drawing/2014/main" id="{65F2E539-DDA4-47DC-A929-17C7DB4D8C88}"/>
                </a:ext>
              </a:extLst>
            </p:cNvPr>
            <p:cNvSpPr/>
            <p:nvPr/>
          </p:nvSpPr>
          <p:spPr>
            <a:xfrm>
              <a:off x="5830609" y="-12700"/>
              <a:ext cx="5756144" cy="6150052"/>
            </a:xfrm>
            <a:custGeom>
              <a:avLst/>
              <a:gdLst>
                <a:gd name="connsiteX0" fmla="*/ 5715476 w 5756143"/>
                <a:gd name="connsiteY0" fmla="*/ 764938 h 6150052"/>
                <a:gd name="connsiteX1" fmla="*/ 4579496 w 5756143"/>
                <a:gd name="connsiteY1" fmla="*/ 6113197 h 6150052"/>
                <a:gd name="connsiteX2" fmla="*/ 43196 w 5756143"/>
                <a:gd name="connsiteY2" fmla="*/ 5150027 h 6150052"/>
                <a:gd name="connsiteX3" fmla="*/ 1134704 w 5756143"/>
                <a:gd name="connsiteY3" fmla="*/ 12700 h 6150052"/>
                <a:gd name="connsiteX4" fmla="*/ 1109290 w 5756143"/>
                <a:gd name="connsiteY4" fmla="*/ 12700 h 6150052"/>
                <a:gd name="connsiteX5" fmla="*/ 12700 w 5756143"/>
                <a:gd name="connsiteY5" fmla="*/ 5169087 h 6150052"/>
                <a:gd name="connsiteX6" fmla="*/ 4598556 w 5756143"/>
                <a:gd name="connsiteY6" fmla="*/ 6143693 h 6150052"/>
                <a:gd name="connsiteX7" fmla="*/ 5743431 w 5756143"/>
                <a:gd name="connsiteY7" fmla="*/ 757314 h 6150052"/>
                <a:gd name="connsiteX8" fmla="*/ 5745972 w 5756143"/>
                <a:gd name="connsiteY8" fmla="*/ 744607 h 6150052"/>
                <a:gd name="connsiteX9" fmla="*/ 2299910 w 5756143"/>
                <a:gd name="connsiteY9" fmla="*/ 12700 h 6150052"/>
                <a:gd name="connsiteX10" fmla="*/ 2177925 w 5756143"/>
                <a:gd name="connsiteY10" fmla="*/ 12700 h 615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6143" h="6150052">
                  <a:moveTo>
                    <a:pt x="5715476" y="764938"/>
                  </a:moveTo>
                  <a:lnTo>
                    <a:pt x="4579496" y="6113197"/>
                  </a:lnTo>
                  <a:lnTo>
                    <a:pt x="43196" y="5150027"/>
                  </a:lnTo>
                  <a:lnTo>
                    <a:pt x="1134704" y="12700"/>
                  </a:lnTo>
                  <a:lnTo>
                    <a:pt x="1109290" y="12700"/>
                  </a:lnTo>
                  <a:lnTo>
                    <a:pt x="12700" y="5169087"/>
                  </a:lnTo>
                  <a:lnTo>
                    <a:pt x="4598556" y="6143693"/>
                  </a:lnTo>
                  <a:lnTo>
                    <a:pt x="5743431" y="757314"/>
                  </a:lnTo>
                  <a:lnTo>
                    <a:pt x="5745972" y="744607"/>
                  </a:lnTo>
                  <a:lnTo>
                    <a:pt x="2299910" y="12700"/>
                  </a:lnTo>
                  <a:lnTo>
                    <a:pt x="2177925" y="12700"/>
                  </a:lnTo>
                  <a:close/>
                </a:path>
              </a:pathLst>
            </a:custGeom>
            <a:solidFill>
              <a:schemeClr val="bg1"/>
            </a:solidFill>
            <a:ln w="12694" cap="flat">
              <a:noFill/>
              <a:prstDash val="solid"/>
              <a:miter/>
            </a:ln>
          </p:spPr>
          <p:txBody>
            <a:bodyPr rtlCol="0" anchor="ctr"/>
            <a:lstStyle/>
            <a:p>
              <a:endParaRPr lang="en-US" noProof="0" dirty="0"/>
            </a:p>
          </p:txBody>
        </p:sp>
      </p:grpSp>
      <p:sp>
        <p:nvSpPr>
          <p:cNvPr id="24" name="Picture Placeholder 23">
            <a:extLst>
              <a:ext uri="{FF2B5EF4-FFF2-40B4-BE49-F238E27FC236}">
                <a16:creationId xmlns:a16="http://schemas.microsoft.com/office/drawing/2014/main" id="{76641E2E-882B-485E-AD7C-2BC054BEA520}"/>
              </a:ext>
            </a:extLst>
          </p:cNvPr>
          <p:cNvSpPr>
            <a:spLocks noGrp="1"/>
          </p:cNvSpPr>
          <p:nvPr>
            <p:ph type="pic" sz="quarter" idx="14"/>
          </p:nvPr>
        </p:nvSpPr>
        <p:spPr>
          <a:xfrm rot="720000">
            <a:off x="6384187" y="209524"/>
            <a:ext cx="4647699" cy="5472101"/>
          </a:xfrm>
          <a:custGeom>
            <a:avLst/>
            <a:gdLst>
              <a:gd name="connsiteX0" fmla="*/ 0 w 4643879"/>
              <a:gd name="connsiteY0" fmla="*/ 5462044 h 5462044"/>
              <a:gd name="connsiteX1" fmla="*/ 1160970 w 4643879"/>
              <a:gd name="connsiteY1" fmla="*/ 0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1026146 w 4643879"/>
              <a:gd name="connsiteY2" fmla="*/ 8068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11990 w 4643879"/>
              <a:gd name="connsiteY1" fmla="*/ 13839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4634592 w 4643879"/>
              <a:gd name="connsiteY4" fmla="*/ 5460922 h 5462044"/>
              <a:gd name="connsiteX5" fmla="*/ 0 w 4643879"/>
              <a:gd name="connsiteY5" fmla="*/ 5462044 h 546204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72101 h 5472101"/>
              <a:gd name="connsiteX1" fmla="*/ 8345 w 4647218"/>
              <a:gd name="connsiteY1" fmla="*/ 21518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0 w 4647218"/>
              <a:gd name="connsiteY0" fmla="*/ 5472101 h 5472101"/>
              <a:gd name="connsiteX1" fmla="*/ 5908 w 4647218"/>
              <a:gd name="connsiteY1" fmla="*/ 22456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38412 w 4647699"/>
              <a:gd name="connsiteY4" fmla="*/ 5465839 h 5472101"/>
              <a:gd name="connsiteX5" fmla="*/ 481 w 4647699"/>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43537 w 4647699"/>
              <a:gd name="connsiteY4" fmla="*/ 5464749 h 5472101"/>
              <a:gd name="connsiteX5" fmla="*/ 481 w 4647699"/>
              <a:gd name="connsiteY5" fmla="*/ 5472101 h 547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7699" h="5472101">
                <a:moveTo>
                  <a:pt x="481" y="5472101"/>
                </a:moveTo>
                <a:cubicBezTo>
                  <a:pt x="4478" y="3656033"/>
                  <a:pt x="-2747" y="2037289"/>
                  <a:pt x="1250" y="221221"/>
                </a:cubicBezTo>
                <a:lnTo>
                  <a:pt x="1049359" y="0"/>
                </a:lnTo>
                <a:lnTo>
                  <a:pt x="4647699" y="4917"/>
                </a:lnTo>
                <a:cubicBezTo>
                  <a:pt x="4644603" y="1825224"/>
                  <a:pt x="4646633" y="3644442"/>
                  <a:pt x="4643537" y="5464749"/>
                </a:cubicBezTo>
                <a:lnTo>
                  <a:pt x="481" y="5472101"/>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2658144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grpSp>
        <p:nvGrpSpPr>
          <p:cNvPr id="8" name="Graphic 16">
            <a:extLst>
              <a:ext uri="{FF2B5EF4-FFF2-40B4-BE49-F238E27FC236}">
                <a16:creationId xmlns:a16="http://schemas.microsoft.com/office/drawing/2014/main" id="{AD4D64B1-E729-4A4C-8FF7-134EACCE9ED5}"/>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57668185-4891-4CEF-B849-B73B1AD90FD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2A3C1BE6-5446-49A0-9C65-D92077D0E91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5" name="Date Placeholder 4">
            <a:extLst>
              <a:ext uri="{FF2B5EF4-FFF2-40B4-BE49-F238E27FC236}">
                <a16:creationId xmlns:a16="http://schemas.microsoft.com/office/drawing/2014/main" id="{BC7C1B33-ECEC-4E34-B218-27830F70B24F}"/>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D31CE7A-B999-4982-BCDD-EEC4E9A23247}"/>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B6317B1B-B559-4F47-A9AB-834EB93A8563}"/>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13" name="Group 12">
            <a:extLst>
              <a:ext uri="{FF2B5EF4-FFF2-40B4-BE49-F238E27FC236}">
                <a16:creationId xmlns:a16="http://schemas.microsoft.com/office/drawing/2014/main" id="{23F3C396-D7E8-4134-99CB-83AC5015781D}"/>
              </a:ext>
            </a:extLst>
          </p:cNvPr>
          <p:cNvGrpSpPr/>
          <p:nvPr userDrawn="1"/>
        </p:nvGrpSpPr>
        <p:grpSpPr>
          <a:xfrm flipH="1">
            <a:off x="7321677" y="587196"/>
            <a:ext cx="4885313" cy="1632656"/>
            <a:chOff x="-26126" y="587196"/>
            <a:chExt cx="4885313" cy="1632656"/>
          </a:xfrm>
        </p:grpSpPr>
        <p:sp>
          <p:nvSpPr>
            <p:cNvPr id="11" name="Graphic 23">
              <a:extLst>
                <a:ext uri="{FF2B5EF4-FFF2-40B4-BE49-F238E27FC236}">
                  <a16:creationId xmlns:a16="http://schemas.microsoft.com/office/drawing/2014/main" id="{545A4C09-DA17-4F53-9893-7152B53CD712}"/>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2" name="Graphic 6">
              <a:extLst>
                <a:ext uri="{FF2B5EF4-FFF2-40B4-BE49-F238E27FC236}">
                  <a16:creationId xmlns:a16="http://schemas.microsoft.com/office/drawing/2014/main" id="{2D92C53E-EB06-4CBC-A335-BC3156E96896}"/>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sp>
        <p:nvSpPr>
          <p:cNvPr id="16" name="Title 1">
            <a:extLst>
              <a:ext uri="{FF2B5EF4-FFF2-40B4-BE49-F238E27FC236}">
                <a16:creationId xmlns:a16="http://schemas.microsoft.com/office/drawing/2014/main" id="{D3A443B5-C60C-4149-99AA-5309F8B41C14}"/>
              </a:ext>
            </a:extLst>
          </p:cNvPr>
          <p:cNvSpPr>
            <a:spLocks noGrp="1"/>
          </p:cNvSpPr>
          <p:nvPr>
            <p:ph type="title" hasCustomPrompt="1"/>
          </p:nvPr>
        </p:nvSpPr>
        <p:spPr>
          <a:xfrm rot="360000">
            <a:off x="7354844" y="895259"/>
            <a:ext cx="4735459" cy="1012583"/>
          </a:xfrm>
        </p:spPr>
        <p:txBody>
          <a:bodyPr/>
          <a:lstStyle>
            <a:lvl1pPr algn="ctr">
              <a:defRPr>
                <a:solidFill>
                  <a:schemeClr val="bg1"/>
                </a:solidFill>
              </a:defRPr>
            </a:lvl1pPr>
          </a:lstStyle>
          <a:p>
            <a:r>
              <a:rPr lang="en-US" noProof="0"/>
              <a:t>Text Layout 2</a:t>
            </a:r>
          </a:p>
        </p:txBody>
      </p:sp>
      <p:sp>
        <p:nvSpPr>
          <p:cNvPr id="17" name="Text Placeholder 2">
            <a:extLst>
              <a:ext uri="{FF2B5EF4-FFF2-40B4-BE49-F238E27FC236}">
                <a16:creationId xmlns:a16="http://schemas.microsoft.com/office/drawing/2014/main" id="{D901BA76-252C-47D8-A48A-ECBA799BFCC3}"/>
              </a:ext>
            </a:extLst>
          </p:cNvPr>
          <p:cNvSpPr>
            <a:spLocks noGrp="1"/>
          </p:cNvSpPr>
          <p:nvPr>
            <p:ph type="body" idx="1" hasCustomPrompt="1"/>
          </p:nvPr>
        </p:nvSpPr>
        <p:spPr>
          <a:xfrm>
            <a:off x="6879053" y="2442380"/>
            <a:ext cx="3913632" cy="804672"/>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8" name="Text Placeholder 16">
            <a:extLst>
              <a:ext uri="{FF2B5EF4-FFF2-40B4-BE49-F238E27FC236}">
                <a16:creationId xmlns:a16="http://schemas.microsoft.com/office/drawing/2014/main" id="{9D30E37C-4282-4FD1-9238-5F541F189EC3}"/>
              </a:ext>
            </a:extLst>
          </p:cNvPr>
          <p:cNvSpPr>
            <a:spLocks noGrp="1"/>
          </p:cNvSpPr>
          <p:nvPr>
            <p:ph type="body" sz="quarter" idx="13"/>
          </p:nvPr>
        </p:nvSpPr>
        <p:spPr>
          <a:xfrm>
            <a:off x="6932841" y="3401290"/>
            <a:ext cx="4347933" cy="693295"/>
          </a:xfrm>
        </p:spPr>
        <p:txBody>
          <a:bodyPr>
            <a:normAutofit/>
          </a:bodyPr>
          <a:lstStyle>
            <a:lvl1pPr marL="0" indent="0">
              <a:spcBef>
                <a:spcPts val="600"/>
              </a:spcBef>
              <a:buClr>
                <a:schemeClr val="accent2"/>
              </a:buClr>
              <a:buNone/>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Click to edit Master text styles</a:t>
            </a:r>
          </a:p>
        </p:txBody>
      </p:sp>
      <p:sp>
        <p:nvSpPr>
          <p:cNvPr id="20" name="Text Placeholder 16">
            <a:extLst>
              <a:ext uri="{FF2B5EF4-FFF2-40B4-BE49-F238E27FC236}">
                <a16:creationId xmlns:a16="http://schemas.microsoft.com/office/drawing/2014/main" id="{2B21A588-9CF1-4122-959A-D1A3DA672BDA}"/>
              </a:ext>
            </a:extLst>
          </p:cNvPr>
          <p:cNvSpPr>
            <a:spLocks noGrp="1"/>
          </p:cNvSpPr>
          <p:nvPr>
            <p:ph type="body" sz="quarter" idx="14"/>
          </p:nvPr>
        </p:nvSpPr>
        <p:spPr>
          <a:xfrm>
            <a:off x="6932841" y="4200309"/>
            <a:ext cx="4347933" cy="1408743"/>
          </a:xfrm>
        </p:spPr>
        <p:txBody>
          <a:bodyPr>
            <a:normAutofit/>
          </a:bodyPr>
          <a:lstStyle>
            <a:lvl1pPr marL="180000" indent="-180000">
              <a:spcBef>
                <a:spcPts val="600"/>
              </a:spcBef>
              <a:buClr>
                <a:schemeClr val="accent2"/>
              </a:buClr>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Click to edit Master text styles</a:t>
            </a:r>
          </a:p>
        </p:txBody>
      </p:sp>
      <p:grpSp>
        <p:nvGrpSpPr>
          <p:cNvPr id="22" name="Graphic 20">
            <a:extLst>
              <a:ext uri="{FF2B5EF4-FFF2-40B4-BE49-F238E27FC236}">
                <a16:creationId xmlns:a16="http://schemas.microsoft.com/office/drawing/2014/main" id="{15D5C0A2-3C70-442D-AAF6-E16ADACDBF4F}"/>
              </a:ext>
            </a:extLst>
          </p:cNvPr>
          <p:cNvGrpSpPr/>
          <p:nvPr/>
        </p:nvGrpSpPr>
        <p:grpSpPr>
          <a:xfrm>
            <a:off x="-12667" y="-12667"/>
            <a:ext cx="6418971" cy="6160919"/>
            <a:chOff x="-12667" y="-12667"/>
            <a:chExt cx="6418971" cy="6160919"/>
          </a:xfrm>
        </p:grpSpPr>
        <p:sp>
          <p:nvSpPr>
            <p:cNvPr id="23" name="Freeform: Shape 22">
              <a:extLst>
                <a:ext uri="{FF2B5EF4-FFF2-40B4-BE49-F238E27FC236}">
                  <a16:creationId xmlns:a16="http://schemas.microsoft.com/office/drawing/2014/main" id="{DBA690C0-CF33-41CB-B76C-FC462F39BB66}"/>
                </a:ext>
              </a:extLst>
            </p:cNvPr>
            <p:cNvSpPr/>
            <p:nvPr/>
          </p:nvSpPr>
          <p:spPr>
            <a:xfrm>
              <a:off x="0" y="4388743"/>
              <a:ext cx="6396137" cy="1759509"/>
            </a:xfrm>
            <a:custGeom>
              <a:avLst/>
              <a:gdLst>
                <a:gd name="connsiteX0" fmla="*/ 6346644 w 6418971"/>
                <a:gd name="connsiteY0" fmla="*/ 12667 h 1776000"/>
                <a:gd name="connsiteX1" fmla="*/ 12667 w 6418971"/>
                <a:gd name="connsiteY1" fmla="*/ 456667 h 1776000"/>
                <a:gd name="connsiteX2" fmla="*/ 12667 w 6418971"/>
                <a:gd name="connsiteY2" fmla="*/ 1772176 h 1776000"/>
                <a:gd name="connsiteX3" fmla="*/ 6408804 w 6418971"/>
                <a:gd name="connsiteY3" fmla="*/ 909547 h 1776000"/>
                <a:gd name="connsiteX4" fmla="*/ 6346644 w 6418971"/>
                <a:gd name="connsiteY4" fmla="*/ 12667 h 1776000"/>
                <a:gd name="connsiteX0" fmla="*/ 6333977 w 6396137"/>
                <a:gd name="connsiteY0" fmla="*/ 0 h 1759509"/>
                <a:gd name="connsiteX1" fmla="*/ 0 w 6396137"/>
                <a:gd name="connsiteY1" fmla="*/ 444000 h 1759509"/>
                <a:gd name="connsiteX2" fmla="*/ 0 w 6396137"/>
                <a:gd name="connsiteY2" fmla="*/ 1759509 h 1759509"/>
                <a:gd name="connsiteX3" fmla="*/ 6396137 w 6396137"/>
                <a:gd name="connsiteY3" fmla="*/ 834832 h 1759509"/>
                <a:gd name="connsiteX4" fmla="*/ 6333977 w 6396137"/>
                <a:gd name="connsiteY4" fmla="*/ 0 h 1759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6137" h="1759509">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chemeClr val="accent5">
                    <a:alpha val="50000"/>
                  </a:schemeClr>
                </a:gs>
                <a:gs pos="100000">
                  <a:schemeClr val="accent5">
                    <a:alpha val="6000"/>
                  </a:schemeClr>
                </a:gs>
              </a:gsLst>
              <a:lin ang="10800000" scaled="1"/>
            </a:gradFill>
            <a:ln w="12681" cap="flat">
              <a:noFill/>
              <a:prstDash val="solid"/>
              <a:miter/>
            </a:ln>
          </p:spPr>
          <p:txBody>
            <a:bodyPr rtlCol="0" anchor="ctr"/>
            <a:lstStyle/>
            <a:p>
              <a:endParaRPr lang="en-US" noProof="0" dirty="0"/>
            </a:p>
          </p:txBody>
        </p:sp>
        <p:sp>
          <p:nvSpPr>
            <p:cNvPr id="24" name="Freeform: Shape 23">
              <a:extLst>
                <a:ext uri="{FF2B5EF4-FFF2-40B4-BE49-F238E27FC236}">
                  <a16:creationId xmlns:a16="http://schemas.microsoft.com/office/drawing/2014/main" id="{36D855DB-2DC5-479D-94A0-542899B6911B}"/>
                </a:ext>
              </a:extLst>
            </p:cNvPr>
            <p:cNvSpPr/>
            <p:nvPr/>
          </p:nvSpPr>
          <p:spPr>
            <a:xfrm>
              <a:off x="-12667" y="-12667"/>
              <a:ext cx="6418971" cy="5683200"/>
            </a:xfrm>
            <a:custGeom>
              <a:avLst/>
              <a:gdLst>
                <a:gd name="connsiteX0" fmla="*/ 12667 w 6418971"/>
                <a:gd name="connsiteY0" fmla="*/ 5681913 h 5683200"/>
                <a:gd name="connsiteX1" fmla="*/ 6408804 w 6418971"/>
                <a:gd name="connsiteY1" fmla="*/ 5234107 h 5683200"/>
                <a:gd name="connsiteX2" fmla="*/ 6043456 w 6418971"/>
                <a:gd name="connsiteY2" fmla="*/ 12667 h 5683200"/>
                <a:gd name="connsiteX3" fmla="*/ 12667 w 6418971"/>
                <a:gd name="connsiteY3" fmla="*/ 12667 h 5683200"/>
              </a:gdLst>
              <a:ahLst/>
              <a:cxnLst>
                <a:cxn ang="0">
                  <a:pos x="connsiteX0" y="connsiteY0"/>
                </a:cxn>
                <a:cxn ang="0">
                  <a:pos x="connsiteX1" y="connsiteY1"/>
                </a:cxn>
                <a:cxn ang="0">
                  <a:pos x="connsiteX2" y="connsiteY2"/>
                </a:cxn>
                <a:cxn ang="0">
                  <a:pos x="connsiteX3" y="connsiteY3"/>
                </a:cxn>
              </a:cxnLst>
              <a:rect l="l" t="t" r="r" b="b"/>
              <a:pathLst>
                <a:path w="6418971" h="5683200">
                  <a:moveTo>
                    <a:pt x="12667" y="5681913"/>
                  </a:moveTo>
                  <a:lnTo>
                    <a:pt x="6408804" y="5234107"/>
                  </a:lnTo>
                  <a:lnTo>
                    <a:pt x="6043456" y="12667"/>
                  </a:lnTo>
                  <a:lnTo>
                    <a:pt x="12667" y="12667"/>
                  </a:lnTo>
                  <a:close/>
                </a:path>
              </a:pathLst>
            </a:custGeom>
            <a:gradFill>
              <a:gsLst>
                <a:gs pos="0">
                  <a:schemeClr val="accent5"/>
                </a:gs>
                <a:gs pos="100000">
                  <a:schemeClr val="bg2"/>
                </a:gs>
              </a:gsLst>
              <a:lin ang="840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C2DADFD8-5DEE-449A-A576-39F98BB2A88B}"/>
                </a:ext>
              </a:extLst>
            </p:cNvPr>
            <p:cNvSpPr/>
            <p:nvPr/>
          </p:nvSpPr>
          <p:spPr>
            <a:xfrm>
              <a:off x="-12667" y="-12667"/>
              <a:ext cx="6114514" cy="5404114"/>
            </a:xfrm>
            <a:custGeom>
              <a:avLst/>
              <a:gdLst>
                <a:gd name="connsiteX0" fmla="*/ 6080244 w 6114514"/>
                <a:gd name="connsiteY0" fmla="*/ 4942336 h 5404114"/>
                <a:gd name="connsiteX1" fmla="*/ 12667 w 6114514"/>
                <a:gd name="connsiteY1" fmla="*/ 5367307 h 5404114"/>
                <a:gd name="connsiteX2" fmla="*/ 12667 w 6114514"/>
                <a:gd name="connsiteY2" fmla="*/ 5392679 h 5404114"/>
                <a:gd name="connsiteX3" fmla="*/ 6095467 w 6114514"/>
                <a:gd name="connsiteY3" fmla="*/ 4966439 h 5404114"/>
                <a:gd name="connsiteX4" fmla="*/ 6108153 w 6114514"/>
                <a:gd name="connsiteY4" fmla="*/ 4966439 h 5404114"/>
                <a:gd name="connsiteX5" fmla="*/ 5761833 w 6114514"/>
                <a:gd name="connsiteY5" fmla="*/ 12667 h 5404114"/>
                <a:gd name="connsiteX6" fmla="*/ 5736462 w 6114514"/>
                <a:gd name="connsiteY6" fmla="*/ 12667 h 540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4514" h="5404114">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bg1"/>
            </a:solidFill>
            <a:ln w="12681" cap="flat">
              <a:noFill/>
              <a:prstDash val="solid"/>
              <a:miter/>
            </a:ln>
          </p:spPr>
          <p:txBody>
            <a:bodyPr rtlCol="0" anchor="ctr"/>
            <a:lstStyle/>
            <a:p>
              <a:endParaRPr lang="en-US" noProof="0" dirty="0"/>
            </a:p>
          </p:txBody>
        </p:sp>
      </p:grpSp>
      <p:sp>
        <p:nvSpPr>
          <p:cNvPr id="27" name="Picture Placeholder 26">
            <a:extLst>
              <a:ext uri="{FF2B5EF4-FFF2-40B4-BE49-F238E27FC236}">
                <a16:creationId xmlns:a16="http://schemas.microsoft.com/office/drawing/2014/main" id="{BBA8375B-3CE5-468D-91DF-8151963A9531}"/>
              </a:ext>
            </a:extLst>
          </p:cNvPr>
          <p:cNvSpPr>
            <a:spLocks noGrp="1"/>
          </p:cNvSpPr>
          <p:nvPr>
            <p:ph type="pic" sz="quarter" idx="15"/>
          </p:nvPr>
        </p:nvSpPr>
        <p:spPr>
          <a:xfrm>
            <a:off x="-694" y="0"/>
            <a:ext cx="6065966" cy="5355825"/>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966" h="5408602">
                <a:moveTo>
                  <a:pt x="693" y="5408602"/>
                </a:moveTo>
                <a:cubicBezTo>
                  <a:pt x="4546" y="3609465"/>
                  <a:pt x="-2683" y="1799137"/>
                  <a:pt x="1170" y="0"/>
                </a:cubicBezTo>
                <a:lnTo>
                  <a:pt x="5725098" y="841"/>
                </a:lnTo>
                <a:lnTo>
                  <a:pt x="6065966" y="4979386"/>
                </a:lnTo>
                <a:lnTo>
                  <a:pt x="693" y="5408602"/>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4214248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grpSp>
        <p:nvGrpSpPr>
          <p:cNvPr id="18" name="Graphic 16">
            <a:extLst>
              <a:ext uri="{FF2B5EF4-FFF2-40B4-BE49-F238E27FC236}">
                <a16:creationId xmlns:a16="http://schemas.microsoft.com/office/drawing/2014/main" id="{6E486D59-536F-433A-BA1F-E5D8171D28EE}"/>
              </a:ext>
            </a:extLst>
          </p:cNvPr>
          <p:cNvGrpSpPr/>
          <p:nvPr userDrawn="1"/>
        </p:nvGrpSpPr>
        <p:grpSpPr>
          <a:xfrm>
            <a:off x="10962579" y="5678327"/>
            <a:ext cx="1234800" cy="1051200"/>
            <a:chOff x="5626893" y="3026568"/>
            <a:chExt cx="937260" cy="800760"/>
          </a:xfrm>
        </p:grpSpPr>
        <p:sp>
          <p:nvSpPr>
            <p:cNvPr id="19" name="Freeform: Shape 18">
              <a:extLst>
                <a:ext uri="{FF2B5EF4-FFF2-40B4-BE49-F238E27FC236}">
                  <a16:creationId xmlns:a16="http://schemas.microsoft.com/office/drawing/2014/main" id="{A58001F8-106A-42FB-834D-9A42C409CE0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12C44DFF-8C15-44EB-9668-D72BDBCAC7E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69CEAA8A-68C1-422B-827F-B9BB0A5DBA9F}"/>
              </a:ext>
            </a:extLst>
          </p:cNvPr>
          <p:cNvSpPr>
            <a:spLocks noGrp="1"/>
          </p:cNvSpPr>
          <p:nvPr>
            <p:ph type="body" idx="1" hasCustomPrompt="1"/>
          </p:nvPr>
        </p:nvSpPr>
        <p:spPr>
          <a:xfrm>
            <a:off x="1032739" y="2647949"/>
            <a:ext cx="459360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4" name="Content Placeholder 3">
            <a:extLst>
              <a:ext uri="{FF2B5EF4-FFF2-40B4-BE49-F238E27FC236}">
                <a16:creationId xmlns:a16="http://schemas.microsoft.com/office/drawing/2014/main" id="{C7EF9F20-7EC3-4301-8D75-2F88B498A5B5}"/>
              </a:ext>
            </a:extLst>
          </p:cNvPr>
          <p:cNvSpPr>
            <a:spLocks noGrp="1"/>
          </p:cNvSpPr>
          <p:nvPr>
            <p:ph sz="half" idx="2"/>
          </p:nvPr>
        </p:nvSpPr>
        <p:spPr>
          <a:xfrm>
            <a:off x="1030139" y="3248025"/>
            <a:ext cx="4573338"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Click to edit Master text styles</a:t>
            </a:r>
          </a:p>
          <a:p>
            <a:pPr lvl="1"/>
            <a:r>
              <a:rPr lang="en-US" noProof="0"/>
              <a:t>Second level</a:t>
            </a:r>
          </a:p>
        </p:txBody>
      </p:sp>
      <p:sp>
        <p:nvSpPr>
          <p:cNvPr id="8" name="Footer Placeholder 7">
            <a:extLst>
              <a:ext uri="{FF2B5EF4-FFF2-40B4-BE49-F238E27FC236}">
                <a16:creationId xmlns:a16="http://schemas.microsoft.com/office/drawing/2014/main" id="{701F359F-D118-4F66-A9AB-3A95DC285386}"/>
              </a:ext>
            </a:extLst>
          </p:cNvPr>
          <p:cNvSpPr>
            <a:spLocks noGrp="1"/>
          </p:cNvSpPr>
          <p:nvPr>
            <p:ph type="ftr" sz="quarter" idx="11"/>
          </p:nvPr>
        </p:nvSpPr>
        <p:spPr/>
        <p:txBody>
          <a:bodyPr/>
          <a:lstStyle/>
          <a:p>
            <a:r>
              <a:rPr lang="en-US" noProof="0" dirty="0"/>
              <a:t>ADD A FOOTER</a:t>
            </a:r>
          </a:p>
        </p:txBody>
      </p:sp>
      <p:sp>
        <p:nvSpPr>
          <p:cNvPr id="9" name="Slide Number Placeholder 8">
            <a:extLst>
              <a:ext uri="{FF2B5EF4-FFF2-40B4-BE49-F238E27FC236}">
                <a16:creationId xmlns:a16="http://schemas.microsoft.com/office/drawing/2014/main" id="{068CC05F-AFDC-44E7-8014-867EBAC64F3F}"/>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69BE7BF4-3069-409E-BFA9-64375BC3D04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F3C766CD-B979-4D7C-8A2C-417E79767E3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D10447CE-8352-418F-9BA9-B6C2160B9376}"/>
              </a:ext>
            </a:extLst>
          </p:cNvPr>
          <p:cNvSpPr>
            <a:spLocks noGrp="1"/>
          </p:cNvSpPr>
          <p:nvPr>
            <p:ph type="title" hasCustomPrompt="1"/>
          </p:nvPr>
        </p:nvSpPr>
        <p:spPr>
          <a:xfrm rot="-360000">
            <a:off x="830561" y="849316"/>
            <a:ext cx="3923299" cy="1042492"/>
          </a:xfrm>
        </p:spPr>
        <p:txBody>
          <a:bodyPr/>
          <a:lstStyle>
            <a:lvl1pPr>
              <a:defRPr>
                <a:solidFill>
                  <a:schemeClr val="bg1"/>
                </a:solidFill>
              </a:defRPr>
            </a:lvl1pPr>
          </a:lstStyle>
          <a:p>
            <a:r>
              <a:rPr lang="en-US" noProof="0"/>
              <a:t>Comparison</a:t>
            </a:r>
          </a:p>
        </p:txBody>
      </p:sp>
      <p:sp>
        <p:nvSpPr>
          <p:cNvPr id="15" name="Text Placeholder 2">
            <a:extLst>
              <a:ext uri="{FF2B5EF4-FFF2-40B4-BE49-F238E27FC236}">
                <a16:creationId xmlns:a16="http://schemas.microsoft.com/office/drawing/2014/main" id="{D440566B-A9B8-43D7-AF31-EC51D5850D00}"/>
              </a:ext>
            </a:extLst>
          </p:cNvPr>
          <p:cNvSpPr>
            <a:spLocks noGrp="1"/>
          </p:cNvSpPr>
          <p:nvPr>
            <p:ph type="body" idx="13" hasCustomPrompt="1"/>
          </p:nvPr>
        </p:nvSpPr>
        <p:spPr>
          <a:xfrm>
            <a:off x="6207364" y="2647949"/>
            <a:ext cx="507601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16" name="Content Placeholder 3">
            <a:extLst>
              <a:ext uri="{FF2B5EF4-FFF2-40B4-BE49-F238E27FC236}">
                <a16:creationId xmlns:a16="http://schemas.microsoft.com/office/drawing/2014/main" id="{159211AA-05DE-48A1-97CC-3BE597E71490}"/>
              </a:ext>
            </a:extLst>
          </p:cNvPr>
          <p:cNvSpPr>
            <a:spLocks noGrp="1"/>
          </p:cNvSpPr>
          <p:nvPr>
            <p:ph sz="half" idx="14"/>
          </p:nvPr>
        </p:nvSpPr>
        <p:spPr>
          <a:xfrm>
            <a:off x="6207363" y="3248025"/>
            <a:ext cx="5073411"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Click to edit Master text styles</a:t>
            </a:r>
          </a:p>
          <a:p>
            <a:pPr lvl="1"/>
            <a:r>
              <a:rPr lang="en-US" noProof="0"/>
              <a:t>Second level</a:t>
            </a:r>
          </a:p>
        </p:txBody>
      </p:sp>
      <p:sp>
        <p:nvSpPr>
          <p:cNvPr id="17" name="Text Placeholder 2">
            <a:extLst>
              <a:ext uri="{FF2B5EF4-FFF2-40B4-BE49-F238E27FC236}">
                <a16:creationId xmlns:a16="http://schemas.microsoft.com/office/drawing/2014/main" id="{79FCC9E8-58D0-4280-842F-285B2710BA14}"/>
              </a:ext>
            </a:extLst>
          </p:cNvPr>
          <p:cNvSpPr>
            <a:spLocks noGrp="1"/>
          </p:cNvSpPr>
          <p:nvPr>
            <p:ph type="body" idx="15" hasCustomPrompt="1"/>
          </p:nvPr>
        </p:nvSpPr>
        <p:spPr>
          <a:xfrm>
            <a:off x="5676900" y="1374622"/>
            <a:ext cx="5202936" cy="1115568"/>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2" name="Freeform: Shape 21">
            <a:extLst>
              <a:ext uri="{FF2B5EF4-FFF2-40B4-BE49-F238E27FC236}">
                <a16:creationId xmlns:a16="http://schemas.microsoft.com/office/drawing/2014/main" id="{0313A844-31D3-4D0D-8043-C498865AF65B}"/>
              </a:ext>
            </a:extLst>
          </p:cNvPr>
          <p:cNvSpPr/>
          <p:nvPr/>
        </p:nvSpPr>
        <p:spPr>
          <a:xfrm>
            <a:off x="4200902"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23" name="Freeform: Shape 22">
            <a:extLst>
              <a:ext uri="{FF2B5EF4-FFF2-40B4-BE49-F238E27FC236}">
                <a16:creationId xmlns:a16="http://schemas.microsoft.com/office/drawing/2014/main" id="{8948DAA4-D083-418A-B253-F1F56A7613B3}"/>
              </a:ext>
            </a:extLst>
          </p:cNvPr>
          <p:cNvSpPr/>
          <p:nvPr/>
        </p:nvSpPr>
        <p:spPr>
          <a:xfrm>
            <a:off x="4406705"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51458" t="10702" r="5240" b="-85592"/>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3538970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Chart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2755778"/>
            <a:ext cx="2724912" cy="2267712"/>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Chart Placeholder 21">
            <a:extLst>
              <a:ext uri="{FF2B5EF4-FFF2-40B4-BE49-F238E27FC236}">
                <a16:creationId xmlns:a16="http://schemas.microsoft.com/office/drawing/2014/main" id="{DD959D31-8095-4F0E-8AA3-33ABE262D130}"/>
              </a:ext>
            </a:extLst>
          </p:cNvPr>
          <p:cNvSpPr>
            <a:spLocks noGrp="1"/>
          </p:cNvSpPr>
          <p:nvPr>
            <p:ph type="chart" sz="quarter" idx="14"/>
          </p:nvPr>
        </p:nvSpPr>
        <p:spPr>
          <a:xfrm>
            <a:off x="5159375" y="1347788"/>
            <a:ext cx="6121400" cy="4090987"/>
          </a:xfrm>
        </p:spPr>
        <p:txBody>
          <a:bodyPr anchor="ctr" anchorCtr="0">
            <a:normAutofit/>
          </a:bodyPr>
          <a:lstStyle>
            <a:lvl1pPr marL="0" indent="0" algn="ctr">
              <a:buNone/>
              <a:defRPr sz="1400"/>
            </a:lvl1pPr>
          </a:lstStyle>
          <a:p>
            <a:r>
              <a:rPr lang="en-US" noProof="0"/>
              <a:t>Click icon to add chart</a:t>
            </a:r>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97984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Table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3314576"/>
            <a:ext cx="3200400" cy="1700784"/>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5" name="Table Placeholder 14">
            <a:extLst>
              <a:ext uri="{FF2B5EF4-FFF2-40B4-BE49-F238E27FC236}">
                <a16:creationId xmlns:a16="http://schemas.microsoft.com/office/drawing/2014/main" id="{7658F6E5-229A-4857-8140-782AA94211B5}"/>
              </a:ext>
            </a:extLst>
          </p:cNvPr>
          <p:cNvSpPr>
            <a:spLocks noGrp="1"/>
          </p:cNvSpPr>
          <p:nvPr>
            <p:ph type="tbl" sz="quarter" idx="13"/>
          </p:nvPr>
        </p:nvSpPr>
        <p:spPr>
          <a:xfrm>
            <a:off x="5159375" y="1347788"/>
            <a:ext cx="6121400" cy="4090987"/>
          </a:xfrm>
        </p:spPr>
        <p:txBody>
          <a:bodyPr anchor="ctr" anchorCtr="0">
            <a:normAutofit/>
          </a:bodyPr>
          <a:lstStyle>
            <a:lvl1pPr marL="0" indent="0" algn="ctr">
              <a:buNone/>
              <a:defRPr sz="1400"/>
            </a:lvl1pPr>
          </a:lstStyle>
          <a:p>
            <a:r>
              <a:rPr lang="en-US" noProof="0"/>
              <a:t>Click icon to add table</a:t>
            </a:r>
            <a:endParaRPr lang="en-US" noProof="0" dirty="0"/>
          </a:p>
        </p:txBody>
      </p:sp>
      <p:sp>
        <p:nvSpPr>
          <p:cNvPr id="17" name="Freeform: Shape 16">
            <a:extLst>
              <a:ext uri="{FF2B5EF4-FFF2-40B4-BE49-F238E27FC236}">
                <a16:creationId xmlns:a16="http://schemas.microsoft.com/office/drawing/2014/main" id="{9FB4E85B-0FE6-4367-8B3F-4F3B5621BF3B}"/>
              </a:ext>
            </a:extLst>
          </p:cNvPr>
          <p:cNvSpPr/>
          <p:nvPr/>
        </p:nvSpPr>
        <p:spPr>
          <a:xfrm>
            <a:off x="2641930"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6AC08F80-E4EE-498F-927C-7F97FBA89C96}"/>
              </a:ext>
            </a:extLst>
          </p:cNvPr>
          <p:cNvSpPr/>
          <p:nvPr/>
        </p:nvSpPr>
        <p:spPr>
          <a:xfrm>
            <a:off x="2847733"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76814" t="10702" r="6336" b="-114608"/>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4200568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6" name="Graphic 16">
            <a:extLst>
              <a:ext uri="{FF2B5EF4-FFF2-40B4-BE49-F238E27FC236}">
                <a16:creationId xmlns:a16="http://schemas.microsoft.com/office/drawing/2014/main" id="{A6C11E25-2AF0-4EBF-905C-81BDCFB5E4C8}"/>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9D892266-5EB4-4DE9-BB23-F21047C716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8" name="Freeform: Shape 7">
              <a:extLst>
                <a:ext uri="{FF2B5EF4-FFF2-40B4-BE49-F238E27FC236}">
                  <a16:creationId xmlns:a16="http://schemas.microsoft.com/office/drawing/2014/main" id="{ADD8BBD5-9B7C-4CF3-9606-41DC9C0151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Footer Placeholder 2">
            <a:extLst>
              <a:ext uri="{FF2B5EF4-FFF2-40B4-BE49-F238E27FC236}">
                <a16:creationId xmlns:a16="http://schemas.microsoft.com/office/drawing/2014/main" id="{4C97017C-1C1C-4B7D-A1F6-792FC58C89C0}"/>
              </a:ext>
            </a:extLst>
          </p:cNvPr>
          <p:cNvSpPr>
            <a:spLocks noGrp="1"/>
          </p:cNvSpPr>
          <p:nvPr>
            <p:ph type="ftr" sz="quarter" idx="11"/>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1247CDBA-2DF6-4122-86A8-F7C1A644467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9" name="Graphic 4">
            <a:extLst>
              <a:ext uri="{FF2B5EF4-FFF2-40B4-BE49-F238E27FC236}">
                <a16:creationId xmlns:a16="http://schemas.microsoft.com/office/drawing/2014/main" id="{EA075FD4-B92A-4706-AF9F-516E4D97661A}"/>
              </a:ext>
            </a:extLst>
          </p:cNvPr>
          <p:cNvGrpSpPr/>
          <p:nvPr/>
        </p:nvGrpSpPr>
        <p:grpSpPr>
          <a:xfrm>
            <a:off x="3101009" y="-12694"/>
            <a:ext cx="9094808" cy="5689901"/>
            <a:chOff x="227974" y="-12694"/>
            <a:chExt cx="11967843" cy="5689901"/>
          </a:xfrm>
        </p:grpSpPr>
        <p:sp>
          <p:nvSpPr>
            <p:cNvPr id="10" name="Freeform: Shape 9">
              <a:extLst>
                <a:ext uri="{FF2B5EF4-FFF2-40B4-BE49-F238E27FC236}">
                  <a16:creationId xmlns:a16="http://schemas.microsoft.com/office/drawing/2014/main" id="{CC47232B-AA36-4054-91B9-8A58B1EB5A7C}"/>
                </a:ext>
              </a:extLst>
            </p:cNvPr>
            <p:cNvSpPr/>
            <p:nvPr/>
          </p:nvSpPr>
          <p:spPr>
            <a:xfrm>
              <a:off x="227974" y="-12694"/>
              <a:ext cx="2146414" cy="5677200"/>
            </a:xfrm>
            <a:custGeom>
              <a:avLst/>
              <a:gdLst>
                <a:gd name="connsiteX0" fmla="*/ 1684102 w 2146413"/>
                <a:gd name="connsiteY0" fmla="*/ 12694 h 5677200"/>
                <a:gd name="connsiteX1" fmla="*/ 12694 w 2146413"/>
                <a:gd name="connsiteY1" fmla="*/ 508020 h 5677200"/>
                <a:gd name="connsiteX2" fmla="*/ 1184966 w 2146413"/>
                <a:gd name="connsiteY2" fmla="*/ 5677194 h 5677200"/>
                <a:gd name="connsiteX3" fmla="*/ 2136246 w 2146413"/>
                <a:gd name="connsiteY3" fmla="*/ 5494304 h 5677200"/>
                <a:gd name="connsiteX4" fmla="*/ 1945736 w 2146413"/>
                <a:gd name="connsiteY4" fmla="*/ 12694 h 5677200"/>
                <a:gd name="connsiteX5" fmla="*/ 1684102 w 2146413"/>
                <a:gd name="connsiteY5" fmla="*/ 12694 h 56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413" h="567720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chemeClr val="accent5">
                    <a:alpha val="5000"/>
                  </a:schemeClr>
                </a:gs>
                <a:gs pos="100000">
                  <a:schemeClr val="accent5"/>
                </a:gs>
              </a:gsLst>
              <a:lin ang="360000" scaled="0"/>
            </a:gradFill>
            <a:ln w="12693"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A10FD2C3-F226-42E6-A01E-50BAFB037D89}"/>
                </a:ext>
              </a:extLst>
            </p:cNvPr>
            <p:cNvSpPr/>
            <p:nvPr/>
          </p:nvSpPr>
          <p:spPr>
            <a:xfrm>
              <a:off x="866818" y="-12694"/>
              <a:ext cx="11328999" cy="5689901"/>
            </a:xfrm>
            <a:custGeom>
              <a:avLst/>
              <a:gdLst>
                <a:gd name="connsiteX0" fmla="*/ 11322642 w 11328999"/>
                <a:gd name="connsiteY0" fmla="*/ 4653519 h 5689900"/>
                <a:gd name="connsiteX1" fmla="*/ 11322642 w 11328999"/>
                <a:gd name="connsiteY1" fmla="*/ 12694 h 5689900"/>
                <a:gd name="connsiteX2" fmla="*/ 12694 w 11328999"/>
                <a:gd name="connsiteY2" fmla="*/ 12694 h 5689900"/>
                <a:gd name="connsiteX3" fmla="*/ 560093 w 11328999"/>
                <a:gd name="connsiteY3" fmla="*/ 5689894 h 5689900"/>
              </a:gdLst>
              <a:ahLst/>
              <a:cxnLst>
                <a:cxn ang="0">
                  <a:pos x="connsiteX0" y="connsiteY0"/>
                </a:cxn>
                <a:cxn ang="0">
                  <a:pos x="connsiteX1" y="connsiteY1"/>
                </a:cxn>
                <a:cxn ang="0">
                  <a:pos x="connsiteX2" y="connsiteY2"/>
                </a:cxn>
                <a:cxn ang="0">
                  <a:pos x="connsiteX3" y="connsiteY3"/>
                </a:cxn>
              </a:cxnLst>
              <a:rect l="l" t="t" r="r" b="b"/>
              <a:pathLst>
                <a:path w="11328999" h="5689900">
                  <a:moveTo>
                    <a:pt x="11322642" y="4653519"/>
                  </a:moveTo>
                  <a:lnTo>
                    <a:pt x="11322642" y="12694"/>
                  </a:lnTo>
                  <a:lnTo>
                    <a:pt x="12694" y="12694"/>
                  </a:lnTo>
                  <a:lnTo>
                    <a:pt x="560093" y="5689894"/>
                  </a:lnTo>
                  <a:close/>
                </a:path>
              </a:pathLst>
            </a:custGeom>
            <a:gradFill>
              <a:gsLst>
                <a:gs pos="0">
                  <a:schemeClr val="accent5"/>
                </a:gs>
                <a:gs pos="100000">
                  <a:schemeClr val="bg2"/>
                </a:gs>
              </a:gsLst>
              <a:lin ang="360000" scaled="0"/>
            </a:gradFill>
            <a:ln w="12693"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D326E1C1-191D-4CBC-9151-C6FB8AFCA679}"/>
                </a:ext>
              </a:extLst>
            </p:cNvPr>
            <p:cNvSpPr/>
            <p:nvPr/>
          </p:nvSpPr>
          <p:spPr>
            <a:xfrm>
              <a:off x="1152583" y="-12694"/>
              <a:ext cx="11036884" cy="5410486"/>
            </a:xfrm>
            <a:custGeom>
              <a:avLst/>
              <a:gdLst>
                <a:gd name="connsiteX0" fmla="*/ 11036877 w 11036883"/>
                <a:gd name="connsiteY0" fmla="*/ 4372834 h 5410485"/>
                <a:gd name="connsiteX1" fmla="*/ 555013 w 11036883"/>
                <a:gd name="connsiteY1" fmla="*/ 5382538 h 5410485"/>
                <a:gd name="connsiteX2" fmla="*/ 38095 w 11036883"/>
                <a:gd name="connsiteY2" fmla="*/ 12694 h 5410485"/>
                <a:gd name="connsiteX3" fmla="*/ 12694 w 11036883"/>
                <a:gd name="connsiteY3" fmla="*/ 12694 h 5410485"/>
                <a:gd name="connsiteX4" fmla="*/ 530881 w 11036883"/>
                <a:gd name="connsiteY4" fmla="*/ 5396509 h 5410485"/>
                <a:gd name="connsiteX5" fmla="*/ 532151 w 11036883"/>
                <a:gd name="connsiteY5" fmla="*/ 5409209 h 5410485"/>
                <a:gd name="connsiteX6" fmla="*/ 11036877 w 11036883"/>
                <a:gd name="connsiteY6" fmla="*/ 4398236 h 54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36883" h="5410485">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bg1"/>
            </a:solidFill>
            <a:ln w="12693" cap="flat">
              <a:noFill/>
              <a:prstDash val="solid"/>
              <a:miter/>
            </a:ln>
          </p:spPr>
          <p:txBody>
            <a:bodyPr rtlCol="0" anchor="ctr"/>
            <a:lstStyle/>
            <a:p>
              <a:endParaRPr lang="en-US" noProof="0" dirty="0"/>
            </a:p>
          </p:txBody>
        </p:sp>
      </p:grpSp>
      <p:sp>
        <p:nvSpPr>
          <p:cNvPr id="16" name="Text Placeholder 3">
            <a:extLst>
              <a:ext uri="{FF2B5EF4-FFF2-40B4-BE49-F238E27FC236}">
                <a16:creationId xmlns:a16="http://schemas.microsoft.com/office/drawing/2014/main" id="{768D53E4-BBD0-4F2E-B5E9-1CDB627A84B6}"/>
              </a:ext>
            </a:extLst>
          </p:cNvPr>
          <p:cNvSpPr>
            <a:spLocks noGrp="1"/>
          </p:cNvSpPr>
          <p:nvPr>
            <p:ph type="body" sz="half" idx="2" hasCustomPrompt="1"/>
          </p:nvPr>
        </p:nvSpPr>
        <p:spPr>
          <a:xfrm>
            <a:off x="494969" y="2282951"/>
            <a:ext cx="3055579" cy="3402714"/>
          </a:xfrm>
          <a:gradFill>
            <a:gsLst>
              <a:gs pos="0">
                <a:schemeClr val="tx2"/>
              </a:gs>
              <a:gs pos="100000">
                <a:schemeClr val="tx1"/>
              </a:gs>
            </a:gsLst>
            <a:lin ang="10800000" scaled="1"/>
          </a:gradFill>
        </p:spPr>
        <p:txBody>
          <a:bodyPr vert="horz" lIns="144000" tIns="108000" rIns="108000" bIns="108000" rtlCol="0" anchor="ctr" anchorCtr="0">
            <a:normAutofit/>
          </a:bodyPr>
          <a:lstStyle>
            <a:lvl1pPr marL="0" indent="0" algn="l">
              <a:buFont typeface="Arial" panose="020B0604020202020204" pitchFamily="34" charset="0"/>
              <a:buNone/>
              <a:defRPr lang="en-US" sz="2000" b="1">
                <a:solidFill>
                  <a:schemeClr val="bg1"/>
                </a:solidFill>
              </a:defRPr>
            </a:lvl1pPr>
          </a:lstStyle>
          <a:p>
            <a:pPr marL="228600" lvl="0" indent="-228600"/>
            <a:r>
              <a:rPr lang="en-US" noProof="0"/>
              <a:t>EDIT MASTER TEXT STYLES</a:t>
            </a:r>
          </a:p>
        </p:txBody>
      </p:sp>
      <p:sp>
        <p:nvSpPr>
          <p:cNvPr id="20" name="Picture Placeholder 19">
            <a:extLst>
              <a:ext uri="{FF2B5EF4-FFF2-40B4-BE49-F238E27FC236}">
                <a16:creationId xmlns:a16="http://schemas.microsoft.com/office/drawing/2014/main" id="{C9B40841-64AD-4F36-A387-121624847296}"/>
              </a:ext>
            </a:extLst>
          </p:cNvPr>
          <p:cNvSpPr>
            <a:spLocks noGrp="1"/>
          </p:cNvSpPr>
          <p:nvPr>
            <p:ph type="pic" idx="1"/>
          </p:nvPr>
        </p:nvSpPr>
        <p:spPr>
          <a:xfrm>
            <a:off x="3703978" y="1"/>
            <a:ext cx="8495014" cy="5685664"/>
          </a:xfrm>
          <a:custGeom>
            <a:avLst/>
            <a:gdLst>
              <a:gd name="connsiteX0" fmla="*/ 0 w 10973163"/>
              <a:gd name="connsiteY0" fmla="*/ 0 h 5778507"/>
              <a:gd name="connsiteX1" fmla="*/ 10973163 w 10973163"/>
              <a:gd name="connsiteY1" fmla="*/ 0 h 5778507"/>
              <a:gd name="connsiteX2" fmla="*/ 10973163 w 10973163"/>
              <a:gd name="connsiteY2" fmla="*/ 4708234 h 5778507"/>
              <a:gd name="connsiteX3" fmla="*/ 637629 w 10973163"/>
              <a:gd name="connsiteY3" fmla="*/ 5778507 h 5778507"/>
              <a:gd name="connsiteX4" fmla="*/ 513924 w 10973163"/>
              <a:gd name="connsiteY4" fmla="*/ 5778507 h 5778507"/>
              <a:gd name="connsiteX5" fmla="*/ 0 w 10973163"/>
              <a:gd name="connsiteY5" fmla="*/ 11 h 577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73163" h="5778507">
                <a:moveTo>
                  <a:pt x="0" y="0"/>
                </a:moveTo>
                <a:lnTo>
                  <a:pt x="10973163" y="0"/>
                </a:lnTo>
                <a:lnTo>
                  <a:pt x="10973163" y="4708234"/>
                </a:lnTo>
                <a:lnTo>
                  <a:pt x="637629" y="5778507"/>
                </a:lnTo>
                <a:lnTo>
                  <a:pt x="513924" y="5778507"/>
                </a:lnTo>
                <a:lnTo>
                  <a:pt x="0" y="11"/>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5" name="Title 22">
            <a:extLst>
              <a:ext uri="{FF2B5EF4-FFF2-40B4-BE49-F238E27FC236}">
                <a16:creationId xmlns:a16="http://schemas.microsoft.com/office/drawing/2014/main" id="{A7AAB7EE-08F8-4859-95A3-BAB2909A0A3F}"/>
              </a:ext>
            </a:extLst>
          </p:cNvPr>
          <p:cNvSpPr>
            <a:spLocks noGrp="1"/>
          </p:cNvSpPr>
          <p:nvPr>
            <p:ph type="title" hasCustomPrompt="1"/>
          </p:nvPr>
        </p:nvSpPr>
        <p:spPr>
          <a:xfrm rot="-360000">
            <a:off x="-61166" y="919125"/>
            <a:ext cx="3890555" cy="1091949"/>
          </a:xfrm>
          <a:custGeom>
            <a:avLst/>
            <a:gdLst>
              <a:gd name="connsiteX0" fmla="*/ 0 w 4011780"/>
              <a:gd name="connsiteY0" fmla="*/ 916770 h 916770"/>
              <a:gd name="connsiteX1" fmla="*/ 229193 w 4011780"/>
              <a:gd name="connsiteY1" fmla="*/ 0 h 916770"/>
              <a:gd name="connsiteX2" fmla="*/ 3782588 w 4011780"/>
              <a:gd name="connsiteY2" fmla="*/ 0 h 916770"/>
              <a:gd name="connsiteX3" fmla="*/ 4011780 w 4011780"/>
              <a:gd name="connsiteY3" fmla="*/ 916770 h 916770"/>
              <a:gd name="connsiteX4" fmla="*/ 0 w 4011780"/>
              <a:gd name="connsiteY4" fmla="*/ 916770 h 916770"/>
              <a:gd name="connsiteX0" fmla="*/ 0 w 4187844"/>
              <a:gd name="connsiteY0" fmla="*/ 916770 h 1051526"/>
              <a:gd name="connsiteX1" fmla="*/ 229193 w 4187844"/>
              <a:gd name="connsiteY1" fmla="*/ 0 h 1051526"/>
              <a:gd name="connsiteX2" fmla="*/ 3782588 w 4187844"/>
              <a:gd name="connsiteY2" fmla="*/ 0 h 1051526"/>
              <a:gd name="connsiteX3" fmla="*/ 4187844 w 4187844"/>
              <a:gd name="connsiteY3" fmla="*/ 1051526 h 1051526"/>
              <a:gd name="connsiteX4" fmla="*/ 0 w 4187844"/>
              <a:gd name="connsiteY4" fmla="*/ 916770 h 1051526"/>
              <a:gd name="connsiteX0" fmla="*/ 0 w 4187844"/>
              <a:gd name="connsiteY0" fmla="*/ 939936 h 1074692"/>
              <a:gd name="connsiteX1" fmla="*/ 229193 w 4187844"/>
              <a:gd name="connsiteY1" fmla="*/ 23166 h 1074692"/>
              <a:gd name="connsiteX2" fmla="*/ 4165479 w 4187844"/>
              <a:gd name="connsiteY2" fmla="*/ 0 h 1074692"/>
              <a:gd name="connsiteX3" fmla="*/ 4187844 w 4187844"/>
              <a:gd name="connsiteY3" fmla="*/ 1074692 h 1074692"/>
              <a:gd name="connsiteX4" fmla="*/ 0 w 4187844"/>
              <a:gd name="connsiteY4" fmla="*/ 939936 h 1074692"/>
              <a:gd name="connsiteX0" fmla="*/ 0 w 4860085"/>
              <a:gd name="connsiteY0" fmla="*/ 1101781 h 1101781"/>
              <a:gd name="connsiteX1" fmla="*/ 901434 w 4860085"/>
              <a:gd name="connsiteY1" fmla="*/ 23166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60085"/>
              <a:gd name="connsiteY0" fmla="*/ 1101781 h 1101781"/>
              <a:gd name="connsiteX1" fmla="*/ 84487 w 4860085"/>
              <a:gd name="connsiteY1" fmla="*/ 53552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86832"/>
              <a:gd name="connsiteY0" fmla="*/ 1098969 h 1098969"/>
              <a:gd name="connsiteX1" fmla="*/ 111234 w 4886832"/>
              <a:gd name="connsiteY1" fmla="*/ 53552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86832"/>
              <a:gd name="connsiteY0" fmla="*/ 1098969 h 1098969"/>
              <a:gd name="connsiteX1" fmla="*/ 95749 w 4886832"/>
              <a:gd name="connsiteY1" fmla="*/ 46516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92182"/>
              <a:gd name="connsiteY0" fmla="*/ 1098407 h 1098407"/>
              <a:gd name="connsiteX1" fmla="*/ 101099 w 4892182"/>
              <a:gd name="connsiteY1" fmla="*/ 46516 h 1098407"/>
              <a:gd name="connsiteX2" fmla="*/ 4869817 w 4892182"/>
              <a:gd name="connsiteY2" fmla="*/ 0 h 1098407"/>
              <a:gd name="connsiteX3" fmla="*/ 4892182 w 4892182"/>
              <a:gd name="connsiteY3" fmla="*/ 1074692 h 1098407"/>
              <a:gd name="connsiteX4" fmla="*/ 0 w 4892182"/>
              <a:gd name="connsiteY4" fmla="*/ 1098407 h 1098407"/>
              <a:gd name="connsiteX0" fmla="*/ 5888 w 4898070"/>
              <a:gd name="connsiteY0" fmla="*/ 1098407 h 1098407"/>
              <a:gd name="connsiteX1" fmla="*/ 0 w 4898070"/>
              <a:gd name="connsiteY1" fmla="*/ 35271 h 1098407"/>
              <a:gd name="connsiteX2" fmla="*/ 4875705 w 4898070"/>
              <a:gd name="connsiteY2" fmla="*/ 0 h 1098407"/>
              <a:gd name="connsiteX3" fmla="*/ 4898070 w 4898070"/>
              <a:gd name="connsiteY3" fmla="*/ 1074692 h 1098407"/>
              <a:gd name="connsiteX4" fmla="*/ 5888 w 4898070"/>
              <a:gd name="connsiteY4" fmla="*/ 1098407 h 1098407"/>
              <a:gd name="connsiteX0" fmla="*/ 25 w 5005106"/>
              <a:gd name="connsiteY0" fmla="*/ 1091949 h 1091949"/>
              <a:gd name="connsiteX1" fmla="*/ 107036 w 5005106"/>
              <a:gd name="connsiteY1" fmla="*/ 35271 h 1091949"/>
              <a:gd name="connsiteX2" fmla="*/ 4982741 w 5005106"/>
              <a:gd name="connsiteY2" fmla="*/ 0 h 1091949"/>
              <a:gd name="connsiteX3" fmla="*/ 5005106 w 5005106"/>
              <a:gd name="connsiteY3" fmla="*/ 1074692 h 1091949"/>
              <a:gd name="connsiteX4" fmla="*/ 25 w 5005106"/>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081" h="1091949">
                <a:moveTo>
                  <a:pt x="0" y="1091949"/>
                </a:moveTo>
                <a:lnTo>
                  <a:pt x="107011" y="35271"/>
                </a:lnTo>
                <a:lnTo>
                  <a:pt x="4982716" y="0"/>
                </a:lnTo>
                <a:lnTo>
                  <a:pt x="5005081" y="1074692"/>
                </a:lnTo>
                <a:lnTo>
                  <a:pt x="0" y="1091949"/>
                </a:lnTo>
                <a:close/>
              </a:path>
            </a:pathLst>
          </a:custGeom>
          <a:gradFill>
            <a:gsLst>
              <a:gs pos="9000">
                <a:schemeClr val="accent1"/>
              </a:gs>
              <a:gs pos="100000">
                <a:schemeClr val="accent2"/>
              </a:gs>
            </a:gsLst>
            <a:lin ang="360000" scaled="0"/>
          </a:gradFill>
          <a:ln>
            <a:solidFill>
              <a:srgbClr val="99B898"/>
            </a:solidFill>
          </a:ln>
        </p:spPr>
        <p:txBody>
          <a:bodyPr lIns="954000"/>
          <a:lstStyle>
            <a:lvl1pPr>
              <a:defRPr>
                <a:solidFill>
                  <a:schemeClr val="bg1"/>
                </a:solidFill>
              </a:defRPr>
            </a:lvl1pPr>
          </a:lstStyle>
          <a:p>
            <a:r>
              <a:rPr lang="en-US" noProof="0"/>
              <a:t>Big Picture</a:t>
            </a:r>
          </a:p>
        </p:txBody>
      </p:sp>
    </p:spTree>
    <p:extLst>
      <p:ext uri="{BB962C8B-B14F-4D97-AF65-F5344CB8AC3E}">
        <p14:creationId xmlns:p14="http://schemas.microsoft.com/office/powerpoint/2010/main" val="365683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with Caption">
    <p:spTree>
      <p:nvGrpSpPr>
        <p:cNvPr id="1" name=""/>
        <p:cNvGrpSpPr/>
        <p:nvPr/>
      </p:nvGrpSpPr>
      <p:grpSpPr>
        <a:xfrm>
          <a:off x="0" y="0"/>
          <a:ext cx="0" cy="0"/>
          <a:chOff x="0" y="0"/>
          <a:chExt cx="0" cy="0"/>
        </a:xfrm>
      </p:grpSpPr>
      <p:grpSp>
        <p:nvGrpSpPr>
          <p:cNvPr id="9" name="Graphic 16">
            <a:extLst>
              <a:ext uri="{FF2B5EF4-FFF2-40B4-BE49-F238E27FC236}">
                <a16:creationId xmlns:a16="http://schemas.microsoft.com/office/drawing/2014/main" id="{10E52898-F619-494E-9A8E-D3CD0AF8B0E9}"/>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B07EB11E-BCCF-4D3D-94A5-C5461CC106A2}"/>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60EF36E-DD5E-492D-AD65-5711A7E6D3C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CCF02D3A-D463-46FA-BA54-F231414BB71F}"/>
              </a:ext>
            </a:extLst>
          </p:cNvPr>
          <p:cNvSpPr>
            <a:spLocks noGrp="1"/>
          </p:cNvSpPr>
          <p:nvPr>
            <p:ph type="title" hasCustomPrompt="1"/>
          </p:nvPr>
        </p:nvSpPr>
        <p:spPr>
          <a:xfrm>
            <a:off x="4111752" y="5382175"/>
            <a:ext cx="3968496" cy="832104"/>
          </a:xfrm>
          <a:gradFill>
            <a:gsLst>
              <a:gs pos="0">
                <a:schemeClr val="tx2"/>
              </a:gs>
              <a:gs pos="100000">
                <a:schemeClr val="tx1"/>
              </a:gs>
            </a:gsLst>
            <a:lin ang="10800000" scaled="1"/>
          </a:gradFill>
        </p:spPr>
        <p:txBody>
          <a:bodyPr lIns="144000" anchor="ctr" anchorCtr="0">
            <a:normAutofit/>
          </a:bodyPr>
          <a:lstStyle>
            <a:lvl1pPr algn="l">
              <a:defRPr sz="2000" b="1">
                <a:solidFill>
                  <a:schemeClr val="bg1"/>
                </a:solidFill>
                <a:latin typeface="+mn-lt"/>
              </a:defRPr>
            </a:lvl1pPr>
          </a:lstStyle>
          <a:p>
            <a:r>
              <a:rPr lang="en-US" noProof="0"/>
              <a:t>CLICK TO EDIT MASTER TITLE STYLE</a:t>
            </a:r>
          </a:p>
        </p:txBody>
      </p:sp>
      <p:sp>
        <p:nvSpPr>
          <p:cNvPr id="6" name="Footer Placeholder 5">
            <a:extLst>
              <a:ext uri="{FF2B5EF4-FFF2-40B4-BE49-F238E27FC236}">
                <a16:creationId xmlns:a16="http://schemas.microsoft.com/office/drawing/2014/main" id="{0B13FE47-714B-440C-B0F1-CF020E287A09}"/>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1FC9E707-512B-4E7C-A2EE-18CCAB03275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3" name="Media Placeholder 12">
            <a:extLst>
              <a:ext uri="{FF2B5EF4-FFF2-40B4-BE49-F238E27FC236}">
                <a16:creationId xmlns:a16="http://schemas.microsoft.com/office/drawing/2014/main" id="{60B14607-605B-4FF3-A0F5-BB2FCD9460CC}"/>
              </a:ext>
            </a:extLst>
          </p:cNvPr>
          <p:cNvSpPr>
            <a:spLocks noGrp="1"/>
          </p:cNvSpPr>
          <p:nvPr>
            <p:ph type="media" sz="quarter" idx="13"/>
          </p:nvPr>
        </p:nvSpPr>
        <p:spPr>
          <a:xfrm>
            <a:off x="1743456" y="1113044"/>
            <a:ext cx="8705088" cy="4050792"/>
          </a:xfrm>
        </p:spPr>
        <p:txBody>
          <a:bodyPr anchor="ctr" anchorCtr="0">
            <a:normAutofit/>
          </a:bodyPr>
          <a:lstStyle>
            <a:lvl1pPr marL="0" indent="0" algn="ctr">
              <a:buNone/>
              <a:defRPr sz="1400"/>
            </a:lvl1pPr>
          </a:lstStyle>
          <a:p>
            <a:r>
              <a:rPr lang="en-US" noProof="0"/>
              <a:t>Click icon to add media</a:t>
            </a:r>
            <a:endParaRPr lang="en-US" noProof="0" dirty="0"/>
          </a:p>
        </p:txBody>
      </p:sp>
      <p:sp>
        <p:nvSpPr>
          <p:cNvPr id="17" name="Freeform: Shape 16">
            <a:extLst>
              <a:ext uri="{FF2B5EF4-FFF2-40B4-BE49-F238E27FC236}">
                <a16:creationId xmlns:a16="http://schemas.microsoft.com/office/drawing/2014/main" id="{C014D0AB-6E42-4C38-96B3-E4512EF81B12}"/>
              </a:ext>
            </a:extLst>
          </p:cNvPr>
          <p:cNvSpPr/>
          <p:nvPr/>
        </p:nvSpPr>
        <p:spPr>
          <a:xfrm>
            <a:off x="-12729" y="3056551"/>
            <a:ext cx="1309593" cy="470436"/>
          </a:xfrm>
          <a:custGeom>
            <a:avLst/>
            <a:gdLst>
              <a:gd name="connsiteX0" fmla="*/ 1296892 w 1309592"/>
              <a:gd name="connsiteY0" fmla="*/ 12728 h 470436"/>
              <a:gd name="connsiteX1" fmla="*/ 544194 w 1309592"/>
              <a:gd name="connsiteY1" fmla="*/ 13999 h 470436"/>
              <a:gd name="connsiteX2" fmla="*/ 12728 w 1309592"/>
              <a:gd name="connsiteY2" fmla="*/ 128430 h 470436"/>
              <a:gd name="connsiteX3" fmla="*/ 12728 w 1309592"/>
              <a:gd name="connsiteY3" fmla="*/ 469178 h 470436"/>
              <a:gd name="connsiteX4" fmla="*/ 652267 w 1309592"/>
              <a:gd name="connsiteY4" fmla="*/ 335676 h 47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92" h="470436">
                <a:moveTo>
                  <a:pt x="1296892" y="12728"/>
                </a:moveTo>
                <a:lnTo>
                  <a:pt x="544194" y="13999"/>
                </a:lnTo>
                <a:lnTo>
                  <a:pt x="12728" y="128430"/>
                </a:lnTo>
                <a:lnTo>
                  <a:pt x="12728" y="469178"/>
                </a:lnTo>
                <a:lnTo>
                  <a:pt x="652267" y="335676"/>
                </a:lnTo>
                <a:close/>
              </a:path>
            </a:pathLst>
          </a:custGeom>
          <a:gradFill>
            <a:gsLst>
              <a:gs pos="0">
                <a:schemeClr val="tx2">
                  <a:alpha val="5000"/>
                </a:schemeClr>
              </a:gs>
              <a:gs pos="100000">
                <a:schemeClr val="tx1">
                  <a:alpha val="20000"/>
                </a:schemeClr>
              </a:gs>
            </a:gsLst>
            <a:lin ang="9840000" scaled="0"/>
          </a:gradFill>
          <a:ln w="12713"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D0C0C476-0F93-4FFD-8D6A-6F1E2859E1FF}"/>
              </a:ext>
            </a:extLst>
          </p:cNvPr>
          <p:cNvSpPr/>
          <p:nvPr/>
        </p:nvSpPr>
        <p:spPr>
          <a:xfrm>
            <a:off x="-12729" y="2995521"/>
            <a:ext cx="1525739" cy="737441"/>
          </a:xfrm>
          <a:custGeom>
            <a:avLst/>
            <a:gdLst>
              <a:gd name="connsiteX0" fmla="*/ 12728 w 1525739"/>
              <a:gd name="connsiteY0" fmla="*/ 736182 h 737440"/>
              <a:gd name="connsiteX1" fmla="*/ 1520667 w 1525739"/>
              <a:gd name="connsiteY1" fmla="*/ 415777 h 737440"/>
              <a:gd name="connsiteX2" fmla="*/ 1435480 w 1525739"/>
              <a:gd name="connsiteY2" fmla="*/ 12728 h 737440"/>
              <a:gd name="connsiteX3" fmla="*/ 12728 w 1525739"/>
              <a:gd name="connsiteY3" fmla="*/ 315333 h 737440"/>
            </a:gdLst>
            <a:ahLst/>
            <a:cxnLst>
              <a:cxn ang="0">
                <a:pos x="connsiteX0" y="connsiteY0"/>
              </a:cxn>
              <a:cxn ang="0">
                <a:pos x="connsiteX1" y="connsiteY1"/>
              </a:cxn>
              <a:cxn ang="0">
                <a:pos x="connsiteX2" y="connsiteY2"/>
              </a:cxn>
              <a:cxn ang="0">
                <a:pos x="connsiteX3" y="connsiteY3"/>
              </a:cxn>
            </a:cxnLst>
            <a:rect l="l" t="t" r="r" b="b"/>
            <a:pathLst>
              <a:path w="1525739" h="737440">
                <a:moveTo>
                  <a:pt x="12728" y="736182"/>
                </a:moveTo>
                <a:lnTo>
                  <a:pt x="1520667" y="415777"/>
                </a:lnTo>
                <a:lnTo>
                  <a:pt x="1435480" y="12728"/>
                </a:lnTo>
                <a:lnTo>
                  <a:pt x="12728" y="315333"/>
                </a:lnTo>
                <a:close/>
              </a:path>
            </a:pathLst>
          </a:custGeom>
          <a:blipFill>
            <a:blip r:embed="rId2"/>
            <a:srcRect/>
            <a:stretch>
              <a:fillRect l="-173104" t="23847" r="3068" b="-74795"/>
            </a:stretch>
          </a:blipFill>
          <a:ln w="12713" cap="flat">
            <a:noFill/>
            <a:prstDash val="solid"/>
            <a:miter/>
          </a:ln>
        </p:spPr>
        <p:txBody>
          <a:bodyPr rtlCol="0" anchor="ctr"/>
          <a:lstStyle/>
          <a:p>
            <a:r>
              <a:rPr lang="en-US" noProof="0" dirty="0"/>
              <a:t> </a:t>
            </a:r>
          </a:p>
        </p:txBody>
      </p:sp>
      <p:sp>
        <p:nvSpPr>
          <p:cNvPr id="19" name="Freeform: Shape 18">
            <a:extLst>
              <a:ext uri="{FF2B5EF4-FFF2-40B4-BE49-F238E27FC236}">
                <a16:creationId xmlns:a16="http://schemas.microsoft.com/office/drawing/2014/main" id="{37DED860-B2F3-4B02-B7C4-F0FC61CFA7AC}"/>
              </a:ext>
            </a:extLst>
          </p:cNvPr>
          <p:cNvSpPr/>
          <p:nvPr/>
        </p:nvSpPr>
        <p:spPr>
          <a:xfrm>
            <a:off x="10792048" y="-12728"/>
            <a:ext cx="1398594" cy="1665599"/>
          </a:xfrm>
          <a:custGeom>
            <a:avLst/>
            <a:gdLst>
              <a:gd name="connsiteX0" fmla="*/ 1206619 w 1398594"/>
              <a:gd name="connsiteY0" fmla="*/ 12728 h 1665598"/>
              <a:gd name="connsiteX1" fmla="*/ 333133 w 1398594"/>
              <a:gd name="connsiteY1" fmla="*/ 1010815 h 1665598"/>
              <a:gd name="connsiteX2" fmla="*/ 12728 w 1398594"/>
              <a:gd name="connsiteY2" fmla="*/ 1656712 h 1665598"/>
              <a:gd name="connsiteX3" fmla="*/ 612852 w 1398594"/>
              <a:gd name="connsiteY3" fmla="*/ 1202804 h 1665598"/>
              <a:gd name="connsiteX4" fmla="*/ 1394793 w 1398594"/>
              <a:gd name="connsiteY4" fmla="*/ 297532 h 1665598"/>
              <a:gd name="connsiteX5" fmla="*/ 1394793 w 1398594"/>
              <a:gd name="connsiteY5" fmla="*/ 12728 h 16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594" h="1665598">
                <a:moveTo>
                  <a:pt x="1206619" y="12728"/>
                </a:moveTo>
                <a:lnTo>
                  <a:pt x="333133" y="1010815"/>
                </a:lnTo>
                <a:lnTo>
                  <a:pt x="12728" y="1656712"/>
                </a:lnTo>
                <a:lnTo>
                  <a:pt x="612852" y="1202804"/>
                </a:lnTo>
                <a:lnTo>
                  <a:pt x="1394793" y="297532"/>
                </a:lnTo>
                <a:lnTo>
                  <a:pt x="1394793" y="12728"/>
                </a:lnTo>
                <a:close/>
              </a:path>
            </a:pathLst>
          </a:custGeom>
          <a:gradFill>
            <a:gsLst>
              <a:gs pos="0">
                <a:schemeClr val="accent5">
                  <a:alpha val="5000"/>
                </a:schemeClr>
              </a:gs>
              <a:gs pos="100000">
                <a:schemeClr val="bg2">
                  <a:alpha val="20000"/>
                </a:schemeClr>
              </a:gs>
            </a:gsLst>
            <a:lin ang="3180000" scaled="0"/>
          </a:gradFill>
          <a:ln w="12713"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A8325BE9-BD79-4F37-99D7-6CE4487E9256}"/>
              </a:ext>
            </a:extLst>
          </p:cNvPr>
          <p:cNvSpPr/>
          <p:nvPr/>
        </p:nvSpPr>
        <p:spPr>
          <a:xfrm>
            <a:off x="10686456" y="-12728"/>
            <a:ext cx="1513025" cy="1983461"/>
          </a:xfrm>
          <a:custGeom>
            <a:avLst/>
            <a:gdLst>
              <a:gd name="connsiteX0" fmla="*/ 1505410 w 1513024"/>
              <a:gd name="connsiteY0" fmla="*/ 12728 h 1983460"/>
              <a:gd name="connsiteX1" fmla="*/ 1504139 w 1513024"/>
              <a:gd name="connsiteY1" fmla="*/ 12728 h 1983460"/>
              <a:gd name="connsiteX2" fmla="*/ 12728 w 1513024"/>
              <a:gd name="connsiteY2" fmla="*/ 1699941 h 1983460"/>
              <a:gd name="connsiteX3" fmla="*/ 321691 w 1513024"/>
              <a:gd name="connsiteY3" fmla="*/ 1972031 h 1983460"/>
              <a:gd name="connsiteX4" fmla="*/ 1505410 w 1513024"/>
              <a:gd name="connsiteY4" fmla="*/ 633195 h 198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4" h="1983460">
                <a:moveTo>
                  <a:pt x="1505410" y="12728"/>
                </a:moveTo>
                <a:lnTo>
                  <a:pt x="1504139" y="12728"/>
                </a:lnTo>
                <a:lnTo>
                  <a:pt x="12728" y="1699941"/>
                </a:lnTo>
                <a:lnTo>
                  <a:pt x="321691" y="1972031"/>
                </a:lnTo>
                <a:lnTo>
                  <a:pt x="1505410" y="633195"/>
                </a:lnTo>
                <a:close/>
              </a:path>
            </a:pathLst>
          </a:custGeom>
          <a:blipFill>
            <a:blip r:embed="rId3"/>
            <a:srcRect/>
            <a:stretch>
              <a:fillRect l="10185" t="-69719" r="-101663" b="6375"/>
            </a:stretch>
          </a:blipFill>
          <a:ln w="12713"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013977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grpSp>
        <p:nvGrpSpPr>
          <p:cNvPr id="40" name="Graphic 35">
            <a:extLst>
              <a:ext uri="{FF2B5EF4-FFF2-40B4-BE49-F238E27FC236}">
                <a16:creationId xmlns:a16="http://schemas.microsoft.com/office/drawing/2014/main" id="{B00A1772-2B8D-4677-8511-3E067F67A72F}"/>
              </a:ext>
            </a:extLst>
          </p:cNvPr>
          <p:cNvGrpSpPr/>
          <p:nvPr userDrawn="1"/>
        </p:nvGrpSpPr>
        <p:grpSpPr>
          <a:xfrm>
            <a:off x="6678503" y="1430186"/>
            <a:ext cx="5526208" cy="2613848"/>
            <a:chOff x="6678503" y="665690"/>
            <a:chExt cx="5526208" cy="2613848"/>
          </a:xfrm>
        </p:grpSpPr>
        <p:sp>
          <p:nvSpPr>
            <p:cNvPr id="42" name="Freeform: Shape 41">
              <a:extLst>
                <a:ext uri="{FF2B5EF4-FFF2-40B4-BE49-F238E27FC236}">
                  <a16:creationId xmlns:a16="http://schemas.microsoft.com/office/drawing/2014/main" id="{FB0F16C2-C8ED-4461-B34C-5CEB29F1C450}"/>
                </a:ext>
              </a:extLst>
            </p:cNvPr>
            <p:cNvSpPr/>
            <p:nvPr/>
          </p:nvSpPr>
          <p:spPr>
            <a:xfrm>
              <a:off x="6678503" y="1272318"/>
              <a:ext cx="5526208" cy="2007220"/>
            </a:xfrm>
            <a:custGeom>
              <a:avLst/>
              <a:gdLst>
                <a:gd name="connsiteX0" fmla="*/ 5514767 w 5526207"/>
                <a:gd name="connsiteY0" fmla="*/ 573560 h 2007220"/>
                <a:gd name="connsiteX1" fmla="*/ 355703 w 5526207"/>
                <a:gd name="connsiteY1" fmla="*/ 33643 h 2007220"/>
                <a:gd name="connsiteX2" fmla="*/ 12697 w 5526207"/>
                <a:gd name="connsiteY2" fmla="*/ 1284980 h 2007220"/>
                <a:gd name="connsiteX3" fmla="*/ 5514767 w 5526207"/>
                <a:gd name="connsiteY3" fmla="*/ 1998940 h 2007220"/>
                <a:gd name="connsiteX4" fmla="*/ 5514767 w 5526207"/>
                <a:gd name="connsiteY4" fmla="*/ 573560 h 20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6207" h="200722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22000">
                  <a:schemeClr val="accent2">
                    <a:alpha val="10000"/>
                  </a:schemeClr>
                </a:gs>
                <a:gs pos="100000">
                  <a:schemeClr val="accent2">
                    <a:alpha val="40000"/>
                  </a:schemeClr>
                </a:gs>
              </a:gsLst>
              <a:lin ang="1020000" scaled="0"/>
            </a:gradFill>
            <a:ln w="12693"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963814A1-9202-49D2-B985-1785CC4860DE}"/>
                </a:ext>
              </a:extLst>
            </p:cNvPr>
            <p:cNvSpPr/>
            <p:nvPr/>
          </p:nvSpPr>
          <p:spPr>
            <a:xfrm>
              <a:off x="7262884" y="665690"/>
              <a:ext cx="4941827" cy="2591601"/>
            </a:xfrm>
            <a:custGeom>
              <a:avLst/>
              <a:gdLst>
                <a:gd name="connsiteX0" fmla="*/ 4930387 w 4941827"/>
                <a:gd name="connsiteY0" fmla="*/ 1138265 h 2591601"/>
                <a:gd name="connsiteX1" fmla="*/ 383651 w 4941827"/>
                <a:gd name="connsiteY1" fmla="*/ 12697 h 2591601"/>
                <a:gd name="connsiteX2" fmla="*/ 12697 w 4941827"/>
                <a:gd name="connsiteY2" fmla="*/ 1366935 h 2591601"/>
                <a:gd name="connsiteX3" fmla="*/ 4930387 w 4941827"/>
                <a:gd name="connsiteY3" fmla="*/ 2583971 h 2591601"/>
              </a:gdLst>
              <a:ahLst/>
              <a:cxnLst>
                <a:cxn ang="0">
                  <a:pos x="connsiteX0" y="connsiteY0"/>
                </a:cxn>
                <a:cxn ang="0">
                  <a:pos x="connsiteX1" y="connsiteY1"/>
                </a:cxn>
                <a:cxn ang="0">
                  <a:pos x="connsiteX2" y="connsiteY2"/>
                </a:cxn>
                <a:cxn ang="0">
                  <a:pos x="connsiteX3" y="connsiteY3"/>
                </a:cxn>
              </a:cxnLst>
              <a:rect l="l" t="t" r="r" b="b"/>
              <a:pathLst>
                <a:path w="4941827" h="2591601">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w="12693" cap="flat">
              <a:noFill/>
              <a:prstDash val="solid"/>
              <a:miter/>
            </a:ln>
          </p:spPr>
          <p:txBody>
            <a:bodyPr rtlCol="0" anchor="ctr"/>
            <a:lstStyle/>
            <a:p>
              <a:endParaRPr lang="en-US" noProof="0" dirty="0"/>
            </a:p>
          </p:txBody>
        </p:sp>
      </p:grpSp>
      <p:sp>
        <p:nvSpPr>
          <p:cNvPr id="14" name="Freeform: Shape 13">
            <a:extLst>
              <a:ext uri="{FF2B5EF4-FFF2-40B4-BE49-F238E27FC236}">
                <a16:creationId xmlns:a16="http://schemas.microsoft.com/office/drawing/2014/main" id="{D2973908-D73D-4ECB-A29B-831C44983FB3}"/>
              </a:ext>
            </a:extLst>
          </p:cNvPr>
          <p:cNvSpPr/>
          <p:nvPr/>
        </p:nvSpPr>
        <p:spPr>
          <a:xfrm>
            <a:off x="5886429" y="5240536"/>
            <a:ext cx="1486046" cy="1625760"/>
          </a:xfrm>
          <a:custGeom>
            <a:avLst/>
            <a:gdLst>
              <a:gd name="connsiteX0" fmla="*/ 1482236 w 1486046"/>
              <a:gd name="connsiteY0" fmla="*/ 12701 h 1625760"/>
              <a:gd name="connsiteX1" fmla="*/ 901789 w 1486046"/>
              <a:gd name="connsiteY1" fmla="*/ 491538 h 1625760"/>
              <a:gd name="connsiteX2" fmla="*/ 12701 w 1486046"/>
              <a:gd name="connsiteY2" fmla="*/ 1618139 h 1625760"/>
              <a:gd name="connsiteX3" fmla="*/ 431843 w 1486046"/>
              <a:gd name="connsiteY3" fmla="*/ 1618139 h 1625760"/>
              <a:gd name="connsiteX4" fmla="*/ 1188837 w 1486046"/>
              <a:gd name="connsiteY4" fmla="*/ 670626 h 1625760"/>
              <a:gd name="connsiteX5" fmla="*/ 1482236 w 1486046"/>
              <a:gd name="connsiteY5" fmla="*/ 12701 h 16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6046" h="1625760">
                <a:moveTo>
                  <a:pt x="1482236" y="12701"/>
                </a:moveTo>
                <a:lnTo>
                  <a:pt x="901789" y="491538"/>
                </a:lnTo>
                <a:lnTo>
                  <a:pt x="12701" y="1618139"/>
                </a:lnTo>
                <a:lnTo>
                  <a:pt x="431843" y="1618139"/>
                </a:lnTo>
                <a:lnTo>
                  <a:pt x="1188837" y="670626"/>
                </a:lnTo>
                <a:lnTo>
                  <a:pt x="1482236" y="12701"/>
                </a:lnTo>
                <a:close/>
              </a:path>
            </a:pathLst>
          </a:custGeom>
          <a:gradFill>
            <a:gsLst>
              <a:gs pos="0">
                <a:schemeClr val="accent3">
                  <a:alpha val="5000"/>
                </a:schemeClr>
              </a:gs>
              <a:gs pos="100000">
                <a:schemeClr val="accent6">
                  <a:alpha val="20000"/>
                </a:schemeClr>
              </a:gs>
            </a:gsLst>
            <a:lin ang="7440000" scaled="0"/>
          </a:gradFill>
          <a:ln w="12700"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334FC528-8248-470A-AD71-53711E01005E}"/>
              </a:ext>
            </a:extLst>
          </p:cNvPr>
          <p:cNvSpPr/>
          <p:nvPr/>
        </p:nvSpPr>
        <p:spPr>
          <a:xfrm>
            <a:off x="-13301" y="298479"/>
            <a:ext cx="2679964" cy="762075"/>
          </a:xfrm>
          <a:custGeom>
            <a:avLst/>
            <a:gdLst>
              <a:gd name="connsiteX0" fmla="*/ 12701 w 2679963"/>
              <a:gd name="connsiteY0" fmla="*/ 425492 h 762075"/>
              <a:gd name="connsiteX1" fmla="*/ 12701 w 2679963"/>
              <a:gd name="connsiteY1" fmla="*/ 755724 h 762075"/>
              <a:gd name="connsiteX2" fmla="*/ 2023309 w 2679963"/>
              <a:gd name="connsiteY2" fmla="*/ 334043 h 762075"/>
              <a:gd name="connsiteX3" fmla="*/ 2667263 w 2679963"/>
              <a:gd name="connsiteY3" fmla="*/ 12701 h 762075"/>
              <a:gd name="connsiteX4" fmla="*/ 2667263 w 2679963"/>
              <a:gd name="connsiteY4" fmla="*/ 12701 h 762075"/>
              <a:gd name="connsiteX5" fmla="*/ 1915349 w 2679963"/>
              <a:gd name="connsiteY5" fmla="*/ 12701 h 7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9963" h="762075">
                <a:moveTo>
                  <a:pt x="12701" y="425492"/>
                </a:moveTo>
                <a:lnTo>
                  <a:pt x="12701" y="755724"/>
                </a:lnTo>
                <a:lnTo>
                  <a:pt x="2023309" y="334043"/>
                </a:lnTo>
                <a:lnTo>
                  <a:pt x="2667263" y="12701"/>
                </a:lnTo>
                <a:lnTo>
                  <a:pt x="2667263" y="12701"/>
                </a:lnTo>
                <a:lnTo>
                  <a:pt x="1915349" y="12701"/>
                </a:lnTo>
                <a:close/>
              </a:path>
            </a:pathLst>
          </a:custGeom>
          <a:gradFill>
            <a:gsLst>
              <a:gs pos="0">
                <a:schemeClr val="tx2">
                  <a:alpha val="5000"/>
                </a:schemeClr>
              </a:gs>
              <a:gs pos="100000">
                <a:schemeClr val="tx1">
                  <a:alpha val="20000"/>
                </a:schemeClr>
              </a:gs>
            </a:gsLst>
            <a:lin ang="9840000" scaled="0"/>
          </a:gradFill>
          <a:ln w="12700" cap="flat">
            <a:noFill/>
            <a:prstDash val="solid"/>
            <a:miter/>
          </a:ln>
        </p:spPr>
        <p:txBody>
          <a:bodyPr rtlCol="0" anchor="ctr"/>
          <a:lstStyle/>
          <a:p>
            <a:endParaRPr lang="en-US" noProof="0" dirty="0"/>
          </a:p>
        </p:txBody>
      </p:sp>
      <p:sp>
        <p:nvSpPr>
          <p:cNvPr id="12" name="Freeform: Shape 11">
            <a:extLst>
              <a:ext uri="{FF2B5EF4-FFF2-40B4-BE49-F238E27FC236}">
                <a16:creationId xmlns:a16="http://schemas.microsoft.com/office/drawing/2014/main" id="{AC925586-1EA9-4B0D-9E80-91777899FF7C}"/>
              </a:ext>
            </a:extLst>
          </p:cNvPr>
          <p:cNvSpPr/>
          <p:nvPr/>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082ADE93-C591-447F-A2DD-56E8D22B23F6}"/>
              </a:ext>
            </a:extLst>
          </p:cNvPr>
          <p:cNvSpPr/>
          <p:nvPr/>
        </p:nvSpPr>
        <p:spPr>
          <a:xfrm>
            <a:off x="7752243" y="4099514"/>
            <a:ext cx="4445438" cy="1105009"/>
          </a:xfrm>
          <a:custGeom>
            <a:avLst/>
            <a:gdLst>
              <a:gd name="connsiteX0" fmla="*/ 4441627 w 4445437"/>
              <a:gd name="connsiteY0" fmla="*/ 297539 h 1105008"/>
              <a:gd name="connsiteX1" fmla="*/ 204490 w 4445437"/>
              <a:gd name="connsiteY1" fmla="*/ 13031 h 1105008"/>
              <a:gd name="connsiteX2" fmla="*/ 12701 w 4445437"/>
              <a:gd name="connsiteY2" fmla="*/ 786537 h 1105008"/>
              <a:gd name="connsiteX3" fmla="*/ 4441627 w 4445437"/>
              <a:gd name="connsiteY3" fmla="*/ 1092638 h 1105008"/>
              <a:gd name="connsiteX4" fmla="*/ 4441627 w 4445437"/>
              <a:gd name="connsiteY4" fmla="*/ 297539 h 110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437" h="1105008">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chemeClr val="tx2">
                  <a:alpha val="5000"/>
                </a:schemeClr>
              </a:gs>
              <a:gs pos="100000">
                <a:schemeClr val="tx1">
                  <a:alpha val="20000"/>
                </a:schemeClr>
              </a:gs>
            </a:gsLst>
            <a:lin ang="900000" scaled="0"/>
          </a:gradFill>
          <a:ln w="12700"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4F539762-F7DA-4468-979C-780676B34A92}"/>
              </a:ext>
            </a:extLst>
          </p:cNvPr>
          <p:cNvSpPr/>
          <p:nvPr/>
        </p:nvSpPr>
        <p:spPr>
          <a:xfrm>
            <a:off x="-13301" y="237513"/>
            <a:ext cx="2895885" cy="1028801"/>
          </a:xfrm>
          <a:custGeom>
            <a:avLst/>
            <a:gdLst>
              <a:gd name="connsiteX0" fmla="*/ 12701 w 2895885"/>
              <a:gd name="connsiteY0" fmla="*/ 1026261 h 1028801"/>
              <a:gd name="connsiteX1" fmla="*/ 2890805 w 2895885"/>
              <a:gd name="connsiteY1" fmla="*/ 414061 h 1028801"/>
              <a:gd name="connsiteX2" fmla="*/ 2805706 w 2895885"/>
              <a:gd name="connsiteY2" fmla="*/ 12701 h 1028801"/>
              <a:gd name="connsiteX3" fmla="*/ 12701 w 2895885"/>
              <a:gd name="connsiteY3" fmla="*/ 605850 h 1028801"/>
            </a:gdLst>
            <a:ahLst/>
            <a:cxnLst>
              <a:cxn ang="0">
                <a:pos x="connsiteX0" y="connsiteY0"/>
              </a:cxn>
              <a:cxn ang="0">
                <a:pos x="connsiteX1" y="connsiteY1"/>
              </a:cxn>
              <a:cxn ang="0">
                <a:pos x="connsiteX2" y="connsiteY2"/>
              </a:cxn>
              <a:cxn ang="0">
                <a:pos x="connsiteX3" y="connsiteY3"/>
              </a:cxn>
            </a:cxnLst>
            <a:rect l="l" t="t" r="r" b="b"/>
            <a:pathLst>
              <a:path w="2895885" h="1028801">
                <a:moveTo>
                  <a:pt x="12701" y="1026261"/>
                </a:moveTo>
                <a:lnTo>
                  <a:pt x="2890805" y="414061"/>
                </a:lnTo>
                <a:lnTo>
                  <a:pt x="2805706" y="12701"/>
                </a:lnTo>
                <a:lnTo>
                  <a:pt x="12701" y="605850"/>
                </a:lnTo>
                <a:close/>
              </a:path>
            </a:pathLst>
          </a:custGeom>
          <a:blipFill>
            <a:blip r:embed="rId2"/>
            <a:srcRect/>
            <a:stretch>
              <a:fillRect l="-39712" t="16306" r="1769" b="-21354"/>
            </a:stretch>
          </a:blipFill>
          <a:ln w="12700"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BBC2EFA-0E51-48DC-AF99-0FEF25085843}"/>
              </a:ext>
            </a:extLst>
          </p:cNvPr>
          <p:cNvSpPr/>
          <p:nvPr/>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3"/>
            <a:srcRect/>
            <a:stretch>
              <a:fillRect l="10612" t="-169914" r="-117944" b="10062"/>
            </a:stretch>
          </a:blipFill>
          <a:ln w="12700"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7893AAC6-8427-4BAA-B44F-7B6300936A25}"/>
              </a:ext>
            </a:extLst>
          </p:cNvPr>
          <p:cNvSpPr/>
          <p:nvPr/>
        </p:nvSpPr>
        <p:spPr>
          <a:xfrm>
            <a:off x="6033764" y="5121144"/>
            <a:ext cx="1714669" cy="1740071"/>
          </a:xfrm>
          <a:custGeom>
            <a:avLst/>
            <a:gdLst>
              <a:gd name="connsiteX0" fmla="*/ 12701 w 1714668"/>
              <a:gd name="connsiteY0" fmla="*/ 1737531 h 1740071"/>
              <a:gd name="connsiteX1" fmla="*/ 538533 w 1714668"/>
              <a:gd name="connsiteY1" fmla="*/ 1737531 h 1740071"/>
              <a:gd name="connsiteX2" fmla="*/ 1707048 w 1714668"/>
              <a:gd name="connsiteY2" fmla="*/ 269266 h 1740071"/>
              <a:gd name="connsiteX3" fmla="*/ 1385707 w 1714668"/>
              <a:gd name="connsiteY3" fmla="*/ 12701 h 1740071"/>
            </a:gdLst>
            <a:ahLst/>
            <a:cxnLst>
              <a:cxn ang="0">
                <a:pos x="connsiteX0" y="connsiteY0"/>
              </a:cxn>
              <a:cxn ang="0">
                <a:pos x="connsiteX1" y="connsiteY1"/>
              </a:cxn>
              <a:cxn ang="0">
                <a:pos x="connsiteX2" y="connsiteY2"/>
              </a:cxn>
              <a:cxn ang="0">
                <a:pos x="connsiteX3" y="connsiteY3"/>
              </a:cxn>
            </a:cxnLst>
            <a:rect l="l" t="t" r="r" b="b"/>
            <a:pathLst>
              <a:path w="1714668" h="1740071">
                <a:moveTo>
                  <a:pt x="12701" y="1737531"/>
                </a:moveTo>
                <a:lnTo>
                  <a:pt x="538533" y="1737531"/>
                </a:lnTo>
                <a:lnTo>
                  <a:pt x="1707048" y="269266"/>
                </a:lnTo>
                <a:lnTo>
                  <a:pt x="1385707" y="12701"/>
                </a:lnTo>
                <a:close/>
              </a:path>
            </a:pathLst>
          </a:custGeom>
          <a:blipFill>
            <a:blip r:embed="rId4"/>
            <a:srcRect/>
            <a:stretch>
              <a:fillRect l="-67195" t="6186" r="8111" b="-100456"/>
            </a:stretch>
          </a:blipFill>
          <a:ln w="12700" cap="flat">
            <a:noFill/>
            <a:prstDash val="solid"/>
            <a:miter/>
          </a:ln>
        </p:spPr>
        <p:txBody>
          <a:bodyPr rtlCol="0" anchor="ctr"/>
          <a:lstStyle/>
          <a:p>
            <a:endParaRPr lang="en-US" noProof="0" dirty="0"/>
          </a:p>
        </p:txBody>
      </p:sp>
      <p:sp>
        <p:nvSpPr>
          <p:cNvPr id="15" name="Freeform: Shape 14">
            <a:extLst>
              <a:ext uri="{FF2B5EF4-FFF2-40B4-BE49-F238E27FC236}">
                <a16:creationId xmlns:a16="http://schemas.microsoft.com/office/drawing/2014/main" id="{92C0F1FD-7849-4263-82D0-842B579C6E4E}"/>
              </a:ext>
            </a:extLst>
          </p:cNvPr>
          <p:cNvSpPr/>
          <p:nvPr/>
        </p:nvSpPr>
        <p:spPr>
          <a:xfrm>
            <a:off x="8228540" y="3516857"/>
            <a:ext cx="3975491" cy="1663864"/>
          </a:xfrm>
          <a:custGeom>
            <a:avLst/>
            <a:gdLst>
              <a:gd name="connsiteX0" fmla="*/ 187978 w 3975491"/>
              <a:gd name="connsiteY0" fmla="*/ 12701 h 1663863"/>
              <a:gd name="connsiteX1" fmla="*/ 12701 w 3975491"/>
              <a:gd name="connsiteY1" fmla="*/ 859875 h 1663863"/>
              <a:gd name="connsiteX2" fmla="*/ 3965330 w 3975491"/>
              <a:gd name="connsiteY2" fmla="*/ 1657513 h 1663863"/>
              <a:gd name="connsiteX3" fmla="*/ 3965330 w 3975491"/>
              <a:gd name="connsiteY3" fmla="*/ 773506 h 1663863"/>
            </a:gdLst>
            <a:ahLst/>
            <a:cxnLst>
              <a:cxn ang="0">
                <a:pos x="connsiteX0" y="connsiteY0"/>
              </a:cxn>
              <a:cxn ang="0">
                <a:pos x="connsiteX1" y="connsiteY1"/>
              </a:cxn>
              <a:cxn ang="0">
                <a:pos x="connsiteX2" y="connsiteY2"/>
              </a:cxn>
              <a:cxn ang="0">
                <a:pos x="connsiteX3" y="connsiteY3"/>
              </a:cxn>
            </a:cxnLst>
            <a:rect l="l" t="t" r="r" b="b"/>
            <a:pathLst>
              <a:path w="3975491" h="1663863">
                <a:moveTo>
                  <a:pt x="187978" y="12701"/>
                </a:moveTo>
                <a:lnTo>
                  <a:pt x="12701" y="859875"/>
                </a:lnTo>
                <a:lnTo>
                  <a:pt x="3965330" y="1657513"/>
                </a:lnTo>
                <a:lnTo>
                  <a:pt x="3965330" y="773506"/>
                </a:lnTo>
                <a:close/>
              </a:path>
            </a:pathLst>
          </a:custGeom>
          <a:gradFill flip="none" rotWithShape="1">
            <a:gsLst>
              <a:gs pos="0">
                <a:schemeClr val="tx2"/>
              </a:gs>
              <a:gs pos="100000">
                <a:schemeClr val="tx1"/>
              </a:gs>
            </a:gsLst>
            <a:lin ang="0" scaled="1"/>
            <a:tileRect/>
          </a:gradFill>
          <a:ln w="12700" cap="flat">
            <a:noFill/>
            <a:prstDash val="solid"/>
            <a:miter/>
          </a:ln>
        </p:spPr>
        <p:txBody>
          <a:bodyPr rtlCol="0" anchor="ctr"/>
          <a:lstStyle/>
          <a:p>
            <a:endParaRPr lang="en-US" noProof="0" dirty="0"/>
          </a:p>
        </p:txBody>
      </p:sp>
      <p:sp>
        <p:nvSpPr>
          <p:cNvPr id="21" name="Title 1">
            <a:extLst>
              <a:ext uri="{FF2B5EF4-FFF2-40B4-BE49-F238E27FC236}">
                <a16:creationId xmlns:a16="http://schemas.microsoft.com/office/drawing/2014/main" id="{380A7FB8-9381-48A6-9B35-958A6319C88F}"/>
              </a:ext>
            </a:extLst>
          </p:cNvPr>
          <p:cNvSpPr>
            <a:spLocks noGrp="1"/>
          </p:cNvSpPr>
          <p:nvPr>
            <p:ph type="title" hasCustomPrompt="1"/>
          </p:nvPr>
        </p:nvSpPr>
        <p:spPr>
          <a:xfrm rot="840000">
            <a:off x="7388594" y="2045086"/>
            <a:ext cx="4821219" cy="1325563"/>
          </a:xfrm>
        </p:spPr>
        <p:txBody>
          <a:bodyPr>
            <a:normAutofit/>
          </a:bodyPr>
          <a:lstStyle>
            <a:lvl1pPr algn="ctr">
              <a:defRPr sz="5500">
                <a:solidFill>
                  <a:schemeClr val="bg1"/>
                </a:solidFill>
              </a:defRPr>
            </a:lvl1pPr>
          </a:lstStyle>
          <a:p>
            <a:r>
              <a:rPr lang="en-US" noProof="0"/>
              <a:t>Thank You!</a:t>
            </a:r>
          </a:p>
        </p:txBody>
      </p:sp>
      <p:grpSp>
        <p:nvGrpSpPr>
          <p:cNvPr id="23" name="Graphic 21">
            <a:extLst>
              <a:ext uri="{FF2B5EF4-FFF2-40B4-BE49-F238E27FC236}">
                <a16:creationId xmlns:a16="http://schemas.microsoft.com/office/drawing/2014/main" id="{D5BA1DFF-80CB-48BB-B37F-4E2BCFC360C5}"/>
              </a:ext>
            </a:extLst>
          </p:cNvPr>
          <p:cNvGrpSpPr/>
          <p:nvPr/>
        </p:nvGrpSpPr>
        <p:grpSpPr>
          <a:xfrm>
            <a:off x="-12667" y="718133"/>
            <a:ext cx="6444343" cy="6146228"/>
            <a:chOff x="-12667" y="718133"/>
            <a:chExt cx="6444343" cy="6146228"/>
          </a:xfrm>
        </p:grpSpPr>
        <p:sp>
          <p:nvSpPr>
            <p:cNvPr id="24" name="Freeform: Shape 23">
              <a:extLst>
                <a:ext uri="{FF2B5EF4-FFF2-40B4-BE49-F238E27FC236}">
                  <a16:creationId xmlns:a16="http://schemas.microsoft.com/office/drawing/2014/main" id="{F56FD6C1-6CCE-49C3-AC4A-61DC82552BCB}"/>
                </a:ext>
              </a:extLst>
            </p:cNvPr>
            <p:cNvSpPr/>
            <p:nvPr/>
          </p:nvSpPr>
          <p:spPr>
            <a:xfrm>
              <a:off x="-12667" y="4352590"/>
              <a:ext cx="6431657" cy="2511771"/>
            </a:xfrm>
            <a:custGeom>
              <a:avLst/>
              <a:gdLst>
                <a:gd name="connsiteX0" fmla="*/ 6224862 w 6431657"/>
                <a:gd name="connsiteY0" fmla="*/ 12667 h 2511771"/>
                <a:gd name="connsiteX1" fmla="*/ 12667 w 6431657"/>
                <a:gd name="connsiteY1" fmla="*/ 1593307 h 2511771"/>
                <a:gd name="connsiteX2" fmla="*/ 12667 w 6431657"/>
                <a:gd name="connsiteY2" fmla="*/ 2500336 h 2511771"/>
                <a:gd name="connsiteX3" fmla="*/ 1746804 w 6431657"/>
                <a:gd name="connsiteY3" fmla="*/ 2500336 h 2511771"/>
                <a:gd name="connsiteX4" fmla="*/ 6431638 w 6431657"/>
                <a:gd name="connsiteY4" fmla="*/ 1191170 h 2511771"/>
                <a:gd name="connsiteX5" fmla="*/ 6224862 w 6431657"/>
                <a:gd name="connsiteY5" fmla="*/ 12667 h 251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657" h="2511771">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chemeClr val="accent5">
                    <a:alpha val="5000"/>
                  </a:schemeClr>
                </a:gs>
                <a:gs pos="100000">
                  <a:schemeClr val="bg2">
                    <a:alpha val="20000"/>
                  </a:schemeClr>
                </a:gs>
              </a:gsLst>
              <a:lin ang="54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84BDD5BB-895B-42CC-BF18-F102D9F03740}"/>
                </a:ext>
              </a:extLst>
            </p:cNvPr>
            <p:cNvSpPr/>
            <p:nvPr/>
          </p:nvSpPr>
          <p:spPr>
            <a:xfrm>
              <a:off x="-12667" y="718133"/>
              <a:ext cx="6444343" cy="5936914"/>
            </a:xfrm>
            <a:custGeom>
              <a:avLst/>
              <a:gdLst>
                <a:gd name="connsiteX0" fmla="*/ 12667 w 6444342"/>
                <a:gd name="connsiteY0" fmla="*/ 5930553 h 5936914"/>
                <a:gd name="connsiteX1" fmla="*/ 6443056 w 6444342"/>
                <a:gd name="connsiteY1" fmla="*/ 4796450 h 5936914"/>
                <a:gd name="connsiteX2" fmla="*/ 6443056 w 6444342"/>
                <a:gd name="connsiteY2" fmla="*/ 4785033 h 5936914"/>
                <a:gd name="connsiteX3" fmla="*/ 5605798 w 6444342"/>
                <a:gd name="connsiteY3" fmla="*/ 12667 h 5936914"/>
                <a:gd name="connsiteX4" fmla="*/ 12667 w 6444342"/>
                <a:gd name="connsiteY4" fmla="*/ 994541 h 593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4342" h="5936914">
                  <a:moveTo>
                    <a:pt x="12667" y="5930553"/>
                  </a:moveTo>
                  <a:lnTo>
                    <a:pt x="6443056" y="4796450"/>
                  </a:lnTo>
                  <a:lnTo>
                    <a:pt x="6443056" y="4785033"/>
                  </a:lnTo>
                  <a:lnTo>
                    <a:pt x="5605798" y="12667"/>
                  </a:lnTo>
                  <a:lnTo>
                    <a:pt x="12667" y="994541"/>
                  </a:lnTo>
                  <a:close/>
                </a:path>
              </a:pathLst>
            </a:custGeom>
            <a:gradFill flip="none" rotWithShape="1">
              <a:gsLst>
                <a:gs pos="0">
                  <a:schemeClr val="accent5"/>
                </a:gs>
                <a:gs pos="100000">
                  <a:schemeClr val="bg2"/>
                </a:gs>
              </a:gsLst>
              <a:lin ang="10800000" scaled="1"/>
              <a:tileRect/>
            </a:gradFill>
            <a:ln w="12681"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B9D3DF9C-F94C-4251-879E-05A0C17C1AC4}"/>
                </a:ext>
              </a:extLst>
            </p:cNvPr>
            <p:cNvSpPr/>
            <p:nvPr/>
          </p:nvSpPr>
          <p:spPr>
            <a:xfrm>
              <a:off x="-12667" y="1036544"/>
              <a:ext cx="6114514" cy="5366057"/>
            </a:xfrm>
            <a:custGeom>
              <a:avLst/>
              <a:gdLst>
                <a:gd name="connsiteX0" fmla="*/ 5366039 w 6114514"/>
                <a:gd name="connsiteY0" fmla="*/ 12667 h 5366057"/>
                <a:gd name="connsiteX1" fmla="*/ 12667 w 6114514"/>
                <a:gd name="connsiteY1" fmla="*/ 976781 h 5366057"/>
                <a:gd name="connsiteX2" fmla="*/ 12667 w 6114514"/>
                <a:gd name="connsiteY2" fmla="*/ 1014838 h 5366057"/>
                <a:gd name="connsiteX3" fmla="*/ 5335593 w 6114514"/>
                <a:gd name="connsiteY3" fmla="*/ 57067 h 5366057"/>
                <a:gd name="connsiteX4" fmla="*/ 6062484 w 6114514"/>
                <a:gd name="connsiteY4" fmla="*/ 4231936 h 5366057"/>
                <a:gd name="connsiteX5" fmla="*/ 12667 w 6114514"/>
                <a:gd name="connsiteY5" fmla="*/ 5320370 h 5366057"/>
                <a:gd name="connsiteX6" fmla="*/ 12667 w 6114514"/>
                <a:gd name="connsiteY6" fmla="*/ 5358427 h 5366057"/>
                <a:gd name="connsiteX7" fmla="*/ 6087856 w 6114514"/>
                <a:gd name="connsiteY7" fmla="*/ 4266187 h 5366057"/>
                <a:gd name="connsiteX8" fmla="*/ 6106884 w 6114514"/>
                <a:gd name="connsiteY8" fmla="*/ 4262382 h 5366057"/>
                <a:gd name="connsiteX9" fmla="*/ 5369844 w 6114514"/>
                <a:gd name="connsiteY9" fmla="*/ 31696 h 53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4514" h="5366057">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bg1"/>
            </a:solidFill>
            <a:ln w="12681" cap="flat">
              <a:noFill/>
              <a:prstDash val="solid"/>
              <a:miter/>
            </a:ln>
          </p:spPr>
          <p:txBody>
            <a:bodyPr rtlCol="0" anchor="ctr"/>
            <a:lstStyle/>
            <a:p>
              <a:endParaRPr lang="en-US" noProof="0" dirty="0"/>
            </a:p>
          </p:txBody>
        </p:sp>
      </p:grpSp>
      <p:sp>
        <p:nvSpPr>
          <p:cNvPr id="30" name="Picture Placeholder 28">
            <a:extLst>
              <a:ext uri="{FF2B5EF4-FFF2-40B4-BE49-F238E27FC236}">
                <a16:creationId xmlns:a16="http://schemas.microsoft.com/office/drawing/2014/main" id="{F9A3D860-4FE0-494E-B1EC-0DC1F2574D44}"/>
              </a:ext>
            </a:extLst>
          </p:cNvPr>
          <p:cNvSpPr>
            <a:spLocks noGrp="1"/>
          </p:cNvSpPr>
          <p:nvPr>
            <p:ph type="pic" sz="quarter" idx="13"/>
          </p:nvPr>
        </p:nvSpPr>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5" name="Text Placeholder 34">
            <a:extLst>
              <a:ext uri="{FF2B5EF4-FFF2-40B4-BE49-F238E27FC236}">
                <a16:creationId xmlns:a16="http://schemas.microsoft.com/office/drawing/2014/main" id="{D53A16E5-EEB1-409A-9BF4-71F08DF7BF95}"/>
              </a:ext>
            </a:extLst>
          </p:cNvPr>
          <p:cNvSpPr>
            <a:spLocks noGrp="1"/>
          </p:cNvSpPr>
          <p:nvPr>
            <p:ph type="body" sz="quarter" idx="14"/>
          </p:nvPr>
        </p:nvSpPr>
        <p:spPr>
          <a:xfrm rot="720000">
            <a:off x="8526498" y="4052877"/>
            <a:ext cx="3689627" cy="642938"/>
          </a:xfrm>
        </p:spPr>
        <p:txBody>
          <a:bodyPr anchor="ctr" anchorCtr="0">
            <a:noAutofit/>
          </a:bodyPr>
          <a:lstStyle>
            <a:lvl1pPr marL="0" indent="0">
              <a:buNone/>
              <a:defRPr sz="2600" b="1">
                <a:solidFill>
                  <a:schemeClr val="bg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225617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21020577">
            <a:off x="630442" y="2818995"/>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23" name="Subtitle 2">
            <a:extLst>
              <a:ext uri="{FF2B5EF4-FFF2-40B4-BE49-F238E27FC236}">
                <a16:creationId xmlns:a16="http://schemas.microsoft.com/office/drawing/2014/main" id="{EEDE58A0-A534-4BA6-A842-9291BD21B3B3}"/>
              </a:ext>
            </a:extLst>
          </p:cNvPr>
          <p:cNvSpPr>
            <a:spLocks noGrp="1"/>
          </p:cNvSpPr>
          <p:nvPr>
            <p:ph type="subTitle" idx="1" hasCustomPrompt="1"/>
          </p:nvPr>
        </p:nvSpPr>
        <p:spPr>
          <a:xfrm rot="853085">
            <a:off x="7075878" y="2826510"/>
            <a:ext cx="4975641" cy="1655762"/>
          </a:xfrm>
        </p:spPr>
        <p:txBody>
          <a:bodyPr anchor="ctr">
            <a:normAutofit/>
          </a:bodyPr>
          <a:lstStyle>
            <a:lvl1pPr marL="0" indent="0" algn="l">
              <a:buFont typeface="Arial" panose="020B0604020202020204" pitchFamily="34" charset="0"/>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655702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21" name="Text Placeholder 2">
            <a:extLst>
              <a:ext uri="{FF2B5EF4-FFF2-40B4-BE49-F238E27FC236}">
                <a16:creationId xmlns:a16="http://schemas.microsoft.com/office/drawing/2014/main" id="{E88D0B4A-E9EE-4F17-AF07-687763131457}"/>
              </a:ext>
            </a:extLst>
          </p:cNvPr>
          <p:cNvSpPr>
            <a:spLocks noGrp="1"/>
          </p:cNvSpPr>
          <p:nvPr>
            <p:ph type="body" idx="1"/>
          </p:nvPr>
        </p:nvSpPr>
        <p:spPr>
          <a:xfrm>
            <a:off x="3961075" y="3345999"/>
            <a:ext cx="7319700" cy="1500187"/>
          </a:xfrm>
        </p:spPr>
        <p:txBody>
          <a:bodyPr>
            <a:normAutofit/>
          </a:bodyPr>
          <a:lstStyle>
            <a:lvl1pPr marL="0" indent="0" algn="ctr">
              <a:buFont typeface="Arial" panose="020B0604020202020204" pitchFamily="34" charse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804643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22" name="Content Placeholder 2">
            <a:extLst>
              <a:ext uri="{FF2B5EF4-FFF2-40B4-BE49-F238E27FC236}">
                <a16:creationId xmlns:a16="http://schemas.microsoft.com/office/drawing/2014/main" id="{6C9B7F00-EB71-4AB0-9B4E-A64B7BB58EC5}"/>
              </a:ext>
            </a:extLst>
          </p:cNvPr>
          <p:cNvSpPr>
            <a:spLocks noGrp="1"/>
          </p:cNvSpPr>
          <p:nvPr>
            <p:ph idx="1"/>
          </p:nvPr>
        </p:nvSpPr>
        <p:spPr>
          <a:xfrm>
            <a:off x="911225" y="1825625"/>
            <a:ext cx="10442575"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1442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Content Placeholder 2">
            <a:extLst>
              <a:ext uri="{FF2B5EF4-FFF2-40B4-BE49-F238E27FC236}">
                <a16:creationId xmlns:a16="http://schemas.microsoft.com/office/drawing/2014/main" id="{F2DC463F-D8D9-4961-B44E-0CCDE38BA290}"/>
              </a:ext>
            </a:extLst>
          </p:cNvPr>
          <p:cNvSpPr>
            <a:spLocks noGrp="1"/>
          </p:cNvSpPr>
          <p:nvPr>
            <p:ph sz="half" idx="1"/>
          </p:nvPr>
        </p:nvSpPr>
        <p:spPr>
          <a:xfrm>
            <a:off x="838200" y="1825625"/>
            <a:ext cx="5181600" cy="397608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5DB1D622-84A6-489A-91BE-DF1D23C03B54}"/>
              </a:ext>
            </a:extLst>
          </p:cNvPr>
          <p:cNvSpPr>
            <a:spLocks noGrp="1"/>
          </p:cNvSpPr>
          <p:nvPr>
            <p:ph sz="half" idx="2"/>
          </p:nvPr>
        </p:nvSpPr>
        <p:spPr>
          <a:xfrm>
            <a:off x="6172200" y="1825625"/>
            <a:ext cx="5181600" cy="397608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13669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5870" y="312092"/>
            <a:ext cx="4391191" cy="1368122"/>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Text Placeholder 2">
            <a:extLst>
              <a:ext uri="{FF2B5EF4-FFF2-40B4-BE49-F238E27FC236}">
                <a16:creationId xmlns:a16="http://schemas.microsoft.com/office/drawing/2014/main" id="{5A6B27D7-F5EE-4688-B64B-CDC996CB368E}"/>
              </a:ext>
            </a:extLst>
          </p:cNvPr>
          <p:cNvSpPr>
            <a:spLocks noGrp="1"/>
          </p:cNvSpPr>
          <p:nvPr>
            <p:ph type="body" idx="1"/>
          </p:nvPr>
        </p:nvSpPr>
        <p:spPr>
          <a:xfrm>
            <a:off x="839788" y="1942689"/>
            <a:ext cx="5157787"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8" name="Content Placeholder 3">
            <a:extLst>
              <a:ext uri="{FF2B5EF4-FFF2-40B4-BE49-F238E27FC236}">
                <a16:creationId xmlns:a16="http://schemas.microsoft.com/office/drawing/2014/main" id="{9D3AFCF0-98C5-4ECC-A2A6-BA8BA0A64592}"/>
              </a:ext>
            </a:extLst>
          </p:cNvPr>
          <p:cNvSpPr>
            <a:spLocks noGrp="1"/>
          </p:cNvSpPr>
          <p:nvPr>
            <p:ph sz="half" idx="2"/>
          </p:nvPr>
        </p:nvSpPr>
        <p:spPr>
          <a:xfrm>
            <a:off x="839788" y="2638097"/>
            <a:ext cx="5157787" cy="318463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4">
            <a:extLst>
              <a:ext uri="{FF2B5EF4-FFF2-40B4-BE49-F238E27FC236}">
                <a16:creationId xmlns:a16="http://schemas.microsoft.com/office/drawing/2014/main" id="{3F44E47F-9EE9-414B-B2D8-DD6737905A30}"/>
              </a:ext>
            </a:extLst>
          </p:cNvPr>
          <p:cNvSpPr>
            <a:spLocks noGrp="1"/>
          </p:cNvSpPr>
          <p:nvPr>
            <p:ph type="body" sz="quarter" idx="3"/>
          </p:nvPr>
        </p:nvSpPr>
        <p:spPr>
          <a:xfrm>
            <a:off x="6172200" y="1942689"/>
            <a:ext cx="5183188"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0" name="Content Placeholder 5">
            <a:extLst>
              <a:ext uri="{FF2B5EF4-FFF2-40B4-BE49-F238E27FC236}">
                <a16:creationId xmlns:a16="http://schemas.microsoft.com/office/drawing/2014/main" id="{D8D8261D-A3B4-4909-8FCD-D7C160F42D85}"/>
              </a:ext>
            </a:extLst>
          </p:cNvPr>
          <p:cNvSpPr>
            <a:spLocks noGrp="1"/>
          </p:cNvSpPr>
          <p:nvPr>
            <p:ph sz="quarter" idx="4"/>
          </p:nvPr>
        </p:nvSpPr>
        <p:spPr>
          <a:xfrm>
            <a:off x="6172200" y="2638097"/>
            <a:ext cx="5183188" cy="318463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915233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6" name="Content Placeholder 2">
            <a:extLst>
              <a:ext uri="{FF2B5EF4-FFF2-40B4-BE49-F238E27FC236}">
                <a16:creationId xmlns:a16="http://schemas.microsoft.com/office/drawing/2014/main" id="{9E80D7DF-92B2-4A46-AA79-DDC69AC8A8EE}"/>
              </a:ext>
            </a:extLst>
          </p:cNvPr>
          <p:cNvSpPr>
            <a:spLocks noGrp="1"/>
          </p:cNvSpPr>
          <p:nvPr>
            <p:ph idx="1"/>
          </p:nvPr>
        </p:nvSpPr>
        <p:spPr>
          <a:xfrm>
            <a:off x="5180012" y="1347788"/>
            <a:ext cx="6172200" cy="433053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3">
            <a:extLst>
              <a:ext uri="{FF2B5EF4-FFF2-40B4-BE49-F238E27FC236}">
                <a16:creationId xmlns:a16="http://schemas.microsoft.com/office/drawing/2014/main" id="{F0A242F9-0019-4B57-A03D-285B738367AC}"/>
              </a:ext>
            </a:extLst>
          </p:cNvPr>
          <p:cNvSpPr>
            <a:spLocks noGrp="1"/>
          </p:cNvSpPr>
          <p:nvPr>
            <p:ph type="body" sz="half" idx="2"/>
          </p:nvPr>
        </p:nvSpPr>
        <p:spPr>
          <a:xfrm>
            <a:off x="839788" y="2806262"/>
            <a:ext cx="3932237" cy="2872065"/>
          </a:xfrm>
          <a:gradFill>
            <a:gsLst>
              <a:gs pos="0">
                <a:schemeClr val="tx2"/>
              </a:gs>
              <a:gs pos="100000">
                <a:schemeClr val="tx1"/>
              </a:gs>
            </a:gsLst>
            <a:lin ang="10800000" scaled="1"/>
          </a:gradFill>
        </p:spPr>
        <p:txBody>
          <a:bodyPr lIns="274320" anchor="ctr">
            <a:normAutofit/>
          </a:bodyPr>
          <a:lstStyle>
            <a:lvl1pPr marL="0" indent="0">
              <a:buFont typeface="Arial" panose="020B0604020202020204" pitchFamily="34" charse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 name="Title 1">
            <a:extLst>
              <a:ext uri="{FF2B5EF4-FFF2-40B4-BE49-F238E27FC236}">
                <a16:creationId xmlns:a16="http://schemas.microsoft.com/office/drawing/2014/main" id="{94A01F06-84A3-407F-8D89-167A9D402359}"/>
              </a:ext>
            </a:extLst>
          </p:cNvPr>
          <p:cNvSpPr>
            <a:spLocks noGrp="1"/>
          </p:cNvSpPr>
          <p:nvPr>
            <p:ph type="title"/>
          </p:nvPr>
        </p:nvSpPr>
        <p:spPr>
          <a:xfrm rot="21227985">
            <a:off x="857494" y="721373"/>
            <a:ext cx="3918639"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199802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7" name="Picture Placeholder 2">
            <a:extLst>
              <a:ext uri="{FF2B5EF4-FFF2-40B4-BE49-F238E27FC236}">
                <a16:creationId xmlns:a16="http://schemas.microsoft.com/office/drawing/2014/main" id="{1C9B27A5-4499-4F2B-843D-B4AC979D3003}"/>
              </a:ext>
            </a:extLst>
          </p:cNvPr>
          <p:cNvSpPr>
            <a:spLocks noGrp="1"/>
          </p:cNvSpPr>
          <p:nvPr>
            <p:ph type="pic" idx="13"/>
          </p:nvPr>
        </p:nvSpPr>
        <p:spPr>
          <a:xfrm>
            <a:off x="5183188" y="1347788"/>
            <a:ext cx="6172200" cy="43305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18" name="Text Placeholder 3">
            <a:extLst>
              <a:ext uri="{FF2B5EF4-FFF2-40B4-BE49-F238E27FC236}">
                <a16:creationId xmlns:a16="http://schemas.microsoft.com/office/drawing/2014/main" id="{4C8F7DBB-2923-48F9-AE53-06CE214A362F}"/>
              </a:ext>
            </a:extLst>
          </p:cNvPr>
          <p:cNvSpPr>
            <a:spLocks noGrp="1"/>
          </p:cNvSpPr>
          <p:nvPr>
            <p:ph type="body" sz="half" idx="2"/>
          </p:nvPr>
        </p:nvSpPr>
        <p:spPr>
          <a:xfrm>
            <a:off x="839788" y="2603601"/>
            <a:ext cx="3932237" cy="3074726"/>
          </a:xfrm>
          <a:gradFill>
            <a:gsLst>
              <a:gs pos="0">
                <a:schemeClr val="tx2"/>
              </a:gs>
              <a:gs pos="100000">
                <a:schemeClr val="tx1"/>
              </a:gs>
            </a:gsLst>
            <a:lin ang="10800000" scaled="1"/>
          </a:gradFill>
        </p:spPr>
        <p:txBody>
          <a:bodyPr lIns="274320" anchor="ct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 name="Title 1">
            <a:extLst>
              <a:ext uri="{FF2B5EF4-FFF2-40B4-BE49-F238E27FC236}">
                <a16:creationId xmlns:a16="http://schemas.microsoft.com/office/drawing/2014/main" id="{B6AB5B22-678B-4BFD-ABBC-49961466D4A8}"/>
              </a:ext>
            </a:extLst>
          </p:cNvPr>
          <p:cNvSpPr>
            <a:spLocks noGrp="1"/>
          </p:cNvSpPr>
          <p:nvPr>
            <p:ph type="title"/>
          </p:nvPr>
        </p:nvSpPr>
        <p:spPr>
          <a:xfrm rot="21228869">
            <a:off x="857652" y="725128"/>
            <a:ext cx="3833278"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987248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Tree>
    <p:extLst>
      <p:ext uri="{BB962C8B-B14F-4D97-AF65-F5344CB8AC3E}">
        <p14:creationId xmlns:p14="http://schemas.microsoft.com/office/powerpoint/2010/main" val="224023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DDA29EA0-54CE-44CE-A619-B63EB6AA2D12}"/>
              </a:ext>
            </a:extLst>
          </p:cNvPr>
          <p:cNvSpPr>
            <a:spLocks noGrp="1"/>
          </p:cNvSpPr>
          <p:nvPr>
            <p:ph type="body" sz="quarter" idx="13"/>
          </p:nvPr>
        </p:nvSpPr>
        <p:spPr>
          <a:xfrm>
            <a:off x="1444441" y="2373246"/>
            <a:ext cx="9303119" cy="2111508"/>
          </a:xfrm>
        </p:spPr>
        <p:txBody>
          <a:bodyPr anchor="ctr">
            <a:normAutofit/>
          </a:bodyPr>
          <a:lstStyle>
            <a:lvl1pPr marL="0" indent="0" algn="ctr">
              <a:buNone/>
              <a:defRPr sz="6000"/>
            </a:lvl1pPr>
            <a:lvl2pPr marL="457200" indent="0">
              <a:buNone/>
              <a:defRPr/>
            </a:lvl2pPr>
          </a:lstStyle>
          <a:p>
            <a:pPr lvl="0"/>
            <a:r>
              <a:rPr lang="en-US" noProof="0"/>
              <a:t>Click to edit Master text styles</a:t>
            </a:r>
          </a:p>
        </p:txBody>
      </p:sp>
    </p:spTree>
    <p:extLst>
      <p:ext uri="{BB962C8B-B14F-4D97-AF65-F5344CB8AC3E}">
        <p14:creationId xmlns:p14="http://schemas.microsoft.com/office/powerpoint/2010/main" val="1225526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2922855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Manual">
    <p:bg>
      <p:bgPr>
        <a:solidFill>
          <a:schemeClr val="bg1"/>
        </a:solidFill>
        <a:effectLst/>
      </p:bgPr>
    </p:bg>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id="{5D6F87F4-A9FD-42C2-B2B3-2EBAE9413A33}"/>
              </a:ext>
            </a:extLst>
          </p:cNvPr>
          <p:cNvSpPr/>
          <p:nvPr/>
        </p:nvSpPr>
        <p:spPr>
          <a:xfrm>
            <a:off x="-12778" y="429785"/>
            <a:ext cx="7606299" cy="1490682"/>
          </a:xfrm>
          <a:custGeom>
            <a:avLst/>
            <a:gdLst>
              <a:gd name="connsiteX0" fmla="*/ 7602514 w 7606298"/>
              <a:gd name="connsiteY0" fmla="*/ 407745 h 1490681"/>
              <a:gd name="connsiteX1" fmla="*/ 12778 w 7606298"/>
              <a:gd name="connsiteY1" fmla="*/ 12778 h 1490681"/>
              <a:gd name="connsiteX2" fmla="*/ 12778 w 7606298"/>
              <a:gd name="connsiteY2" fmla="*/ 1056256 h 1490681"/>
              <a:gd name="connsiteX3" fmla="*/ 7593596 w 7606298"/>
              <a:gd name="connsiteY3" fmla="*/ 1481801 h 1490681"/>
              <a:gd name="connsiteX4" fmla="*/ 7602514 w 7606298"/>
              <a:gd name="connsiteY4" fmla="*/ 407745 h 1490681"/>
              <a:gd name="connsiteX5" fmla="*/ 7602514 w 7606298"/>
              <a:gd name="connsiteY5" fmla="*/ 407745 h 14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6298" h="1490681">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chemeClr val="accent2">
                  <a:alpha val="10000"/>
                </a:schemeClr>
              </a:gs>
              <a:gs pos="100000">
                <a:schemeClr val="accent2">
                  <a:alpha val="20000"/>
                </a:schemeClr>
              </a:gs>
            </a:gsLst>
            <a:lin ang="60000" scaled="0"/>
          </a:gradFill>
          <a:ln w="12737" cap="flat">
            <a:noFill/>
            <a:prstDash val="solid"/>
            <a:miter/>
          </a:ln>
        </p:spPr>
        <p:txBody>
          <a:bodyPr rtlCol="0" anchor="ctr"/>
          <a:lstStyle/>
          <a:p>
            <a:endParaRPr lang="en-US" noProof="0" dirty="0"/>
          </a:p>
        </p:txBody>
      </p:sp>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711200" y="1896003"/>
            <a:ext cx="528638" cy="1092200"/>
          </a:xfrm>
        </p:spPr>
        <p:txBody>
          <a:bodyPr>
            <a:normAutofit/>
          </a:bodyPr>
          <a:lstStyle>
            <a:lvl1pPr marL="0" indent="0">
              <a:buNone/>
              <a:defRPr sz="7000" b="1">
                <a:solidFill>
                  <a:schemeClr val="accent5"/>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p:nvPr>
        </p:nvSpPr>
        <p:spPr>
          <a:xfrm>
            <a:off x="1185863" y="2088090"/>
            <a:ext cx="3103110" cy="800100"/>
          </a:xfrm>
        </p:spPr>
        <p:txBody>
          <a:bodyPr>
            <a:normAutofit/>
          </a:bodyPr>
          <a:lstStyle>
            <a:lvl1pPr marL="0" indent="0">
              <a:buNone/>
              <a:defRPr sz="2500" b="1">
                <a:solidFill>
                  <a:schemeClr val="tx2"/>
                </a:solidFill>
                <a:latin typeface="+mj-lt"/>
              </a:defRPr>
            </a:lvl1pPr>
          </a:lstStyle>
          <a:p>
            <a:pPr lvl="0"/>
            <a:r>
              <a:rPr lang="en-US" noProof="0"/>
              <a:t>Click to 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804600" y="1896003"/>
            <a:ext cx="528638" cy="1092200"/>
          </a:xfrm>
        </p:spPr>
        <p:txBody>
          <a:bodyPr>
            <a:normAutofit/>
          </a:bodyPr>
          <a:lstStyle>
            <a:lvl1pPr marL="0" indent="0">
              <a:buNone/>
              <a:defRPr sz="7000" b="1">
                <a:solidFill>
                  <a:schemeClr val="accent5"/>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p:nvPr>
        </p:nvSpPr>
        <p:spPr>
          <a:xfrm>
            <a:off x="5349603" y="2088090"/>
            <a:ext cx="2243918" cy="800100"/>
          </a:xfrm>
        </p:spPr>
        <p:txBody>
          <a:bodyPr>
            <a:normAutofit/>
          </a:bodyPr>
          <a:lstStyle>
            <a:lvl1pPr marL="0" indent="0">
              <a:buNone/>
              <a:defRPr sz="2500" b="1">
                <a:solidFill>
                  <a:schemeClr val="tx2"/>
                </a:solidFill>
                <a:latin typeface="+mj-lt"/>
              </a:defRPr>
            </a:lvl1pPr>
          </a:lstStyle>
          <a:p>
            <a:pPr lvl="0"/>
            <a:r>
              <a:rPr lang="en-US" noProof="0"/>
              <a:t>Click to 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90713" y="1913782"/>
            <a:ext cx="528638" cy="1092200"/>
          </a:xfrm>
        </p:spPr>
        <p:txBody>
          <a:bodyPr>
            <a:normAutofit/>
          </a:bodyPr>
          <a:lstStyle>
            <a:lvl1pPr marL="0" indent="0">
              <a:buNone/>
              <a:defRPr sz="7000" b="1">
                <a:solidFill>
                  <a:schemeClr val="accent5"/>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p:nvPr>
        </p:nvSpPr>
        <p:spPr>
          <a:xfrm>
            <a:off x="8435716" y="2105869"/>
            <a:ext cx="2959116" cy="800100"/>
          </a:xfrm>
        </p:spPr>
        <p:txBody>
          <a:bodyPr>
            <a:normAutofit/>
          </a:bodyPr>
          <a:lstStyle>
            <a:lvl1pPr marL="0" indent="0">
              <a:buNone/>
              <a:defRPr sz="2500" b="1">
                <a:solidFill>
                  <a:schemeClr val="tx2"/>
                </a:solidFill>
                <a:latin typeface="+mj-lt"/>
              </a:defRPr>
            </a:lvl1pPr>
          </a:lstStyle>
          <a:p>
            <a:pPr lvl="0"/>
            <a:r>
              <a:rPr lang="en-US" noProof="0"/>
              <a:t>Click to 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3" y="2943573"/>
            <a:ext cx="1698625" cy="800100"/>
          </a:xfrm>
        </p:spPr>
        <p:txBody>
          <a:bodyPr>
            <a:normAutofit/>
          </a:bodyPr>
          <a:lstStyle>
            <a:lvl1pPr marL="0" indent="0">
              <a:buNone/>
              <a:defRPr sz="1600" b="1">
                <a:solidFill>
                  <a:schemeClr val="accent4"/>
                </a:solidFill>
                <a:latin typeface="+mn-lt"/>
              </a:defRPr>
            </a:lvl1pPr>
          </a:lstStyle>
          <a:p>
            <a:pPr lvl="0"/>
            <a:r>
              <a:rPr lang="en-US" noProof="0"/>
              <a:t>Click to 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8" y="2943573"/>
            <a:ext cx="1698625" cy="800100"/>
          </a:xfrm>
        </p:spPr>
        <p:txBody>
          <a:bodyPr>
            <a:normAutofit/>
          </a:bodyPr>
          <a:lstStyle>
            <a:lvl1pPr marL="0" indent="0">
              <a:buNone/>
              <a:defRPr sz="1600" b="1">
                <a:solidFill>
                  <a:schemeClr val="accent4"/>
                </a:solidFill>
                <a:latin typeface="+mn-lt"/>
              </a:defRPr>
            </a:lvl1pPr>
          </a:lstStyle>
          <a:p>
            <a:pPr lvl="0"/>
            <a:r>
              <a:rPr lang="en-US" noProof="0"/>
              <a:t>Click to 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3" y="2943573"/>
            <a:ext cx="1698625" cy="800100"/>
          </a:xfrm>
        </p:spPr>
        <p:txBody>
          <a:bodyPr>
            <a:normAutofit/>
          </a:bodyPr>
          <a:lstStyle>
            <a:lvl1pPr marL="0" indent="0">
              <a:buNone/>
              <a:defRPr sz="1600" b="1">
                <a:solidFill>
                  <a:schemeClr val="accent4"/>
                </a:solidFill>
                <a:latin typeface="+mn-lt"/>
              </a:defRPr>
            </a:lvl1pPr>
          </a:lstStyle>
          <a:p>
            <a:pPr lvl="0"/>
            <a:r>
              <a:rPr lang="en-US" noProof="0"/>
              <a:t>Click to 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5" y="2942030"/>
            <a:ext cx="3517877" cy="800100"/>
          </a:xfrm>
        </p:spPr>
        <p:txBody>
          <a:bodyPr>
            <a:normAutofit/>
          </a:bodyPr>
          <a:lstStyle>
            <a:lvl1pPr marL="0" indent="0">
              <a:buNone/>
              <a:defRPr sz="1600" b="1">
                <a:solidFill>
                  <a:schemeClr val="accent4"/>
                </a:solidFill>
                <a:latin typeface="+mn-lt"/>
              </a:defRPr>
            </a:lvl1pPr>
          </a:lstStyle>
          <a:p>
            <a:pPr lvl="0"/>
            <a:r>
              <a:rPr lang="en-US" noProof="0"/>
              <a:t>Click to 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p:nvPr>
        </p:nvSpPr>
        <p:spPr>
          <a:xfrm>
            <a:off x="891722" y="5607548"/>
            <a:ext cx="3397251" cy="800100"/>
          </a:xfrm>
        </p:spPr>
        <p:txBody>
          <a:bodyPr>
            <a:normAutofit/>
          </a:bodyPr>
          <a:lstStyle>
            <a:lvl1pPr marL="0" indent="0">
              <a:buNone/>
              <a:defRPr sz="1600" b="0">
                <a:solidFill>
                  <a:schemeClr val="accent3"/>
                </a:solidFill>
                <a:latin typeface="+mn-lt"/>
              </a:defRPr>
            </a:lvl1pPr>
          </a:lstStyle>
          <a:p>
            <a:pPr lvl="0"/>
            <a:r>
              <a:rPr lang="en-US" noProof="0"/>
              <a:t>Click to 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2" y="4909834"/>
            <a:ext cx="1698625" cy="800100"/>
          </a:xfrm>
        </p:spPr>
        <p:txBody>
          <a:bodyPr>
            <a:normAutofit/>
          </a:bodyPr>
          <a:lstStyle>
            <a:lvl1pPr marL="0" indent="0">
              <a:buNone/>
              <a:defRPr sz="1600" b="0">
                <a:solidFill>
                  <a:schemeClr val="accent2"/>
                </a:solidFill>
                <a:latin typeface="+mn-lt"/>
              </a:defRPr>
            </a:lvl1pPr>
          </a:lstStyle>
          <a:p>
            <a:pPr lvl="0"/>
            <a:r>
              <a:rPr lang="en-US" noProof="0"/>
              <a:t>Click to 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09834"/>
            <a:ext cx="2692939" cy="800100"/>
          </a:xfrm>
        </p:spPr>
        <p:txBody>
          <a:bodyPr>
            <a:normAutofit/>
          </a:bodyPr>
          <a:lstStyle>
            <a:lvl1pPr marL="0" indent="0">
              <a:buNone/>
              <a:defRPr sz="1600" b="0">
                <a:solidFill>
                  <a:schemeClr val="accent2"/>
                </a:solidFill>
                <a:latin typeface="+mn-lt"/>
              </a:defRPr>
            </a:lvl1pPr>
          </a:lstStyle>
          <a:p>
            <a:pPr lvl="0"/>
            <a:r>
              <a:rPr lang="en-US" noProof="0"/>
              <a:t>Click to 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3" y="3816446"/>
            <a:ext cx="2048256" cy="896112"/>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864572"/>
            <a:ext cx="1481328" cy="758952"/>
          </a:xfrm>
        </p:spPr>
        <p:txBody>
          <a:bodyPr anchor="ctr" anchorCtr="0">
            <a:norm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0" y="365125"/>
            <a:ext cx="7909560" cy="1069848"/>
          </a:xfrm>
          <a:gradFill>
            <a:gsLst>
              <a:gs pos="0">
                <a:schemeClr val="accent2"/>
              </a:gs>
              <a:gs pos="100000">
                <a:schemeClr val="accent1"/>
              </a:gs>
            </a:gsLst>
            <a:lin ang="10800000" scaled="1"/>
          </a:gradFill>
        </p:spPr>
        <p:txBody>
          <a:bodyPr lIns="900000"/>
          <a:lstStyle>
            <a:lvl1pPr>
              <a:defRPr>
                <a:solidFill>
                  <a:schemeClr val="bg1"/>
                </a:solidFill>
              </a:defRPr>
            </a:lvl1pPr>
          </a:lstStyle>
          <a:p>
            <a:r>
              <a:rPr lang="en-US" noProof="0"/>
              <a:t>How to use this template</a:t>
            </a:r>
          </a:p>
        </p:txBody>
      </p:sp>
    </p:spTree>
    <p:extLst>
      <p:ext uri="{BB962C8B-B14F-4D97-AF65-F5344CB8AC3E}">
        <p14:creationId xmlns:p14="http://schemas.microsoft.com/office/powerpoint/2010/main" val="2464497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845D3B-A7CA-4751-B979-90553EDEB1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46A43512-71B9-49DF-A1D4-8CE3742E4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0B83A523-550D-4EF7-B5BF-4E5BA6655BC3}"/>
              </a:ext>
            </a:extLst>
          </p:cNvPr>
          <p:cNvSpPr>
            <a:spLocks noGrp="1"/>
          </p:cNvSpPr>
          <p:nvPr>
            <p:ph type="dt" sz="half" idx="2"/>
          </p:nvPr>
        </p:nvSpPr>
        <p:spPr>
          <a:xfrm>
            <a:off x="4521925" y="5945824"/>
            <a:ext cx="2743200" cy="365125"/>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r>
              <a:rPr lang="en-US" noProof="0" dirty="0"/>
              <a:t>MM.DD.20XX</a:t>
            </a:r>
          </a:p>
        </p:txBody>
      </p:sp>
      <p:sp>
        <p:nvSpPr>
          <p:cNvPr id="5" name="Footer Placeholder 4">
            <a:extLst>
              <a:ext uri="{FF2B5EF4-FFF2-40B4-BE49-F238E27FC236}">
                <a16:creationId xmlns:a16="http://schemas.microsoft.com/office/drawing/2014/main" id="{EC8A98FF-2C58-4968-A1DC-0EBD6961C6D7}"/>
              </a:ext>
            </a:extLst>
          </p:cNvPr>
          <p:cNvSpPr>
            <a:spLocks noGrp="1"/>
          </p:cNvSpPr>
          <p:nvPr>
            <p:ph type="ftr" sz="quarter" idx="3"/>
          </p:nvPr>
        </p:nvSpPr>
        <p:spPr>
          <a:xfrm>
            <a:off x="911225" y="5945824"/>
            <a:ext cx="2639323" cy="365125"/>
          </a:xfrm>
          <a:prstGeom prst="rect">
            <a:avLst/>
          </a:prstGeom>
        </p:spPr>
        <p:txBody>
          <a:bodyPr vert="horz" lIns="0" tIns="45720" rIns="91440" bIns="45720" rtlCol="0" anchor="ctr"/>
          <a:lstStyle>
            <a:lvl1pPr algn="l">
              <a:defRPr sz="1600" b="1">
                <a:solidFill>
                  <a:schemeClr val="bg2"/>
                </a:solidFill>
                <a:latin typeface="+mj-lt"/>
              </a:defRPr>
            </a:lvl1pPr>
          </a:lstStyle>
          <a:p>
            <a:r>
              <a:rPr lang="en-US" noProof="0" dirty="0"/>
              <a:t>ADD A FOOTER</a:t>
            </a:r>
          </a:p>
        </p:txBody>
      </p:sp>
      <p:sp>
        <p:nvSpPr>
          <p:cNvPr id="6" name="Slide Number Placeholder 5">
            <a:extLst>
              <a:ext uri="{FF2B5EF4-FFF2-40B4-BE49-F238E27FC236}">
                <a16:creationId xmlns:a16="http://schemas.microsoft.com/office/drawing/2014/main" id="{C5E93C2C-842E-4579-ABBB-7ED2CC0BA18B}"/>
              </a:ext>
            </a:extLst>
          </p:cNvPr>
          <p:cNvSpPr>
            <a:spLocks noGrp="1"/>
          </p:cNvSpPr>
          <p:nvPr>
            <p:ph type="sldNum" sz="quarter" idx="4"/>
          </p:nvPr>
        </p:nvSpPr>
        <p:spPr>
          <a:xfrm>
            <a:off x="11163743" y="5945824"/>
            <a:ext cx="642257" cy="365125"/>
          </a:xfrm>
          <a:prstGeom prst="rect">
            <a:avLst/>
          </a:prstGeom>
        </p:spPr>
        <p:txBody>
          <a:bodyPr vert="horz" lIns="91440" tIns="45720" rIns="91440" bIns="45720" rtlCol="0" anchor="ctr"/>
          <a:lstStyle>
            <a:lvl1pPr algn="ctr">
              <a:defRPr sz="1600" b="1">
                <a:solidFill>
                  <a:schemeClr val="bg1"/>
                </a:solidFill>
                <a:latin typeface="+mj-lt"/>
              </a:defRPr>
            </a:lvl1pPr>
          </a:lstStyle>
          <a:p>
            <a:fld id="{98C0CDE5-970C-4CC4-BF43-0DA127E73E82}" type="slidenum">
              <a:rPr lang="en-US" noProof="0" smtClean="0"/>
              <a:pPr/>
              <a:t>‹#›</a:t>
            </a:fld>
            <a:endParaRPr lang="en-US" noProof="0" dirty="0"/>
          </a:p>
        </p:txBody>
      </p:sp>
    </p:spTree>
    <p:extLst>
      <p:ext uri="{BB962C8B-B14F-4D97-AF65-F5344CB8AC3E}">
        <p14:creationId xmlns:p14="http://schemas.microsoft.com/office/powerpoint/2010/main" val="2828830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1" r:id="rId7"/>
    <p:sldLayoutId id="2147483655" r:id="rId8"/>
    <p:sldLayoutId id="2147483657" r:id="rId9"/>
    <p:sldLayoutId id="2147483658" r:id="rId10"/>
    <p:sldLayoutId id="2147483662" r:id="rId11"/>
    <p:sldLayoutId id="2147483663" r:id="rId12"/>
    <p:sldLayoutId id="2147483664" r:id="rId13"/>
    <p:sldLayoutId id="2147483665" r:id="rId14"/>
    <p:sldLayoutId id="2147483666" r:id="rId15"/>
    <p:sldLayoutId id="2147483669" r:id="rId16"/>
    <p:sldLayoutId id="2147483670" r:id="rId17"/>
    <p:sldLayoutId id="2147483667" r:id="rId18"/>
    <p:sldLayoutId id="2147483671" r:id="rId19"/>
    <p:sldLayoutId id="2147483668" r:id="rId20"/>
    <p:sldLayoutId id="2147483660" r:id="rId2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pos="7106" userDrawn="1">
          <p15:clr>
            <a:srgbClr val="F26B43"/>
          </p15:clr>
        </p15:guide>
        <p15:guide id="5" orient="horz" pos="3748" userDrawn="1">
          <p15:clr>
            <a:srgbClr val="F26B43"/>
          </p15:clr>
        </p15:guide>
        <p15:guide id="6" pos="3250" userDrawn="1">
          <p15:clr>
            <a:srgbClr val="F26B43"/>
          </p15:clr>
        </p15:guide>
        <p15:guide id="7" pos="443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hyperlink" Target="https://nobaproject.com/modules/multi-modal-perception" TargetMode="External"/><Relationship Id="rId2" Type="http://schemas.openxmlformats.org/officeDocument/2006/relationships/image" Target="../media/image9.jpg"/><Relationship Id="rId1" Type="http://schemas.openxmlformats.org/officeDocument/2006/relationships/slideLayout" Target="../slideLayouts/slideLayout3.xml"/><Relationship Id="rId4" Type="http://schemas.openxmlformats.org/officeDocument/2006/relationships/hyperlink" Target="https://creativecommons.org/licenses/by-nc-sa/3.0/"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8.xml"/><Relationship Id="rId1" Type="http://schemas.openxmlformats.org/officeDocument/2006/relationships/video" Target="https://www.youtube.com/embed/TKwvcuRbkU8?feature=oembed"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3" Type="http://schemas.openxmlformats.org/officeDocument/2006/relationships/hyperlink" Target="https://www.publicdomainpictures.net/view-image.php?image=57791&amp;picture=child" TargetMode="External"/><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13.xml"/><Relationship Id="rId1" Type="http://schemas.openxmlformats.org/officeDocument/2006/relationships/video" Target="https://www.youtube.com/embed/WddfBzE1AuU?feature=oembed"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d393uh8gb46l22.cloudfront.net/wp-content/uploads/2023/12/ADHD-Coexisting-Conditions-2023.pdf" TargetMode="Externa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3" Type="http://schemas.openxmlformats.org/officeDocument/2006/relationships/hyperlink" Target="https://www.pexels.com/photo/cheerful-black-teacher-with-diverse-schoolkids-5905918/" TargetMode="External"/><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Layout" Target="../slideLayouts/slideLayout18.xml"/><Relationship Id="rId1" Type="http://schemas.openxmlformats.org/officeDocument/2006/relationships/video" Target="https://www.youtube.com/embed/mOO5qRjVFLw?feature=oembed" TargetMode="External"/><Relationship Id="rId4" Type="http://schemas.openxmlformats.org/officeDocument/2006/relationships/image" Target="../media/image17.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0.xml"/></Relationships>
</file>

<file path=ppt/slides/_rels/slide6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18.xml"/><Relationship Id="rId1" Type="http://schemas.openxmlformats.org/officeDocument/2006/relationships/video" Target="https://www.youtube.com/embed/36KQrfRSLzY?feature=oembed"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hyperlink" Target="https://freepngimg.com/png/16449-music-free-png-image" TargetMode="External"/><Relationship Id="rId2" Type="http://schemas.openxmlformats.org/officeDocument/2006/relationships/image" Target="../media/image21.png"/><Relationship Id="rId1" Type="http://schemas.openxmlformats.org/officeDocument/2006/relationships/slideLayout" Target="../slideLayouts/slideLayout14.xml"/><Relationship Id="rId4" Type="http://schemas.openxmlformats.org/officeDocument/2006/relationships/hyperlink" Target="https://creativecommons.org/licenses/by-nc/3.0/" TargetMode="External"/></Relationships>
</file>

<file path=ppt/slides/_rels/slide6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hyperlink" Target="mailto:arclarke@dallasisd.org" TargetMode="Externa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2">
            <a:extLst>
              <a:ext uri="{FF2B5EF4-FFF2-40B4-BE49-F238E27FC236}">
                <a16:creationId xmlns:a16="http://schemas.microsoft.com/office/drawing/2014/main" id="{6116900F-7A77-0E48-7078-418143DACA54}"/>
              </a:ext>
            </a:extLst>
          </p:cNvPr>
          <p:cNvSpPr>
            <a:spLocks noGrp="1"/>
          </p:cNvSpPr>
          <p:nvPr>
            <p:ph type="sldNum" sz="quarter" idx="12"/>
          </p:nvPr>
        </p:nvSpPr>
        <p:spPr>
          <a:xfrm>
            <a:off x="11163743" y="5945824"/>
            <a:ext cx="642257" cy="365125"/>
          </a:xfrm>
        </p:spPr>
        <p:txBody>
          <a:bodyPr vert="horz" lIns="91440" tIns="45720" rIns="91440" bIns="45720" rtlCol="0" anchor="ctr">
            <a:normAutofit/>
          </a:bodyPr>
          <a:lstStyle/>
          <a:p>
            <a:pPr>
              <a:spcAft>
                <a:spcPts val="600"/>
              </a:spcAft>
            </a:pPr>
            <a:fld id="{98C0CDE5-970C-4CC4-BF43-0DA127E73E82}" type="slidenum">
              <a:rPr lang="en-US" smtClean="0"/>
              <a:pPr>
                <a:spcAft>
                  <a:spcPts val="600"/>
                </a:spcAft>
              </a:pPr>
              <a:t>1</a:t>
            </a:fld>
            <a:endParaRPr lang="en-US"/>
          </a:p>
        </p:txBody>
      </p:sp>
      <p:sp>
        <p:nvSpPr>
          <p:cNvPr id="2" name="Title 1">
            <a:extLst>
              <a:ext uri="{FF2B5EF4-FFF2-40B4-BE49-F238E27FC236}">
                <a16:creationId xmlns:a16="http://schemas.microsoft.com/office/drawing/2014/main" id="{2FF535A0-9A52-40AD-972C-D0F96C905295}"/>
              </a:ext>
            </a:extLst>
          </p:cNvPr>
          <p:cNvSpPr>
            <a:spLocks noGrp="1"/>
          </p:cNvSpPr>
          <p:nvPr>
            <p:ph type="title"/>
          </p:nvPr>
        </p:nvSpPr>
        <p:spPr>
          <a:xfrm rot="360000">
            <a:off x="7354844" y="895259"/>
            <a:ext cx="4735459" cy="1012583"/>
          </a:xfrm>
        </p:spPr>
        <p:txBody>
          <a:bodyPr vert="horz" lIns="91440" tIns="45720" rIns="91440" bIns="45720" rtlCol="0" anchor="ctr">
            <a:normAutofit/>
          </a:bodyPr>
          <a:lstStyle/>
          <a:p>
            <a:r>
              <a:rPr lang="en-US" b="1" kern="1200">
                <a:latin typeface="+mj-lt"/>
                <a:ea typeface="+mj-ea"/>
                <a:cs typeface="+mj-cs"/>
              </a:rPr>
              <a:t>Out of Focus</a:t>
            </a:r>
          </a:p>
        </p:txBody>
      </p:sp>
      <p:sp>
        <p:nvSpPr>
          <p:cNvPr id="3" name="Subtitle 2">
            <a:extLst>
              <a:ext uri="{FF2B5EF4-FFF2-40B4-BE49-F238E27FC236}">
                <a16:creationId xmlns:a16="http://schemas.microsoft.com/office/drawing/2014/main" id="{5A81143F-FBEE-4565-886D-08852310C84F}"/>
              </a:ext>
            </a:extLst>
          </p:cNvPr>
          <p:cNvSpPr>
            <a:spLocks noGrp="1"/>
          </p:cNvSpPr>
          <p:nvPr>
            <p:ph type="body" idx="1"/>
          </p:nvPr>
        </p:nvSpPr>
        <p:spPr>
          <a:xfrm>
            <a:off x="6879053" y="2442380"/>
            <a:ext cx="3913632" cy="804672"/>
          </a:xfrm>
        </p:spPr>
        <p:txBody>
          <a:bodyPr vert="horz" lIns="144000" tIns="108000" rIns="108000" bIns="108000" rtlCol="0" anchor="ctr" anchorCtr="0">
            <a:normAutofit/>
          </a:bodyPr>
          <a:lstStyle/>
          <a:p>
            <a:r>
              <a:rPr lang="en-US" b="1" kern="1200">
                <a:latin typeface="+mn-lt"/>
                <a:ea typeface="+mn-ea"/>
                <a:cs typeface="+mn-cs"/>
              </a:rPr>
              <a:t>How ADHD Affects the Whole Child</a:t>
            </a:r>
          </a:p>
        </p:txBody>
      </p:sp>
      <p:sp>
        <p:nvSpPr>
          <p:cNvPr id="4" name="TextBox 3">
            <a:extLst>
              <a:ext uri="{FF2B5EF4-FFF2-40B4-BE49-F238E27FC236}">
                <a16:creationId xmlns:a16="http://schemas.microsoft.com/office/drawing/2014/main" id="{5425E9D8-243D-8057-D8B0-670482C0D1EE}"/>
              </a:ext>
            </a:extLst>
          </p:cNvPr>
          <p:cNvSpPr txBox="1"/>
          <p:nvPr/>
        </p:nvSpPr>
        <p:spPr>
          <a:xfrm>
            <a:off x="6741922" y="5054460"/>
            <a:ext cx="5064078" cy="693295"/>
          </a:xfrm>
          <a:prstGeom prst="rect">
            <a:avLst/>
          </a:prstGeom>
        </p:spPr>
        <p:txBody>
          <a:bodyPr vert="horz" lIns="91440" tIns="45720" rIns="91440" bIns="45720" rtlCol="0">
            <a:normAutofit/>
          </a:bodyPr>
          <a:lstStyle/>
          <a:p>
            <a:pPr>
              <a:lnSpc>
                <a:spcPct val="90000"/>
              </a:lnSpc>
              <a:spcBef>
                <a:spcPts val="600"/>
              </a:spcBef>
              <a:buClr>
                <a:schemeClr val="accent2"/>
              </a:buClr>
            </a:pPr>
            <a:r>
              <a:rPr lang="en-US" sz="1600" b="1" kern="1200" dirty="0">
                <a:solidFill>
                  <a:schemeClr val="accent4"/>
                </a:solidFill>
                <a:latin typeface="+mn-lt"/>
                <a:ea typeface="+mn-ea"/>
                <a:cs typeface="+mn-cs"/>
              </a:rPr>
              <a:t>Presented by Arrione Clarke, MSW, LCSW</a:t>
            </a:r>
          </a:p>
          <a:p>
            <a:pPr>
              <a:lnSpc>
                <a:spcPct val="90000"/>
              </a:lnSpc>
              <a:spcBef>
                <a:spcPts val="600"/>
              </a:spcBef>
              <a:buClr>
                <a:schemeClr val="accent2"/>
              </a:buClr>
            </a:pPr>
            <a:r>
              <a:rPr lang="en-US" sz="1600" b="1" kern="1200" dirty="0">
                <a:solidFill>
                  <a:schemeClr val="accent4"/>
                </a:solidFill>
                <a:latin typeface="+mn-lt"/>
                <a:ea typeface="+mn-ea"/>
                <a:cs typeface="+mn-cs"/>
              </a:rPr>
              <a:t>Behavioral Health Clinician Supervisor</a:t>
            </a:r>
          </a:p>
        </p:txBody>
      </p:sp>
      <p:sp>
        <p:nvSpPr>
          <p:cNvPr id="7" name="Text Placeholder 6">
            <a:extLst>
              <a:ext uri="{FF2B5EF4-FFF2-40B4-BE49-F238E27FC236}">
                <a16:creationId xmlns:a16="http://schemas.microsoft.com/office/drawing/2014/main" id="{7671E014-38A6-4604-84E2-0E92500FBC52}"/>
              </a:ext>
            </a:extLst>
          </p:cNvPr>
          <p:cNvSpPr>
            <a:spLocks noGrp="1"/>
          </p:cNvSpPr>
          <p:nvPr>
            <p:ph type="body" sz="quarter" idx="14"/>
          </p:nvPr>
        </p:nvSpPr>
        <p:spPr>
          <a:xfrm>
            <a:off x="6815810" y="5747755"/>
            <a:ext cx="4347933" cy="1408743"/>
          </a:xfrm>
        </p:spPr>
        <p:txBody>
          <a:bodyPr vert="horz" lIns="91440" tIns="45720" rIns="91440" bIns="45720" rtlCol="0">
            <a:normAutofit/>
          </a:bodyPr>
          <a:lstStyle/>
          <a:p>
            <a:r>
              <a:rPr lang="en-US" kern="1200" dirty="0">
                <a:latin typeface="+mn-lt"/>
                <a:ea typeface="+mn-ea"/>
                <a:cs typeface="+mn-cs"/>
              </a:rPr>
              <a:t>March 21, 2024</a:t>
            </a:r>
          </a:p>
        </p:txBody>
      </p:sp>
      <p:pic>
        <p:nvPicPr>
          <p:cNvPr id="8" name="Picture Placeholder 9" descr="Close-up of a child's face in the dark&#10;&#10;Description automatically generated">
            <a:extLst>
              <a:ext uri="{FF2B5EF4-FFF2-40B4-BE49-F238E27FC236}">
                <a16:creationId xmlns:a16="http://schemas.microsoft.com/office/drawing/2014/main" id="{A7AEF2D8-4B1C-9758-4189-E4346A5D74D3}"/>
              </a:ext>
            </a:extLst>
          </p:cNvPr>
          <p:cNvPicPr>
            <a:picLocks noGrp="1" noChangeAspect="1"/>
          </p:cNvPicPr>
          <p:nvPr>
            <p:ph type="pic" sz="quarter" idx="15"/>
          </p:nvPr>
        </p:nvPicPr>
        <p:blipFill rotWithShape="1">
          <a:blip r:embed="rId2"/>
          <a:srcRect l="2880" r="2" b="2"/>
          <a:stretch/>
        </p:blipFill>
        <p:spPr>
          <a:xfrm>
            <a:off x="-694" y="10"/>
            <a:ext cx="6065966" cy="5355815"/>
          </a:xfrm>
          <a:noFill/>
        </p:spPr>
      </p:pic>
    </p:spTree>
    <p:extLst>
      <p:ext uri="{BB962C8B-B14F-4D97-AF65-F5344CB8AC3E}">
        <p14:creationId xmlns:p14="http://schemas.microsoft.com/office/powerpoint/2010/main" val="399774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A9F9A-7914-429C-8B48-A81473A57190}"/>
              </a:ext>
            </a:extLst>
          </p:cNvPr>
          <p:cNvSpPr>
            <a:spLocks noGrp="1"/>
          </p:cNvSpPr>
          <p:nvPr>
            <p:ph type="title"/>
          </p:nvPr>
        </p:nvSpPr>
        <p:spPr/>
        <p:txBody>
          <a:bodyPr/>
          <a:lstStyle/>
          <a:p>
            <a:r>
              <a:rPr lang="en-US" dirty="0"/>
              <a:t>Welcome! </a:t>
            </a:r>
          </a:p>
        </p:txBody>
      </p:sp>
      <p:pic>
        <p:nvPicPr>
          <p:cNvPr id="25" name="Picture Placeholder 24" descr="Child Holding Pencil While coloring">
            <a:extLst>
              <a:ext uri="{FF2B5EF4-FFF2-40B4-BE49-F238E27FC236}">
                <a16:creationId xmlns:a16="http://schemas.microsoft.com/office/drawing/2014/main" id="{D25A3CAD-2ED9-4CC4-AC5F-E449BB764278}"/>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a:stretch/>
        </p:blipFill>
        <p:spPr>
          <a:xfrm>
            <a:off x="3314240" y="793217"/>
            <a:ext cx="8877760" cy="6064783"/>
          </a:xfrm>
        </p:spPr>
      </p:pic>
      <p:sp>
        <p:nvSpPr>
          <p:cNvPr id="9" name="Slide Number Placeholder 8">
            <a:extLst>
              <a:ext uri="{FF2B5EF4-FFF2-40B4-BE49-F238E27FC236}">
                <a16:creationId xmlns:a16="http://schemas.microsoft.com/office/drawing/2014/main" id="{F759139A-0794-42B5-84C4-5E9E21B10D1E}"/>
              </a:ext>
            </a:extLst>
          </p:cNvPr>
          <p:cNvSpPr>
            <a:spLocks noGrp="1"/>
          </p:cNvSpPr>
          <p:nvPr>
            <p:ph type="sldNum" sz="quarter" idx="12"/>
          </p:nvPr>
        </p:nvSpPr>
        <p:spPr/>
        <p:txBody>
          <a:bodyPr/>
          <a:lstStyle/>
          <a:p>
            <a:fld id="{98C0CDE5-970C-4CC4-BF43-0DA127E73E82}" type="slidenum">
              <a:rPr lang="en-US" smtClean="0"/>
              <a:pPr/>
              <a:t>2</a:t>
            </a:fld>
            <a:endParaRPr lang="en-US" dirty="0"/>
          </a:p>
        </p:txBody>
      </p:sp>
      <p:sp>
        <p:nvSpPr>
          <p:cNvPr id="4" name="TextBox 3">
            <a:extLst>
              <a:ext uri="{FF2B5EF4-FFF2-40B4-BE49-F238E27FC236}">
                <a16:creationId xmlns:a16="http://schemas.microsoft.com/office/drawing/2014/main" id="{AE029462-1124-71FF-5684-D62FCC0F278F}"/>
              </a:ext>
            </a:extLst>
          </p:cNvPr>
          <p:cNvSpPr txBox="1"/>
          <p:nvPr/>
        </p:nvSpPr>
        <p:spPr>
          <a:xfrm>
            <a:off x="80387" y="160774"/>
            <a:ext cx="11725613" cy="584775"/>
          </a:xfrm>
          <a:prstGeom prst="rect">
            <a:avLst/>
          </a:prstGeom>
          <a:noFill/>
        </p:spPr>
        <p:txBody>
          <a:bodyPr wrap="square">
            <a:spAutoFit/>
          </a:bodyPr>
          <a:lstStyle/>
          <a:p>
            <a:r>
              <a:rPr lang="en-US" sz="1600" noProof="0" dirty="0"/>
              <a:t>*Disclaimer:  The content</a:t>
            </a:r>
            <a:r>
              <a:rPr lang="en-US" sz="1600" dirty="0"/>
              <a:t> of this training is intended for educational purposes only and should not be used for any diagnostic considerations in children or adults. *</a:t>
            </a:r>
            <a:endParaRPr lang="en-US" sz="1600" noProof="0" dirty="0"/>
          </a:p>
        </p:txBody>
      </p:sp>
    </p:spTree>
    <p:extLst>
      <p:ext uri="{BB962C8B-B14F-4D97-AF65-F5344CB8AC3E}">
        <p14:creationId xmlns:p14="http://schemas.microsoft.com/office/powerpoint/2010/main" val="2439947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195BEB-A072-45D8-848D-E8CA744F9022}"/>
              </a:ext>
            </a:extLst>
          </p:cNvPr>
          <p:cNvSpPr>
            <a:spLocks noGrp="1"/>
          </p:cNvSpPr>
          <p:nvPr>
            <p:ph type="title"/>
          </p:nvPr>
        </p:nvSpPr>
        <p:spPr>
          <a:xfrm rot="-360000">
            <a:off x="210908" y="995941"/>
            <a:ext cx="4803286" cy="734415"/>
          </a:xfrm>
        </p:spPr>
        <p:txBody>
          <a:bodyPr>
            <a:normAutofit fontScale="90000"/>
          </a:bodyPr>
          <a:lstStyle/>
          <a:p>
            <a:r>
              <a:rPr lang="en-US" dirty="0"/>
              <a:t>Learning Objectives</a:t>
            </a:r>
          </a:p>
        </p:txBody>
      </p:sp>
      <p:sp>
        <p:nvSpPr>
          <p:cNvPr id="2" name="Text Placeholder 1">
            <a:extLst>
              <a:ext uri="{FF2B5EF4-FFF2-40B4-BE49-F238E27FC236}">
                <a16:creationId xmlns:a16="http://schemas.microsoft.com/office/drawing/2014/main" id="{6587D558-5792-4FF7-9111-65F4C874C61B}"/>
              </a:ext>
            </a:extLst>
          </p:cNvPr>
          <p:cNvSpPr>
            <a:spLocks noGrp="1"/>
          </p:cNvSpPr>
          <p:nvPr>
            <p:ph type="body" idx="1"/>
          </p:nvPr>
        </p:nvSpPr>
        <p:spPr/>
        <p:txBody>
          <a:bodyPr/>
          <a:lstStyle/>
          <a:p>
            <a:r>
              <a:rPr lang="en-US" dirty="0"/>
              <a:t>In today’s presentation we will:</a:t>
            </a:r>
          </a:p>
        </p:txBody>
      </p:sp>
      <p:sp>
        <p:nvSpPr>
          <p:cNvPr id="6" name="Text Placeholder 5">
            <a:extLst>
              <a:ext uri="{FF2B5EF4-FFF2-40B4-BE49-F238E27FC236}">
                <a16:creationId xmlns:a16="http://schemas.microsoft.com/office/drawing/2014/main" id="{FE58025A-9737-434D-AE90-0CC9E7990286}"/>
              </a:ext>
            </a:extLst>
          </p:cNvPr>
          <p:cNvSpPr>
            <a:spLocks noGrp="1"/>
          </p:cNvSpPr>
          <p:nvPr>
            <p:ph type="body" sz="quarter" idx="13"/>
          </p:nvPr>
        </p:nvSpPr>
        <p:spPr>
          <a:xfrm>
            <a:off x="462803" y="3551789"/>
            <a:ext cx="4801083" cy="3306211"/>
          </a:xfrm>
        </p:spPr>
        <p:txBody>
          <a:bodyPr>
            <a:normAutofit fontScale="92500" lnSpcReduction="20000"/>
          </a:bodyPr>
          <a:lstStyle/>
          <a:p>
            <a:pPr marL="342900" indent="-342900">
              <a:lnSpc>
                <a:spcPct val="160000"/>
              </a:lnSpc>
              <a:buFont typeface="+mj-lt"/>
              <a:buAutoNum type="arabicPeriod"/>
            </a:pPr>
            <a:r>
              <a:rPr lang="en-US" b="0" i="0" dirty="0">
                <a:solidFill>
                  <a:schemeClr val="tx2">
                    <a:lumMod val="75000"/>
                  </a:schemeClr>
                </a:solidFill>
                <a:effectLst/>
                <a:latin typeface="Merriweather" panose="00000500000000000000" pitchFamily="2" charset="0"/>
              </a:rPr>
              <a:t>Discover the fundamentals about the ADHD diagnosis and common misunderstandings</a:t>
            </a:r>
          </a:p>
          <a:p>
            <a:pPr marL="342900" indent="-342900">
              <a:lnSpc>
                <a:spcPct val="160000"/>
              </a:lnSpc>
              <a:buFont typeface="+mj-lt"/>
              <a:buAutoNum type="arabicPeriod"/>
            </a:pPr>
            <a:r>
              <a:rPr lang="en-US" b="0" i="0" dirty="0">
                <a:solidFill>
                  <a:schemeClr val="tx2">
                    <a:lumMod val="75000"/>
                  </a:schemeClr>
                </a:solidFill>
                <a:effectLst/>
                <a:latin typeface="Merriweather" panose="00000500000000000000" pitchFamily="2" charset="0"/>
              </a:rPr>
              <a:t>Review informative statistics and DSM-V diagnostic criteria</a:t>
            </a:r>
          </a:p>
          <a:p>
            <a:pPr marL="342900" indent="-342900">
              <a:lnSpc>
                <a:spcPct val="160000"/>
              </a:lnSpc>
              <a:buFont typeface="+mj-lt"/>
              <a:buAutoNum type="arabicPeriod"/>
            </a:pPr>
            <a:r>
              <a:rPr lang="en-US" b="0" i="0" dirty="0">
                <a:solidFill>
                  <a:schemeClr val="tx2">
                    <a:lumMod val="75000"/>
                  </a:schemeClr>
                </a:solidFill>
                <a:effectLst/>
                <a:latin typeface="Merriweather" panose="00000500000000000000" pitchFamily="2" charset="0"/>
              </a:rPr>
              <a:t>Identify  the presentation of symptoms in males vs. females</a:t>
            </a:r>
          </a:p>
          <a:p>
            <a:pPr marL="342900" indent="-342900" algn="l" fontAlgn="base">
              <a:lnSpc>
                <a:spcPct val="160000"/>
              </a:lnSpc>
              <a:buFont typeface="+mj-lt"/>
              <a:buAutoNum type="arabicPeriod"/>
            </a:pPr>
            <a:r>
              <a:rPr lang="en-US" b="0" i="0" dirty="0">
                <a:solidFill>
                  <a:schemeClr val="tx2">
                    <a:lumMod val="75000"/>
                  </a:schemeClr>
                </a:solidFill>
                <a:effectLst/>
                <a:latin typeface="merriweather" panose="00000500000000000000" pitchFamily="2" charset="0"/>
              </a:rPr>
              <a:t>Understand the impacts on the child</a:t>
            </a:r>
          </a:p>
          <a:p>
            <a:pPr marL="342900" indent="-342900" algn="l" fontAlgn="base">
              <a:lnSpc>
                <a:spcPct val="160000"/>
              </a:lnSpc>
              <a:buFont typeface="+mj-lt"/>
              <a:buAutoNum type="arabicPeriod"/>
            </a:pPr>
            <a:r>
              <a:rPr lang="en-US" b="0" i="0" dirty="0">
                <a:solidFill>
                  <a:schemeClr val="tx2">
                    <a:lumMod val="75000"/>
                  </a:schemeClr>
                </a:solidFill>
                <a:effectLst/>
                <a:latin typeface="merriweather" panose="00000500000000000000" pitchFamily="2" charset="0"/>
              </a:rPr>
              <a:t>Acquire strategies and tips to promote student success</a:t>
            </a:r>
          </a:p>
          <a:p>
            <a:pPr marL="0" indent="0" algn="l" fontAlgn="base">
              <a:buNone/>
            </a:pPr>
            <a:endParaRPr lang="en-US" b="0" i="0" dirty="0">
              <a:solidFill>
                <a:schemeClr val="tx2">
                  <a:lumMod val="75000"/>
                </a:schemeClr>
              </a:solidFill>
              <a:effectLst/>
              <a:latin typeface="Merriweather" panose="00000500000000000000" pitchFamily="2" charset="0"/>
            </a:endParaRPr>
          </a:p>
        </p:txBody>
      </p:sp>
      <p:pic>
        <p:nvPicPr>
          <p:cNvPr id="17" name="Picture Placeholder 16" descr="Boy Reading Book">
            <a:extLst>
              <a:ext uri="{FF2B5EF4-FFF2-40B4-BE49-F238E27FC236}">
                <a16:creationId xmlns:a16="http://schemas.microsoft.com/office/drawing/2014/main" id="{C8B885F2-2AC2-46A9-9D9B-71123D1A1F6B}"/>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a:stretch/>
        </p:blipFill>
        <p:spPr>
          <a:xfrm rot="720000">
            <a:off x="6384187" y="209524"/>
            <a:ext cx="4647699" cy="5472101"/>
          </a:xfrm>
        </p:spPr>
      </p:pic>
      <p:sp>
        <p:nvSpPr>
          <p:cNvPr id="4" name="Slide Number Placeholder 3">
            <a:extLst>
              <a:ext uri="{FF2B5EF4-FFF2-40B4-BE49-F238E27FC236}">
                <a16:creationId xmlns:a16="http://schemas.microsoft.com/office/drawing/2014/main" id="{03E8D56A-2615-403F-A09F-BC30DF1EE768}"/>
              </a:ext>
            </a:extLst>
          </p:cNvPr>
          <p:cNvSpPr>
            <a:spLocks noGrp="1"/>
          </p:cNvSpPr>
          <p:nvPr>
            <p:ph type="sldNum" sz="quarter" idx="12"/>
          </p:nvPr>
        </p:nvSpPr>
        <p:spPr/>
        <p:txBody>
          <a:bodyPr/>
          <a:lstStyle/>
          <a:p>
            <a:fld id="{98C0CDE5-970C-4CC4-BF43-0DA127E73E82}" type="slidenum">
              <a:rPr lang="en-US" smtClean="0"/>
              <a:pPr/>
              <a:t>3</a:t>
            </a:fld>
            <a:endParaRPr lang="en-US" dirty="0"/>
          </a:p>
        </p:txBody>
      </p:sp>
    </p:spTree>
    <p:extLst>
      <p:ext uri="{BB962C8B-B14F-4D97-AF65-F5344CB8AC3E}">
        <p14:creationId xmlns:p14="http://schemas.microsoft.com/office/powerpoint/2010/main" val="3671418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CA1C1A-BC0A-4E81-82F8-5ACE20F863F6}"/>
              </a:ext>
            </a:extLst>
          </p:cNvPr>
          <p:cNvSpPr>
            <a:spLocks noGrp="1"/>
          </p:cNvSpPr>
          <p:nvPr>
            <p:ph type="title"/>
          </p:nvPr>
        </p:nvSpPr>
        <p:spPr/>
        <p:txBody>
          <a:bodyPr/>
          <a:lstStyle/>
          <a:p>
            <a:r>
              <a:rPr lang="en-US" dirty="0"/>
              <a:t>Pop Quiz!</a:t>
            </a:r>
          </a:p>
        </p:txBody>
      </p:sp>
      <p:sp>
        <p:nvSpPr>
          <p:cNvPr id="4" name="Text Placeholder 3">
            <a:extLst>
              <a:ext uri="{FF2B5EF4-FFF2-40B4-BE49-F238E27FC236}">
                <a16:creationId xmlns:a16="http://schemas.microsoft.com/office/drawing/2014/main" id="{1C507F06-C190-4897-A2E9-0AA8E6684053}"/>
              </a:ext>
            </a:extLst>
          </p:cNvPr>
          <p:cNvSpPr>
            <a:spLocks noGrp="1"/>
          </p:cNvSpPr>
          <p:nvPr>
            <p:ph type="body" idx="2"/>
          </p:nvPr>
        </p:nvSpPr>
        <p:spPr/>
        <p:txBody>
          <a:bodyPr/>
          <a:lstStyle/>
          <a:p>
            <a:r>
              <a:rPr lang="en-US" b="1" i="0" dirty="0">
                <a:effectLst/>
                <a:latin typeface="Lato" panose="020F0502020204030203" pitchFamily="34" charset="0"/>
              </a:rPr>
              <a:t>What Do You "Really" Know About ADHD?</a:t>
            </a:r>
            <a:endParaRPr lang="en-US" dirty="0"/>
          </a:p>
        </p:txBody>
      </p:sp>
      <p:pic>
        <p:nvPicPr>
          <p:cNvPr id="9" name="Picture Placeholder 8" descr="Painting and Drawing Tools Set">
            <a:extLst>
              <a:ext uri="{FF2B5EF4-FFF2-40B4-BE49-F238E27FC236}">
                <a16:creationId xmlns:a16="http://schemas.microsoft.com/office/drawing/2014/main" id="{71721CA4-A4DE-4064-A8E6-96148525225A}"/>
              </a:ext>
            </a:extLst>
          </p:cNvPr>
          <p:cNvPicPr>
            <a:picLocks noGrp="1" noChangeAspect="1"/>
          </p:cNvPicPr>
          <p:nvPr>
            <p:ph type="pic" sz="quarter" idx="1"/>
          </p:nvPr>
        </p:nvPicPr>
        <p:blipFill rotWithShape="1">
          <a:blip r:embed="rId2"/>
          <a:srcRect l="205" r="205"/>
          <a:stretch/>
        </p:blipFill>
        <p:spPr/>
      </p:pic>
      <p:sp>
        <p:nvSpPr>
          <p:cNvPr id="3" name="Slide Number Placeholder 2">
            <a:extLst>
              <a:ext uri="{FF2B5EF4-FFF2-40B4-BE49-F238E27FC236}">
                <a16:creationId xmlns:a16="http://schemas.microsoft.com/office/drawing/2014/main" id="{87725C8C-B6FF-4BEE-B7F0-3DFD7C2734C8}"/>
              </a:ext>
            </a:extLst>
          </p:cNvPr>
          <p:cNvSpPr>
            <a:spLocks noGrp="1"/>
          </p:cNvSpPr>
          <p:nvPr>
            <p:ph type="sldNum" sz="quarter" idx="12"/>
          </p:nvPr>
        </p:nvSpPr>
        <p:spPr/>
        <p:txBody>
          <a:bodyPr/>
          <a:lstStyle/>
          <a:p>
            <a:fld id="{98C0CDE5-970C-4CC4-BF43-0DA127E73E82}" type="slidenum">
              <a:rPr lang="en-US" smtClean="0"/>
              <a:pPr/>
              <a:t>4</a:t>
            </a:fld>
            <a:endParaRPr lang="en-US" dirty="0"/>
          </a:p>
        </p:txBody>
      </p:sp>
    </p:spTree>
    <p:extLst>
      <p:ext uri="{BB962C8B-B14F-4D97-AF65-F5344CB8AC3E}">
        <p14:creationId xmlns:p14="http://schemas.microsoft.com/office/powerpoint/2010/main" val="2532577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13776BE-53C2-B415-6447-BAE27FE04F1E}"/>
              </a:ext>
            </a:extLst>
          </p:cNvPr>
          <p:cNvSpPr>
            <a:spLocks noGrp="1"/>
          </p:cNvSpPr>
          <p:nvPr>
            <p:ph type="sldNum" sz="quarter" idx="12"/>
          </p:nvPr>
        </p:nvSpPr>
        <p:spPr/>
        <p:txBody>
          <a:bodyPr/>
          <a:lstStyle/>
          <a:p>
            <a:fld id="{98C0CDE5-970C-4CC4-BF43-0DA127E73E82}" type="slidenum">
              <a:rPr lang="en-US" noProof="0" smtClean="0"/>
              <a:t>5</a:t>
            </a:fld>
            <a:endParaRPr lang="en-US" noProof="0" dirty="0"/>
          </a:p>
        </p:txBody>
      </p:sp>
      <p:sp>
        <p:nvSpPr>
          <p:cNvPr id="7" name="TextBox 6">
            <a:extLst>
              <a:ext uri="{FF2B5EF4-FFF2-40B4-BE49-F238E27FC236}">
                <a16:creationId xmlns:a16="http://schemas.microsoft.com/office/drawing/2014/main" id="{551F8192-4565-1101-387B-0909F229E967}"/>
              </a:ext>
            </a:extLst>
          </p:cNvPr>
          <p:cNvSpPr txBox="1"/>
          <p:nvPr/>
        </p:nvSpPr>
        <p:spPr>
          <a:xfrm>
            <a:off x="1380308" y="2413222"/>
            <a:ext cx="9431383" cy="1631216"/>
          </a:xfrm>
          <a:prstGeom prst="rect">
            <a:avLst/>
          </a:prstGeom>
          <a:noFill/>
        </p:spPr>
        <p:txBody>
          <a:bodyPr wrap="square" rtlCol="0">
            <a:spAutoFit/>
          </a:bodyPr>
          <a:lstStyle/>
          <a:p>
            <a:pPr algn="ctr"/>
            <a:r>
              <a:rPr lang="en-US" sz="2500" dirty="0"/>
              <a:t>True or False: </a:t>
            </a:r>
          </a:p>
          <a:p>
            <a:pPr algn="ctr"/>
            <a:endParaRPr lang="en-US" sz="2500" dirty="0"/>
          </a:p>
          <a:p>
            <a:r>
              <a:rPr lang="en-US" sz="2500" dirty="0"/>
              <a:t> </a:t>
            </a:r>
            <a:r>
              <a:rPr lang="en-US" sz="2500" b="0" i="0" dirty="0">
                <a:solidFill>
                  <a:srgbClr val="000000"/>
                </a:solidFill>
                <a:effectLst/>
                <a:latin typeface="Merriweather" panose="00000500000000000000" pitchFamily="2" charset="0"/>
              </a:rPr>
              <a:t>If a child is diagnosed with ADHD, this only means, they are unable to control themselves.</a:t>
            </a:r>
            <a:endParaRPr lang="en-US" sz="2500" dirty="0"/>
          </a:p>
        </p:txBody>
      </p:sp>
    </p:spTree>
    <p:extLst>
      <p:ext uri="{BB962C8B-B14F-4D97-AF65-F5344CB8AC3E}">
        <p14:creationId xmlns:p14="http://schemas.microsoft.com/office/powerpoint/2010/main" val="2379318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4E7BBCD-6BE5-F078-5B2E-C8155DF2DF38}"/>
              </a:ext>
            </a:extLst>
          </p:cNvPr>
          <p:cNvSpPr>
            <a:spLocks noGrp="1"/>
          </p:cNvSpPr>
          <p:nvPr>
            <p:ph type="ftr" sz="quarter" idx="11"/>
          </p:nvPr>
        </p:nvSpPr>
        <p:spPr/>
        <p:txBody>
          <a:bodyPr/>
          <a:lstStyle/>
          <a:p>
            <a:r>
              <a:rPr lang="en-US" noProof="0" dirty="0"/>
              <a:t>Reference:  CHADD</a:t>
            </a:r>
          </a:p>
        </p:txBody>
      </p:sp>
      <p:sp>
        <p:nvSpPr>
          <p:cNvPr id="3" name="Slide Number Placeholder 2">
            <a:extLst>
              <a:ext uri="{FF2B5EF4-FFF2-40B4-BE49-F238E27FC236}">
                <a16:creationId xmlns:a16="http://schemas.microsoft.com/office/drawing/2014/main" id="{F86837E7-97B0-0CBE-9C04-8E7D4F5CC71F}"/>
              </a:ext>
            </a:extLst>
          </p:cNvPr>
          <p:cNvSpPr>
            <a:spLocks noGrp="1"/>
          </p:cNvSpPr>
          <p:nvPr>
            <p:ph type="sldNum" sz="quarter" idx="12"/>
          </p:nvPr>
        </p:nvSpPr>
        <p:spPr/>
        <p:txBody>
          <a:bodyPr/>
          <a:lstStyle/>
          <a:p>
            <a:fld id="{98C0CDE5-970C-4CC4-BF43-0DA127E73E82}" type="slidenum">
              <a:rPr lang="en-US" noProof="0" smtClean="0"/>
              <a:t>6</a:t>
            </a:fld>
            <a:endParaRPr lang="en-US" noProof="0" dirty="0"/>
          </a:p>
        </p:txBody>
      </p:sp>
      <p:sp>
        <p:nvSpPr>
          <p:cNvPr id="5" name="TextBox 4">
            <a:extLst>
              <a:ext uri="{FF2B5EF4-FFF2-40B4-BE49-F238E27FC236}">
                <a16:creationId xmlns:a16="http://schemas.microsoft.com/office/drawing/2014/main" id="{27673420-7191-7753-A80E-DD5F6C8A5A9E}"/>
              </a:ext>
            </a:extLst>
          </p:cNvPr>
          <p:cNvSpPr txBox="1"/>
          <p:nvPr/>
        </p:nvSpPr>
        <p:spPr>
          <a:xfrm>
            <a:off x="1857102" y="2307660"/>
            <a:ext cx="8477795" cy="1631216"/>
          </a:xfrm>
          <a:prstGeom prst="rect">
            <a:avLst/>
          </a:prstGeom>
          <a:noFill/>
        </p:spPr>
        <p:txBody>
          <a:bodyPr wrap="square">
            <a:spAutoFit/>
          </a:bodyPr>
          <a:lstStyle/>
          <a:p>
            <a:pPr algn="ctr"/>
            <a:r>
              <a:rPr lang="en-US" sz="2500" dirty="0">
                <a:latin typeface="Merriweather" panose="00000500000000000000" pitchFamily="2" charset="0"/>
              </a:rPr>
              <a:t>False:</a:t>
            </a:r>
          </a:p>
          <a:p>
            <a:pPr algn="ctr"/>
            <a:endParaRPr lang="en-US" sz="2500" dirty="0">
              <a:solidFill>
                <a:schemeClr val="accent4"/>
              </a:solidFill>
              <a:latin typeface="Merriweather" panose="00000500000000000000" pitchFamily="2" charset="0"/>
            </a:endParaRPr>
          </a:p>
          <a:p>
            <a:r>
              <a:rPr lang="en-US" sz="2500" b="1" dirty="0">
                <a:solidFill>
                  <a:schemeClr val="accent4"/>
                </a:solidFill>
                <a:latin typeface="Merriweather" panose="00000500000000000000" pitchFamily="2" charset="0"/>
              </a:rPr>
              <a:t>“ADHD—is a brain-based disorder that affects about one in ten school-aged children.”</a:t>
            </a:r>
          </a:p>
        </p:txBody>
      </p:sp>
    </p:spTree>
    <p:extLst>
      <p:ext uri="{BB962C8B-B14F-4D97-AF65-F5344CB8AC3E}">
        <p14:creationId xmlns:p14="http://schemas.microsoft.com/office/powerpoint/2010/main" val="874750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7EEFB65-37F7-5B9B-4A2C-0CB48D972272}"/>
              </a:ext>
            </a:extLst>
          </p:cNvPr>
          <p:cNvSpPr>
            <a:spLocks noGrp="1"/>
          </p:cNvSpPr>
          <p:nvPr>
            <p:ph type="sldNum" sz="quarter" idx="12"/>
          </p:nvPr>
        </p:nvSpPr>
        <p:spPr/>
        <p:txBody>
          <a:bodyPr/>
          <a:lstStyle/>
          <a:p>
            <a:fld id="{98C0CDE5-970C-4CC4-BF43-0DA127E73E82}" type="slidenum">
              <a:rPr lang="en-US" noProof="0" smtClean="0"/>
              <a:t>7</a:t>
            </a:fld>
            <a:endParaRPr lang="en-US" noProof="0" dirty="0"/>
          </a:p>
        </p:txBody>
      </p:sp>
      <p:sp>
        <p:nvSpPr>
          <p:cNvPr id="5" name="TextBox 4">
            <a:extLst>
              <a:ext uri="{FF2B5EF4-FFF2-40B4-BE49-F238E27FC236}">
                <a16:creationId xmlns:a16="http://schemas.microsoft.com/office/drawing/2014/main" id="{2839E0B3-B654-B816-46E9-A9D989879340}"/>
              </a:ext>
            </a:extLst>
          </p:cNvPr>
          <p:cNvSpPr txBox="1"/>
          <p:nvPr/>
        </p:nvSpPr>
        <p:spPr>
          <a:xfrm>
            <a:off x="1036643" y="2736855"/>
            <a:ext cx="10118714" cy="1631216"/>
          </a:xfrm>
          <a:prstGeom prst="rect">
            <a:avLst/>
          </a:prstGeom>
          <a:noFill/>
        </p:spPr>
        <p:txBody>
          <a:bodyPr wrap="square">
            <a:spAutoFit/>
          </a:bodyPr>
          <a:lstStyle/>
          <a:p>
            <a:pPr algn="ctr"/>
            <a:r>
              <a:rPr lang="en-US" sz="2500" b="0" i="0" dirty="0">
                <a:solidFill>
                  <a:srgbClr val="C00000"/>
                </a:solidFill>
                <a:effectLst/>
                <a:latin typeface="Merriweather" panose="00000500000000000000" pitchFamily="2" charset="0"/>
              </a:rPr>
              <a:t>True or False: </a:t>
            </a:r>
          </a:p>
          <a:p>
            <a:pPr algn="ctr"/>
            <a:endParaRPr lang="en-US" sz="2500" b="0" i="0" dirty="0">
              <a:solidFill>
                <a:srgbClr val="000000"/>
              </a:solidFill>
              <a:effectLst/>
              <a:latin typeface="Merriweather" panose="00000500000000000000" pitchFamily="2" charset="0"/>
            </a:endParaRPr>
          </a:p>
          <a:p>
            <a:r>
              <a:rPr lang="en-US" sz="2500" b="0" i="0" dirty="0">
                <a:solidFill>
                  <a:srgbClr val="000000"/>
                </a:solidFill>
                <a:effectLst/>
                <a:latin typeface="Merriweather" panose="00000500000000000000" pitchFamily="2" charset="0"/>
              </a:rPr>
              <a:t>The median age of onset for children with severe ADHD is 6 years old.</a:t>
            </a:r>
            <a:endParaRPr lang="en-US" sz="2500" dirty="0"/>
          </a:p>
        </p:txBody>
      </p:sp>
    </p:spTree>
    <p:extLst>
      <p:ext uri="{BB962C8B-B14F-4D97-AF65-F5344CB8AC3E}">
        <p14:creationId xmlns:p14="http://schemas.microsoft.com/office/powerpoint/2010/main" val="2773139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4E7BBCD-6BE5-F078-5B2E-C8155DF2DF38}"/>
              </a:ext>
            </a:extLst>
          </p:cNvPr>
          <p:cNvSpPr>
            <a:spLocks noGrp="1"/>
          </p:cNvSpPr>
          <p:nvPr>
            <p:ph type="ftr" sz="quarter" idx="11"/>
          </p:nvPr>
        </p:nvSpPr>
        <p:spPr>
          <a:xfrm>
            <a:off x="911225" y="5945824"/>
            <a:ext cx="5463449" cy="128405"/>
          </a:xfrm>
        </p:spPr>
        <p:txBody>
          <a:bodyPr/>
          <a:lstStyle/>
          <a:p>
            <a:r>
              <a:rPr lang="en-US" noProof="0" dirty="0"/>
              <a:t>Reference:  National Institute of Mental Health</a:t>
            </a:r>
          </a:p>
        </p:txBody>
      </p:sp>
      <p:sp>
        <p:nvSpPr>
          <p:cNvPr id="3" name="Slide Number Placeholder 2">
            <a:extLst>
              <a:ext uri="{FF2B5EF4-FFF2-40B4-BE49-F238E27FC236}">
                <a16:creationId xmlns:a16="http://schemas.microsoft.com/office/drawing/2014/main" id="{F86837E7-97B0-0CBE-9C04-8E7D4F5CC71F}"/>
              </a:ext>
            </a:extLst>
          </p:cNvPr>
          <p:cNvSpPr>
            <a:spLocks noGrp="1"/>
          </p:cNvSpPr>
          <p:nvPr>
            <p:ph type="sldNum" sz="quarter" idx="12"/>
          </p:nvPr>
        </p:nvSpPr>
        <p:spPr/>
        <p:txBody>
          <a:bodyPr/>
          <a:lstStyle/>
          <a:p>
            <a:fld id="{98C0CDE5-970C-4CC4-BF43-0DA127E73E82}" type="slidenum">
              <a:rPr lang="en-US" noProof="0" smtClean="0"/>
              <a:t>8</a:t>
            </a:fld>
            <a:endParaRPr lang="en-US" noProof="0" dirty="0"/>
          </a:p>
        </p:txBody>
      </p:sp>
      <p:sp>
        <p:nvSpPr>
          <p:cNvPr id="5" name="TextBox 4">
            <a:extLst>
              <a:ext uri="{FF2B5EF4-FFF2-40B4-BE49-F238E27FC236}">
                <a16:creationId xmlns:a16="http://schemas.microsoft.com/office/drawing/2014/main" id="{61CDEB9F-7844-7A19-E7B6-C47F91F24DF4}"/>
              </a:ext>
            </a:extLst>
          </p:cNvPr>
          <p:cNvSpPr txBox="1"/>
          <p:nvPr/>
        </p:nvSpPr>
        <p:spPr>
          <a:xfrm>
            <a:off x="1301287" y="2393909"/>
            <a:ext cx="9862456" cy="1631216"/>
          </a:xfrm>
          <a:prstGeom prst="rect">
            <a:avLst/>
          </a:prstGeom>
          <a:noFill/>
        </p:spPr>
        <p:txBody>
          <a:bodyPr wrap="square">
            <a:spAutoFit/>
          </a:bodyPr>
          <a:lstStyle/>
          <a:p>
            <a:pPr algn="ctr"/>
            <a:r>
              <a:rPr lang="en-US" sz="2500" b="0" i="0" dirty="0">
                <a:solidFill>
                  <a:srgbClr val="C00000"/>
                </a:solidFill>
                <a:effectLst/>
                <a:latin typeface="Merriweather" panose="00000500000000000000" pitchFamily="2" charset="0"/>
              </a:rPr>
              <a:t>FALSE: </a:t>
            </a:r>
          </a:p>
          <a:p>
            <a:pPr algn="ctr"/>
            <a:endParaRPr lang="en-US" sz="2500" b="0" i="0" dirty="0">
              <a:solidFill>
                <a:srgbClr val="C00000"/>
              </a:solidFill>
              <a:effectLst/>
              <a:latin typeface="Merriweather" panose="00000500000000000000" pitchFamily="2" charset="0"/>
            </a:endParaRPr>
          </a:p>
          <a:p>
            <a:pPr algn="ctr"/>
            <a:r>
              <a:rPr lang="en-US" sz="2500" b="0" i="0" dirty="0">
                <a:solidFill>
                  <a:srgbClr val="000000"/>
                </a:solidFill>
                <a:effectLst/>
                <a:latin typeface="Merriweather" panose="00000500000000000000" pitchFamily="2" charset="0"/>
              </a:rPr>
              <a:t>The median age of onset for children with severe ADHD is </a:t>
            </a:r>
            <a:r>
              <a:rPr lang="en-US" sz="2500" dirty="0">
                <a:solidFill>
                  <a:srgbClr val="000000"/>
                </a:solidFill>
                <a:latin typeface="Merriweather" panose="00000500000000000000" pitchFamily="2" charset="0"/>
              </a:rPr>
              <a:t>4</a:t>
            </a:r>
            <a:r>
              <a:rPr lang="en-US" sz="2500" b="0" i="0" dirty="0">
                <a:solidFill>
                  <a:srgbClr val="000000"/>
                </a:solidFill>
                <a:effectLst/>
                <a:latin typeface="Merriweather" panose="00000500000000000000" pitchFamily="2" charset="0"/>
              </a:rPr>
              <a:t> years old.</a:t>
            </a:r>
            <a:endParaRPr lang="en-US" sz="2500" dirty="0"/>
          </a:p>
        </p:txBody>
      </p:sp>
    </p:spTree>
    <p:extLst>
      <p:ext uri="{BB962C8B-B14F-4D97-AF65-F5344CB8AC3E}">
        <p14:creationId xmlns:p14="http://schemas.microsoft.com/office/powerpoint/2010/main" val="3957750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1DE73CB-059F-7155-6D38-F7214A49DEB8}"/>
              </a:ext>
            </a:extLst>
          </p:cNvPr>
          <p:cNvSpPr>
            <a:spLocks noGrp="1"/>
          </p:cNvSpPr>
          <p:nvPr>
            <p:ph type="sldNum" sz="quarter" idx="12"/>
          </p:nvPr>
        </p:nvSpPr>
        <p:spPr/>
        <p:txBody>
          <a:bodyPr/>
          <a:lstStyle/>
          <a:p>
            <a:fld id="{98C0CDE5-970C-4CC4-BF43-0DA127E73E82}" type="slidenum">
              <a:rPr lang="en-US" noProof="0" smtClean="0"/>
              <a:t>9</a:t>
            </a:fld>
            <a:endParaRPr lang="en-US" noProof="0" dirty="0"/>
          </a:p>
        </p:txBody>
      </p:sp>
      <p:sp>
        <p:nvSpPr>
          <p:cNvPr id="4" name="TextBox 3">
            <a:extLst>
              <a:ext uri="{FF2B5EF4-FFF2-40B4-BE49-F238E27FC236}">
                <a16:creationId xmlns:a16="http://schemas.microsoft.com/office/drawing/2014/main" id="{50046F65-FC99-7767-C113-17E802CE9B29}"/>
              </a:ext>
            </a:extLst>
          </p:cNvPr>
          <p:cNvSpPr txBox="1"/>
          <p:nvPr/>
        </p:nvSpPr>
        <p:spPr>
          <a:xfrm>
            <a:off x="409303" y="2495005"/>
            <a:ext cx="11782697" cy="1631216"/>
          </a:xfrm>
          <a:prstGeom prst="rect">
            <a:avLst/>
          </a:prstGeom>
          <a:noFill/>
        </p:spPr>
        <p:txBody>
          <a:bodyPr wrap="square" rtlCol="0">
            <a:spAutoFit/>
          </a:bodyPr>
          <a:lstStyle/>
          <a:p>
            <a:pPr algn="ctr"/>
            <a:r>
              <a:rPr lang="en-US" sz="2500" b="0" i="0" dirty="0">
                <a:solidFill>
                  <a:srgbClr val="C00000"/>
                </a:solidFill>
                <a:effectLst/>
                <a:latin typeface="Merriweather" panose="00000500000000000000" pitchFamily="2" charset="0"/>
              </a:rPr>
              <a:t>True or False: </a:t>
            </a:r>
          </a:p>
          <a:p>
            <a:pPr algn="ctr"/>
            <a:endParaRPr lang="en-US" sz="2500" b="0" i="0" dirty="0">
              <a:solidFill>
                <a:srgbClr val="C00000"/>
              </a:solidFill>
              <a:effectLst/>
              <a:latin typeface="Merriweather" panose="00000500000000000000" pitchFamily="2" charset="0"/>
            </a:endParaRPr>
          </a:p>
          <a:p>
            <a:r>
              <a:rPr lang="en-US" sz="2500" b="0" i="0" dirty="0">
                <a:solidFill>
                  <a:srgbClr val="000000"/>
                </a:solidFill>
                <a:effectLst/>
                <a:latin typeface="Merriweather" panose="00000500000000000000" pitchFamily="2" charset="0"/>
              </a:rPr>
              <a:t>ADHD is a common disorder of childhood, which the individual will eventually grow out of.</a:t>
            </a:r>
            <a:endParaRPr lang="en-US" sz="2500" dirty="0"/>
          </a:p>
        </p:txBody>
      </p:sp>
    </p:spTree>
    <p:extLst>
      <p:ext uri="{BB962C8B-B14F-4D97-AF65-F5344CB8AC3E}">
        <p14:creationId xmlns:p14="http://schemas.microsoft.com/office/powerpoint/2010/main" val="2177051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5614F04-9EAE-FCB3-6658-16E78C67C355}"/>
              </a:ext>
            </a:extLst>
          </p:cNvPr>
          <p:cNvSpPr>
            <a:spLocks noGrp="1"/>
          </p:cNvSpPr>
          <p:nvPr>
            <p:ph type="ftr" sz="quarter" idx="11"/>
          </p:nvPr>
        </p:nvSpPr>
        <p:spPr>
          <a:xfrm>
            <a:off x="911225" y="5945824"/>
            <a:ext cx="4980124" cy="365125"/>
          </a:xfrm>
        </p:spPr>
        <p:txBody>
          <a:bodyPr/>
          <a:lstStyle/>
          <a:p>
            <a:r>
              <a:rPr lang="en-US" dirty="0"/>
              <a:t>Reference:  National Institute of Mental Health</a:t>
            </a:r>
            <a:endParaRPr lang="en-US" noProof="0" dirty="0"/>
          </a:p>
        </p:txBody>
      </p:sp>
      <p:sp>
        <p:nvSpPr>
          <p:cNvPr id="3" name="Slide Number Placeholder 2">
            <a:extLst>
              <a:ext uri="{FF2B5EF4-FFF2-40B4-BE49-F238E27FC236}">
                <a16:creationId xmlns:a16="http://schemas.microsoft.com/office/drawing/2014/main" id="{57A1CFCA-B039-8AA9-BA0C-D3A76B497C96}"/>
              </a:ext>
            </a:extLst>
          </p:cNvPr>
          <p:cNvSpPr>
            <a:spLocks noGrp="1"/>
          </p:cNvSpPr>
          <p:nvPr>
            <p:ph type="sldNum" sz="quarter" idx="12"/>
          </p:nvPr>
        </p:nvSpPr>
        <p:spPr/>
        <p:txBody>
          <a:bodyPr/>
          <a:lstStyle/>
          <a:p>
            <a:fld id="{98C0CDE5-970C-4CC4-BF43-0DA127E73E82}" type="slidenum">
              <a:rPr lang="en-US" noProof="0" smtClean="0"/>
              <a:t>10</a:t>
            </a:fld>
            <a:endParaRPr lang="en-US" noProof="0" dirty="0"/>
          </a:p>
        </p:txBody>
      </p:sp>
      <p:sp>
        <p:nvSpPr>
          <p:cNvPr id="5" name="TextBox 4">
            <a:extLst>
              <a:ext uri="{FF2B5EF4-FFF2-40B4-BE49-F238E27FC236}">
                <a16:creationId xmlns:a16="http://schemas.microsoft.com/office/drawing/2014/main" id="{BD76C9DF-0CC0-FD4B-4375-DC66DAA5F269}"/>
              </a:ext>
            </a:extLst>
          </p:cNvPr>
          <p:cNvSpPr txBox="1"/>
          <p:nvPr/>
        </p:nvSpPr>
        <p:spPr>
          <a:xfrm>
            <a:off x="1894114" y="1975898"/>
            <a:ext cx="8765177" cy="1631216"/>
          </a:xfrm>
          <a:prstGeom prst="rect">
            <a:avLst/>
          </a:prstGeom>
          <a:noFill/>
        </p:spPr>
        <p:txBody>
          <a:bodyPr wrap="square">
            <a:spAutoFit/>
          </a:bodyPr>
          <a:lstStyle/>
          <a:p>
            <a:r>
              <a:rPr lang="en-US" sz="2500" b="1" dirty="0">
                <a:solidFill>
                  <a:schemeClr val="accent4"/>
                </a:solidFill>
                <a:latin typeface="Merriweather" panose="00000500000000000000" pitchFamily="2" charset="0"/>
              </a:rPr>
              <a:t>				</a:t>
            </a:r>
            <a:r>
              <a:rPr lang="en-US" sz="2500" b="1" dirty="0">
                <a:solidFill>
                  <a:srgbClr val="C00000"/>
                </a:solidFill>
                <a:latin typeface="Merriweather" panose="00000500000000000000" pitchFamily="2" charset="0"/>
              </a:rPr>
              <a:t>False:</a:t>
            </a:r>
          </a:p>
          <a:p>
            <a:endParaRPr lang="en-US" sz="2500" b="1" dirty="0">
              <a:solidFill>
                <a:schemeClr val="accent4"/>
              </a:solidFill>
              <a:latin typeface="Merriweather" panose="00000500000000000000" pitchFamily="2" charset="0"/>
            </a:endParaRPr>
          </a:p>
          <a:p>
            <a:r>
              <a:rPr lang="en-US" sz="2500" b="1" dirty="0">
                <a:solidFill>
                  <a:schemeClr val="accent4"/>
                </a:solidFill>
                <a:latin typeface="Merriweather" panose="00000500000000000000" pitchFamily="2" charset="0"/>
              </a:rPr>
              <a:t>“ADHD symptoms continue into adulthood for more than half of those who have it in childhood.”</a:t>
            </a:r>
            <a:endParaRPr lang="en-US" sz="2500" dirty="0"/>
          </a:p>
        </p:txBody>
      </p:sp>
    </p:spTree>
    <p:extLst>
      <p:ext uri="{BB962C8B-B14F-4D97-AF65-F5344CB8AC3E}">
        <p14:creationId xmlns:p14="http://schemas.microsoft.com/office/powerpoint/2010/main" val="3709499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EDE77B1-5604-2CDF-FA6A-F482FB814E96}"/>
              </a:ext>
            </a:extLst>
          </p:cNvPr>
          <p:cNvSpPr>
            <a:spLocks noGrp="1"/>
          </p:cNvSpPr>
          <p:nvPr>
            <p:ph type="sldNum" sz="quarter" idx="12"/>
          </p:nvPr>
        </p:nvSpPr>
        <p:spPr/>
        <p:txBody>
          <a:bodyPr/>
          <a:lstStyle/>
          <a:p>
            <a:fld id="{98C0CDE5-970C-4CC4-BF43-0DA127E73E82}" type="slidenum">
              <a:rPr lang="en-US" noProof="0" smtClean="0"/>
              <a:t>11</a:t>
            </a:fld>
            <a:endParaRPr lang="en-US" noProof="0" dirty="0"/>
          </a:p>
        </p:txBody>
      </p:sp>
      <p:sp>
        <p:nvSpPr>
          <p:cNvPr id="5" name="TextBox 4">
            <a:extLst>
              <a:ext uri="{FF2B5EF4-FFF2-40B4-BE49-F238E27FC236}">
                <a16:creationId xmlns:a16="http://schemas.microsoft.com/office/drawing/2014/main" id="{CE8C3B88-2E64-B291-5160-EBDEBAE7C465}"/>
              </a:ext>
            </a:extLst>
          </p:cNvPr>
          <p:cNvSpPr txBox="1"/>
          <p:nvPr/>
        </p:nvSpPr>
        <p:spPr>
          <a:xfrm>
            <a:off x="1223554" y="2472286"/>
            <a:ext cx="9744891" cy="1631216"/>
          </a:xfrm>
          <a:prstGeom prst="rect">
            <a:avLst/>
          </a:prstGeom>
          <a:noFill/>
        </p:spPr>
        <p:txBody>
          <a:bodyPr wrap="square">
            <a:spAutoFit/>
          </a:bodyPr>
          <a:lstStyle/>
          <a:p>
            <a:pPr algn="ctr"/>
            <a:r>
              <a:rPr lang="en-US" sz="2500" b="0" i="0" dirty="0">
                <a:effectLst/>
                <a:latin typeface="Merriweather" panose="00000500000000000000" pitchFamily="2" charset="0"/>
              </a:rPr>
              <a:t>True or False: </a:t>
            </a:r>
          </a:p>
          <a:p>
            <a:pPr algn="ctr"/>
            <a:endParaRPr lang="en-US" sz="2500" b="0" i="0" dirty="0">
              <a:effectLst/>
              <a:latin typeface="Merriweather" panose="00000500000000000000" pitchFamily="2" charset="0"/>
            </a:endParaRPr>
          </a:p>
          <a:p>
            <a:r>
              <a:rPr lang="en-US" sz="2500" b="0" i="0" dirty="0">
                <a:solidFill>
                  <a:srgbClr val="000000"/>
                </a:solidFill>
                <a:effectLst/>
                <a:latin typeface="Merriweather" panose="00000500000000000000" pitchFamily="2" charset="0"/>
              </a:rPr>
              <a:t>Adult ADHD cases make up about 4.4% of the total prevalence of the disorder.</a:t>
            </a:r>
            <a:endParaRPr lang="en-US" sz="2500" dirty="0"/>
          </a:p>
        </p:txBody>
      </p:sp>
    </p:spTree>
    <p:extLst>
      <p:ext uri="{BB962C8B-B14F-4D97-AF65-F5344CB8AC3E}">
        <p14:creationId xmlns:p14="http://schemas.microsoft.com/office/powerpoint/2010/main" val="1649228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4D4568B-0205-B1ED-8758-834775C5F50A}"/>
              </a:ext>
            </a:extLst>
          </p:cNvPr>
          <p:cNvSpPr>
            <a:spLocks noGrp="1"/>
          </p:cNvSpPr>
          <p:nvPr>
            <p:ph type="ftr" sz="quarter" idx="11"/>
          </p:nvPr>
        </p:nvSpPr>
        <p:spPr>
          <a:xfrm>
            <a:off x="911225" y="5945824"/>
            <a:ext cx="5184775" cy="365125"/>
          </a:xfrm>
        </p:spPr>
        <p:txBody>
          <a:bodyPr/>
          <a:lstStyle/>
          <a:p>
            <a:r>
              <a:rPr lang="en-US" noProof="0" dirty="0"/>
              <a:t>Reference:  National Institute of Mental Health</a:t>
            </a:r>
          </a:p>
        </p:txBody>
      </p:sp>
      <p:sp>
        <p:nvSpPr>
          <p:cNvPr id="3" name="Slide Number Placeholder 2">
            <a:extLst>
              <a:ext uri="{FF2B5EF4-FFF2-40B4-BE49-F238E27FC236}">
                <a16:creationId xmlns:a16="http://schemas.microsoft.com/office/drawing/2014/main" id="{AF1208B1-2D12-5184-092C-709AE8568D82}"/>
              </a:ext>
            </a:extLst>
          </p:cNvPr>
          <p:cNvSpPr>
            <a:spLocks noGrp="1"/>
          </p:cNvSpPr>
          <p:nvPr>
            <p:ph type="sldNum" sz="quarter" idx="12"/>
          </p:nvPr>
        </p:nvSpPr>
        <p:spPr/>
        <p:txBody>
          <a:bodyPr/>
          <a:lstStyle/>
          <a:p>
            <a:fld id="{98C0CDE5-970C-4CC4-BF43-0DA127E73E82}" type="slidenum">
              <a:rPr lang="en-US" noProof="0" smtClean="0"/>
              <a:t>12</a:t>
            </a:fld>
            <a:endParaRPr lang="en-US" noProof="0" dirty="0"/>
          </a:p>
        </p:txBody>
      </p:sp>
      <p:sp>
        <p:nvSpPr>
          <p:cNvPr id="5" name="TextBox 4">
            <a:extLst>
              <a:ext uri="{FF2B5EF4-FFF2-40B4-BE49-F238E27FC236}">
                <a16:creationId xmlns:a16="http://schemas.microsoft.com/office/drawing/2014/main" id="{0B211921-D6F1-7CB0-7EAD-68D8E606E743}"/>
              </a:ext>
            </a:extLst>
          </p:cNvPr>
          <p:cNvSpPr txBox="1"/>
          <p:nvPr/>
        </p:nvSpPr>
        <p:spPr>
          <a:xfrm>
            <a:off x="1915240" y="2247539"/>
            <a:ext cx="9248503" cy="1631216"/>
          </a:xfrm>
          <a:prstGeom prst="rect">
            <a:avLst/>
          </a:prstGeom>
          <a:noFill/>
        </p:spPr>
        <p:txBody>
          <a:bodyPr wrap="square">
            <a:spAutoFit/>
          </a:bodyPr>
          <a:lstStyle/>
          <a:p>
            <a:pPr algn="ctr"/>
            <a:r>
              <a:rPr lang="en-US" sz="2500" b="0" i="0" dirty="0">
                <a:effectLst/>
                <a:latin typeface="Merriweather" panose="00000500000000000000" pitchFamily="2" charset="0"/>
              </a:rPr>
              <a:t>True: </a:t>
            </a:r>
          </a:p>
          <a:p>
            <a:pPr algn="ctr"/>
            <a:endParaRPr lang="en-US" sz="2500" b="0" i="0" dirty="0">
              <a:effectLst/>
              <a:latin typeface="Merriweather" panose="00000500000000000000" pitchFamily="2" charset="0"/>
            </a:endParaRPr>
          </a:p>
          <a:p>
            <a:r>
              <a:rPr lang="en-US" sz="2500" b="0" i="0" dirty="0">
                <a:solidFill>
                  <a:srgbClr val="000000"/>
                </a:solidFill>
                <a:effectLst/>
                <a:latin typeface="Merriweather" panose="00000500000000000000" pitchFamily="2" charset="0"/>
              </a:rPr>
              <a:t>Adult ADHD cases make up about 4.4% of the total prevalence of the disorder in ages 18-44 years old.</a:t>
            </a:r>
            <a:endParaRPr lang="en-US" sz="2500" dirty="0"/>
          </a:p>
        </p:txBody>
      </p:sp>
    </p:spTree>
    <p:extLst>
      <p:ext uri="{BB962C8B-B14F-4D97-AF65-F5344CB8AC3E}">
        <p14:creationId xmlns:p14="http://schemas.microsoft.com/office/powerpoint/2010/main" val="2957264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
            <a:extLst>
              <a:ext uri="{FF2B5EF4-FFF2-40B4-BE49-F238E27FC236}">
                <a16:creationId xmlns:a16="http://schemas.microsoft.com/office/drawing/2014/main" id="{6CB6CC47-26C1-8206-1DF0-A355D5605DF1}"/>
              </a:ext>
            </a:extLst>
          </p:cNvPr>
          <p:cNvSpPr>
            <a:spLocks noGrp="1"/>
          </p:cNvSpPr>
          <p:nvPr>
            <p:ph type="body" idx="1"/>
          </p:nvPr>
        </p:nvSpPr>
        <p:spPr>
          <a:xfrm>
            <a:off x="169817" y="2442380"/>
            <a:ext cx="5826034" cy="804672"/>
          </a:xfrm>
        </p:spPr>
        <p:txBody>
          <a:bodyPr>
            <a:normAutofit lnSpcReduction="10000"/>
          </a:bodyPr>
          <a:lstStyle/>
          <a:p>
            <a:pPr algn="ctr"/>
            <a:r>
              <a:rPr lang="en-US" dirty="0"/>
              <a:t>A Deep Dive into </a:t>
            </a:r>
          </a:p>
          <a:p>
            <a:pPr algn="ctr"/>
            <a:r>
              <a:rPr lang="en-US" dirty="0"/>
              <a:t>Attention Deficit Hyperactivity Disorder</a:t>
            </a:r>
          </a:p>
        </p:txBody>
      </p:sp>
      <p:sp>
        <p:nvSpPr>
          <p:cNvPr id="3" name="Slide Number Placeholder 2">
            <a:extLst>
              <a:ext uri="{FF2B5EF4-FFF2-40B4-BE49-F238E27FC236}">
                <a16:creationId xmlns:a16="http://schemas.microsoft.com/office/drawing/2014/main" id="{A29EE999-0700-14B4-9703-65452FC53122}"/>
              </a:ext>
            </a:extLst>
          </p:cNvPr>
          <p:cNvSpPr>
            <a:spLocks noGrp="1"/>
          </p:cNvSpPr>
          <p:nvPr>
            <p:ph type="sldNum" sz="quarter" idx="12"/>
          </p:nvPr>
        </p:nvSpPr>
        <p:spPr>
          <a:xfrm>
            <a:off x="11163743" y="5945824"/>
            <a:ext cx="642257" cy="365125"/>
          </a:xfrm>
        </p:spPr>
        <p:txBody>
          <a:bodyPr anchor="ctr">
            <a:normAutofit/>
          </a:bodyPr>
          <a:lstStyle/>
          <a:p>
            <a:pPr>
              <a:spcAft>
                <a:spcPts val="600"/>
              </a:spcAft>
            </a:pPr>
            <a:fld id="{98C0CDE5-970C-4CC4-BF43-0DA127E73E82}" type="slidenum">
              <a:rPr lang="en-US" noProof="0" smtClean="0"/>
              <a:pPr>
                <a:spcAft>
                  <a:spcPts val="600"/>
                </a:spcAft>
              </a:pPr>
              <a:t>13</a:t>
            </a:fld>
            <a:endParaRPr lang="en-US" noProof="0"/>
          </a:p>
        </p:txBody>
      </p:sp>
      <p:sp>
        <p:nvSpPr>
          <p:cNvPr id="6" name="Title 5">
            <a:extLst>
              <a:ext uri="{FF2B5EF4-FFF2-40B4-BE49-F238E27FC236}">
                <a16:creationId xmlns:a16="http://schemas.microsoft.com/office/drawing/2014/main" id="{CAE42F2A-3A7F-6541-CB1A-2E1DD4EF58E5}"/>
              </a:ext>
            </a:extLst>
          </p:cNvPr>
          <p:cNvSpPr>
            <a:spLocks noGrp="1"/>
          </p:cNvSpPr>
          <p:nvPr>
            <p:ph type="title"/>
          </p:nvPr>
        </p:nvSpPr>
        <p:spPr>
          <a:xfrm rot="-360000">
            <a:off x="846111" y="974881"/>
            <a:ext cx="3933620" cy="734415"/>
          </a:xfrm>
        </p:spPr>
        <p:txBody>
          <a:bodyPr anchor="b">
            <a:normAutofit/>
          </a:bodyPr>
          <a:lstStyle/>
          <a:p>
            <a:r>
              <a:rPr lang="en-US" dirty="0"/>
              <a:t>Part 1</a:t>
            </a:r>
          </a:p>
        </p:txBody>
      </p:sp>
      <p:pic>
        <p:nvPicPr>
          <p:cNvPr id="8" name="Picture Placeholder 7" descr="A transparent brain with glowing spots&#10;&#10;Description automatically generated">
            <a:extLst>
              <a:ext uri="{FF2B5EF4-FFF2-40B4-BE49-F238E27FC236}">
                <a16:creationId xmlns:a16="http://schemas.microsoft.com/office/drawing/2014/main" id="{15628AE2-D95C-33A9-F0FD-F13DDA718D94}"/>
              </a:ext>
            </a:extLst>
          </p:cNvPr>
          <p:cNvPicPr>
            <a:picLocks noGrp="1" noChangeAspect="1"/>
          </p:cNvPicPr>
          <p:nvPr>
            <p:ph type="pic" sz="quarter" idx="14"/>
          </p:nvPr>
        </p:nvPicPr>
        <p:blipFill rotWithShape="1">
          <a:blip r:embed="rId2">
            <a:extLst>
              <a:ext uri="{837473B0-CC2E-450A-ABE3-18F120FF3D39}">
                <a1611:picAttrSrcUrl xmlns:a1611="http://schemas.microsoft.com/office/drawing/2016/11/main" r:id="rId3"/>
              </a:ext>
            </a:extLst>
          </a:blip>
          <a:srcRect l="9569" r="9954" b="-2"/>
          <a:stretch/>
        </p:blipFill>
        <p:spPr>
          <a:xfrm rot="720000">
            <a:off x="6384187" y="209524"/>
            <a:ext cx="4647699" cy="5472101"/>
          </a:xfrm>
          <a:noFill/>
        </p:spPr>
      </p:pic>
      <p:sp>
        <p:nvSpPr>
          <p:cNvPr id="9" name="TextBox 8">
            <a:extLst>
              <a:ext uri="{FF2B5EF4-FFF2-40B4-BE49-F238E27FC236}">
                <a16:creationId xmlns:a16="http://schemas.microsoft.com/office/drawing/2014/main" id="{B1B62180-882B-403B-02D5-9376731C56F0}"/>
              </a:ext>
            </a:extLst>
          </p:cNvPr>
          <p:cNvSpPr txBox="1"/>
          <p:nvPr/>
        </p:nvSpPr>
        <p:spPr>
          <a:xfrm>
            <a:off x="9697406" y="6657945"/>
            <a:ext cx="2494594"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nobaproject.com/modules/multi-modal-perception">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520325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CA1C1A-BC0A-4E81-82F8-5ACE20F863F6}"/>
              </a:ext>
            </a:extLst>
          </p:cNvPr>
          <p:cNvSpPr>
            <a:spLocks noGrp="1"/>
          </p:cNvSpPr>
          <p:nvPr>
            <p:ph type="title"/>
          </p:nvPr>
        </p:nvSpPr>
        <p:spPr>
          <a:xfrm rot="840000">
            <a:off x="7388594" y="2045086"/>
            <a:ext cx="4821219" cy="1325563"/>
          </a:xfrm>
        </p:spPr>
        <p:txBody>
          <a:bodyPr anchor="ctr">
            <a:normAutofit/>
          </a:bodyPr>
          <a:lstStyle/>
          <a:p>
            <a:r>
              <a:rPr lang="en-US" dirty="0"/>
              <a:t>Case Study</a:t>
            </a:r>
          </a:p>
        </p:txBody>
      </p:sp>
      <p:pic>
        <p:nvPicPr>
          <p:cNvPr id="2" name="Picture 1" descr="A child sitting at a desk with a book&#10;&#10;Description automatically generated">
            <a:extLst>
              <a:ext uri="{FF2B5EF4-FFF2-40B4-BE49-F238E27FC236}">
                <a16:creationId xmlns:a16="http://schemas.microsoft.com/office/drawing/2014/main" id="{402DFE37-68F1-FB11-9D10-34BFB11E7216}"/>
              </a:ext>
            </a:extLst>
          </p:cNvPr>
          <p:cNvPicPr>
            <a:picLocks noChangeAspect="1"/>
          </p:cNvPicPr>
          <p:nvPr/>
        </p:nvPicPr>
        <p:blipFill rotWithShape="1">
          <a:blip r:embed="rId2"/>
          <a:srcRect t="8307" r="1" b="29558"/>
          <a:stretch/>
        </p:blipFill>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noFill/>
          <a:ln>
            <a:solidFill>
              <a:schemeClr val="bg1">
                <a:lumMod val="75000"/>
              </a:schemeClr>
            </a:solidFill>
          </a:ln>
        </p:spPr>
      </p:pic>
      <p:sp>
        <p:nvSpPr>
          <p:cNvPr id="4" name="Text Placeholder 3">
            <a:extLst>
              <a:ext uri="{FF2B5EF4-FFF2-40B4-BE49-F238E27FC236}">
                <a16:creationId xmlns:a16="http://schemas.microsoft.com/office/drawing/2014/main" id="{1C507F06-C190-4897-A2E9-0AA8E6684053}"/>
              </a:ext>
            </a:extLst>
          </p:cNvPr>
          <p:cNvSpPr>
            <a:spLocks noGrp="1"/>
          </p:cNvSpPr>
          <p:nvPr>
            <p:ph type="body" sz="quarter" idx="14"/>
          </p:nvPr>
        </p:nvSpPr>
        <p:spPr>
          <a:xfrm rot="720000">
            <a:off x="8526498" y="4052877"/>
            <a:ext cx="3689627" cy="642938"/>
          </a:xfrm>
        </p:spPr>
        <p:txBody>
          <a:bodyPr anchor="ctr">
            <a:normAutofit/>
          </a:bodyPr>
          <a:lstStyle/>
          <a:p>
            <a:pPr marL="0" indent="0">
              <a:buNone/>
            </a:pPr>
            <a:r>
              <a:rPr lang="en-US" b="1" i="0" dirty="0">
                <a:effectLst/>
              </a:rPr>
              <a:t>Meet Fred…</a:t>
            </a:r>
            <a:endParaRPr lang="en-US" dirty="0"/>
          </a:p>
        </p:txBody>
      </p:sp>
      <p:sp>
        <p:nvSpPr>
          <p:cNvPr id="3" name="Slide Number Placeholder 2" hidden="1">
            <a:extLst>
              <a:ext uri="{FF2B5EF4-FFF2-40B4-BE49-F238E27FC236}">
                <a16:creationId xmlns:a16="http://schemas.microsoft.com/office/drawing/2014/main" id="{87725C8C-B6FF-4BEE-B7F0-3DFD7C2734C8}"/>
              </a:ext>
            </a:extLst>
          </p:cNvPr>
          <p:cNvSpPr>
            <a:spLocks noGrp="1"/>
          </p:cNvSpPr>
          <p:nvPr>
            <p:ph type="sldNum" sz="quarter" idx="4294967295"/>
          </p:nvPr>
        </p:nvSpPr>
        <p:spPr>
          <a:xfrm>
            <a:off x="11163743" y="5945824"/>
            <a:ext cx="642257" cy="365125"/>
          </a:xfrm>
        </p:spPr>
        <p:txBody>
          <a:bodyPr anchor="ctr">
            <a:normAutofit/>
          </a:bodyPr>
          <a:lstStyle/>
          <a:p>
            <a:pPr>
              <a:spcAft>
                <a:spcPts val="600"/>
              </a:spcAft>
            </a:pPr>
            <a:fld id="{98C0CDE5-970C-4CC4-BF43-0DA127E73E82}" type="slidenum">
              <a:rPr lang="en-US" smtClean="0"/>
              <a:pPr>
                <a:spcAft>
                  <a:spcPts val="600"/>
                </a:spcAft>
              </a:pPr>
              <a:t>14</a:t>
            </a:fld>
            <a:endParaRPr lang="en-US"/>
          </a:p>
        </p:txBody>
      </p:sp>
    </p:spTree>
    <p:extLst>
      <p:ext uri="{BB962C8B-B14F-4D97-AF65-F5344CB8AC3E}">
        <p14:creationId xmlns:p14="http://schemas.microsoft.com/office/powerpoint/2010/main" val="2816630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91EEDB2-5FC8-B3CC-7B6D-A45E1D598DF1}"/>
              </a:ext>
            </a:extLst>
          </p:cNvPr>
          <p:cNvSpPr>
            <a:spLocks noGrp="1"/>
          </p:cNvSpPr>
          <p:nvPr>
            <p:ph type="sldNum" sz="quarter" idx="12"/>
          </p:nvPr>
        </p:nvSpPr>
        <p:spPr/>
        <p:txBody>
          <a:bodyPr/>
          <a:lstStyle/>
          <a:p>
            <a:fld id="{98C0CDE5-970C-4CC4-BF43-0DA127E73E82}" type="slidenum">
              <a:rPr lang="en-US" noProof="0" smtClean="0"/>
              <a:t>15</a:t>
            </a:fld>
            <a:endParaRPr lang="en-US" noProof="0" dirty="0"/>
          </a:p>
        </p:txBody>
      </p:sp>
      <p:sp>
        <p:nvSpPr>
          <p:cNvPr id="8" name="TextBox 7">
            <a:extLst>
              <a:ext uri="{FF2B5EF4-FFF2-40B4-BE49-F238E27FC236}">
                <a16:creationId xmlns:a16="http://schemas.microsoft.com/office/drawing/2014/main" id="{48AC263F-A064-1F6E-253A-0E532B993B54}"/>
              </a:ext>
            </a:extLst>
          </p:cNvPr>
          <p:cNvSpPr txBox="1"/>
          <p:nvPr/>
        </p:nvSpPr>
        <p:spPr>
          <a:xfrm>
            <a:off x="1587253" y="1330043"/>
            <a:ext cx="9257538" cy="3247043"/>
          </a:xfrm>
          <a:prstGeom prst="rect">
            <a:avLst/>
          </a:prstGeom>
          <a:noFill/>
        </p:spPr>
        <p:txBody>
          <a:bodyPr wrap="square">
            <a:spAutoFit/>
          </a:bodyPr>
          <a:lstStyle/>
          <a:p>
            <a:pPr algn="l" fontAlgn="base" latinLnBrk="0"/>
            <a:endParaRPr lang="en-US" sz="2500" b="1" i="0" dirty="0">
              <a:solidFill>
                <a:schemeClr val="tx2">
                  <a:lumMod val="75000"/>
                </a:schemeClr>
              </a:solidFill>
              <a:effectLst/>
              <a:latin typeface="merriweather" panose="00000500000000000000" pitchFamily="2" charset="0"/>
            </a:endParaRPr>
          </a:p>
          <a:p>
            <a:pPr algn="l" fontAlgn="base" latinLnBrk="0"/>
            <a:r>
              <a:rPr lang="en-US" sz="2000" b="0" i="0" dirty="0">
                <a:solidFill>
                  <a:schemeClr val="accent4"/>
                </a:solidFill>
                <a:effectLst/>
                <a:latin typeface="merriweather" panose="00000500000000000000" pitchFamily="2" charset="0"/>
              </a:rPr>
              <a:t>Fred is a 5th-grade student at Wonderworks Elementary School.  He exhibits the characteristics of ADHD. </a:t>
            </a:r>
          </a:p>
          <a:p>
            <a:pPr algn="l" fontAlgn="base" latinLnBrk="0"/>
            <a:endParaRPr lang="en-US" sz="2000" b="0" i="0" dirty="0">
              <a:solidFill>
                <a:schemeClr val="accent4"/>
              </a:solidFill>
              <a:effectLst/>
              <a:latin typeface="merriweather" panose="00000500000000000000" pitchFamily="2" charset="0"/>
            </a:endParaRPr>
          </a:p>
          <a:p>
            <a:pPr algn="l" fontAlgn="base" latinLnBrk="0"/>
            <a:r>
              <a:rPr lang="en-US" sz="2000" b="0" i="0" dirty="0">
                <a:solidFill>
                  <a:schemeClr val="accent4"/>
                </a:solidFill>
                <a:effectLst/>
                <a:latin typeface="merriweather" panose="00000500000000000000" pitchFamily="2" charset="0"/>
              </a:rPr>
              <a:t>In Ms. Marks’ class, he is frequently inattentive, and off-task requiring redirection. He submits incomplete worksheets and assignments, even though the answers he does complete are correct. </a:t>
            </a:r>
          </a:p>
          <a:p>
            <a:pPr algn="l" fontAlgn="base" latinLnBrk="0"/>
            <a:endParaRPr lang="en-US" sz="2000" dirty="0">
              <a:solidFill>
                <a:schemeClr val="accent4"/>
              </a:solidFill>
              <a:latin typeface="merriweather" panose="00000500000000000000" pitchFamily="2" charset="0"/>
            </a:endParaRPr>
          </a:p>
          <a:p>
            <a:pPr algn="l" fontAlgn="base" latinLnBrk="0"/>
            <a:r>
              <a:rPr lang="en-US" sz="2000" b="0" i="0" dirty="0">
                <a:solidFill>
                  <a:schemeClr val="accent4"/>
                </a:solidFill>
                <a:effectLst/>
                <a:latin typeface="merriweather" panose="00000500000000000000" pitchFamily="2" charset="0"/>
              </a:rPr>
              <a:t>He also talks out of turn, interrupts other students when they talk, and sometimes offers them rude comments. </a:t>
            </a:r>
          </a:p>
        </p:txBody>
      </p:sp>
    </p:spTree>
    <p:extLst>
      <p:ext uri="{BB962C8B-B14F-4D97-AF65-F5344CB8AC3E}">
        <p14:creationId xmlns:p14="http://schemas.microsoft.com/office/powerpoint/2010/main" val="3893029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2093C82-AF27-0A8F-8FEF-3BD478119D92}"/>
              </a:ext>
            </a:extLst>
          </p:cNvPr>
          <p:cNvSpPr>
            <a:spLocks noGrp="1"/>
          </p:cNvSpPr>
          <p:nvPr>
            <p:ph type="sldNum" sz="quarter" idx="12"/>
          </p:nvPr>
        </p:nvSpPr>
        <p:spPr/>
        <p:txBody>
          <a:bodyPr/>
          <a:lstStyle/>
          <a:p>
            <a:fld id="{98C0CDE5-970C-4CC4-BF43-0DA127E73E82}" type="slidenum">
              <a:rPr lang="en-US" noProof="0" smtClean="0"/>
              <a:t>16</a:t>
            </a:fld>
            <a:endParaRPr lang="en-US" noProof="0" dirty="0"/>
          </a:p>
        </p:txBody>
      </p:sp>
      <p:sp>
        <p:nvSpPr>
          <p:cNvPr id="5" name="TextBox 4">
            <a:extLst>
              <a:ext uri="{FF2B5EF4-FFF2-40B4-BE49-F238E27FC236}">
                <a16:creationId xmlns:a16="http://schemas.microsoft.com/office/drawing/2014/main" id="{43404078-D55C-9BC0-AB1E-3887B2C7296F}"/>
              </a:ext>
            </a:extLst>
          </p:cNvPr>
          <p:cNvSpPr txBox="1"/>
          <p:nvPr/>
        </p:nvSpPr>
        <p:spPr>
          <a:xfrm>
            <a:off x="1433003" y="1184910"/>
            <a:ext cx="9842500" cy="3631763"/>
          </a:xfrm>
          <a:prstGeom prst="rect">
            <a:avLst/>
          </a:prstGeom>
          <a:noFill/>
        </p:spPr>
        <p:txBody>
          <a:bodyPr wrap="square">
            <a:spAutoFit/>
          </a:bodyPr>
          <a:lstStyle/>
          <a:p>
            <a:pPr algn="l" fontAlgn="base" latinLnBrk="0"/>
            <a:r>
              <a:rPr lang="en-US" sz="2500" b="1" i="0" dirty="0">
                <a:solidFill>
                  <a:srgbClr val="000000"/>
                </a:solidFill>
                <a:effectLst/>
                <a:latin typeface="var(--font-family-head)"/>
              </a:rPr>
              <a:t>In Class</a:t>
            </a:r>
          </a:p>
          <a:p>
            <a:pPr algn="l" fontAlgn="base" latinLnBrk="0"/>
            <a:endParaRPr lang="en-US" sz="2500" b="1" i="0" dirty="0">
              <a:solidFill>
                <a:srgbClr val="000000"/>
              </a:solidFill>
              <a:effectLst/>
              <a:latin typeface="merriweather" panose="00000500000000000000" pitchFamily="2" charset="0"/>
            </a:endParaRPr>
          </a:p>
          <a:p>
            <a:pPr algn="l" fontAlgn="base" latinLnBrk="0"/>
            <a:r>
              <a:rPr lang="en-US" sz="2000" b="0" i="0" dirty="0">
                <a:solidFill>
                  <a:srgbClr val="000000"/>
                </a:solidFill>
                <a:effectLst/>
                <a:latin typeface="merriweather" panose="00000500000000000000" pitchFamily="2" charset="0"/>
              </a:rPr>
              <a:t>Fred is required to sit apart from his peers, closest to the teacher’s desk, and can only join the other students during specials, and at lunch he if is behaving.  </a:t>
            </a:r>
          </a:p>
          <a:p>
            <a:pPr algn="l" fontAlgn="base" latinLnBrk="0"/>
            <a:endParaRPr lang="en-US" sz="2000" dirty="0">
              <a:solidFill>
                <a:srgbClr val="000000"/>
              </a:solidFill>
              <a:latin typeface="merriweather" panose="00000500000000000000" pitchFamily="2" charset="0"/>
            </a:endParaRPr>
          </a:p>
          <a:p>
            <a:pPr algn="l" fontAlgn="base" latinLnBrk="0"/>
            <a:r>
              <a:rPr lang="en-US" sz="2000" b="0" i="0" dirty="0">
                <a:solidFill>
                  <a:srgbClr val="000000"/>
                </a:solidFill>
                <a:effectLst/>
                <a:latin typeface="merriweather" panose="00000500000000000000" pitchFamily="2" charset="0"/>
              </a:rPr>
              <a:t>At times he will do inappropriate things to get a reaction from the other students.  This behavior often gets Fred into trouble, and verbally reprimanded by Ms. Marks.  On occasion, the teacher will ask Fred to sit in the hallway for a few minutes until he can, “Collect himself, and rejoin the class.”  </a:t>
            </a:r>
          </a:p>
        </p:txBody>
      </p:sp>
    </p:spTree>
    <p:extLst>
      <p:ext uri="{BB962C8B-B14F-4D97-AF65-F5344CB8AC3E}">
        <p14:creationId xmlns:p14="http://schemas.microsoft.com/office/powerpoint/2010/main" val="121036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E214A35-166E-9932-D23C-268145E84092}"/>
              </a:ext>
            </a:extLst>
          </p:cNvPr>
          <p:cNvSpPr>
            <a:spLocks noGrp="1"/>
          </p:cNvSpPr>
          <p:nvPr>
            <p:ph type="sldNum" sz="quarter" idx="12"/>
          </p:nvPr>
        </p:nvSpPr>
        <p:spPr/>
        <p:txBody>
          <a:bodyPr/>
          <a:lstStyle/>
          <a:p>
            <a:fld id="{98C0CDE5-970C-4CC4-BF43-0DA127E73E82}" type="slidenum">
              <a:rPr lang="en-US" noProof="0" smtClean="0"/>
              <a:t>17</a:t>
            </a:fld>
            <a:endParaRPr lang="en-US" noProof="0" dirty="0"/>
          </a:p>
        </p:txBody>
      </p:sp>
      <p:sp>
        <p:nvSpPr>
          <p:cNvPr id="5" name="TextBox 4">
            <a:extLst>
              <a:ext uri="{FF2B5EF4-FFF2-40B4-BE49-F238E27FC236}">
                <a16:creationId xmlns:a16="http://schemas.microsoft.com/office/drawing/2014/main" id="{680023A0-8E9E-C5EF-239D-2D82515A82AD}"/>
              </a:ext>
            </a:extLst>
          </p:cNvPr>
          <p:cNvSpPr txBox="1"/>
          <p:nvPr/>
        </p:nvSpPr>
        <p:spPr>
          <a:xfrm>
            <a:off x="1223725" y="1721007"/>
            <a:ext cx="10582275" cy="2015936"/>
          </a:xfrm>
          <a:prstGeom prst="rect">
            <a:avLst/>
          </a:prstGeom>
          <a:noFill/>
        </p:spPr>
        <p:txBody>
          <a:bodyPr wrap="square">
            <a:spAutoFit/>
          </a:bodyPr>
          <a:lstStyle/>
          <a:p>
            <a:pPr algn="l" fontAlgn="base" latinLnBrk="0"/>
            <a:r>
              <a:rPr lang="en-US" sz="2500" b="1" i="0" dirty="0">
                <a:solidFill>
                  <a:srgbClr val="000000"/>
                </a:solidFill>
                <a:effectLst/>
                <a:latin typeface="var(--font-family-head)"/>
              </a:rPr>
              <a:t>Ms. Marks' Reaction</a:t>
            </a:r>
          </a:p>
          <a:p>
            <a:pPr algn="l" fontAlgn="base" latinLnBrk="0"/>
            <a:endParaRPr lang="en-US" sz="2000" b="1" i="0" dirty="0">
              <a:solidFill>
                <a:srgbClr val="000000"/>
              </a:solidFill>
              <a:effectLst/>
              <a:latin typeface="merriweather" panose="00000500000000000000" pitchFamily="2" charset="0"/>
            </a:endParaRPr>
          </a:p>
          <a:p>
            <a:pPr algn="l" fontAlgn="base" latinLnBrk="0"/>
            <a:r>
              <a:rPr lang="en-US" sz="2000" b="0" i="0" dirty="0">
                <a:solidFill>
                  <a:srgbClr val="000000"/>
                </a:solidFill>
                <a:effectLst/>
                <a:latin typeface="merriweather" panose="00000500000000000000" pitchFamily="2" charset="0"/>
              </a:rPr>
              <a:t>Ms. Marks sends Fred’s parents daily progress reports, and often expresses her discontent with him stating, “He’s so smart, but is wasting his time choosing to be the class clown.” The teacher has also made a referral to the school counselor, Mr. Abraham, for additional support.  </a:t>
            </a:r>
          </a:p>
        </p:txBody>
      </p:sp>
    </p:spTree>
    <p:extLst>
      <p:ext uri="{BB962C8B-B14F-4D97-AF65-F5344CB8AC3E}">
        <p14:creationId xmlns:p14="http://schemas.microsoft.com/office/powerpoint/2010/main" val="3241259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08FF839-CBC2-3C6F-7A91-D8B1F0189F21}"/>
              </a:ext>
            </a:extLst>
          </p:cNvPr>
          <p:cNvSpPr>
            <a:spLocks noGrp="1"/>
          </p:cNvSpPr>
          <p:nvPr>
            <p:ph type="sldNum" sz="quarter" idx="12"/>
          </p:nvPr>
        </p:nvSpPr>
        <p:spPr/>
        <p:txBody>
          <a:bodyPr/>
          <a:lstStyle/>
          <a:p>
            <a:fld id="{98C0CDE5-970C-4CC4-BF43-0DA127E73E82}" type="slidenum">
              <a:rPr lang="en-US" noProof="0" smtClean="0"/>
              <a:t>18</a:t>
            </a:fld>
            <a:endParaRPr lang="en-US" noProof="0" dirty="0"/>
          </a:p>
        </p:txBody>
      </p:sp>
      <p:sp>
        <p:nvSpPr>
          <p:cNvPr id="5" name="TextBox 4">
            <a:extLst>
              <a:ext uri="{FF2B5EF4-FFF2-40B4-BE49-F238E27FC236}">
                <a16:creationId xmlns:a16="http://schemas.microsoft.com/office/drawing/2014/main" id="{1F1BA292-E04C-1B52-4EB4-C2F0713E9EF5}"/>
              </a:ext>
            </a:extLst>
          </p:cNvPr>
          <p:cNvSpPr txBox="1"/>
          <p:nvPr/>
        </p:nvSpPr>
        <p:spPr>
          <a:xfrm>
            <a:off x="595075" y="1207631"/>
            <a:ext cx="11210925" cy="2600712"/>
          </a:xfrm>
          <a:prstGeom prst="rect">
            <a:avLst/>
          </a:prstGeom>
          <a:noFill/>
        </p:spPr>
        <p:txBody>
          <a:bodyPr wrap="square">
            <a:spAutoFit/>
          </a:bodyPr>
          <a:lstStyle/>
          <a:p>
            <a:pPr algn="l" fontAlgn="base" latinLnBrk="0"/>
            <a:r>
              <a:rPr lang="en-US" sz="2500" b="1" i="0" dirty="0">
                <a:solidFill>
                  <a:srgbClr val="000000"/>
                </a:solidFill>
                <a:effectLst/>
                <a:latin typeface="merriweather" panose="00000500000000000000" pitchFamily="2" charset="0"/>
              </a:rPr>
              <a:t>Parents' Response</a:t>
            </a:r>
          </a:p>
          <a:p>
            <a:pPr algn="l" fontAlgn="base" latinLnBrk="0"/>
            <a:endParaRPr lang="en-US" sz="2000" b="1" i="0" dirty="0">
              <a:solidFill>
                <a:srgbClr val="000000"/>
              </a:solidFill>
              <a:effectLst/>
              <a:latin typeface="merriweather" panose="00000500000000000000" pitchFamily="2" charset="0"/>
            </a:endParaRPr>
          </a:p>
          <a:p>
            <a:pPr algn="l" fontAlgn="base" latinLnBrk="0"/>
            <a:r>
              <a:rPr lang="en-US" sz="2000" b="0" i="0" dirty="0">
                <a:solidFill>
                  <a:srgbClr val="000000"/>
                </a:solidFill>
                <a:effectLst/>
                <a:latin typeface="merriweather" panose="00000500000000000000" pitchFamily="2" charset="0"/>
              </a:rPr>
              <a:t>His parents recently requested a full psychological evaluation for him, as they have expressed concerns about his lack of ability to complete assigned tasks at home, appearing aloof and frequently misplacing important items. After the evaluation, Fred’s parents scheduled an annual physical check-up and discussed his behaviors with his pediatrician.  </a:t>
            </a:r>
          </a:p>
          <a:p>
            <a:pPr algn="l" fontAlgn="base" latinLnBrk="0"/>
            <a:endParaRPr lang="en-US" b="0" i="0" dirty="0">
              <a:solidFill>
                <a:srgbClr val="000000"/>
              </a:solidFill>
              <a:effectLst/>
              <a:latin typeface="merriweather" panose="00000500000000000000" pitchFamily="2" charset="0"/>
            </a:endParaRPr>
          </a:p>
        </p:txBody>
      </p:sp>
    </p:spTree>
    <p:extLst>
      <p:ext uri="{BB962C8B-B14F-4D97-AF65-F5344CB8AC3E}">
        <p14:creationId xmlns:p14="http://schemas.microsoft.com/office/powerpoint/2010/main" val="886881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073D120-9AF2-8893-CC0A-29055267B020}"/>
              </a:ext>
            </a:extLst>
          </p:cNvPr>
          <p:cNvSpPr>
            <a:spLocks noGrp="1"/>
          </p:cNvSpPr>
          <p:nvPr>
            <p:ph type="sldNum" sz="quarter" idx="12"/>
          </p:nvPr>
        </p:nvSpPr>
        <p:spPr/>
        <p:txBody>
          <a:bodyPr/>
          <a:lstStyle/>
          <a:p>
            <a:fld id="{98C0CDE5-970C-4CC4-BF43-0DA127E73E82}" type="slidenum">
              <a:rPr lang="en-US" noProof="0" smtClean="0"/>
              <a:t>19</a:t>
            </a:fld>
            <a:endParaRPr lang="en-US" noProof="0" dirty="0"/>
          </a:p>
        </p:txBody>
      </p:sp>
      <p:sp>
        <p:nvSpPr>
          <p:cNvPr id="5" name="TextBox 4">
            <a:extLst>
              <a:ext uri="{FF2B5EF4-FFF2-40B4-BE49-F238E27FC236}">
                <a16:creationId xmlns:a16="http://schemas.microsoft.com/office/drawing/2014/main" id="{21776480-3428-3D7C-03B8-0A5E19C33A7B}"/>
              </a:ext>
            </a:extLst>
          </p:cNvPr>
          <p:cNvSpPr txBox="1"/>
          <p:nvPr/>
        </p:nvSpPr>
        <p:spPr>
          <a:xfrm>
            <a:off x="940141" y="940248"/>
            <a:ext cx="10644379" cy="3831818"/>
          </a:xfrm>
          <a:prstGeom prst="rect">
            <a:avLst/>
          </a:prstGeom>
          <a:noFill/>
        </p:spPr>
        <p:txBody>
          <a:bodyPr wrap="square">
            <a:spAutoFit/>
          </a:bodyPr>
          <a:lstStyle/>
          <a:p>
            <a:pPr fontAlgn="base"/>
            <a:r>
              <a:rPr lang="en-US" sz="2500" b="1" i="0" dirty="0">
                <a:solidFill>
                  <a:srgbClr val="000000"/>
                </a:solidFill>
                <a:effectLst/>
                <a:latin typeface="merriweather" panose="00000500000000000000" pitchFamily="2" charset="0"/>
              </a:rPr>
              <a:t>Parents' Response Continued…</a:t>
            </a:r>
          </a:p>
          <a:p>
            <a:pPr algn="l" fontAlgn="base" latinLnBrk="0"/>
            <a:endParaRPr lang="en-US" b="0" i="0" dirty="0">
              <a:solidFill>
                <a:srgbClr val="000000"/>
              </a:solidFill>
              <a:effectLst/>
              <a:latin typeface="merriweather" panose="00000500000000000000" pitchFamily="2" charset="0"/>
            </a:endParaRPr>
          </a:p>
          <a:p>
            <a:pPr algn="l" fontAlgn="base" latinLnBrk="0"/>
            <a:r>
              <a:rPr lang="en-US" sz="2000" b="0" i="0" dirty="0">
                <a:solidFill>
                  <a:srgbClr val="000000"/>
                </a:solidFill>
                <a:effectLst/>
                <a:latin typeface="merriweather" panose="00000500000000000000" pitchFamily="2" charset="0"/>
              </a:rPr>
              <a:t>Fred’s doctor has prescribed him to take 18 mg of </a:t>
            </a:r>
            <a:r>
              <a:rPr lang="en-US" sz="2000" b="0" i="0" dirty="0" err="1">
                <a:solidFill>
                  <a:srgbClr val="000000"/>
                </a:solidFill>
                <a:effectLst/>
                <a:latin typeface="merriweather" panose="00000500000000000000" pitchFamily="2" charset="0"/>
              </a:rPr>
              <a:t>Concerta</a:t>
            </a:r>
            <a:r>
              <a:rPr lang="en-US" sz="2000" b="0" i="0" dirty="0">
                <a:solidFill>
                  <a:srgbClr val="000000"/>
                </a:solidFill>
                <a:effectLst/>
                <a:latin typeface="merriweather" panose="00000500000000000000" pitchFamily="2" charset="0"/>
              </a:rPr>
              <a:t> for the first week, with subsequent increases for the first 3 weeks. His parents admit that they have been inconsistently administering the medication, due to Fred’s frequent complaints of stomach aches.  </a:t>
            </a:r>
          </a:p>
          <a:p>
            <a:pPr algn="l" fontAlgn="base" latinLnBrk="0"/>
            <a:endParaRPr lang="en-US" sz="2000" b="0" i="0" dirty="0">
              <a:solidFill>
                <a:srgbClr val="000000"/>
              </a:solidFill>
              <a:effectLst/>
              <a:latin typeface="merriweather" panose="00000500000000000000" pitchFamily="2" charset="0"/>
            </a:endParaRPr>
          </a:p>
          <a:p>
            <a:pPr algn="l" fontAlgn="base" latinLnBrk="0"/>
            <a:r>
              <a:rPr lang="en-US" sz="2000" b="0" i="0" dirty="0">
                <a:solidFill>
                  <a:srgbClr val="000000"/>
                </a:solidFill>
                <a:effectLst/>
                <a:latin typeface="merriweather" panose="00000500000000000000" pitchFamily="2" charset="0"/>
              </a:rPr>
              <a:t>During a recent meeting with Ms. Marks and Mr. Abraham, Fred’s parents were encouraged to seek therapy or behavioral coaching to help Fred learn essential skills to help him better manage his symptoms.  A comprehensive list of resources was provided to them, and they declined stating that Fred did not need therapy and believed that “He just has to try a little harder, and he’ll be okay.”  </a:t>
            </a:r>
          </a:p>
        </p:txBody>
      </p:sp>
    </p:spTree>
    <p:extLst>
      <p:ext uri="{BB962C8B-B14F-4D97-AF65-F5344CB8AC3E}">
        <p14:creationId xmlns:p14="http://schemas.microsoft.com/office/powerpoint/2010/main" val="1408919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310827-9A13-E1FD-34C3-417F0E469B9C}"/>
              </a:ext>
            </a:extLst>
          </p:cNvPr>
          <p:cNvSpPr>
            <a:spLocks noGrp="1"/>
          </p:cNvSpPr>
          <p:nvPr>
            <p:ph type="ftr" sz="quarter" idx="11"/>
          </p:nvPr>
        </p:nvSpPr>
        <p:spPr>
          <a:xfrm>
            <a:off x="224056" y="6310949"/>
            <a:ext cx="8127464" cy="365125"/>
          </a:xfrm>
        </p:spPr>
        <p:txBody>
          <a:bodyPr/>
          <a:lstStyle/>
          <a:p>
            <a:r>
              <a:rPr lang="en-US" sz="1200" noProof="0" dirty="0"/>
              <a:t>Reference:  Diagnostic Statistical Manual of Mental Disorders- 5</a:t>
            </a:r>
            <a:r>
              <a:rPr lang="en-US" sz="1200" baseline="30000" noProof="0" dirty="0"/>
              <a:t>th</a:t>
            </a:r>
            <a:r>
              <a:rPr lang="en-US" sz="1200" noProof="0" dirty="0"/>
              <a:t> Edition </a:t>
            </a:r>
          </a:p>
        </p:txBody>
      </p:sp>
      <p:sp>
        <p:nvSpPr>
          <p:cNvPr id="3" name="Slide Number Placeholder 2">
            <a:extLst>
              <a:ext uri="{FF2B5EF4-FFF2-40B4-BE49-F238E27FC236}">
                <a16:creationId xmlns:a16="http://schemas.microsoft.com/office/drawing/2014/main" id="{7FA60EA0-547B-4FBE-1A27-588413072C77}"/>
              </a:ext>
            </a:extLst>
          </p:cNvPr>
          <p:cNvSpPr>
            <a:spLocks noGrp="1"/>
          </p:cNvSpPr>
          <p:nvPr>
            <p:ph type="sldNum" sz="quarter" idx="12"/>
          </p:nvPr>
        </p:nvSpPr>
        <p:spPr/>
        <p:txBody>
          <a:bodyPr/>
          <a:lstStyle/>
          <a:p>
            <a:fld id="{98C0CDE5-970C-4CC4-BF43-0DA127E73E82}" type="slidenum">
              <a:rPr lang="en-US" noProof="0" smtClean="0"/>
              <a:t>20</a:t>
            </a:fld>
            <a:endParaRPr lang="en-US" noProof="0" dirty="0"/>
          </a:p>
        </p:txBody>
      </p:sp>
      <p:sp>
        <p:nvSpPr>
          <p:cNvPr id="4" name="Title 3">
            <a:extLst>
              <a:ext uri="{FF2B5EF4-FFF2-40B4-BE49-F238E27FC236}">
                <a16:creationId xmlns:a16="http://schemas.microsoft.com/office/drawing/2014/main" id="{31BDD688-48EE-C6A0-F3AA-8DC7DFBEB3FF}"/>
              </a:ext>
            </a:extLst>
          </p:cNvPr>
          <p:cNvSpPr>
            <a:spLocks noGrp="1"/>
          </p:cNvSpPr>
          <p:nvPr>
            <p:ph type="title"/>
          </p:nvPr>
        </p:nvSpPr>
        <p:spPr>
          <a:xfrm rot="21180000">
            <a:off x="286932" y="329455"/>
            <a:ext cx="4802059" cy="1325563"/>
          </a:xfrm>
        </p:spPr>
        <p:txBody>
          <a:bodyPr/>
          <a:lstStyle/>
          <a:p>
            <a:r>
              <a:rPr lang="en-US" dirty="0"/>
              <a:t>DSM V Diagnostic Criterion</a:t>
            </a:r>
          </a:p>
        </p:txBody>
      </p:sp>
      <p:sp>
        <p:nvSpPr>
          <p:cNvPr id="7" name="TextBox 6">
            <a:extLst>
              <a:ext uri="{FF2B5EF4-FFF2-40B4-BE49-F238E27FC236}">
                <a16:creationId xmlns:a16="http://schemas.microsoft.com/office/drawing/2014/main" id="{09D4C378-F247-E2BC-066D-6B86831555AD}"/>
              </a:ext>
            </a:extLst>
          </p:cNvPr>
          <p:cNvSpPr txBox="1"/>
          <p:nvPr/>
        </p:nvSpPr>
        <p:spPr>
          <a:xfrm>
            <a:off x="2045959" y="1324986"/>
            <a:ext cx="8991872" cy="6002221"/>
          </a:xfrm>
          <a:prstGeom prst="rect">
            <a:avLst/>
          </a:prstGeom>
          <a:noFill/>
        </p:spPr>
        <p:txBody>
          <a:bodyPr wrap="square">
            <a:spAutoFit/>
          </a:bodyPr>
          <a:lstStyle/>
          <a:p>
            <a:pPr algn="l" fontAlgn="base">
              <a:lnSpc>
                <a:spcPct val="200000"/>
              </a:lnSpc>
            </a:pPr>
            <a:r>
              <a:rPr lang="en-US" b="0" i="0" dirty="0">
                <a:solidFill>
                  <a:srgbClr val="000000"/>
                </a:solidFill>
                <a:effectLst/>
                <a:latin typeface="Merriweather" panose="00000500000000000000" pitchFamily="2" charset="0"/>
              </a:rPr>
              <a:t>The Diagnostic and Statistical Manual of Mental Disorders-5th Edition defines Attention Deficit Hyperactivity Disorder</a:t>
            </a:r>
          </a:p>
          <a:p>
            <a:pPr algn="l" fontAlgn="base">
              <a:lnSpc>
                <a:spcPct val="200000"/>
              </a:lnSpc>
            </a:pPr>
            <a:endParaRPr lang="en-US" dirty="0">
              <a:solidFill>
                <a:srgbClr val="000000"/>
              </a:solidFill>
              <a:latin typeface="Merriweather" panose="00000500000000000000" pitchFamily="2" charset="0"/>
            </a:endParaRPr>
          </a:p>
          <a:p>
            <a:pPr algn="l" fontAlgn="base">
              <a:lnSpc>
                <a:spcPct val="200000"/>
              </a:lnSpc>
            </a:pPr>
            <a:r>
              <a:rPr lang="en-US" sz="1400" b="0" i="0" dirty="0">
                <a:solidFill>
                  <a:srgbClr val="000000"/>
                </a:solidFill>
                <a:effectLst/>
                <a:latin typeface="Merriweather" panose="00000500000000000000" pitchFamily="2" charset="0"/>
              </a:rPr>
              <a:t>As:</a:t>
            </a:r>
          </a:p>
          <a:p>
            <a:pPr marL="285750" indent="-285750" algn="l" fontAlgn="base">
              <a:lnSpc>
                <a:spcPct val="200000"/>
              </a:lnSpc>
              <a:buFont typeface="Wingdings" panose="05000000000000000000" pitchFamily="2" charset="2"/>
              <a:buChar char="ü"/>
            </a:pPr>
            <a:r>
              <a:rPr lang="en-US" sz="1400" b="0" i="1" dirty="0">
                <a:solidFill>
                  <a:srgbClr val="000000"/>
                </a:solidFill>
                <a:effectLst/>
                <a:latin typeface="Merriweather" panose="00000500000000000000" pitchFamily="2" charset="0"/>
              </a:rPr>
              <a:t>A persistent pattern of inattention and/or hyperactivity-impulsivity that INTERFERES with the functioning of development is characterized by the following features.</a:t>
            </a:r>
          </a:p>
          <a:p>
            <a:pPr marL="285750" indent="-285750" fontAlgn="base">
              <a:lnSpc>
                <a:spcPct val="200000"/>
              </a:lnSpc>
              <a:buFont typeface="Wingdings" panose="05000000000000000000" pitchFamily="2" charset="2"/>
              <a:buChar char="ü"/>
            </a:pPr>
            <a:r>
              <a:rPr lang="en-US" sz="1400" b="0" i="1" dirty="0">
                <a:solidFill>
                  <a:srgbClr val="000000"/>
                </a:solidFill>
                <a:effectLst/>
                <a:latin typeface="Merriweather" panose="00000500000000000000" pitchFamily="2" charset="0"/>
              </a:rPr>
              <a:t>Inattention: 6 or more of the symptoms have been present for at least 6 months.</a:t>
            </a:r>
          </a:p>
          <a:p>
            <a:pPr marL="285750" indent="-285750">
              <a:buFont typeface="Wingdings" panose="05000000000000000000" pitchFamily="2" charset="2"/>
              <a:buChar char="ü"/>
            </a:pPr>
            <a:endParaRPr lang="en-US" sz="1400" i="1" dirty="0">
              <a:solidFill>
                <a:srgbClr val="000000"/>
              </a:solidFill>
              <a:latin typeface="Merriweather" panose="00000500000000000000" pitchFamily="2" charset="0"/>
            </a:endParaRPr>
          </a:p>
          <a:p>
            <a:pPr marL="285750" indent="-285750">
              <a:buFont typeface="Wingdings" panose="05000000000000000000" pitchFamily="2" charset="2"/>
              <a:buChar char="ü"/>
            </a:pPr>
            <a:r>
              <a:rPr lang="en-US" sz="1400" b="0" i="1" dirty="0">
                <a:solidFill>
                  <a:srgbClr val="000000"/>
                </a:solidFill>
                <a:effectLst/>
                <a:latin typeface="Merriweather" panose="00000500000000000000" pitchFamily="2" charset="0"/>
              </a:rPr>
              <a:t>Hyperactivity (fidgeting often leaves seat, often runs about, unable to play quietly, often on the go, often talks excessively)</a:t>
            </a:r>
          </a:p>
          <a:p>
            <a:pPr marL="285750" indent="-285750">
              <a:buFont typeface="Wingdings" panose="05000000000000000000" pitchFamily="2" charset="2"/>
              <a:buChar char="ü"/>
            </a:pPr>
            <a:endParaRPr lang="en-US" sz="1400" b="0" i="1" dirty="0">
              <a:solidFill>
                <a:srgbClr val="000000"/>
              </a:solidFill>
              <a:effectLst/>
              <a:latin typeface="Merriweather" panose="00000500000000000000" pitchFamily="2" charset="0"/>
            </a:endParaRPr>
          </a:p>
          <a:p>
            <a:pPr marL="285750" indent="-285750">
              <a:buFont typeface="Wingdings" panose="05000000000000000000" pitchFamily="2" charset="2"/>
              <a:buChar char="ü"/>
            </a:pPr>
            <a:r>
              <a:rPr lang="en-US" sz="1400" b="0" i="1" dirty="0">
                <a:solidFill>
                  <a:srgbClr val="000000"/>
                </a:solidFill>
                <a:effectLst/>
                <a:latin typeface="Merriweather" panose="00000500000000000000" pitchFamily="2" charset="0"/>
              </a:rPr>
              <a:t>Impulsivity (often blurts out answers, often has trouble waiting turn, often interrupts or intrudes others, several symptoms present before 12 years, symptoms present in 2 or more settings, CLEAR evidence that symptoms interfere with functionality, symptoms don't occur during a psychotic disorder)</a:t>
            </a:r>
            <a:endParaRPr lang="en-US" sz="1400" i="1" dirty="0"/>
          </a:p>
          <a:p>
            <a:pPr marL="285750" indent="-285750">
              <a:buFont typeface="Wingdings" panose="05000000000000000000" pitchFamily="2" charset="2"/>
              <a:buChar char="ü"/>
            </a:pPr>
            <a:endParaRPr lang="en-US" sz="1400" b="0" i="1" dirty="0">
              <a:solidFill>
                <a:srgbClr val="000000"/>
              </a:solidFill>
              <a:effectLst/>
              <a:latin typeface="Merriweather" panose="00000500000000000000" pitchFamily="2" charset="0"/>
            </a:endParaRPr>
          </a:p>
          <a:p>
            <a:pPr marL="285750" indent="-285750" fontAlgn="base">
              <a:lnSpc>
                <a:spcPct val="200000"/>
              </a:lnSpc>
              <a:buFont typeface="Wingdings" panose="05000000000000000000" pitchFamily="2" charset="2"/>
              <a:buChar char="ü"/>
            </a:pPr>
            <a:endParaRPr lang="en-US" sz="1400" b="0" i="1" dirty="0">
              <a:solidFill>
                <a:srgbClr val="000000"/>
              </a:solidFill>
              <a:effectLst/>
              <a:latin typeface="Merriweather" panose="00000500000000000000" pitchFamily="2" charset="0"/>
            </a:endParaRPr>
          </a:p>
          <a:p>
            <a:pPr marL="285750" indent="-285750" algn="l" fontAlgn="base">
              <a:lnSpc>
                <a:spcPct val="200000"/>
              </a:lnSpc>
              <a:buFont typeface="Wingdings" panose="05000000000000000000" pitchFamily="2" charset="2"/>
              <a:buChar char="ü"/>
            </a:pPr>
            <a:endParaRPr lang="en-US" sz="1400" b="0" i="1" dirty="0">
              <a:solidFill>
                <a:srgbClr val="000000"/>
              </a:solidFill>
              <a:effectLst/>
              <a:latin typeface="Merriweather" panose="00000500000000000000" pitchFamily="2" charset="0"/>
            </a:endParaRPr>
          </a:p>
        </p:txBody>
      </p:sp>
      <p:sp>
        <p:nvSpPr>
          <p:cNvPr id="5" name="Footer Placeholder 1">
            <a:extLst>
              <a:ext uri="{FF2B5EF4-FFF2-40B4-BE49-F238E27FC236}">
                <a16:creationId xmlns:a16="http://schemas.microsoft.com/office/drawing/2014/main" id="{B55CFDC1-46D9-94FC-A86A-F75493B612F2}"/>
              </a:ext>
            </a:extLst>
          </p:cNvPr>
          <p:cNvSpPr txBox="1">
            <a:spLocks/>
          </p:cNvSpPr>
          <p:nvPr/>
        </p:nvSpPr>
        <p:spPr>
          <a:xfrm>
            <a:off x="10454640" y="547052"/>
            <a:ext cx="1513303" cy="2704148"/>
          </a:xfrm>
          <a:prstGeom prst="rect">
            <a:avLst/>
          </a:prstGeom>
          <a:ln w="6350">
            <a:solidFill>
              <a:schemeClr val="tx1"/>
            </a:solidFill>
          </a:ln>
        </p:spPr>
        <p:txBody>
          <a:bodyPr vert="horz" lIns="0" tIns="45720" rIns="91440" bIns="45720" rtlCol="0" anchor="ctr"/>
          <a:lstStyle>
            <a:defPPr>
              <a:defRPr lang="ru-RU"/>
            </a:defPPr>
            <a:lvl1pPr marL="0" algn="l" defTabSz="914400" rtl="0" eaLnBrk="1" latinLnBrk="0" hangingPunct="1">
              <a:defRPr sz="1600" b="1" kern="1200">
                <a:solidFill>
                  <a:schemeClr val="bg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a:solidFill>
                  <a:srgbClr val="FF0000"/>
                </a:solidFill>
                <a:latin typeface="Lato" panose="020F0502020204030203" pitchFamily="34" charset="0"/>
              </a:rPr>
              <a:t>Please note:  </a:t>
            </a:r>
          </a:p>
          <a:p>
            <a:pPr algn="ctr"/>
            <a:r>
              <a:rPr lang="en-US" sz="1200" dirty="0">
                <a:solidFill>
                  <a:srgbClr val="FF0000"/>
                </a:solidFill>
                <a:latin typeface="Lato" panose="020F0502020204030203" pitchFamily="34" charset="0"/>
              </a:rPr>
              <a:t>The information outlined in this training should by no means substitute a formal evaluation by a licensed medical professional.  </a:t>
            </a:r>
          </a:p>
          <a:p>
            <a:pPr algn="ctr"/>
            <a:r>
              <a:rPr lang="en-US" sz="1200" dirty="0">
                <a:solidFill>
                  <a:srgbClr val="FF0000"/>
                </a:solidFill>
                <a:latin typeface="Lato" panose="020F0502020204030203" pitchFamily="34" charset="0"/>
              </a:rPr>
              <a:t>Self-diagnosing or the diagnosing of others is HIGHLY discouraged</a:t>
            </a:r>
            <a:r>
              <a:rPr lang="en-US" dirty="0">
                <a:solidFill>
                  <a:srgbClr val="FF0000"/>
                </a:solidFill>
                <a:latin typeface="Lato" panose="020F0502020204030203" pitchFamily="34" charset="0"/>
              </a:rPr>
              <a:t>.</a:t>
            </a:r>
            <a:endParaRPr lang="en-US" dirty="0">
              <a:solidFill>
                <a:srgbClr val="FF0000"/>
              </a:solidFill>
            </a:endParaRPr>
          </a:p>
        </p:txBody>
      </p:sp>
    </p:spTree>
    <p:extLst>
      <p:ext uri="{BB962C8B-B14F-4D97-AF65-F5344CB8AC3E}">
        <p14:creationId xmlns:p14="http://schemas.microsoft.com/office/powerpoint/2010/main" val="408689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D9D162-C3F3-4DA6-ACF1-E33B89535E11}"/>
              </a:ext>
            </a:extLst>
          </p:cNvPr>
          <p:cNvSpPr>
            <a:spLocks noGrp="1"/>
          </p:cNvSpPr>
          <p:nvPr>
            <p:ph type="title"/>
          </p:nvPr>
        </p:nvSpPr>
        <p:spPr/>
        <p:txBody>
          <a:bodyPr/>
          <a:lstStyle/>
          <a:p>
            <a:r>
              <a:rPr lang="en-US" dirty="0"/>
              <a:t>Statistics</a:t>
            </a:r>
          </a:p>
        </p:txBody>
      </p:sp>
      <p:sp>
        <p:nvSpPr>
          <p:cNvPr id="5" name="Text Placeholder 4">
            <a:extLst>
              <a:ext uri="{FF2B5EF4-FFF2-40B4-BE49-F238E27FC236}">
                <a16:creationId xmlns:a16="http://schemas.microsoft.com/office/drawing/2014/main" id="{47F58CBE-13EA-4F05-A482-DB6F4B95ACB2}"/>
              </a:ext>
            </a:extLst>
          </p:cNvPr>
          <p:cNvSpPr>
            <a:spLocks noGrp="1"/>
          </p:cNvSpPr>
          <p:nvPr>
            <p:ph type="body" idx="1"/>
          </p:nvPr>
        </p:nvSpPr>
        <p:spPr>
          <a:xfrm>
            <a:off x="748030" y="3314576"/>
            <a:ext cx="3328024" cy="1700784"/>
          </a:xfrm>
        </p:spPr>
        <p:txBody>
          <a:bodyPr tIns="180000" bIns="108000">
            <a:normAutofit/>
          </a:bodyPr>
          <a:lstStyle/>
          <a:p>
            <a:r>
              <a:rPr lang="en-US" dirty="0"/>
              <a:t>General age of onset for diagnosable cases</a:t>
            </a:r>
          </a:p>
        </p:txBody>
      </p:sp>
      <p:sp>
        <p:nvSpPr>
          <p:cNvPr id="2" name="Footer Placeholder 1">
            <a:extLst>
              <a:ext uri="{FF2B5EF4-FFF2-40B4-BE49-F238E27FC236}">
                <a16:creationId xmlns:a16="http://schemas.microsoft.com/office/drawing/2014/main" id="{9E4DFBAD-6226-4D42-9E5F-E317F2B65C9E}"/>
              </a:ext>
            </a:extLst>
          </p:cNvPr>
          <p:cNvSpPr>
            <a:spLocks noGrp="1"/>
          </p:cNvSpPr>
          <p:nvPr>
            <p:ph type="ftr" sz="quarter" idx="11"/>
          </p:nvPr>
        </p:nvSpPr>
        <p:spPr>
          <a:xfrm>
            <a:off x="4532123" y="6316134"/>
            <a:ext cx="7167650" cy="365125"/>
          </a:xfrm>
        </p:spPr>
        <p:txBody>
          <a:bodyPr/>
          <a:lstStyle/>
          <a:p>
            <a:r>
              <a:rPr lang="en-US" sz="1200" dirty="0"/>
              <a:t>Reference: </a:t>
            </a:r>
            <a:r>
              <a:rPr lang="en-US" sz="1200" noProof="0" dirty="0"/>
              <a:t>National Institute of Mental Health </a:t>
            </a:r>
            <a:endParaRPr lang="en-US" sz="1200" dirty="0"/>
          </a:p>
        </p:txBody>
      </p:sp>
      <p:sp>
        <p:nvSpPr>
          <p:cNvPr id="3" name="Slide Number Placeholder 2">
            <a:extLst>
              <a:ext uri="{FF2B5EF4-FFF2-40B4-BE49-F238E27FC236}">
                <a16:creationId xmlns:a16="http://schemas.microsoft.com/office/drawing/2014/main" id="{1B207A22-C237-4907-825A-3E28A7AE92A4}"/>
              </a:ext>
            </a:extLst>
          </p:cNvPr>
          <p:cNvSpPr>
            <a:spLocks noGrp="1"/>
          </p:cNvSpPr>
          <p:nvPr>
            <p:ph type="sldNum" sz="quarter" idx="12"/>
          </p:nvPr>
        </p:nvSpPr>
        <p:spPr/>
        <p:txBody>
          <a:bodyPr/>
          <a:lstStyle/>
          <a:p>
            <a:fld id="{98C0CDE5-970C-4CC4-BF43-0DA127E73E82}" type="slidenum">
              <a:rPr lang="en-US" smtClean="0"/>
              <a:t>21</a:t>
            </a:fld>
            <a:endParaRPr lang="en-US" dirty="0"/>
          </a:p>
        </p:txBody>
      </p:sp>
      <p:graphicFrame>
        <p:nvGraphicFramePr>
          <p:cNvPr id="9" name="Diagram 8">
            <a:extLst>
              <a:ext uri="{FF2B5EF4-FFF2-40B4-BE49-F238E27FC236}">
                <a16:creationId xmlns:a16="http://schemas.microsoft.com/office/drawing/2014/main" id="{66230DC3-6715-3A29-E411-35AC42DB48B1}"/>
              </a:ext>
            </a:extLst>
          </p:cNvPr>
          <p:cNvGraphicFramePr/>
          <p:nvPr>
            <p:extLst>
              <p:ext uri="{D42A27DB-BD31-4B8C-83A1-F6EECF244321}">
                <p14:modId xmlns:p14="http://schemas.microsoft.com/office/powerpoint/2010/main" val="2538674971"/>
              </p:ext>
            </p:extLst>
          </p:nvPr>
        </p:nvGraphicFramePr>
        <p:xfrm>
          <a:off x="4051948" y="176741"/>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18442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82DDB24-004A-DBEA-DA4A-8D36201D80A7}"/>
              </a:ext>
            </a:extLst>
          </p:cNvPr>
          <p:cNvSpPr>
            <a:spLocks noGrp="1"/>
          </p:cNvSpPr>
          <p:nvPr>
            <p:ph type="ftr" sz="quarter" idx="11"/>
          </p:nvPr>
        </p:nvSpPr>
        <p:spPr>
          <a:xfrm>
            <a:off x="3430651" y="6003314"/>
            <a:ext cx="9210176" cy="912176"/>
          </a:xfrm>
        </p:spPr>
        <p:txBody>
          <a:bodyPr/>
          <a:lstStyle/>
          <a:p>
            <a:pPr algn="ctr"/>
            <a:r>
              <a:rPr lang="en-US" sz="1200" dirty="0"/>
              <a:t>Reference: </a:t>
            </a:r>
            <a:r>
              <a:rPr lang="en-US" sz="1200" noProof="0" dirty="0"/>
              <a:t>CHADD (Children and Adults with Attention Deficit Hyperactivity Disorder)</a:t>
            </a:r>
          </a:p>
        </p:txBody>
      </p:sp>
      <p:sp>
        <p:nvSpPr>
          <p:cNvPr id="3" name="Slide Number Placeholder 2">
            <a:extLst>
              <a:ext uri="{FF2B5EF4-FFF2-40B4-BE49-F238E27FC236}">
                <a16:creationId xmlns:a16="http://schemas.microsoft.com/office/drawing/2014/main" id="{6216BE16-C1C0-09E1-B307-31344CD8C4C0}"/>
              </a:ext>
            </a:extLst>
          </p:cNvPr>
          <p:cNvSpPr>
            <a:spLocks noGrp="1"/>
          </p:cNvSpPr>
          <p:nvPr>
            <p:ph type="sldNum" sz="quarter" idx="12"/>
          </p:nvPr>
        </p:nvSpPr>
        <p:spPr/>
        <p:txBody>
          <a:bodyPr/>
          <a:lstStyle/>
          <a:p>
            <a:fld id="{98C0CDE5-970C-4CC4-BF43-0DA127E73E82}" type="slidenum">
              <a:rPr lang="en-US" noProof="0" smtClean="0"/>
              <a:t>22</a:t>
            </a:fld>
            <a:endParaRPr lang="en-US" noProof="0" dirty="0"/>
          </a:p>
        </p:txBody>
      </p:sp>
      <p:sp>
        <p:nvSpPr>
          <p:cNvPr id="4" name="Title 3">
            <a:extLst>
              <a:ext uri="{FF2B5EF4-FFF2-40B4-BE49-F238E27FC236}">
                <a16:creationId xmlns:a16="http://schemas.microsoft.com/office/drawing/2014/main" id="{8EE9B8BE-B0F1-25C4-B5B6-6959FA8BABD1}"/>
              </a:ext>
            </a:extLst>
          </p:cNvPr>
          <p:cNvSpPr>
            <a:spLocks noGrp="1"/>
          </p:cNvSpPr>
          <p:nvPr>
            <p:ph type="title"/>
          </p:nvPr>
        </p:nvSpPr>
        <p:spPr/>
        <p:txBody>
          <a:bodyPr>
            <a:normAutofit fontScale="90000"/>
          </a:bodyPr>
          <a:lstStyle/>
          <a:p>
            <a:r>
              <a:rPr lang="en-US" dirty="0"/>
              <a:t>Dx by Race/Ethnicity </a:t>
            </a:r>
          </a:p>
        </p:txBody>
      </p:sp>
      <p:graphicFrame>
        <p:nvGraphicFramePr>
          <p:cNvPr id="11" name="Chart 10">
            <a:extLst>
              <a:ext uri="{FF2B5EF4-FFF2-40B4-BE49-F238E27FC236}">
                <a16:creationId xmlns:a16="http://schemas.microsoft.com/office/drawing/2014/main" id="{41483926-61F3-22CE-81DF-13505361CC3A}"/>
              </a:ext>
            </a:extLst>
          </p:cNvPr>
          <p:cNvGraphicFramePr/>
          <p:nvPr/>
        </p:nvGraphicFramePr>
        <p:xfrm>
          <a:off x="5960746" y="1062990"/>
          <a:ext cx="4799330" cy="42866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96952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DA6830C-7F9E-80AB-B3A8-64FDB36E0A20}"/>
              </a:ext>
            </a:extLst>
          </p:cNvPr>
          <p:cNvSpPr>
            <a:spLocks noGrp="1"/>
          </p:cNvSpPr>
          <p:nvPr>
            <p:ph type="ftr" sz="quarter" idx="11"/>
          </p:nvPr>
        </p:nvSpPr>
        <p:spPr>
          <a:xfrm>
            <a:off x="770437" y="6310949"/>
            <a:ext cx="4953998" cy="365125"/>
          </a:xfrm>
        </p:spPr>
        <p:txBody>
          <a:bodyPr/>
          <a:lstStyle/>
          <a:p>
            <a:r>
              <a:rPr lang="en-US" sz="1200" noProof="0" dirty="0"/>
              <a:t>Reference: National Institute of Mental Health </a:t>
            </a:r>
          </a:p>
        </p:txBody>
      </p:sp>
      <p:sp>
        <p:nvSpPr>
          <p:cNvPr id="3" name="Slide Number Placeholder 2">
            <a:extLst>
              <a:ext uri="{FF2B5EF4-FFF2-40B4-BE49-F238E27FC236}">
                <a16:creationId xmlns:a16="http://schemas.microsoft.com/office/drawing/2014/main" id="{B5948877-6DD7-91E3-0EAD-349F23A94019}"/>
              </a:ext>
            </a:extLst>
          </p:cNvPr>
          <p:cNvSpPr>
            <a:spLocks noGrp="1"/>
          </p:cNvSpPr>
          <p:nvPr>
            <p:ph type="sldNum" sz="quarter" idx="12"/>
          </p:nvPr>
        </p:nvSpPr>
        <p:spPr/>
        <p:txBody>
          <a:bodyPr/>
          <a:lstStyle/>
          <a:p>
            <a:fld id="{98C0CDE5-970C-4CC4-BF43-0DA127E73E82}" type="slidenum">
              <a:rPr lang="en-US" noProof="0" smtClean="0"/>
              <a:t>23</a:t>
            </a:fld>
            <a:endParaRPr lang="en-US" noProof="0" dirty="0"/>
          </a:p>
        </p:txBody>
      </p:sp>
      <p:graphicFrame>
        <p:nvGraphicFramePr>
          <p:cNvPr id="8" name="Diagram 7">
            <a:extLst>
              <a:ext uri="{FF2B5EF4-FFF2-40B4-BE49-F238E27FC236}">
                <a16:creationId xmlns:a16="http://schemas.microsoft.com/office/drawing/2014/main" id="{BAD1B421-8047-5528-5582-6FA7A019DD38}"/>
              </a:ext>
            </a:extLst>
          </p:cNvPr>
          <p:cNvGraphicFramePr/>
          <p:nvPr>
            <p:extLst>
              <p:ext uri="{D42A27DB-BD31-4B8C-83A1-F6EECF244321}">
                <p14:modId xmlns:p14="http://schemas.microsoft.com/office/powerpoint/2010/main" val="1185802942"/>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4772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58B526D-CF2B-CFF4-8D3D-37DCA08B6978}"/>
              </a:ext>
            </a:extLst>
          </p:cNvPr>
          <p:cNvSpPr>
            <a:spLocks noGrp="1"/>
          </p:cNvSpPr>
          <p:nvPr>
            <p:ph type="ftr" sz="quarter" idx="11"/>
          </p:nvPr>
        </p:nvSpPr>
        <p:spPr>
          <a:xfrm>
            <a:off x="911225" y="5945824"/>
            <a:ext cx="9764395" cy="365125"/>
          </a:xfrm>
        </p:spPr>
        <p:txBody>
          <a:bodyPr/>
          <a:lstStyle/>
          <a:p>
            <a:pPr algn="ctr"/>
            <a:r>
              <a:rPr lang="en-US" sz="1200" dirty="0"/>
              <a:t>Reference: </a:t>
            </a:r>
            <a:r>
              <a:rPr lang="en-US" sz="1200" noProof="0" dirty="0"/>
              <a:t>CHADD (Children and Adults with Attention Deficit Hyperactivity Disorder)</a:t>
            </a:r>
          </a:p>
        </p:txBody>
      </p:sp>
      <p:sp>
        <p:nvSpPr>
          <p:cNvPr id="3" name="Slide Number Placeholder 2">
            <a:extLst>
              <a:ext uri="{FF2B5EF4-FFF2-40B4-BE49-F238E27FC236}">
                <a16:creationId xmlns:a16="http://schemas.microsoft.com/office/drawing/2014/main" id="{F20B3938-305F-C913-9D8A-B4710D490D8B}"/>
              </a:ext>
            </a:extLst>
          </p:cNvPr>
          <p:cNvSpPr>
            <a:spLocks noGrp="1"/>
          </p:cNvSpPr>
          <p:nvPr>
            <p:ph type="sldNum" sz="quarter" idx="12"/>
          </p:nvPr>
        </p:nvSpPr>
        <p:spPr/>
        <p:txBody>
          <a:bodyPr/>
          <a:lstStyle/>
          <a:p>
            <a:fld id="{98C0CDE5-970C-4CC4-BF43-0DA127E73E82}" type="slidenum">
              <a:rPr lang="en-US" noProof="0" smtClean="0"/>
              <a:t>24</a:t>
            </a:fld>
            <a:endParaRPr lang="en-US" noProof="0" dirty="0"/>
          </a:p>
        </p:txBody>
      </p:sp>
      <p:sp>
        <p:nvSpPr>
          <p:cNvPr id="4" name="Title 3">
            <a:extLst>
              <a:ext uri="{FF2B5EF4-FFF2-40B4-BE49-F238E27FC236}">
                <a16:creationId xmlns:a16="http://schemas.microsoft.com/office/drawing/2014/main" id="{BAE0EB9A-088E-5540-FA1E-C77C27D106EF}"/>
              </a:ext>
            </a:extLst>
          </p:cNvPr>
          <p:cNvSpPr>
            <a:spLocks noGrp="1"/>
          </p:cNvSpPr>
          <p:nvPr>
            <p:ph type="title"/>
          </p:nvPr>
        </p:nvSpPr>
        <p:spPr/>
        <p:txBody>
          <a:bodyPr/>
          <a:lstStyle/>
          <a:p>
            <a:r>
              <a:rPr lang="en-US" dirty="0"/>
              <a:t>Potential Causes</a:t>
            </a:r>
          </a:p>
        </p:txBody>
      </p:sp>
      <p:sp>
        <p:nvSpPr>
          <p:cNvPr id="5" name="TextBox 4">
            <a:extLst>
              <a:ext uri="{FF2B5EF4-FFF2-40B4-BE49-F238E27FC236}">
                <a16:creationId xmlns:a16="http://schemas.microsoft.com/office/drawing/2014/main" id="{C4C84F74-8916-6A5E-68F6-E02130D90388}"/>
              </a:ext>
            </a:extLst>
          </p:cNvPr>
          <p:cNvSpPr txBox="1"/>
          <p:nvPr/>
        </p:nvSpPr>
        <p:spPr>
          <a:xfrm>
            <a:off x="2023110" y="1852295"/>
            <a:ext cx="9372600" cy="2917017"/>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500" dirty="0">
                <a:latin typeface="merriweather" panose="00000500000000000000" pitchFamily="2" charset="0"/>
              </a:rPr>
              <a:t>Precise causes are still unknown</a:t>
            </a:r>
          </a:p>
          <a:p>
            <a:pPr marL="342900" indent="-342900">
              <a:lnSpc>
                <a:spcPct val="150000"/>
              </a:lnSpc>
              <a:buFont typeface="Arial" panose="020B0604020202020204" pitchFamily="34" charset="0"/>
              <a:buChar char="•"/>
            </a:pPr>
            <a:r>
              <a:rPr lang="en-US" sz="2500" dirty="0">
                <a:latin typeface="merriweather" panose="00000500000000000000" pitchFamily="2" charset="0"/>
              </a:rPr>
              <a:t>Strong neurobiological basis</a:t>
            </a:r>
          </a:p>
          <a:p>
            <a:pPr marL="342900" indent="-342900">
              <a:lnSpc>
                <a:spcPct val="150000"/>
              </a:lnSpc>
              <a:buFont typeface="Arial" panose="020B0604020202020204" pitchFamily="34" charset="0"/>
              <a:buChar char="•"/>
            </a:pPr>
            <a:r>
              <a:rPr lang="en-US" sz="2500" dirty="0">
                <a:latin typeface="merriweather" panose="00000500000000000000" pitchFamily="2" charset="0"/>
              </a:rPr>
              <a:t>In some instances, genetics may contribute</a:t>
            </a:r>
          </a:p>
          <a:p>
            <a:pPr marL="342900" indent="-342900">
              <a:lnSpc>
                <a:spcPct val="150000"/>
              </a:lnSpc>
              <a:buFont typeface="Arial" panose="020B0604020202020204" pitchFamily="34" charset="0"/>
              <a:buChar char="•"/>
            </a:pPr>
            <a:r>
              <a:rPr lang="en-US" sz="2500" dirty="0">
                <a:latin typeface="merriweather" panose="00000500000000000000" pitchFamily="2" charset="0"/>
              </a:rPr>
              <a:t>Prenatal complications</a:t>
            </a:r>
          </a:p>
          <a:p>
            <a:pPr marL="342900" indent="-342900">
              <a:lnSpc>
                <a:spcPct val="150000"/>
              </a:lnSpc>
              <a:buFont typeface="Arial" panose="020B0604020202020204" pitchFamily="34" charset="0"/>
              <a:buChar char="•"/>
            </a:pPr>
            <a:r>
              <a:rPr lang="en-US" sz="2500" dirty="0">
                <a:latin typeface="merriweather" panose="00000500000000000000" pitchFamily="2" charset="0"/>
              </a:rPr>
              <a:t>Postnatal brain injury</a:t>
            </a:r>
          </a:p>
        </p:txBody>
      </p:sp>
    </p:spTree>
    <p:extLst>
      <p:ext uri="{BB962C8B-B14F-4D97-AF65-F5344CB8AC3E}">
        <p14:creationId xmlns:p14="http://schemas.microsoft.com/office/powerpoint/2010/main" val="30290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FA60EA0-547B-4FBE-1A27-588413072C77}"/>
              </a:ext>
            </a:extLst>
          </p:cNvPr>
          <p:cNvSpPr>
            <a:spLocks noGrp="1"/>
          </p:cNvSpPr>
          <p:nvPr>
            <p:ph type="sldNum" sz="quarter" idx="12"/>
          </p:nvPr>
        </p:nvSpPr>
        <p:spPr/>
        <p:txBody>
          <a:bodyPr/>
          <a:lstStyle/>
          <a:p>
            <a:fld id="{98C0CDE5-970C-4CC4-BF43-0DA127E73E82}" type="slidenum">
              <a:rPr lang="en-US" noProof="0" smtClean="0"/>
              <a:t>25</a:t>
            </a:fld>
            <a:endParaRPr lang="en-US" noProof="0" dirty="0"/>
          </a:p>
        </p:txBody>
      </p:sp>
      <p:sp>
        <p:nvSpPr>
          <p:cNvPr id="4" name="Title 3">
            <a:extLst>
              <a:ext uri="{FF2B5EF4-FFF2-40B4-BE49-F238E27FC236}">
                <a16:creationId xmlns:a16="http://schemas.microsoft.com/office/drawing/2014/main" id="{31BDD688-48EE-C6A0-F3AA-8DC7DFBEB3FF}"/>
              </a:ext>
            </a:extLst>
          </p:cNvPr>
          <p:cNvSpPr>
            <a:spLocks noGrp="1"/>
          </p:cNvSpPr>
          <p:nvPr>
            <p:ph type="title"/>
          </p:nvPr>
        </p:nvSpPr>
        <p:spPr>
          <a:xfrm rot="21180000">
            <a:off x="286932" y="329455"/>
            <a:ext cx="4802059" cy="1325563"/>
          </a:xfrm>
        </p:spPr>
        <p:txBody>
          <a:bodyPr/>
          <a:lstStyle/>
          <a:p>
            <a:r>
              <a:rPr lang="en-US" dirty="0"/>
              <a:t>Debunking Myths</a:t>
            </a:r>
          </a:p>
        </p:txBody>
      </p:sp>
      <p:sp>
        <p:nvSpPr>
          <p:cNvPr id="5" name="TextBox 4">
            <a:extLst>
              <a:ext uri="{FF2B5EF4-FFF2-40B4-BE49-F238E27FC236}">
                <a16:creationId xmlns:a16="http://schemas.microsoft.com/office/drawing/2014/main" id="{57BB98CA-0181-05DE-236B-D57FC357E517}"/>
              </a:ext>
            </a:extLst>
          </p:cNvPr>
          <p:cNvSpPr txBox="1"/>
          <p:nvPr/>
        </p:nvSpPr>
        <p:spPr>
          <a:xfrm>
            <a:off x="1685925" y="3238500"/>
            <a:ext cx="8362950" cy="1477328"/>
          </a:xfrm>
          <a:prstGeom prst="rect">
            <a:avLst/>
          </a:prstGeom>
          <a:noFill/>
        </p:spPr>
        <p:txBody>
          <a:bodyPr wrap="square" rtlCol="0">
            <a:spAutoFit/>
          </a:bodyPr>
          <a:lstStyle/>
          <a:p>
            <a:pPr algn="ctr"/>
            <a:r>
              <a:rPr lang="en-US" sz="4500" dirty="0"/>
              <a:t>Here are 9 common myths about ADHD</a:t>
            </a:r>
          </a:p>
        </p:txBody>
      </p:sp>
    </p:spTree>
    <p:extLst>
      <p:ext uri="{BB962C8B-B14F-4D97-AF65-F5344CB8AC3E}">
        <p14:creationId xmlns:p14="http://schemas.microsoft.com/office/powerpoint/2010/main" val="38413435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A456BF3-2F29-3FC8-7001-F9816345B214}"/>
              </a:ext>
            </a:extLst>
          </p:cNvPr>
          <p:cNvSpPr>
            <a:spLocks noGrp="1"/>
          </p:cNvSpPr>
          <p:nvPr>
            <p:ph type="sldNum" sz="quarter" idx="12"/>
          </p:nvPr>
        </p:nvSpPr>
        <p:spPr/>
        <p:txBody>
          <a:bodyPr/>
          <a:lstStyle/>
          <a:p>
            <a:fld id="{98C0CDE5-970C-4CC4-BF43-0DA127E73E82}" type="slidenum">
              <a:rPr lang="en-US" noProof="0" smtClean="0"/>
              <a:t>26</a:t>
            </a:fld>
            <a:endParaRPr lang="en-US" noProof="0" dirty="0"/>
          </a:p>
        </p:txBody>
      </p:sp>
      <p:sp>
        <p:nvSpPr>
          <p:cNvPr id="5" name="Title 4">
            <a:extLst>
              <a:ext uri="{FF2B5EF4-FFF2-40B4-BE49-F238E27FC236}">
                <a16:creationId xmlns:a16="http://schemas.microsoft.com/office/drawing/2014/main" id="{D77C2870-909F-10B0-0BF2-FC01F833A32D}"/>
              </a:ext>
            </a:extLst>
          </p:cNvPr>
          <p:cNvSpPr>
            <a:spLocks noGrp="1"/>
          </p:cNvSpPr>
          <p:nvPr>
            <p:ph type="title"/>
          </p:nvPr>
        </p:nvSpPr>
        <p:spPr/>
        <p:txBody>
          <a:bodyPr/>
          <a:lstStyle/>
          <a:p>
            <a:r>
              <a:rPr lang="en-US" dirty="0"/>
              <a:t>Myth # 1</a:t>
            </a:r>
          </a:p>
        </p:txBody>
      </p:sp>
      <p:sp>
        <p:nvSpPr>
          <p:cNvPr id="6" name="Text Placeholder 5">
            <a:extLst>
              <a:ext uri="{FF2B5EF4-FFF2-40B4-BE49-F238E27FC236}">
                <a16:creationId xmlns:a16="http://schemas.microsoft.com/office/drawing/2014/main" id="{424F83E1-EF80-CC39-BE9A-B0197391544B}"/>
              </a:ext>
            </a:extLst>
          </p:cNvPr>
          <p:cNvSpPr>
            <a:spLocks noGrp="1"/>
          </p:cNvSpPr>
          <p:nvPr>
            <p:ph type="body" sz="quarter" idx="13"/>
          </p:nvPr>
        </p:nvSpPr>
        <p:spPr/>
        <p:txBody>
          <a:bodyPr>
            <a:normAutofit/>
          </a:bodyPr>
          <a:lstStyle/>
          <a:p>
            <a:r>
              <a:rPr lang="en-US" sz="4500" dirty="0">
                <a:latin typeface="merriweather" panose="00000500000000000000" pitchFamily="2" charset="0"/>
              </a:rPr>
              <a:t>ADHD only affects kids.</a:t>
            </a:r>
          </a:p>
        </p:txBody>
      </p:sp>
    </p:spTree>
    <p:extLst>
      <p:ext uri="{BB962C8B-B14F-4D97-AF65-F5344CB8AC3E}">
        <p14:creationId xmlns:p14="http://schemas.microsoft.com/office/powerpoint/2010/main" val="613459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093BB5-8E15-4EC6-2952-EA180D05CACB}"/>
              </a:ext>
            </a:extLst>
          </p:cNvPr>
          <p:cNvSpPr>
            <a:spLocks noGrp="1"/>
          </p:cNvSpPr>
          <p:nvPr>
            <p:ph type="sldNum" sz="quarter" idx="12"/>
          </p:nvPr>
        </p:nvSpPr>
        <p:spPr/>
        <p:txBody>
          <a:bodyPr/>
          <a:lstStyle/>
          <a:p>
            <a:fld id="{98C0CDE5-970C-4CC4-BF43-0DA127E73E82}" type="slidenum">
              <a:rPr lang="en-US" noProof="0" smtClean="0"/>
              <a:t>27</a:t>
            </a:fld>
            <a:endParaRPr lang="en-US" noProof="0" dirty="0"/>
          </a:p>
        </p:txBody>
      </p:sp>
      <p:sp>
        <p:nvSpPr>
          <p:cNvPr id="4" name="Title 3">
            <a:extLst>
              <a:ext uri="{FF2B5EF4-FFF2-40B4-BE49-F238E27FC236}">
                <a16:creationId xmlns:a16="http://schemas.microsoft.com/office/drawing/2014/main" id="{D1DBDF79-F57F-3D2F-70C6-661E23B17553}"/>
              </a:ext>
            </a:extLst>
          </p:cNvPr>
          <p:cNvSpPr>
            <a:spLocks noGrp="1"/>
          </p:cNvSpPr>
          <p:nvPr>
            <p:ph type="title"/>
          </p:nvPr>
        </p:nvSpPr>
        <p:spPr/>
        <p:txBody>
          <a:bodyPr/>
          <a:lstStyle/>
          <a:p>
            <a:r>
              <a:rPr lang="en-US" dirty="0"/>
              <a:t>FALSE</a:t>
            </a:r>
          </a:p>
        </p:txBody>
      </p:sp>
      <p:sp>
        <p:nvSpPr>
          <p:cNvPr id="5" name="Text Placeholder 4">
            <a:extLst>
              <a:ext uri="{FF2B5EF4-FFF2-40B4-BE49-F238E27FC236}">
                <a16:creationId xmlns:a16="http://schemas.microsoft.com/office/drawing/2014/main" id="{69769031-1DD2-AF51-57A8-FB1BD38E96E0}"/>
              </a:ext>
            </a:extLst>
          </p:cNvPr>
          <p:cNvSpPr>
            <a:spLocks noGrp="1"/>
          </p:cNvSpPr>
          <p:nvPr>
            <p:ph type="body" sz="quarter" idx="13"/>
          </p:nvPr>
        </p:nvSpPr>
        <p:spPr/>
        <p:txBody>
          <a:bodyPr>
            <a:normAutofit fontScale="47500" lnSpcReduction="20000"/>
          </a:bodyPr>
          <a:lstStyle/>
          <a:p>
            <a:pPr>
              <a:lnSpc>
                <a:spcPct val="170000"/>
              </a:lnSpc>
            </a:pPr>
            <a:r>
              <a:rPr lang="en-US" b="0" i="0" dirty="0">
                <a:solidFill>
                  <a:srgbClr val="000000"/>
                </a:solidFill>
                <a:effectLst/>
                <a:latin typeface="merriweather" panose="00000500000000000000" pitchFamily="2" charset="0"/>
              </a:rPr>
              <a:t>If an individual is diagnosed with ADHD during childhood,  they may struggle with symptoms into adolescence and adulthood.</a:t>
            </a:r>
            <a:endParaRPr lang="en-US" dirty="0"/>
          </a:p>
        </p:txBody>
      </p:sp>
    </p:spTree>
    <p:extLst>
      <p:ext uri="{BB962C8B-B14F-4D97-AF65-F5344CB8AC3E}">
        <p14:creationId xmlns:p14="http://schemas.microsoft.com/office/powerpoint/2010/main" val="26600990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A456BF3-2F29-3FC8-7001-F9816345B214}"/>
              </a:ext>
            </a:extLst>
          </p:cNvPr>
          <p:cNvSpPr>
            <a:spLocks noGrp="1"/>
          </p:cNvSpPr>
          <p:nvPr>
            <p:ph type="sldNum" sz="quarter" idx="12"/>
          </p:nvPr>
        </p:nvSpPr>
        <p:spPr/>
        <p:txBody>
          <a:bodyPr/>
          <a:lstStyle/>
          <a:p>
            <a:fld id="{98C0CDE5-970C-4CC4-BF43-0DA127E73E82}" type="slidenum">
              <a:rPr lang="en-US" noProof="0" smtClean="0"/>
              <a:t>28</a:t>
            </a:fld>
            <a:endParaRPr lang="en-US" noProof="0" dirty="0"/>
          </a:p>
        </p:txBody>
      </p:sp>
      <p:sp>
        <p:nvSpPr>
          <p:cNvPr id="5" name="Title 4">
            <a:extLst>
              <a:ext uri="{FF2B5EF4-FFF2-40B4-BE49-F238E27FC236}">
                <a16:creationId xmlns:a16="http://schemas.microsoft.com/office/drawing/2014/main" id="{D77C2870-909F-10B0-0BF2-FC01F833A32D}"/>
              </a:ext>
            </a:extLst>
          </p:cNvPr>
          <p:cNvSpPr>
            <a:spLocks noGrp="1"/>
          </p:cNvSpPr>
          <p:nvPr>
            <p:ph type="title"/>
          </p:nvPr>
        </p:nvSpPr>
        <p:spPr/>
        <p:txBody>
          <a:bodyPr/>
          <a:lstStyle/>
          <a:p>
            <a:r>
              <a:rPr lang="en-US" dirty="0"/>
              <a:t>Myth # 2</a:t>
            </a:r>
          </a:p>
        </p:txBody>
      </p:sp>
      <p:sp>
        <p:nvSpPr>
          <p:cNvPr id="6" name="Text Placeholder 5">
            <a:extLst>
              <a:ext uri="{FF2B5EF4-FFF2-40B4-BE49-F238E27FC236}">
                <a16:creationId xmlns:a16="http://schemas.microsoft.com/office/drawing/2014/main" id="{424F83E1-EF80-CC39-BE9A-B0197391544B}"/>
              </a:ext>
            </a:extLst>
          </p:cNvPr>
          <p:cNvSpPr>
            <a:spLocks noGrp="1"/>
          </p:cNvSpPr>
          <p:nvPr>
            <p:ph type="body" sz="quarter" idx="13"/>
          </p:nvPr>
        </p:nvSpPr>
        <p:spPr/>
        <p:txBody>
          <a:bodyPr>
            <a:normAutofit/>
          </a:bodyPr>
          <a:lstStyle/>
          <a:p>
            <a:r>
              <a:rPr lang="en-US" sz="4500" dirty="0">
                <a:latin typeface="merriweather" panose="00000500000000000000" pitchFamily="2" charset="0"/>
              </a:rPr>
              <a:t>ADHD is just an excuse for bad behavior.</a:t>
            </a:r>
          </a:p>
        </p:txBody>
      </p:sp>
    </p:spTree>
    <p:extLst>
      <p:ext uri="{BB962C8B-B14F-4D97-AF65-F5344CB8AC3E}">
        <p14:creationId xmlns:p14="http://schemas.microsoft.com/office/powerpoint/2010/main" val="3762176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093BB5-8E15-4EC6-2952-EA180D05CACB}"/>
              </a:ext>
            </a:extLst>
          </p:cNvPr>
          <p:cNvSpPr>
            <a:spLocks noGrp="1"/>
          </p:cNvSpPr>
          <p:nvPr>
            <p:ph type="sldNum" sz="quarter" idx="12"/>
          </p:nvPr>
        </p:nvSpPr>
        <p:spPr/>
        <p:txBody>
          <a:bodyPr/>
          <a:lstStyle/>
          <a:p>
            <a:fld id="{98C0CDE5-970C-4CC4-BF43-0DA127E73E82}" type="slidenum">
              <a:rPr lang="en-US" noProof="0" smtClean="0"/>
              <a:t>29</a:t>
            </a:fld>
            <a:endParaRPr lang="en-US" noProof="0" dirty="0"/>
          </a:p>
        </p:txBody>
      </p:sp>
      <p:sp>
        <p:nvSpPr>
          <p:cNvPr id="4" name="Title 3">
            <a:extLst>
              <a:ext uri="{FF2B5EF4-FFF2-40B4-BE49-F238E27FC236}">
                <a16:creationId xmlns:a16="http://schemas.microsoft.com/office/drawing/2014/main" id="{D1DBDF79-F57F-3D2F-70C6-661E23B17553}"/>
              </a:ext>
            </a:extLst>
          </p:cNvPr>
          <p:cNvSpPr>
            <a:spLocks noGrp="1"/>
          </p:cNvSpPr>
          <p:nvPr>
            <p:ph type="title"/>
          </p:nvPr>
        </p:nvSpPr>
        <p:spPr/>
        <p:txBody>
          <a:bodyPr/>
          <a:lstStyle/>
          <a:p>
            <a:r>
              <a:rPr lang="en-US" dirty="0"/>
              <a:t>FALSE</a:t>
            </a:r>
          </a:p>
        </p:txBody>
      </p:sp>
      <p:sp>
        <p:nvSpPr>
          <p:cNvPr id="5" name="Text Placeholder 4">
            <a:extLst>
              <a:ext uri="{FF2B5EF4-FFF2-40B4-BE49-F238E27FC236}">
                <a16:creationId xmlns:a16="http://schemas.microsoft.com/office/drawing/2014/main" id="{69769031-1DD2-AF51-57A8-FB1BD38E96E0}"/>
              </a:ext>
            </a:extLst>
          </p:cNvPr>
          <p:cNvSpPr>
            <a:spLocks noGrp="1"/>
          </p:cNvSpPr>
          <p:nvPr>
            <p:ph type="body" sz="quarter" idx="13"/>
          </p:nvPr>
        </p:nvSpPr>
        <p:spPr/>
        <p:txBody>
          <a:bodyPr>
            <a:normAutofit fontScale="47500" lnSpcReduction="20000"/>
          </a:bodyPr>
          <a:lstStyle/>
          <a:p>
            <a:pPr>
              <a:lnSpc>
                <a:spcPct val="170000"/>
              </a:lnSpc>
            </a:pPr>
            <a:r>
              <a:rPr lang="en-US" b="0" i="0" dirty="0">
                <a:solidFill>
                  <a:srgbClr val="000000"/>
                </a:solidFill>
                <a:effectLst/>
                <a:latin typeface="merriweather" panose="00000500000000000000" pitchFamily="2" charset="0"/>
              </a:rPr>
              <a:t>Attention Deficit Hyperactivity Disorder is a neurological disorder which impacts the development of the brain. </a:t>
            </a:r>
            <a:endParaRPr lang="en-US" dirty="0"/>
          </a:p>
        </p:txBody>
      </p:sp>
    </p:spTree>
    <p:extLst>
      <p:ext uri="{BB962C8B-B14F-4D97-AF65-F5344CB8AC3E}">
        <p14:creationId xmlns:p14="http://schemas.microsoft.com/office/powerpoint/2010/main" val="503336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A456BF3-2F29-3FC8-7001-F9816345B214}"/>
              </a:ext>
            </a:extLst>
          </p:cNvPr>
          <p:cNvSpPr>
            <a:spLocks noGrp="1"/>
          </p:cNvSpPr>
          <p:nvPr>
            <p:ph type="sldNum" sz="quarter" idx="12"/>
          </p:nvPr>
        </p:nvSpPr>
        <p:spPr/>
        <p:txBody>
          <a:bodyPr/>
          <a:lstStyle/>
          <a:p>
            <a:fld id="{98C0CDE5-970C-4CC4-BF43-0DA127E73E82}" type="slidenum">
              <a:rPr lang="en-US" noProof="0" smtClean="0"/>
              <a:t>30</a:t>
            </a:fld>
            <a:endParaRPr lang="en-US" noProof="0" dirty="0"/>
          </a:p>
        </p:txBody>
      </p:sp>
      <p:sp>
        <p:nvSpPr>
          <p:cNvPr id="5" name="Title 4">
            <a:extLst>
              <a:ext uri="{FF2B5EF4-FFF2-40B4-BE49-F238E27FC236}">
                <a16:creationId xmlns:a16="http://schemas.microsoft.com/office/drawing/2014/main" id="{D77C2870-909F-10B0-0BF2-FC01F833A32D}"/>
              </a:ext>
            </a:extLst>
          </p:cNvPr>
          <p:cNvSpPr>
            <a:spLocks noGrp="1"/>
          </p:cNvSpPr>
          <p:nvPr>
            <p:ph type="title"/>
          </p:nvPr>
        </p:nvSpPr>
        <p:spPr/>
        <p:txBody>
          <a:bodyPr/>
          <a:lstStyle/>
          <a:p>
            <a:r>
              <a:rPr lang="en-US" dirty="0"/>
              <a:t>Myth # 3</a:t>
            </a:r>
          </a:p>
        </p:txBody>
      </p:sp>
      <p:sp>
        <p:nvSpPr>
          <p:cNvPr id="6" name="Text Placeholder 5">
            <a:extLst>
              <a:ext uri="{FF2B5EF4-FFF2-40B4-BE49-F238E27FC236}">
                <a16:creationId xmlns:a16="http://schemas.microsoft.com/office/drawing/2014/main" id="{424F83E1-EF80-CC39-BE9A-B0197391544B}"/>
              </a:ext>
            </a:extLst>
          </p:cNvPr>
          <p:cNvSpPr>
            <a:spLocks noGrp="1"/>
          </p:cNvSpPr>
          <p:nvPr>
            <p:ph type="body" sz="quarter" idx="13"/>
          </p:nvPr>
        </p:nvSpPr>
        <p:spPr/>
        <p:txBody>
          <a:bodyPr>
            <a:normAutofit/>
          </a:bodyPr>
          <a:lstStyle/>
          <a:p>
            <a:r>
              <a:rPr lang="en-US" sz="4500" dirty="0">
                <a:latin typeface="merriweather" panose="00000500000000000000" pitchFamily="2" charset="0"/>
              </a:rPr>
              <a:t>Children with ADHD are just lazy.</a:t>
            </a:r>
          </a:p>
        </p:txBody>
      </p:sp>
    </p:spTree>
    <p:extLst>
      <p:ext uri="{BB962C8B-B14F-4D97-AF65-F5344CB8AC3E}">
        <p14:creationId xmlns:p14="http://schemas.microsoft.com/office/powerpoint/2010/main" val="31656226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093BB5-8E15-4EC6-2952-EA180D05CACB}"/>
              </a:ext>
            </a:extLst>
          </p:cNvPr>
          <p:cNvSpPr>
            <a:spLocks noGrp="1"/>
          </p:cNvSpPr>
          <p:nvPr>
            <p:ph type="sldNum" sz="quarter" idx="12"/>
          </p:nvPr>
        </p:nvSpPr>
        <p:spPr/>
        <p:txBody>
          <a:bodyPr/>
          <a:lstStyle/>
          <a:p>
            <a:fld id="{98C0CDE5-970C-4CC4-BF43-0DA127E73E82}" type="slidenum">
              <a:rPr lang="en-US" noProof="0" smtClean="0"/>
              <a:t>31</a:t>
            </a:fld>
            <a:endParaRPr lang="en-US" noProof="0" dirty="0"/>
          </a:p>
        </p:txBody>
      </p:sp>
      <p:sp>
        <p:nvSpPr>
          <p:cNvPr id="4" name="Title 3">
            <a:extLst>
              <a:ext uri="{FF2B5EF4-FFF2-40B4-BE49-F238E27FC236}">
                <a16:creationId xmlns:a16="http://schemas.microsoft.com/office/drawing/2014/main" id="{D1DBDF79-F57F-3D2F-70C6-661E23B17553}"/>
              </a:ext>
            </a:extLst>
          </p:cNvPr>
          <p:cNvSpPr>
            <a:spLocks noGrp="1"/>
          </p:cNvSpPr>
          <p:nvPr>
            <p:ph type="title"/>
          </p:nvPr>
        </p:nvSpPr>
        <p:spPr/>
        <p:txBody>
          <a:bodyPr/>
          <a:lstStyle/>
          <a:p>
            <a:r>
              <a:rPr lang="en-US" dirty="0"/>
              <a:t>FALSE</a:t>
            </a:r>
          </a:p>
        </p:txBody>
      </p:sp>
      <p:sp>
        <p:nvSpPr>
          <p:cNvPr id="5" name="Text Placeholder 4">
            <a:extLst>
              <a:ext uri="{FF2B5EF4-FFF2-40B4-BE49-F238E27FC236}">
                <a16:creationId xmlns:a16="http://schemas.microsoft.com/office/drawing/2014/main" id="{69769031-1DD2-AF51-57A8-FB1BD38E96E0}"/>
              </a:ext>
            </a:extLst>
          </p:cNvPr>
          <p:cNvSpPr>
            <a:spLocks noGrp="1"/>
          </p:cNvSpPr>
          <p:nvPr>
            <p:ph type="body" sz="quarter" idx="13"/>
          </p:nvPr>
        </p:nvSpPr>
        <p:spPr/>
        <p:txBody>
          <a:bodyPr>
            <a:normAutofit fontScale="85000" lnSpcReduction="20000"/>
          </a:bodyPr>
          <a:lstStyle/>
          <a:p>
            <a:pPr>
              <a:lnSpc>
                <a:spcPct val="150000"/>
              </a:lnSpc>
            </a:pPr>
            <a:r>
              <a:rPr lang="en-US" sz="2900" b="0" i="0" dirty="0">
                <a:solidFill>
                  <a:srgbClr val="000000"/>
                </a:solidFill>
                <a:effectLst/>
                <a:latin typeface="merriweather" panose="00000500000000000000" pitchFamily="2" charset="0"/>
              </a:rPr>
              <a:t>Children with ADHD want to perform well.  However, they are prone to become discouraged and resistant to learning once they've developed a mindset that they are, IRRITATING, LAZY, BAD, and DUMB.</a:t>
            </a:r>
            <a:endParaRPr lang="en-US" sz="2900" dirty="0"/>
          </a:p>
        </p:txBody>
      </p:sp>
    </p:spTree>
    <p:extLst>
      <p:ext uri="{BB962C8B-B14F-4D97-AF65-F5344CB8AC3E}">
        <p14:creationId xmlns:p14="http://schemas.microsoft.com/office/powerpoint/2010/main" val="32711729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A456BF3-2F29-3FC8-7001-F9816345B214}"/>
              </a:ext>
            </a:extLst>
          </p:cNvPr>
          <p:cNvSpPr>
            <a:spLocks noGrp="1"/>
          </p:cNvSpPr>
          <p:nvPr>
            <p:ph type="sldNum" sz="quarter" idx="12"/>
          </p:nvPr>
        </p:nvSpPr>
        <p:spPr/>
        <p:txBody>
          <a:bodyPr/>
          <a:lstStyle/>
          <a:p>
            <a:fld id="{98C0CDE5-970C-4CC4-BF43-0DA127E73E82}" type="slidenum">
              <a:rPr lang="en-US" noProof="0" smtClean="0"/>
              <a:t>32</a:t>
            </a:fld>
            <a:endParaRPr lang="en-US" noProof="0" dirty="0"/>
          </a:p>
        </p:txBody>
      </p:sp>
      <p:sp>
        <p:nvSpPr>
          <p:cNvPr id="5" name="Title 4">
            <a:extLst>
              <a:ext uri="{FF2B5EF4-FFF2-40B4-BE49-F238E27FC236}">
                <a16:creationId xmlns:a16="http://schemas.microsoft.com/office/drawing/2014/main" id="{D77C2870-909F-10B0-0BF2-FC01F833A32D}"/>
              </a:ext>
            </a:extLst>
          </p:cNvPr>
          <p:cNvSpPr>
            <a:spLocks noGrp="1"/>
          </p:cNvSpPr>
          <p:nvPr>
            <p:ph type="title"/>
          </p:nvPr>
        </p:nvSpPr>
        <p:spPr/>
        <p:txBody>
          <a:bodyPr/>
          <a:lstStyle/>
          <a:p>
            <a:r>
              <a:rPr lang="en-US" dirty="0"/>
              <a:t>Myth # 4</a:t>
            </a:r>
          </a:p>
        </p:txBody>
      </p:sp>
      <p:sp>
        <p:nvSpPr>
          <p:cNvPr id="6" name="Text Placeholder 5">
            <a:extLst>
              <a:ext uri="{FF2B5EF4-FFF2-40B4-BE49-F238E27FC236}">
                <a16:creationId xmlns:a16="http://schemas.microsoft.com/office/drawing/2014/main" id="{424F83E1-EF80-CC39-BE9A-B0197391544B}"/>
              </a:ext>
            </a:extLst>
          </p:cNvPr>
          <p:cNvSpPr>
            <a:spLocks noGrp="1"/>
          </p:cNvSpPr>
          <p:nvPr>
            <p:ph type="body" sz="quarter" idx="13"/>
          </p:nvPr>
        </p:nvSpPr>
        <p:spPr/>
        <p:txBody>
          <a:bodyPr>
            <a:normAutofit/>
          </a:bodyPr>
          <a:lstStyle/>
          <a:p>
            <a:r>
              <a:rPr lang="en-US" sz="4500" dirty="0">
                <a:latin typeface="merriweather" panose="00000500000000000000" pitchFamily="2" charset="0"/>
              </a:rPr>
              <a:t>Words don't really matter.</a:t>
            </a:r>
          </a:p>
        </p:txBody>
      </p:sp>
    </p:spTree>
    <p:extLst>
      <p:ext uri="{BB962C8B-B14F-4D97-AF65-F5344CB8AC3E}">
        <p14:creationId xmlns:p14="http://schemas.microsoft.com/office/powerpoint/2010/main" val="12464538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093BB5-8E15-4EC6-2952-EA180D05CACB}"/>
              </a:ext>
            </a:extLst>
          </p:cNvPr>
          <p:cNvSpPr>
            <a:spLocks noGrp="1"/>
          </p:cNvSpPr>
          <p:nvPr>
            <p:ph type="sldNum" sz="quarter" idx="12"/>
          </p:nvPr>
        </p:nvSpPr>
        <p:spPr/>
        <p:txBody>
          <a:bodyPr/>
          <a:lstStyle/>
          <a:p>
            <a:fld id="{98C0CDE5-970C-4CC4-BF43-0DA127E73E82}" type="slidenum">
              <a:rPr lang="en-US" noProof="0" smtClean="0"/>
              <a:t>33</a:t>
            </a:fld>
            <a:endParaRPr lang="en-US" noProof="0" dirty="0"/>
          </a:p>
        </p:txBody>
      </p:sp>
      <p:sp>
        <p:nvSpPr>
          <p:cNvPr id="4" name="Title 3">
            <a:extLst>
              <a:ext uri="{FF2B5EF4-FFF2-40B4-BE49-F238E27FC236}">
                <a16:creationId xmlns:a16="http://schemas.microsoft.com/office/drawing/2014/main" id="{D1DBDF79-F57F-3D2F-70C6-661E23B17553}"/>
              </a:ext>
            </a:extLst>
          </p:cNvPr>
          <p:cNvSpPr>
            <a:spLocks noGrp="1"/>
          </p:cNvSpPr>
          <p:nvPr>
            <p:ph type="title"/>
          </p:nvPr>
        </p:nvSpPr>
        <p:spPr/>
        <p:txBody>
          <a:bodyPr/>
          <a:lstStyle/>
          <a:p>
            <a:r>
              <a:rPr lang="en-US" dirty="0"/>
              <a:t>FALSE</a:t>
            </a:r>
          </a:p>
        </p:txBody>
      </p:sp>
      <p:sp>
        <p:nvSpPr>
          <p:cNvPr id="5" name="Text Placeholder 4">
            <a:extLst>
              <a:ext uri="{FF2B5EF4-FFF2-40B4-BE49-F238E27FC236}">
                <a16:creationId xmlns:a16="http://schemas.microsoft.com/office/drawing/2014/main" id="{69769031-1DD2-AF51-57A8-FB1BD38E96E0}"/>
              </a:ext>
            </a:extLst>
          </p:cNvPr>
          <p:cNvSpPr>
            <a:spLocks noGrp="1"/>
          </p:cNvSpPr>
          <p:nvPr>
            <p:ph type="body" sz="quarter" idx="13"/>
          </p:nvPr>
        </p:nvSpPr>
        <p:spPr>
          <a:xfrm>
            <a:off x="121920" y="2373246"/>
            <a:ext cx="11612879" cy="2111508"/>
          </a:xfrm>
        </p:spPr>
        <p:txBody>
          <a:bodyPr>
            <a:noAutofit/>
          </a:bodyPr>
          <a:lstStyle/>
          <a:p>
            <a:pPr>
              <a:lnSpc>
                <a:spcPct val="100000"/>
              </a:lnSpc>
            </a:pPr>
            <a:r>
              <a:rPr lang="en-US" sz="2500" b="0" i="0" dirty="0">
                <a:solidFill>
                  <a:srgbClr val="000000"/>
                </a:solidFill>
                <a:effectLst/>
                <a:latin typeface="merriweather" panose="00000500000000000000" pitchFamily="2" charset="0"/>
              </a:rPr>
              <a:t>By the time a child is 10 years old, they have received 20,000 more negative words and messages in comparison to their peers.</a:t>
            </a:r>
            <a:endParaRPr lang="en-US" sz="2500" dirty="0"/>
          </a:p>
        </p:txBody>
      </p:sp>
    </p:spTree>
    <p:extLst>
      <p:ext uri="{BB962C8B-B14F-4D97-AF65-F5344CB8AC3E}">
        <p14:creationId xmlns:p14="http://schemas.microsoft.com/office/powerpoint/2010/main" val="11428305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A456BF3-2F29-3FC8-7001-F9816345B214}"/>
              </a:ext>
            </a:extLst>
          </p:cNvPr>
          <p:cNvSpPr>
            <a:spLocks noGrp="1"/>
          </p:cNvSpPr>
          <p:nvPr>
            <p:ph type="sldNum" sz="quarter" idx="12"/>
          </p:nvPr>
        </p:nvSpPr>
        <p:spPr/>
        <p:txBody>
          <a:bodyPr/>
          <a:lstStyle/>
          <a:p>
            <a:fld id="{98C0CDE5-970C-4CC4-BF43-0DA127E73E82}" type="slidenum">
              <a:rPr lang="en-US" noProof="0" smtClean="0"/>
              <a:t>34</a:t>
            </a:fld>
            <a:endParaRPr lang="en-US" noProof="0" dirty="0"/>
          </a:p>
        </p:txBody>
      </p:sp>
      <p:sp>
        <p:nvSpPr>
          <p:cNvPr id="5" name="Title 4">
            <a:extLst>
              <a:ext uri="{FF2B5EF4-FFF2-40B4-BE49-F238E27FC236}">
                <a16:creationId xmlns:a16="http://schemas.microsoft.com/office/drawing/2014/main" id="{D77C2870-909F-10B0-0BF2-FC01F833A32D}"/>
              </a:ext>
            </a:extLst>
          </p:cNvPr>
          <p:cNvSpPr>
            <a:spLocks noGrp="1"/>
          </p:cNvSpPr>
          <p:nvPr>
            <p:ph type="title"/>
          </p:nvPr>
        </p:nvSpPr>
        <p:spPr/>
        <p:txBody>
          <a:bodyPr/>
          <a:lstStyle/>
          <a:p>
            <a:r>
              <a:rPr lang="en-US" dirty="0"/>
              <a:t>Myth # 5</a:t>
            </a:r>
          </a:p>
        </p:txBody>
      </p:sp>
      <p:sp>
        <p:nvSpPr>
          <p:cNvPr id="6" name="Text Placeholder 5">
            <a:extLst>
              <a:ext uri="{FF2B5EF4-FFF2-40B4-BE49-F238E27FC236}">
                <a16:creationId xmlns:a16="http://schemas.microsoft.com/office/drawing/2014/main" id="{424F83E1-EF80-CC39-BE9A-B0197391544B}"/>
              </a:ext>
            </a:extLst>
          </p:cNvPr>
          <p:cNvSpPr>
            <a:spLocks noGrp="1"/>
          </p:cNvSpPr>
          <p:nvPr>
            <p:ph type="body" sz="quarter" idx="13"/>
          </p:nvPr>
        </p:nvSpPr>
        <p:spPr/>
        <p:txBody>
          <a:bodyPr>
            <a:normAutofit/>
          </a:bodyPr>
          <a:lstStyle/>
          <a:p>
            <a:r>
              <a:rPr lang="en-US" sz="4500" dirty="0">
                <a:latin typeface="merriweather" panose="00000500000000000000" pitchFamily="2" charset="0"/>
              </a:rPr>
              <a:t>Children with ADHD only receive negative messages from their peers.</a:t>
            </a:r>
          </a:p>
        </p:txBody>
      </p:sp>
    </p:spTree>
    <p:extLst>
      <p:ext uri="{BB962C8B-B14F-4D97-AF65-F5344CB8AC3E}">
        <p14:creationId xmlns:p14="http://schemas.microsoft.com/office/powerpoint/2010/main" val="32297308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093BB5-8E15-4EC6-2952-EA180D05CACB}"/>
              </a:ext>
            </a:extLst>
          </p:cNvPr>
          <p:cNvSpPr>
            <a:spLocks noGrp="1"/>
          </p:cNvSpPr>
          <p:nvPr>
            <p:ph type="sldNum" sz="quarter" idx="12"/>
          </p:nvPr>
        </p:nvSpPr>
        <p:spPr/>
        <p:txBody>
          <a:bodyPr/>
          <a:lstStyle/>
          <a:p>
            <a:fld id="{98C0CDE5-970C-4CC4-BF43-0DA127E73E82}" type="slidenum">
              <a:rPr lang="en-US" noProof="0" smtClean="0"/>
              <a:t>35</a:t>
            </a:fld>
            <a:endParaRPr lang="en-US" noProof="0" dirty="0"/>
          </a:p>
        </p:txBody>
      </p:sp>
      <p:sp>
        <p:nvSpPr>
          <p:cNvPr id="4" name="Title 3">
            <a:extLst>
              <a:ext uri="{FF2B5EF4-FFF2-40B4-BE49-F238E27FC236}">
                <a16:creationId xmlns:a16="http://schemas.microsoft.com/office/drawing/2014/main" id="{D1DBDF79-F57F-3D2F-70C6-661E23B17553}"/>
              </a:ext>
            </a:extLst>
          </p:cNvPr>
          <p:cNvSpPr>
            <a:spLocks noGrp="1"/>
          </p:cNvSpPr>
          <p:nvPr>
            <p:ph type="title"/>
          </p:nvPr>
        </p:nvSpPr>
        <p:spPr/>
        <p:txBody>
          <a:bodyPr/>
          <a:lstStyle/>
          <a:p>
            <a:r>
              <a:rPr lang="en-US" dirty="0"/>
              <a:t>FALSE</a:t>
            </a:r>
          </a:p>
        </p:txBody>
      </p:sp>
      <p:sp>
        <p:nvSpPr>
          <p:cNvPr id="5" name="Text Placeholder 4">
            <a:extLst>
              <a:ext uri="{FF2B5EF4-FFF2-40B4-BE49-F238E27FC236}">
                <a16:creationId xmlns:a16="http://schemas.microsoft.com/office/drawing/2014/main" id="{69769031-1DD2-AF51-57A8-FB1BD38E96E0}"/>
              </a:ext>
            </a:extLst>
          </p:cNvPr>
          <p:cNvSpPr>
            <a:spLocks noGrp="1"/>
          </p:cNvSpPr>
          <p:nvPr>
            <p:ph type="body" sz="quarter" idx="13"/>
          </p:nvPr>
        </p:nvSpPr>
        <p:spPr/>
        <p:txBody>
          <a:bodyPr>
            <a:normAutofit/>
          </a:bodyPr>
          <a:lstStyle/>
          <a:p>
            <a:r>
              <a:rPr lang="en-US" sz="2900" b="0" i="0" dirty="0">
                <a:solidFill>
                  <a:srgbClr val="000000"/>
                </a:solidFill>
                <a:effectLst/>
                <a:latin typeface="merriweather" panose="00000500000000000000" pitchFamily="2" charset="0"/>
              </a:rPr>
              <a:t>Parents and educators are culprits too.  Kids often receive these negative messages from both parents and teachers.</a:t>
            </a:r>
            <a:endParaRPr lang="en-US" sz="2900" dirty="0"/>
          </a:p>
        </p:txBody>
      </p:sp>
    </p:spTree>
    <p:extLst>
      <p:ext uri="{BB962C8B-B14F-4D97-AF65-F5344CB8AC3E}">
        <p14:creationId xmlns:p14="http://schemas.microsoft.com/office/powerpoint/2010/main" val="9953625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A456BF3-2F29-3FC8-7001-F9816345B214}"/>
              </a:ext>
            </a:extLst>
          </p:cNvPr>
          <p:cNvSpPr>
            <a:spLocks noGrp="1"/>
          </p:cNvSpPr>
          <p:nvPr>
            <p:ph type="sldNum" sz="quarter" idx="12"/>
          </p:nvPr>
        </p:nvSpPr>
        <p:spPr/>
        <p:txBody>
          <a:bodyPr/>
          <a:lstStyle/>
          <a:p>
            <a:fld id="{98C0CDE5-970C-4CC4-BF43-0DA127E73E82}" type="slidenum">
              <a:rPr lang="en-US" noProof="0" smtClean="0"/>
              <a:t>36</a:t>
            </a:fld>
            <a:endParaRPr lang="en-US" noProof="0" dirty="0"/>
          </a:p>
        </p:txBody>
      </p:sp>
      <p:sp>
        <p:nvSpPr>
          <p:cNvPr id="5" name="Title 4">
            <a:extLst>
              <a:ext uri="{FF2B5EF4-FFF2-40B4-BE49-F238E27FC236}">
                <a16:creationId xmlns:a16="http://schemas.microsoft.com/office/drawing/2014/main" id="{D77C2870-909F-10B0-0BF2-FC01F833A32D}"/>
              </a:ext>
            </a:extLst>
          </p:cNvPr>
          <p:cNvSpPr>
            <a:spLocks noGrp="1"/>
          </p:cNvSpPr>
          <p:nvPr>
            <p:ph type="title"/>
          </p:nvPr>
        </p:nvSpPr>
        <p:spPr/>
        <p:txBody>
          <a:bodyPr/>
          <a:lstStyle/>
          <a:p>
            <a:r>
              <a:rPr lang="en-US" dirty="0"/>
              <a:t>Myth # 6</a:t>
            </a:r>
          </a:p>
        </p:txBody>
      </p:sp>
      <p:sp>
        <p:nvSpPr>
          <p:cNvPr id="6" name="Text Placeholder 5">
            <a:extLst>
              <a:ext uri="{FF2B5EF4-FFF2-40B4-BE49-F238E27FC236}">
                <a16:creationId xmlns:a16="http://schemas.microsoft.com/office/drawing/2014/main" id="{424F83E1-EF80-CC39-BE9A-B0197391544B}"/>
              </a:ext>
            </a:extLst>
          </p:cNvPr>
          <p:cNvSpPr>
            <a:spLocks noGrp="1"/>
          </p:cNvSpPr>
          <p:nvPr>
            <p:ph type="body" sz="quarter" idx="13"/>
          </p:nvPr>
        </p:nvSpPr>
        <p:spPr/>
        <p:txBody>
          <a:bodyPr>
            <a:normAutofit/>
          </a:bodyPr>
          <a:lstStyle/>
          <a:p>
            <a:pPr fontAlgn="base"/>
            <a:r>
              <a:rPr lang="en-US" sz="4500" b="0" i="0" dirty="0">
                <a:solidFill>
                  <a:srgbClr val="000000"/>
                </a:solidFill>
                <a:effectLst/>
                <a:latin typeface="merriweather" panose="00000500000000000000" pitchFamily="2" charset="0"/>
              </a:rPr>
              <a:t>Kids with ADHD can't learn new concepts.</a:t>
            </a:r>
          </a:p>
        </p:txBody>
      </p:sp>
    </p:spTree>
    <p:extLst>
      <p:ext uri="{BB962C8B-B14F-4D97-AF65-F5344CB8AC3E}">
        <p14:creationId xmlns:p14="http://schemas.microsoft.com/office/powerpoint/2010/main" val="1542340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093BB5-8E15-4EC6-2952-EA180D05CACB}"/>
              </a:ext>
            </a:extLst>
          </p:cNvPr>
          <p:cNvSpPr>
            <a:spLocks noGrp="1"/>
          </p:cNvSpPr>
          <p:nvPr>
            <p:ph type="sldNum" sz="quarter" idx="12"/>
          </p:nvPr>
        </p:nvSpPr>
        <p:spPr/>
        <p:txBody>
          <a:bodyPr/>
          <a:lstStyle/>
          <a:p>
            <a:fld id="{98C0CDE5-970C-4CC4-BF43-0DA127E73E82}" type="slidenum">
              <a:rPr lang="en-US" noProof="0" smtClean="0"/>
              <a:t>37</a:t>
            </a:fld>
            <a:endParaRPr lang="en-US" noProof="0" dirty="0"/>
          </a:p>
        </p:txBody>
      </p:sp>
      <p:sp>
        <p:nvSpPr>
          <p:cNvPr id="4" name="Title 3">
            <a:extLst>
              <a:ext uri="{FF2B5EF4-FFF2-40B4-BE49-F238E27FC236}">
                <a16:creationId xmlns:a16="http://schemas.microsoft.com/office/drawing/2014/main" id="{D1DBDF79-F57F-3D2F-70C6-661E23B17553}"/>
              </a:ext>
            </a:extLst>
          </p:cNvPr>
          <p:cNvSpPr>
            <a:spLocks noGrp="1"/>
          </p:cNvSpPr>
          <p:nvPr>
            <p:ph type="title"/>
          </p:nvPr>
        </p:nvSpPr>
        <p:spPr/>
        <p:txBody>
          <a:bodyPr/>
          <a:lstStyle/>
          <a:p>
            <a:r>
              <a:rPr lang="en-US" dirty="0"/>
              <a:t>FALSE</a:t>
            </a:r>
          </a:p>
        </p:txBody>
      </p:sp>
      <p:sp>
        <p:nvSpPr>
          <p:cNvPr id="5" name="Text Placeholder 4">
            <a:extLst>
              <a:ext uri="{FF2B5EF4-FFF2-40B4-BE49-F238E27FC236}">
                <a16:creationId xmlns:a16="http://schemas.microsoft.com/office/drawing/2014/main" id="{69769031-1DD2-AF51-57A8-FB1BD38E96E0}"/>
              </a:ext>
            </a:extLst>
          </p:cNvPr>
          <p:cNvSpPr>
            <a:spLocks noGrp="1"/>
          </p:cNvSpPr>
          <p:nvPr>
            <p:ph type="body" sz="quarter" idx="13"/>
          </p:nvPr>
        </p:nvSpPr>
        <p:spPr>
          <a:xfrm>
            <a:off x="1444441" y="2373246"/>
            <a:ext cx="9894119" cy="2111508"/>
          </a:xfrm>
        </p:spPr>
        <p:txBody>
          <a:bodyPr>
            <a:noAutofit/>
          </a:bodyPr>
          <a:lstStyle/>
          <a:p>
            <a:pPr>
              <a:lnSpc>
                <a:spcPct val="100000"/>
              </a:lnSpc>
            </a:pPr>
            <a:r>
              <a:rPr lang="en-US" sz="4000" b="0" i="0" dirty="0">
                <a:solidFill>
                  <a:srgbClr val="000000"/>
                </a:solidFill>
                <a:effectLst/>
                <a:latin typeface="merriweather" panose="00000500000000000000" pitchFamily="2" charset="0"/>
              </a:rPr>
              <a:t>Kids with ADHD need the adults in their lives to help them identify and harness their strengths to enhance learning opportunities. </a:t>
            </a:r>
            <a:endParaRPr lang="en-US" sz="4000" dirty="0"/>
          </a:p>
        </p:txBody>
      </p:sp>
    </p:spTree>
    <p:extLst>
      <p:ext uri="{BB962C8B-B14F-4D97-AF65-F5344CB8AC3E}">
        <p14:creationId xmlns:p14="http://schemas.microsoft.com/office/powerpoint/2010/main" val="18320614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A456BF3-2F29-3FC8-7001-F9816345B214}"/>
              </a:ext>
            </a:extLst>
          </p:cNvPr>
          <p:cNvSpPr>
            <a:spLocks noGrp="1"/>
          </p:cNvSpPr>
          <p:nvPr>
            <p:ph type="sldNum" sz="quarter" idx="12"/>
          </p:nvPr>
        </p:nvSpPr>
        <p:spPr/>
        <p:txBody>
          <a:bodyPr/>
          <a:lstStyle/>
          <a:p>
            <a:fld id="{98C0CDE5-970C-4CC4-BF43-0DA127E73E82}" type="slidenum">
              <a:rPr lang="en-US" noProof="0" smtClean="0"/>
              <a:t>38</a:t>
            </a:fld>
            <a:endParaRPr lang="en-US" noProof="0" dirty="0"/>
          </a:p>
        </p:txBody>
      </p:sp>
      <p:sp>
        <p:nvSpPr>
          <p:cNvPr id="5" name="Title 4">
            <a:extLst>
              <a:ext uri="{FF2B5EF4-FFF2-40B4-BE49-F238E27FC236}">
                <a16:creationId xmlns:a16="http://schemas.microsoft.com/office/drawing/2014/main" id="{D77C2870-909F-10B0-0BF2-FC01F833A32D}"/>
              </a:ext>
            </a:extLst>
          </p:cNvPr>
          <p:cNvSpPr>
            <a:spLocks noGrp="1"/>
          </p:cNvSpPr>
          <p:nvPr>
            <p:ph type="title"/>
          </p:nvPr>
        </p:nvSpPr>
        <p:spPr/>
        <p:txBody>
          <a:bodyPr/>
          <a:lstStyle/>
          <a:p>
            <a:r>
              <a:rPr lang="en-US" dirty="0"/>
              <a:t>Myth # 7</a:t>
            </a:r>
          </a:p>
        </p:txBody>
      </p:sp>
      <p:sp>
        <p:nvSpPr>
          <p:cNvPr id="6" name="Text Placeholder 5">
            <a:extLst>
              <a:ext uri="{FF2B5EF4-FFF2-40B4-BE49-F238E27FC236}">
                <a16:creationId xmlns:a16="http://schemas.microsoft.com/office/drawing/2014/main" id="{424F83E1-EF80-CC39-BE9A-B0197391544B}"/>
              </a:ext>
            </a:extLst>
          </p:cNvPr>
          <p:cNvSpPr>
            <a:spLocks noGrp="1"/>
          </p:cNvSpPr>
          <p:nvPr>
            <p:ph type="body" sz="quarter" idx="13"/>
          </p:nvPr>
        </p:nvSpPr>
        <p:spPr/>
        <p:txBody>
          <a:bodyPr>
            <a:normAutofit/>
          </a:bodyPr>
          <a:lstStyle/>
          <a:p>
            <a:r>
              <a:rPr lang="en-US" sz="4500" dirty="0">
                <a:latin typeface="merriweather" panose="00000500000000000000" pitchFamily="2" charset="0"/>
              </a:rPr>
              <a:t>It's not that hard to manage the symptoms of ADHD.</a:t>
            </a:r>
          </a:p>
        </p:txBody>
      </p:sp>
    </p:spTree>
    <p:extLst>
      <p:ext uri="{BB962C8B-B14F-4D97-AF65-F5344CB8AC3E}">
        <p14:creationId xmlns:p14="http://schemas.microsoft.com/office/powerpoint/2010/main" val="498839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093BB5-8E15-4EC6-2952-EA180D05CACB}"/>
              </a:ext>
            </a:extLst>
          </p:cNvPr>
          <p:cNvSpPr>
            <a:spLocks noGrp="1"/>
          </p:cNvSpPr>
          <p:nvPr>
            <p:ph type="sldNum" sz="quarter" idx="12"/>
          </p:nvPr>
        </p:nvSpPr>
        <p:spPr/>
        <p:txBody>
          <a:bodyPr/>
          <a:lstStyle/>
          <a:p>
            <a:fld id="{98C0CDE5-970C-4CC4-BF43-0DA127E73E82}" type="slidenum">
              <a:rPr lang="en-US" noProof="0" smtClean="0"/>
              <a:t>39</a:t>
            </a:fld>
            <a:endParaRPr lang="en-US" noProof="0" dirty="0"/>
          </a:p>
        </p:txBody>
      </p:sp>
      <p:sp>
        <p:nvSpPr>
          <p:cNvPr id="4" name="Title 3">
            <a:extLst>
              <a:ext uri="{FF2B5EF4-FFF2-40B4-BE49-F238E27FC236}">
                <a16:creationId xmlns:a16="http://schemas.microsoft.com/office/drawing/2014/main" id="{D1DBDF79-F57F-3D2F-70C6-661E23B17553}"/>
              </a:ext>
            </a:extLst>
          </p:cNvPr>
          <p:cNvSpPr>
            <a:spLocks noGrp="1"/>
          </p:cNvSpPr>
          <p:nvPr>
            <p:ph type="title"/>
          </p:nvPr>
        </p:nvSpPr>
        <p:spPr/>
        <p:txBody>
          <a:bodyPr/>
          <a:lstStyle/>
          <a:p>
            <a:r>
              <a:rPr lang="en-US" dirty="0"/>
              <a:t>FALSE</a:t>
            </a:r>
          </a:p>
        </p:txBody>
      </p:sp>
      <p:sp>
        <p:nvSpPr>
          <p:cNvPr id="5" name="Text Placeholder 4">
            <a:extLst>
              <a:ext uri="{FF2B5EF4-FFF2-40B4-BE49-F238E27FC236}">
                <a16:creationId xmlns:a16="http://schemas.microsoft.com/office/drawing/2014/main" id="{69769031-1DD2-AF51-57A8-FB1BD38E96E0}"/>
              </a:ext>
            </a:extLst>
          </p:cNvPr>
          <p:cNvSpPr>
            <a:spLocks noGrp="1"/>
          </p:cNvSpPr>
          <p:nvPr>
            <p:ph type="body" sz="quarter" idx="13"/>
          </p:nvPr>
        </p:nvSpPr>
        <p:spPr/>
        <p:txBody>
          <a:bodyPr>
            <a:normAutofit/>
          </a:bodyPr>
          <a:lstStyle/>
          <a:p>
            <a:r>
              <a:rPr lang="en-US" sz="2500" b="0" i="0" dirty="0">
                <a:solidFill>
                  <a:srgbClr val="000000"/>
                </a:solidFill>
                <a:effectLst/>
                <a:latin typeface="merriweather" panose="00000500000000000000" pitchFamily="2" charset="0"/>
              </a:rPr>
              <a:t>A child diagnosed with ADHD may experience difficulty with executive functioning skills and maintaining focus. </a:t>
            </a:r>
            <a:endParaRPr lang="en-US" sz="2500" dirty="0"/>
          </a:p>
        </p:txBody>
      </p:sp>
    </p:spTree>
    <p:extLst>
      <p:ext uri="{BB962C8B-B14F-4D97-AF65-F5344CB8AC3E}">
        <p14:creationId xmlns:p14="http://schemas.microsoft.com/office/powerpoint/2010/main" val="33346844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A456BF3-2F29-3FC8-7001-F9816345B214}"/>
              </a:ext>
            </a:extLst>
          </p:cNvPr>
          <p:cNvSpPr>
            <a:spLocks noGrp="1"/>
          </p:cNvSpPr>
          <p:nvPr>
            <p:ph type="sldNum" sz="quarter" idx="12"/>
          </p:nvPr>
        </p:nvSpPr>
        <p:spPr/>
        <p:txBody>
          <a:bodyPr/>
          <a:lstStyle/>
          <a:p>
            <a:fld id="{98C0CDE5-970C-4CC4-BF43-0DA127E73E82}" type="slidenum">
              <a:rPr lang="en-US" noProof="0" smtClean="0"/>
              <a:t>40</a:t>
            </a:fld>
            <a:endParaRPr lang="en-US" noProof="0" dirty="0"/>
          </a:p>
        </p:txBody>
      </p:sp>
      <p:sp>
        <p:nvSpPr>
          <p:cNvPr id="5" name="Title 4">
            <a:extLst>
              <a:ext uri="{FF2B5EF4-FFF2-40B4-BE49-F238E27FC236}">
                <a16:creationId xmlns:a16="http://schemas.microsoft.com/office/drawing/2014/main" id="{D77C2870-909F-10B0-0BF2-FC01F833A32D}"/>
              </a:ext>
            </a:extLst>
          </p:cNvPr>
          <p:cNvSpPr>
            <a:spLocks noGrp="1"/>
          </p:cNvSpPr>
          <p:nvPr>
            <p:ph type="title"/>
          </p:nvPr>
        </p:nvSpPr>
        <p:spPr/>
        <p:txBody>
          <a:bodyPr/>
          <a:lstStyle/>
          <a:p>
            <a:r>
              <a:rPr lang="en-US" dirty="0"/>
              <a:t>Myth # 8</a:t>
            </a:r>
          </a:p>
        </p:txBody>
      </p:sp>
      <p:sp>
        <p:nvSpPr>
          <p:cNvPr id="6" name="Text Placeholder 5">
            <a:extLst>
              <a:ext uri="{FF2B5EF4-FFF2-40B4-BE49-F238E27FC236}">
                <a16:creationId xmlns:a16="http://schemas.microsoft.com/office/drawing/2014/main" id="{424F83E1-EF80-CC39-BE9A-B0197391544B}"/>
              </a:ext>
            </a:extLst>
          </p:cNvPr>
          <p:cNvSpPr>
            <a:spLocks noGrp="1"/>
          </p:cNvSpPr>
          <p:nvPr>
            <p:ph type="body" sz="quarter" idx="13"/>
          </p:nvPr>
        </p:nvSpPr>
        <p:spPr/>
        <p:txBody>
          <a:bodyPr>
            <a:normAutofit/>
          </a:bodyPr>
          <a:lstStyle/>
          <a:p>
            <a:r>
              <a:rPr lang="en-US" sz="4500" dirty="0">
                <a:latin typeface="merriweather" panose="00000500000000000000" pitchFamily="2" charset="0"/>
              </a:rPr>
              <a:t>Medication is the only way to help a child with ADHD.</a:t>
            </a:r>
          </a:p>
        </p:txBody>
      </p:sp>
    </p:spTree>
    <p:extLst>
      <p:ext uri="{BB962C8B-B14F-4D97-AF65-F5344CB8AC3E}">
        <p14:creationId xmlns:p14="http://schemas.microsoft.com/office/powerpoint/2010/main" val="16564233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093BB5-8E15-4EC6-2952-EA180D05CACB}"/>
              </a:ext>
            </a:extLst>
          </p:cNvPr>
          <p:cNvSpPr>
            <a:spLocks noGrp="1"/>
          </p:cNvSpPr>
          <p:nvPr>
            <p:ph type="sldNum" sz="quarter" idx="12"/>
          </p:nvPr>
        </p:nvSpPr>
        <p:spPr/>
        <p:txBody>
          <a:bodyPr/>
          <a:lstStyle/>
          <a:p>
            <a:fld id="{98C0CDE5-970C-4CC4-BF43-0DA127E73E82}" type="slidenum">
              <a:rPr lang="en-US" noProof="0" smtClean="0"/>
              <a:t>41</a:t>
            </a:fld>
            <a:endParaRPr lang="en-US" noProof="0" dirty="0"/>
          </a:p>
        </p:txBody>
      </p:sp>
      <p:sp>
        <p:nvSpPr>
          <p:cNvPr id="4" name="Title 3">
            <a:extLst>
              <a:ext uri="{FF2B5EF4-FFF2-40B4-BE49-F238E27FC236}">
                <a16:creationId xmlns:a16="http://schemas.microsoft.com/office/drawing/2014/main" id="{D1DBDF79-F57F-3D2F-70C6-661E23B17553}"/>
              </a:ext>
            </a:extLst>
          </p:cNvPr>
          <p:cNvSpPr>
            <a:spLocks noGrp="1"/>
          </p:cNvSpPr>
          <p:nvPr>
            <p:ph type="title"/>
          </p:nvPr>
        </p:nvSpPr>
        <p:spPr/>
        <p:txBody>
          <a:bodyPr/>
          <a:lstStyle/>
          <a:p>
            <a:r>
              <a:rPr lang="en-US" dirty="0"/>
              <a:t>FALSE</a:t>
            </a:r>
          </a:p>
        </p:txBody>
      </p:sp>
      <p:sp>
        <p:nvSpPr>
          <p:cNvPr id="5" name="Text Placeholder 4">
            <a:extLst>
              <a:ext uri="{FF2B5EF4-FFF2-40B4-BE49-F238E27FC236}">
                <a16:creationId xmlns:a16="http://schemas.microsoft.com/office/drawing/2014/main" id="{69769031-1DD2-AF51-57A8-FB1BD38E96E0}"/>
              </a:ext>
            </a:extLst>
          </p:cNvPr>
          <p:cNvSpPr>
            <a:spLocks noGrp="1"/>
          </p:cNvSpPr>
          <p:nvPr>
            <p:ph type="body" sz="quarter" idx="13"/>
          </p:nvPr>
        </p:nvSpPr>
        <p:spPr/>
        <p:txBody>
          <a:bodyPr>
            <a:noAutofit/>
          </a:bodyPr>
          <a:lstStyle/>
          <a:p>
            <a:pPr>
              <a:lnSpc>
                <a:spcPct val="170000"/>
              </a:lnSpc>
            </a:pPr>
            <a:r>
              <a:rPr lang="en-US" sz="2500" b="0" i="0" dirty="0">
                <a:solidFill>
                  <a:srgbClr val="000000"/>
                </a:solidFill>
                <a:effectLst/>
                <a:latin typeface="merriweather" panose="00000500000000000000" pitchFamily="2" charset="0"/>
              </a:rPr>
              <a:t>There are a variety of treatment options including prescription medication,  behavioral training, coaching, and therapy that have been proven effective to help manage the symptoms of ADHD.</a:t>
            </a:r>
            <a:endParaRPr lang="en-US" sz="2500" dirty="0"/>
          </a:p>
        </p:txBody>
      </p:sp>
    </p:spTree>
    <p:extLst>
      <p:ext uri="{BB962C8B-B14F-4D97-AF65-F5344CB8AC3E}">
        <p14:creationId xmlns:p14="http://schemas.microsoft.com/office/powerpoint/2010/main" val="28090245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A456BF3-2F29-3FC8-7001-F9816345B214}"/>
              </a:ext>
            </a:extLst>
          </p:cNvPr>
          <p:cNvSpPr>
            <a:spLocks noGrp="1"/>
          </p:cNvSpPr>
          <p:nvPr>
            <p:ph type="sldNum" sz="quarter" idx="12"/>
          </p:nvPr>
        </p:nvSpPr>
        <p:spPr/>
        <p:txBody>
          <a:bodyPr/>
          <a:lstStyle/>
          <a:p>
            <a:fld id="{98C0CDE5-970C-4CC4-BF43-0DA127E73E82}" type="slidenum">
              <a:rPr lang="en-US" noProof="0" smtClean="0"/>
              <a:t>42</a:t>
            </a:fld>
            <a:endParaRPr lang="en-US" noProof="0" dirty="0"/>
          </a:p>
        </p:txBody>
      </p:sp>
      <p:sp>
        <p:nvSpPr>
          <p:cNvPr id="5" name="Title 4">
            <a:extLst>
              <a:ext uri="{FF2B5EF4-FFF2-40B4-BE49-F238E27FC236}">
                <a16:creationId xmlns:a16="http://schemas.microsoft.com/office/drawing/2014/main" id="{D77C2870-909F-10B0-0BF2-FC01F833A32D}"/>
              </a:ext>
            </a:extLst>
          </p:cNvPr>
          <p:cNvSpPr>
            <a:spLocks noGrp="1"/>
          </p:cNvSpPr>
          <p:nvPr>
            <p:ph type="title"/>
          </p:nvPr>
        </p:nvSpPr>
        <p:spPr/>
        <p:txBody>
          <a:bodyPr/>
          <a:lstStyle/>
          <a:p>
            <a:r>
              <a:rPr lang="en-US" dirty="0"/>
              <a:t>Myth # 9</a:t>
            </a:r>
          </a:p>
        </p:txBody>
      </p:sp>
      <p:sp>
        <p:nvSpPr>
          <p:cNvPr id="6" name="Text Placeholder 5">
            <a:extLst>
              <a:ext uri="{FF2B5EF4-FFF2-40B4-BE49-F238E27FC236}">
                <a16:creationId xmlns:a16="http://schemas.microsoft.com/office/drawing/2014/main" id="{424F83E1-EF80-CC39-BE9A-B0197391544B}"/>
              </a:ext>
            </a:extLst>
          </p:cNvPr>
          <p:cNvSpPr>
            <a:spLocks noGrp="1"/>
          </p:cNvSpPr>
          <p:nvPr>
            <p:ph type="body" sz="quarter" idx="13"/>
          </p:nvPr>
        </p:nvSpPr>
        <p:spPr/>
        <p:txBody>
          <a:bodyPr>
            <a:normAutofit/>
          </a:bodyPr>
          <a:lstStyle/>
          <a:p>
            <a:r>
              <a:rPr lang="en-US" sz="4500" dirty="0">
                <a:latin typeface="merriweather" panose="00000500000000000000" pitchFamily="2" charset="0"/>
              </a:rPr>
              <a:t>If a child has  ADHD, they can't have any other diagnosis.</a:t>
            </a:r>
          </a:p>
        </p:txBody>
      </p:sp>
    </p:spTree>
    <p:extLst>
      <p:ext uri="{BB962C8B-B14F-4D97-AF65-F5344CB8AC3E}">
        <p14:creationId xmlns:p14="http://schemas.microsoft.com/office/powerpoint/2010/main" val="23087737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093BB5-8E15-4EC6-2952-EA180D05CACB}"/>
              </a:ext>
            </a:extLst>
          </p:cNvPr>
          <p:cNvSpPr>
            <a:spLocks noGrp="1"/>
          </p:cNvSpPr>
          <p:nvPr>
            <p:ph type="sldNum" sz="quarter" idx="12"/>
          </p:nvPr>
        </p:nvSpPr>
        <p:spPr/>
        <p:txBody>
          <a:bodyPr/>
          <a:lstStyle/>
          <a:p>
            <a:fld id="{98C0CDE5-970C-4CC4-BF43-0DA127E73E82}" type="slidenum">
              <a:rPr lang="en-US" noProof="0" smtClean="0"/>
              <a:t>43</a:t>
            </a:fld>
            <a:endParaRPr lang="en-US" noProof="0" dirty="0"/>
          </a:p>
        </p:txBody>
      </p:sp>
      <p:sp>
        <p:nvSpPr>
          <p:cNvPr id="4" name="Title 3">
            <a:extLst>
              <a:ext uri="{FF2B5EF4-FFF2-40B4-BE49-F238E27FC236}">
                <a16:creationId xmlns:a16="http://schemas.microsoft.com/office/drawing/2014/main" id="{D1DBDF79-F57F-3D2F-70C6-661E23B17553}"/>
              </a:ext>
            </a:extLst>
          </p:cNvPr>
          <p:cNvSpPr>
            <a:spLocks noGrp="1"/>
          </p:cNvSpPr>
          <p:nvPr>
            <p:ph type="title"/>
          </p:nvPr>
        </p:nvSpPr>
        <p:spPr/>
        <p:txBody>
          <a:bodyPr/>
          <a:lstStyle/>
          <a:p>
            <a:r>
              <a:rPr lang="en-US" dirty="0"/>
              <a:t>FALSE</a:t>
            </a:r>
          </a:p>
        </p:txBody>
      </p:sp>
      <p:sp>
        <p:nvSpPr>
          <p:cNvPr id="5" name="Text Placeholder 4">
            <a:extLst>
              <a:ext uri="{FF2B5EF4-FFF2-40B4-BE49-F238E27FC236}">
                <a16:creationId xmlns:a16="http://schemas.microsoft.com/office/drawing/2014/main" id="{69769031-1DD2-AF51-57A8-FB1BD38E96E0}"/>
              </a:ext>
            </a:extLst>
          </p:cNvPr>
          <p:cNvSpPr>
            <a:spLocks noGrp="1"/>
          </p:cNvSpPr>
          <p:nvPr>
            <p:ph type="body" sz="quarter" idx="13"/>
          </p:nvPr>
        </p:nvSpPr>
        <p:spPr/>
        <p:txBody>
          <a:bodyPr>
            <a:normAutofit/>
          </a:bodyPr>
          <a:lstStyle/>
          <a:p>
            <a:pPr>
              <a:lnSpc>
                <a:spcPct val="100000"/>
              </a:lnSpc>
            </a:pPr>
            <a:r>
              <a:rPr lang="en-US" sz="2500" b="0" i="0" dirty="0">
                <a:solidFill>
                  <a:srgbClr val="000000"/>
                </a:solidFill>
                <a:effectLst/>
                <a:latin typeface="merriweather" panose="00000500000000000000" pitchFamily="2" charset="0"/>
              </a:rPr>
              <a:t>Oftentimes, the clinical features of ADHD may overlap with other conditions.  It is not uncommon for a child diagnosed with ADHD to exhibit symptoms of other disorders (i.e., Autism Spectrum Disorder, Learning, Tic, Depressive, Mood, Anxiety, and Conduct disorders).</a:t>
            </a:r>
            <a:endParaRPr lang="en-US" sz="2500" dirty="0"/>
          </a:p>
        </p:txBody>
      </p:sp>
    </p:spTree>
    <p:extLst>
      <p:ext uri="{BB962C8B-B14F-4D97-AF65-F5344CB8AC3E}">
        <p14:creationId xmlns:p14="http://schemas.microsoft.com/office/powerpoint/2010/main" val="17316931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310827-9A13-E1FD-34C3-417F0E469B9C}"/>
              </a:ext>
            </a:extLst>
          </p:cNvPr>
          <p:cNvSpPr>
            <a:spLocks noGrp="1"/>
          </p:cNvSpPr>
          <p:nvPr>
            <p:ph type="ftr" sz="quarter" idx="11"/>
          </p:nvPr>
        </p:nvSpPr>
        <p:spPr>
          <a:xfrm>
            <a:off x="702219" y="6128386"/>
            <a:ext cx="3699964" cy="365125"/>
          </a:xfrm>
        </p:spPr>
        <p:txBody>
          <a:bodyPr/>
          <a:lstStyle/>
          <a:p>
            <a:r>
              <a:rPr lang="en-US" dirty="0"/>
              <a:t>Reference:  Understood.org</a:t>
            </a:r>
            <a:endParaRPr lang="en-US" noProof="0" dirty="0"/>
          </a:p>
        </p:txBody>
      </p:sp>
      <p:sp>
        <p:nvSpPr>
          <p:cNvPr id="3" name="Slide Number Placeholder 2">
            <a:extLst>
              <a:ext uri="{FF2B5EF4-FFF2-40B4-BE49-F238E27FC236}">
                <a16:creationId xmlns:a16="http://schemas.microsoft.com/office/drawing/2014/main" id="{7FA60EA0-547B-4FBE-1A27-588413072C77}"/>
              </a:ext>
            </a:extLst>
          </p:cNvPr>
          <p:cNvSpPr>
            <a:spLocks noGrp="1"/>
          </p:cNvSpPr>
          <p:nvPr>
            <p:ph type="sldNum" sz="quarter" idx="12"/>
          </p:nvPr>
        </p:nvSpPr>
        <p:spPr/>
        <p:txBody>
          <a:bodyPr/>
          <a:lstStyle/>
          <a:p>
            <a:fld id="{98C0CDE5-970C-4CC4-BF43-0DA127E73E82}" type="slidenum">
              <a:rPr lang="en-US" noProof="0" smtClean="0"/>
              <a:t>44</a:t>
            </a:fld>
            <a:endParaRPr lang="en-US" noProof="0" dirty="0"/>
          </a:p>
        </p:txBody>
      </p:sp>
      <p:sp>
        <p:nvSpPr>
          <p:cNvPr id="4" name="Title 3">
            <a:extLst>
              <a:ext uri="{FF2B5EF4-FFF2-40B4-BE49-F238E27FC236}">
                <a16:creationId xmlns:a16="http://schemas.microsoft.com/office/drawing/2014/main" id="{31BDD688-48EE-C6A0-F3AA-8DC7DFBEB3FF}"/>
              </a:ext>
            </a:extLst>
          </p:cNvPr>
          <p:cNvSpPr>
            <a:spLocks noGrp="1"/>
          </p:cNvSpPr>
          <p:nvPr>
            <p:ph type="title"/>
          </p:nvPr>
        </p:nvSpPr>
        <p:spPr>
          <a:xfrm rot="21180000">
            <a:off x="286932" y="329455"/>
            <a:ext cx="4802059" cy="1325563"/>
          </a:xfrm>
        </p:spPr>
        <p:txBody>
          <a:bodyPr/>
          <a:lstStyle/>
          <a:p>
            <a:r>
              <a:rPr lang="en-US" dirty="0"/>
              <a:t>Battle of the Sexes</a:t>
            </a:r>
          </a:p>
        </p:txBody>
      </p:sp>
      <p:pic>
        <p:nvPicPr>
          <p:cNvPr id="6" name="Online Media 5" title="ADHD in Girls and Boys: Is It Different?">
            <a:hlinkClick r:id="" action="ppaction://media"/>
            <a:extLst>
              <a:ext uri="{FF2B5EF4-FFF2-40B4-BE49-F238E27FC236}">
                <a16:creationId xmlns:a16="http://schemas.microsoft.com/office/drawing/2014/main" id="{BDFFC617-EF74-B6F7-1820-1B64D99524AB}"/>
              </a:ext>
            </a:extLst>
          </p:cNvPr>
          <p:cNvPicPr>
            <a:picLocks noRot="1" noChangeAspect="1"/>
          </p:cNvPicPr>
          <p:nvPr>
            <a:videoFile r:link="rId1"/>
          </p:nvPr>
        </p:nvPicPr>
        <p:blipFill>
          <a:blip r:embed="rId3"/>
          <a:stretch>
            <a:fillRect/>
          </a:stretch>
        </p:blipFill>
        <p:spPr>
          <a:xfrm>
            <a:off x="3007360" y="1734464"/>
            <a:ext cx="7091680" cy="4006800"/>
          </a:xfrm>
          <a:prstGeom prst="rect">
            <a:avLst/>
          </a:prstGeom>
        </p:spPr>
      </p:pic>
    </p:spTree>
    <p:extLst>
      <p:ext uri="{BB962C8B-B14F-4D97-AF65-F5344CB8AC3E}">
        <p14:creationId xmlns:p14="http://schemas.microsoft.com/office/powerpoint/2010/main" val="22422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81793D2-24C9-7DCA-C5AF-B2652C0E57D6}"/>
              </a:ext>
            </a:extLst>
          </p:cNvPr>
          <p:cNvSpPr>
            <a:spLocks noGrp="1"/>
          </p:cNvSpPr>
          <p:nvPr>
            <p:ph type="sldNum" sz="quarter" idx="12"/>
          </p:nvPr>
        </p:nvSpPr>
        <p:spPr>
          <a:xfrm>
            <a:off x="11163743" y="5945824"/>
            <a:ext cx="642257" cy="365125"/>
          </a:xfrm>
        </p:spPr>
        <p:txBody>
          <a:bodyPr anchor="ctr">
            <a:normAutofit/>
          </a:bodyPr>
          <a:lstStyle/>
          <a:p>
            <a:pPr>
              <a:spcAft>
                <a:spcPts val="600"/>
              </a:spcAft>
            </a:pPr>
            <a:fld id="{98C0CDE5-970C-4CC4-BF43-0DA127E73E82}" type="slidenum">
              <a:rPr lang="en-US" noProof="0" smtClean="0"/>
              <a:pPr>
                <a:spcAft>
                  <a:spcPts val="600"/>
                </a:spcAft>
              </a:pPr>
              <a:t>45</a:t>
            </a:fld>
            <a:endParaRPr lang="en-US" noProof="0"/>
          </a:p>
        </p:txBody>
      </p:sp>
      <p:sp>
        <p:nvSpPr>
          <p:cNvPr id="8" name="Title 3">
            <a:extLst>
              <a:ext uri="{FF2B5EF4-FFF2-40B4-BE49-F238E27FC236}">
                <a16:creationId xmlns:a16="http://schemas.microsoft.com/office/drawing/2014/main" id="{3048E11F-B46A-B80B-8BEB-EC14F6F24F87}"/>
              </a:ext>
            </a:extLst>
          </p:cNvPr>
          <p:cNvSpPr>
            <a:spLocks noGrp="1"/>
          </p:cNvSpPr>
          <p:nvPr>
            <p:ph type="title"/>
          </p:nvPr>
        </p:nvSpPr>
        <p:spPr>
          <a:xfrm rot="21180000">
            <a:off x="288463" y="354491"/>
            <a:ext cx="4391191" cy="1325563"/>
          </a:xfrm>
        </p:spPr>
        <p:txBody>
          <a:bodyPr/>
          <a:lstStyle/>
          <a:p>
            <a:r>
              <a:rPr lang="en-US" dirty="0"/>
              <a:t>Check-in w/Fred</a:t>
            </a:r>
          </a:p>
        </p:txBody>
      </p:sp>
      <p:sp>
        <p:nvSpPr>
          <p:cNvPr id="10" name="Content Placeholder 4">
            <a:extLst>
              <a:ext uri="{FF2B5EF4-FFF2-40B4-BE49-F238E27FC236}">
                <a16:creationId xmlns:a16="http://schemas.microsoft.com/office/drawing/2014/main" id="{B52DDA7F-4E9F-300A-C816-2C3592BCF021}"/>
              </a:ext>
            </a:extLst>
          </p:cNvPr>
          <p:cNvSpPr>
            <a:spLocks noGrp="1"/>
          </p:cNvSpPr>
          <p:nvPr>
            <p:ph idx="1"/>
          </p:nvPr>
        </p:nvSpPr>
        <p:spPr>
          <a:xfrm>
            <a:off x="1042296" y="1959611"/>
            <a:ext cx="10442575" cy="4351338"/>
          </a:xfrm>
        </p:spPr>
        <p:txBody>
          <a:bodyPr/>
          <a:lstStyle/>
          <a:p>
            <a:pPr marL="0" marR="0" indent="0">
              <a:spcBef>
                <a:spcPts val="0"/>
              </a:spcBef>
              <a:buNone/>
            </a:pPr>
            <a:r>
              <a:rPr lang="en-US" sz="2500" b="1" dirty="0">
                <a:solidFill>
                  <a:srgbClr val="212529"/>
                </a:solidFill>
                <a:effectLst/>
                <a:latin typeface="Segoe UI" panose="020B0502040204020203" pitchFamily="34" charset="0"/>
                <a:ea typeface="Times New Roman" panose="02020603050405020304" pitchFamily="18" charset="0"/>
              </a:rPr>
              <a:t>Fred &amp; ADHD</a:t>
            </a:r>
            <a:endParaRPr lang="en-US" sz="2500" b="1" dirty="0">
              <a:latin typeface="Times New Roman" panose="02020603050405020304" pitchFamily="18" charset="0"/>
              <a:ea typeface="Times New Roman" panose="02020603050405020304" pitchFamily="18" charset="0"/>
            </a:endParaRPr>
          </a:p>
          <a:p>
            <a:pPr marL="0" marR="0" indent="0">
              <a:spcBef>
                <a:spcPts val="0"/>
              </a:spcBef>
              <a:buNone/>
            </a:pPr>
            <a:endParaRPr lang="en-US" sz="2500" b="1" dirty="0">
              <a:solidFill>
                <a:srgbClr val="212529"/>
              </a:solidFill>
              <a:effectLst/>
              <a:latin typeface="Times New Roman" panose="02020603050405020304" pitchFamily="18" charset="0"/>
              <a:ea typeface="Times New Roman" panose="02020603050405020304" pitchFamily="18" charset="0"/>
            </a:endParaRPr>
          </a:p>
          <a:p>
            <a:pPr marL="0" marR="0" indent="0">
              <a:spcBef>
                <a:spcPts val="0"/>
              </a:spcBef>
              <a:buNone/>
            </a:pPr>
            <a:r>
              <a:rPr lang="en-US" sz="2500" dirty="0">
                <a:solidFill>
                  <a:srgbClr val="212529"/>
                </a:solidFill>
                <a:effectLst/>
                <a:latin typeface="Segoe UI" panose="020B0502040204020203" pitchFamily="34" charset="0"/>
                <a:ea typeface="Times New Roman" panose="02020603050405020304" pitchFamily="18" charset="0"/>
              </a:rPr>
              <a:t>When looking at the diagnosis of ADHD there are three main characteristics that individuals showcase. These characteristics are inattention, hyperactivity, and impulsivity. If we are to look at the case of Fred, we see that he is suffering from inattention based on his incomplete worksheets and difficulty managing his focus. </a:t>
            </a:r>
            <a:endParaRPr lang="en-US" sz="2500" dirty="0">
              <a:effectLst/>
              <a:latin typeface="Times New Roman" panose="02020603050405020304" pitchFamily="18" charset="0"/>
              <a:ea typeface="Times New Roman" panose="02020603050405020304" pitchFamily="18" charset="0"/>
            </a:endParaRPr>
          </a:p>
          <a:p>
            <a:endParaRPr lang="en-US" dirty="0"/>
          </a:p>
        </p:txBody>
      </p:sp>
      <p:pic>
        <p:nvPicPr>
          <p:cNvPr id="4" name="Picture 3" descr="A child sitting at a desk with a book&#10;&#10;Description automatically generated">
            <a:extLst>
              <a:ext uri="{FF2B5EF4-FFF2-40B4-BE49-F238E27FC236}">
                <a16:creationId xmlns:a16="http://schemas.microsoft.com/office/drawing/2014/main" id="{7352AB48-866D-BFA5-2028-0607F8BFE524}"/>
              </a:ext>
            </a:extLst>
          </p:cNvPr>
          <p:cNvPicPr>
            <a:picLocks noChangeAspect="1"/>
          </p:cNvPicPr>
          <p:nvPr/>
        </p:nvPicPr>
        <p:blipFill>
          <a:blip r:embed="rId3"/>
          <a:stretch>
            <a:fillRect/>
          </a:stretch>
        </p:blipFill>
        <p:spPr>
          <a:xfrm>
            <a:off x="9874924" y="281614"/>
            <a:ext cx="1509046" cy="21076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214055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F135AFF-3000-6325-2FA4-BC0C6CB62B1B}"/>
              </a:ext>
            </a:extLst>
          </p:cNvPr>
          <p:cNvSpPr>
            <a:spLocks noGrp="1"/>
          </p:cNvSpPr>
          <p:nvPr>
            <p:ph type="sldNum" sz="quarter" idx="12"/>
          </p:nvPr>
        </p:nvSpPr>
        <p:spPr/>
        <p:txBody>
          <a:bodyPr/>
          <a:lstStyle/>
          <a:p>
            <a:fld id="{98C0CDE5-970C-4CC4-BF43-0DA127E73E82}" type="slidenum">
              <a:rPr lang="en-US" noProof="0" smtClean="0"/>
              <a:t>46</a:t>
            </a:fld>
            <a:endParaRPr lang="en-US" noProof="0" dirty="0"/>
          </a:p>
        </p:txBody>
      </p:sp>
      <p:sp>
        <p:nvSpPr>
          <p:cNvPr id="7" name="TextBox 6">
            <a:extLst>
              <a:ext uri="{FF2B5EF4-FFF2-40B4-BE49-F238E27FC236}">
                <a16:creationId xmlns:a16="http://schemas.microsoft.com/office/drawing/2014/main" id="{2114A82B-FB4D-EF27-2BE7-D8578D52D1C8}"/>
              </a:ext>
            </a:extLst>
          </p:cNvPr>
          <p:cNvSpPr txBox="1"/>
          <p:nvPr/>
        </p:nvSpPr>
        <p:spPr>
          <a:xfrm>
            <a:off x="2149606" y="1379577"/>
            <a:ext cx="9209314" cy="5478423"/>
          </a:xfrm>
          <a:prstGeom prst="rect">
            <a:avLst/>
          </a:prstGeom>
          <a:noFill/>
        </p:spPr>
        <p:txBody>
          <a:bodyPr wrap="square">
            <a:spAutoFit/>
          </a:bodyPr>
          <a:lstStyle/>
          <a:p>
            <a:pPr marL="0" marR="0">
              <a:spcBef>
                <a:spcPts val="0"/>
              </a:spcBef>
            </a:pPr>
            <a:r>
              <a:rPr lang="en-US" sz="2500" dirty="0">
                <a:solidFill>
                  <a:srgbClr val="212529"/>
                </a:solidFill>
                <a:effectLst/>
                <a:latin typeface="Merriweather" panose="00000500000000000000" pitchFamily="2" charset="0"/>
                <a:ea typeface="Times New Roman" panose="02020603050405020304" pitchFamily="18" charset="0"/>
              </a:rPr>
              <a:t>Students suffering from ADHD may miss items on a worksheet even when it is clear (as in Fred’s case) that they have the skills needed to complete the items correctly (Smith &amp; Tyler, 2010). Due to his inattention, Fred gets distracted and does not focus for long enough to complete each item. </a:t>
            </a:r>
          </a:p>
          <a:p>
            <a:pPr marL="0" marR="0">
              <a:spcBef>
                <a:spcPts val="0"/>
              </a:spcBef>
            </a:pPr>
            <a:endParaRPr lang="en-US" sz="2500" dirty="0">
              <a:solidFill>
                <a:srgbClr val="212529"/>
              </a:solidFill>
              <a:effectLst/>
              <a:latin typeface="Merriweather" panose="00000500000000000000" pitchFamily="2" charset="0"/>
              <a:ea typeface="Times New Roman" panose="02020603050405020304" pitchFamily="18" charset="0"/>
            </a:endParaRPr>
          </a:p>
          <a:p>
            <a:pPr marL="0" marR="0">
              <a:spcBef>
                <a:spcPts val="0"/>
              </a:spcBef>
            </a:pPr>
            <a:r>
              <a:rPr lang="en-US" sz="2500" dirty="0">
                <a:solidFill>
                  <a:srgbClr val="212529"/>
                </a:solidFill>
                <a:effectLst/>
                <a:latin typeface="Merriweather" panose="00000500000000000000" pitchFamily="2" charset="0"/>
                <a:ea typeface="Times New Roman" panose="02020603050405020304" pitchFamily="18" charset="0"/>
              </a:rPr>
              <a:t>He may have the inability to focus on the smaller details of a task or pay attention to the wrong features of the tasks which causes him to turn in incomplete assignments (Smith &amp; Tyler, 2010). In the description given of Fred, there do not seem to be signs of hyperactivity, but this characteristic may or may not be present to confirm a diagnosis of ADHD. </a:t>
            </a:r>
            <a:endParaRPr lang="en-US" sz="2500" dirty="0">
              <a:effectLst/>
              <a:latin typeface="Merriweather" panose="00000500000000000000" pitchFamily="2" charset="0"/>
              <a:ea typeface="Times New Roman" panose="02020603050405020304" pitchFamily="18" charset="0"/>
            </a:endParaRPr>
          </a:p>
        </p:txBody>
      </p:sp>
    </p:spTree>
    <p:extLst>
      <p:ext uri="{BB962C8B-B14F-4D97-AF65-F5344CB8AC3E}">
        <p14:creationId xmlns:p14="http://schemas.microsoft.com/office/powerpoint/2010/main" val="16701170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CB71603-9B0A-7367-29BE-0C6C12C739A1}"/>
              </a:ext>
            </a:extLst>
          </p:cNvPr>
          <p:cNvSpPr>
            <a:spLocks noGrp="1"/>
          </p:cNvSpPr>
          <p:nvPr>
            <p:ph type="sldNum" sz="quarter" idx="12"/>
          </p:nvPr>
        </p:nvSpPr>
        <p:spPr/>
        <p:txBody>
          <a:bodyPr/>
          <a:lstStyle/>
          <a:p>
            <a:fld id="{98C0CDE5-970C-4CC4-BF43-0DA127E73E82}" type="slidenum">
              <a:rPr lang="en-US" noProof="0" smtClean="0"/>
              <a:t>47</a:t>
            </a:fld>
            <a:endParaRPr lang="en-US" noProof="0" dirty="0"/>
          </a:p>
        </p:txBody>
      </p:sp>
      <p:sp>
        <p:nvSpPr>
          <p:cNvPr id="5" name="TextBox 4">
            <a:extLst>
              <a:ext uri="{FF2B5EF4-FFF2-40B4-BE49-F238E27FC236}">
                <a16:creationId xmlns:a16="http://schemas.microsoft.com/office/drawing/2014/main" id="{3CFA97E2-FB35-308C-B725-B663F2637A4F}"/>
              </a:ext>
            </a:extLst>
          </p:cNvPr>
          <p:cNvSpPr txBox="1"/>
          <p:nvPr/>
        </p:nvSpPr>
        <p:spPr>
          <a:xfrm>
            <a:off x="2187303" y="1286510"/>
            <a:ext cx="9323977" cy="5478423"/>
          </a:xfrm>
          <a:prstGeom prst="rect">
            <a:avLst/>
          </a:prstGeom>
          <a:noFill/>
        </p:spPr>
        <p:txBody>
          <a:bodyPr wrap="square">
            <a:spAutoFit/>
          </a:bodyPr>
          <a:lstStyle/>
          <a:p>
            <a:pPr marL="0" marR="0">
              <a:spcBef>
                <a:spcPts val="0"/>
              </a:spcBef>
            </a:pPr>
            <a:r>
              <a:rPr lang="en-US" sz="2500" dirty="0">
                <a:solidFill>
                  <a:srgbClr val="212529"/>
                </a:solidFill>
                <a:effectLst/>
                <a:latin typeface="Merriweather" panose="00000500000000000000" pitchFamily="2" charset="0"/>
                <a:ea typeface="Times New Roman" panose="02020603050405020304" pitchFamily="18" charset="0"/>
              </a:rPr>
              <a:t>Fred is, however, showing signs of impulsivity in the form of talking out of turn, interrupting, and offering rude comments. He cannot control his responses to the environment, a classic characteristic of ADHD (Smith &amp; Tyler, 2010). </a:t>
            </a:r>
          </a:p>
          <a:p>
            <a:pPr marL="0" marR="0">
              <a:spcBef>
                <a:spcPts val="0"/>
              </a:spcBef>
            </a:pPr>
            <a:endParaRPr lang="en-US" sz="2500" dirty="0">
              <a:solidFill>
                <a:srgbClr val="212529"/>
              </a:solidFill>
              <a:effectLst/>
              <a:latin typeface="Merriweather" panose="00000500000000000000" pitchFamily="2" charset="0"/>
              <a:ea typeface="Times New Roman" panose="02020603050405020304" pitchFamily="18" charset="0"/>
            </a:endParaRPr>
          </a:p>
          <a:p>
            <a:pPr marL="0" marR="0">
              <a:spcBef>
                <a:spcPts val="0"/>
              </a:spcBef>
            </a:pPr>
            <a:r>
              <a:rPr lang="en-US" sz="2500" dirty="0">
                <a:solidFill>
                  <a:srgbClr val="212529"/>
                </a:solidFill>
                <a:effectLst/>
                <a:latin typeface="Merriweather" panose="00000500000000000000" pitchFamily="2" charset="0"/>
                <a:ea typeface="Times New Roman" panose="02020603050405020304" pitchFamily="18" charset="0"/>
              </a:rPr>
              <a:t>He is blurting things out before thinking and as a result, may also be suffering from decreased social acceptance, however, this is not stated in Fred’s description. Fred’s inattention and impulsive behavior occur when he is asked to focus on a specific task or when he is not the center of attention. The behavior appears to allow him to gain teacher, peer, and administrator attention and to escape too difficult tasks.</a:t>
            </a:r>
            <a:endParaRPr lang="en-US" sz="2500" dirty="0">
              <a:effectLst/>
              <a:latin typeface="Merriweather" panose="00000500000000000000" pitchFamily="2" charset="0"/>
              <a:ea typeface="Times New Roman" panose="02020603050405020304" pitchFamily="18" charset="0"/>
            </a:endParaRPr>
          </a:p>
        </p:txBody>
      </p:sp>
    </p:spTree>
    <p:extLst>
      <p:ext uri="{BB962C8B-B14F-4D97-AF65-F5344CB8AC3E}">
        <p14:creationId xmlns:p14="http://schemas.microsoft.com/office/powerpoint/2010/main" val="16283185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29EE999-0700-14B4-9703-65452FC53122}"/>
              </a:ext>
            </a:extLst>
          </p:cNvPr>
          <p:cNvSpPr>
            <a:spLocks noGrp="1"/>
          </p:cNvSpPr>
          <p:nvPr>
            <p:ph type="sldNum" sz="quarter" idx="12"/>
          </p:nvPr>
        </p:nvSpPr>
        <p:spPr>
          <a:xfrm>
            <a:off x="11163743" y="5945824"/>
            <a:ext cx="642257" cy="365125"/>
          </a:xfrm>
        </p:spPr>
        <p:txBody>
          <a:bodyPr anchor="ctr">
            <a:normAutofit/>
          </a:bodyPr>
          <a:lstStyle/>
          <a:p>
            <a:pPr>
              <a:spcAft>
                <a:spcPts val="600"/>
              </a:spcAft>
            </a:pPr>
            <a:fld id="{98C0CDE5-970C-4CC4-BF43-0DA127E73E82}" type="slidenum">
              <a:rPr lang="en-US" noProof="0" smtClean="0"/>
              <a:pPr>
                <a:spcAft>
                  <a:spcPts val="600"/>
                </a:spcAft>
              </a:pPr>
              <a:t>48</a:t>
            </a:fld>
            <a:endParaRPr lang="en-US" noProof="0"/>
          </a:p>
        </p:txBody>
      </p:sp>
      <p:sp>
        <p:nvSpPr>
          <p:cNvPr id="4" name="Text Placeholder 3">
            <a:extLst>
              <a:ext uri="{FF2B5EF4-FFF2-40B4-BE49-F238E27FC236}">
                <a16:creationId xmlns:a16="http://schemas.microsoft.com/office/drawing/2014/main" id="{2781206D-A3B8-7A07-D8EF-6158F7C3412D}"/>
              </a:ext>
            </a:extLst>
          </p:cNvPr>
          <p:cNvSpPr>
            <a:spLocks noGrp="1"/>
          </p:cNvSpPr>
          <p:nvPr>
            <p:ph type="body" sz="half" idx="2"/>
          </p:nvPr>
        </p:nvSpPr>
        <p:spPr>
          <a:xfrm>
            <a:off x="494969" y="2282951"/>
            <a:ext cx="3055579" cy="3402714"/>
          </a:xfrm>
        </p:spPr>
        <p:txBody>
          <a:bodyPr anchor="ctr">
            <a:normAutofit/>
          </a:bodyPr>
          <a:lstStyle/>
          <a:p>
            <a:r>
              <a:rPr lang="en-US" dirty="0"/>
              <a:t>Impacts on the Child</a:t>
            </a:r>
          </a:p>
        </p:txBody>
      </p:sp>
      <p:pic>
        <p:nvPicPr>
          <p:cNvPr id="8" name="Picture Placeholder 7" descr="A close-up of a young child&#10;&#10;Description automatically generated">
            <a:extLst>
              <a:ext uri="{FF2B5EF4-FFF2-40B4-BE49-F238E27FC236}">
                <a16:creationId xmlns:a16="http://schemas.microsoft.com/office/drawing/2014/main" id="{1285E8F4-5DE0-D010-A8CB-F66EFF9EEEAE}"/>
              </a:ext>
            </a:extLst>
          </p:cNvPr>
          <p:cNvPicPr>
            <a:picLocks noGrp="1" noChangeAspect="1"/>
          </p:cNvPicPr>
          <p:nvPr>
            <p:ph type="pic" idx="1"/>
          </p:nvPr>
        </p:nvPicPr>
        <p:blipFill rotWithShape="1">
          <a:blip r:embed="rId2">
            <a:extLst>
              <a:ext uri="{837473B0-CC2E-450A-ABE3-18F120FF3D39}">
                <a1611:picAttrSrcUrl xmlns:a1611="http://schemas.microsoft.com/office/drawing/2016/11/main" r:id="rId3"/>
              </a:ext>
            </a:extLst>
          </a:blip>
          <a:srcRect t="37954" r="1" b="17706"/>
          <a:stretch/>
        </p:blipFill>
        <p:spPr>
          <a:xfrm>
            <a:off x="3703978" y="1"/>
            <a:ext cx="8495014" cy="5685664"/>
          </a:xfrm>
          <a:noFill/>
        </p:spPr>
      </p:pic>
      <p:sp>
        <p:nvSpPr>
          <p:cNvPr id="6" name="Title 5">
            <a:extLst>
              <a:ext uri="{FF2B5EF4-FFF2-40B4-BE49-F238E27FC236}">
                <a16:creationId xmlns:a16="http://schemas.microsoft.com/office/drawing/2014/main" id="{CAE42F2A-3A7F-6541-CB1A-2E1DD4EF58E5}"/>
              </a:ext>
            </a:extLst>
          </p:cNvPr>
          <p:cNvSpPr>
            <a:spLocks noGrp="1"/>
          </p:cNvSpPr>
          <p:nvPr>
            <p:ph type="title"/>
          </p:nvPr>
        </p:nvSpPr>
        <p:spPr>
          <a:xfrm rot="-360000">
            <a:off x="-61166" y="919125"/>
            <a:ext cx="3890555" cy="1091949"/>
          </a:xfrm>
        </p:spPr>
        <p:txBody>
          <a:bodyPr anchor="ctr">
            <a:normAutofit/>
          </a:bodyPr>
          <a:lstStyle/>
          <a:p>
            <a:r>
              <a:rPr lang="en-US" dirty="0"/>
              <a:t>Part 2</a:t>
            </a:r>
          </a:p>
        </p:txBody>
      </p:sp>
    </p:spTree>
    <p:extLst>
      <p:ext uri="{BB962C8B-B14F-4D97-AF65-F5344CB8AC3E}">
        <p14:creationId xmlns:p14="http://schemas.microsoft.com/office/powerpoint/2010/main" val="1270153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8B3F558-3B83-CF6B-D02B-A7FE14BA0860}"/>
              </a:ext>
            </a:extLst>
          </p:cNvPr>
          <p:cNvSpPr>
            <a:spLocks noGrp="1"/>
          </p:cNvSpPr>
          <p:nvPr>
            <p:ph type="sldNum" sz="quarter" idx="12"/>
          </p:nvPr>
        </p:nvSpPr>
        <p:spPr/>
        <p:txBody>
          <a:bodyPr/>
          <a:lstStyle/>
          <a:p>
            <a:fld id="{98C0CDE5-970C-4CC4-BF43-0DA127E73E82}" type="slidenum">
              <a:rPr lang="en-US" noProof="0" smtClean="0"/>
              <a:t>49</a:t>
            </a:fld>
            <a:endParaRPr lang="en-US" noProof="0" dirty="0"/>
          </a:p>
        </p:txBody>
      </p:sp>
      <p:sp>
        <p:nvSpPr>
          <p:cNvPr id="7" name="Title 6">
            <a:extLst>
              <a:ext uri="{FF2B5EF4-FFF2-40B4-BE49-F238E27FC236}">
                <a16:creationId xmlns:a16="http://schemas.microsoft.com/office/drawing/2014/main" id="{0FAE9D91-682C-8110-A42A-998B81D9ED22}"/>
              </a:ext>
            </a:extLst>
          </p:cNvPr>
          <p:cNvSpPr>
            <a:spLocks noGrp="1"/>
          </p:cNvSpPr>
          <p:nvPr>
            <p:ph type="title"/>
          </p:nvPr>
        </p:nvSpPr>
        <p:spPr/>
        <p:txBody>
          <a:bodyPr>
            <a:normAutofit fontScale="90000"/>
          </a:bodyPr>
          <a:lstStyle/>
          <a:p>
            <a:r>
              <a:rPr lang="en-US" dirty="0"/>
              <a:t>ADHD from a Child’s Perspective</a:t>
            </a:r>
          </a:p>
        </p:txBody>
      </p:sp>
      <p:pic>
        <p:nvPicPr>
          <p:cNvPr id="9" name="Online Media 8" title="&quot;Take My Hand&quot; - A Child's Perspective of ADHD">
            <a:hlinkClick r:id="" action="ppaction://media"/>
            <a:extLst>
              <a:ext uri="{FF2B5EF4-FFF2-40B4-BE49-F238E27FC236}">
                <a16:creationId xmlns:a16="http://schemas.microsoft.com/office/drawing/2014/main" id="{09D65081-497E-A834-1EEC-5FD2AEF293FC}"/>
              </a:ext>
            </a:extLst>
          </p:cNvPr>
          <p:cNvPicPr>
            <a:picLocks noGrp="1" noRot="1" noChangeAspect="1"/>
          </p:cNvPicPr>
          <p:nvPr>
            <p:ph idx="1"/>
            <a:videoFile r:link="rId1"/>
          </p:nvPr>
        </p:nvPicPr>
        <p:blipFill>
          <a:blip r:embed="rId3"/>
          <a:stretch>
            <a:fillRect/>
          </a:stretch>
        </p:blipFill>
        <p:spPr>
          <a:xfrm>
            <a:off x="2282825" y="1825625"/>
            <a:ext cx="7700963" cy="4351338"/>
          </a:xfrm>
          <a:prstGeom prst="rect">
            <a:avLst/>
          </a:prstGeom>
        </p:spPr>
      </p:pic>
    </p:spTree>
    <p:extLst>
      <p:ext uri="{BB962C8B-B14F-4D97-AF65-F5344CB8AC3E}">
        <p14:creationId xmlns:p14="http://schemas.microsoft.com/office/powerpoint/2010/main" val="468035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FA60EA0-547B-4FBE-1A27-588413072C77}"/>
              </a:ext>
            </a:extLst>
          </p:cNvPr>
          <p:cNvSpPr>
            <a:spLocks noGrp="1"/>
          </p:cNvSpPr>
          <p:nvPr>
            <p:ph type="sldNum" sz="quarter" idx="12"/>
          </p:nvPr>
        </p:nvSpPr>
        <p:spPr/>
        <p:txBody>
          <a:bodyPr/>
          <a:lstStyle/>
          <a:p>
            <a:fld id="{98C0CDE5-970C-4CC4-BF43-0DA127E73E82}" type="slidenum">
              <a:rPr lang="en-US" noProof="0" smtClean="0"/>
              <a:t>50</a:t>
            </a:fld>
            <a:endParaRPr lang="en-US" noProof="0" dirty="0"/>
          </a:p>
        </p:txBody>
      </p:sp>
      <p:sp>
        <p:nvSpPr>
          <p:cNvPr id="4" name="Title 3">
            <a:extLst>
              <a:ext uri="{FF2B5EF4-FFF2-40B4-BE49-F238E27FC236}">
                <a16:creationId xmlns:a16="http://schemas.microsoft.com/office/drawing/2014/main" id="{31BDD688-48EE-C6A0-F3AA-8DC7DFBEB3FF}"/>
              </a:ext>
            </a:extLst>
          </p:cNvPr>
          <p:cNvSpPr>
            <a:spLocks noGrp="1"/>
          </p:cNvSpPr>
          <p:nvPr>
            <p:ph type="title"/>
          </p:nvPr>
        </p:nvSpPr>
        <p:spPr>
          <a:xfrm rot="21180000">
            <a:off x="286932" y="329455"/>
            <a:ext cx="4802059" cy="1325563"/>
          </a:xfrm>
        </p:spPr>
        <p:txBody>
          <a:bodyPr/>
          <a:lstStyle/>
          <a:p>
            <a:r>
              <a:rPr lang="en-US" dirty="0"/>
              <a:t>Self-Esteem</a:t>
            </a:r>
          </a:p>
        </p:txBody>
      </p:sp>
      <p:sp>
        <p:nvSpPr>
          <p:cNvPr id="5" name="TextBox 4">
            <a:extLst>
              <a:ext uri="{FF2B5EF4-FFF2-40B4-BE49-F238E27FC236}">
                <a16:creationId xmlns:a16="http://schemas.microsoft.com/office/drawing/2014/main" id="{E09FB2DD-D937-D091-99FC-B1B1C8887A0A}"/>
              </a:ext>
            </a:extLst>
          </p:cNvPr>
          <p:cNvSpPr txBox="1"/>
          <p:nvPr/>
        </p:nvSpPr>
        <p:spPr>
          <a:xfrm>
            <a:off x="2411730" y="1729285"/>
            <a:ext cx="8020050" cy="4601260"/>
          </a:xfrm>
          <a:prstGeom prst="rect">
            <a:avLst/>
          </a:prstGeom>
          <a:noFill/>
        </p:spPr>
        <p:txBody>
          <a:bodyPr wrap="square" rtlCol="0">
            <a:spAutoFit/>
          </a:bodyPr>
          <a:lstStyle/>
          <a:p>
            <a:pPr marL="285750" indent="-285750">
              <a:buFont typeface="Arial" panose="020B0604020202020204" pitchFamily="34" charset="0"/>
              <a:buChar char="•"/>
            </a:pPr>
            <a:r>
              <a:rPr lang="en-US" sz="2500" dirty="0">
                <a:solidFill>
                  <a:schemeClr val="accent4"/>
                </a:solidFill>
                <a:latin typeface="Merriweather" panose="00000500000000000000" pitchFamily="2" charset="0"/>
              </a:rPr>
              <a:t>A child or adolescent diagnosed with ADHD might experience challenges that negatively impact their self-concept.</a:t>
            </a:r>
          </a:p>
          <a:p>
            <a:pPr marL="285750" indent="-285750">
              <a:buFont typeface="Arial" panose="020B0604020202020204" pitchFamily="34" charset="0"/>
              <a:buChar char="•"/>
            </a:pPr>
            <a:r>
              <a:rPr lang="en-US" sz="2500" dirty="0">
                <a:solidFill>
                  <a:schemeClr val="accent4"/>
                </a:solidFill>
                <a:latin typeface="Merriweather" panose="00000500000000000000" pitchFamily="2" charset="0"/>
              </a:rPr>
              <a:t>These children may see themselves as incapable and compare themselves to their peers or siblings. </a:t>
            </a:r>
          </a:p>
          <a:p>
            <a:pPr marL="285750" indent="-285750">
              <a:buFont typeface="Arial" panose="020B0604020202020204" pitchFamily="34" charset="0"/>
              <a:buChar char="•"/>
            </a:pPr>
            <a:r>
              <a:rPr lang="en-US" sz="2500" dirty="0">
                <a:solidFill>
                  <a:schemeClr val="accent4"/>
                </a:solidFill>
                <a:latin typeface="Merriweather" panose="00000500000000000000" pitchFamily="2" charset="0"/>
              </a:rPr>
              <a:t>The frequency of negative messaging they receive may reinforce this idea, and lead to the effects of a destructive cycle.</a:t>
            </a:r>
          </a:p>
          <a:p>
            <a:endParaRPr lang="en-US" sz="2500" dirty="0">
              <a:solidFill>
                <a:schemeClr val="accent4"/>
              </a:solidFill>
              <a:latin typeface="Merriweather" panose="00000500000000000000" pitchFamily="2" charset="0"/>
            </a:endParaRPr>
          </a:p>
          <a:p>
            <a:pPr marL="742950" lvl="1" indent="-285750">
              <a:buFont typeface="Arial" panose="020B0604020202020204" pitchFamily="34" charset="0"/>
              <a:buChar char="•"/>
            </a:pPr>
            <a:r>
              <a:rPr lang="en-US" sz="2500" dirty="0">
                <a:solidFill>
                  <a:schemeClr val="accent4"/>
                </a:solidFill>
                <a:latin typeface="Merriweather" panose="00000500000000000000" pitchFamily="2" charset="0"/>
              </a:rPr>
              <a:t>“I think, therefore, I am.” – Rene Descartes</a:t>
            </a:r>
          </a:p>
          <a:p>
            <a:endParaRPr lang="en-US" dirty="0"/>
          </a:p>
        </p:txBody>
      </p:sp>
    </p:spTree>
    <p:extLst>
      <p:ext uri="{BB962C8B-B14F-4D97-AF65-F5344CB8AC3E}">
        <p14:creationId xmlns:p14="http://schemas.microsoft.com/office/powerpoint/2010/main" val="1414279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310827-9A13-E1FD-34C3-417F0E469B9C}"/>
              </a:ext>
            </a:extLst>
          </p:cNvPr>
          <p:cNvSpPr>
            <a:spLocks noGrp="1"/>
          </p:cNvSpPr>
          <p:nvPr>
            <p:ph type="ftr" sz="quarter" idx="11"/>
          </p:nvPr>
        </p:nvSpPr>
        <p:spPr>
          <a:xfrm>
            <a:off x="136347" y="6451092"/>
            <a:ext cx="8328384" cy="365125"/>
          </a:xfrm>
        </p:spPr>
        <p:txBody>
          <a:bodyPr/>
          <a:lstStyle/>
          <a:p>
            <a:pPr>
              <a:spcAft>
                <a:spcPts val="600"/>
              </a:spcAft>
            </a:pPr>
            <a:r>
              <a:rPr lang="en-US" dirty="0"/>
              <a:t>Reference: Dr. William Dodson/ CHADD International Conference on ADHD 2023</a:t>
            </a:r>
            <a:endParaRPr lang="en-US" noProof="0" dirty="0"/>
          </a:p>
        </p:txBody>
      </p:sp>
      <p:sp>
        <p:nvSpPr>
          <p:cNvPr id="3" name="Slide Number Placeholder 2">
            <a:extLst>
              <a:ext uri="{FF2B5EF4-FFF2-40B4-BE49-F238E27FC236}">
                <a16:creationId xmlns:a16="http://schemas.microsoft.com/office/drawing/2014/main" id="{7FA60EA0-547B-4FBE-1A27-588413072C77}"/>
              </a:ext>
            </a:extLst>
          </p:cNvPr>
          <p:cNvSpPr>
            <a:spLocks noGrp="1"/>
          </p:cNvSpPr>
          <p:nvPr>
            <p:ph type="sldNum" sz="quarter" idx="12"/>
          </p:nvPr>
        </p:nvSpPr>
        <p:spPr/>
        <p:txBody>
          <a:bodyPr/>
          <a:lstStyle/>
          <a:p>
            <a:fld id="{98C0CDE5-970C-4CC4-BF43-0DA127E73E82}" type="slidenum">
              <a:rPr lang="en-US" noProof="0" smtClean="0"/>
              <a:t>51</a:t>
            </a:fld>
            <a:endParaRPr lang="en-US" noProof="0" dirty="0"/>
          </a:p>
        </p:txBody>
      </p:sp>
      <p:sp>
        <p:nvSpPr>
          <p:cNvPr id="4" name="Title 3">
            <a:extLst>
              <a:ext uri="{FF2B5EF4-FFF2-40B4-BE49-F238E27FC236}">
                <a16:creationId xmlns:a16="http://schemas.microsoft.com/office/drawing/2014/main" id="{31BDD688-48EE-C6A0-F3AA-8DC7DFBEB3FF}"/>
              </a:ext>
            </a:extLst>
          </p:cNvPr>
          <p:cNvSpPr>
            <a:spLocks noGrp="1"/>
          </p:cNvSpPr>
          <p:nvPr>
            <p:ph type="title"/>
          </p:nvPr>
        </p:nvSpPr>
        <p:spPr>
          <a:xfrm rot="21180000">
            <a:off x="286932" y="329455"/>
            <a:ext cx="4802059" cy="1325563"/>
          </a:xfrm>
        </p:spPr>
        <p:txBody>
          <a:bodyPr>
            <a:normAutofit/>
          </a:bodyPr>
          <a:lstStyle/>
          <a:p>
            <a:r>
              <a:rPr lang="en-US" sz="3200" dirty="0"/>
              <a:t>Rejection Sensitivity Dysphoria (RSD)</a:t>
            </a:r>
          </a:p>
        </p:txBody>
      </p:sp>
      <p:sp>
        <p:nvSpPr>
          <p:cNvPr id="5" name="TextBox 4">
            <a:extLst>
              <a:ext uri="{FF2B5EF4-FFF2-40B4-BE49-F238E27FC236}">
                <a16:creationId xmlns:a16="http://schemas.microsoft.com/office/drawing/2014/main" id="{3B861A12-7FCB-6CE8-3723-939B2229F459}"/>
              </a:ext>
            </a:extLst>
          </p:cNvPr>
          <p:cNvSpPr txBox="1"/>
          <p:nvPr/>
        </p:nvSpPr>
        <p:spPr>
          <a:xfrm>
            <a:off x="2687961" y="1696266"/>
            <a:ext cx="7581900" cy="4801314"/>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accent4"/>
                </a:solidFill>
                <a:latin typeface="Merriweather" panose="00000500000000000000" pitchFamily="2" charset="0"/>
              </a:rPr>
              <a:t>RSD is an intense emotional pain related to rejection, criticism, or a feeling of failing short of expectations. </a:t>
            </a:r>
          </a:p>
          <a:p>
            <a:pPr marL="285750" indent="-285750">
              <a:buFont typeface="Arial" panose="020B0604020202020204" pitchFamily="34" charset="0"/>
              <a:buChar char="•"/>
            </a:pPr>
            <a:r>
              <a:rPr lang="en-US" dirty="0">
                <a:solidFill>
                  <a:schemeClr val="accent4"/>
                </a:solidFill>
                <a:latin typeface="Merriweather" panose="00000500000000000000" pitchFamily="2" charset="0"/>
              </a:rPr>
              <a:t>It is a component or sub-type of ADHD emotional dysregulation</a:t>
            </a:r>
          </a:p>
          <a:p>
            <a:pPr marL="285750" indent="-285750">
              <a:buFont typeface="Arial" panose="020B0604020202020204" pitchFamily="34" charset="0"/>
              <a:buChar char="•"/>
            </a:pPr>
            <a:r>
              <a:rPr lang="en-US" dirty="0">
                <a:solidFill>
                  <a:schemeClr val="accent4"/>
                </a:solidFill>
                <a:latin typeface="Merriweather" panose="00000500000000000000" pitchFamily="2" charset="0"/>
              </a:rPr>
              <a:t>It is not an official condition of ADHD</a:t>
            </a:r>
          </a:p>
          <a:p>
            <a:pPr marL="285750" indent="-285750">
              <a:buFont typeface="Arial" panose="020B0604020202020204" pitchFamily="34" charset="0"/>
              <a:buChar char="•"/>
            </a:pPr>
            <a:r>
              <a:rPr lang="en-US" dirty="0">
                <a:solidFill>
                  <a:schemeClr val="accent4"/>
                </a:solidFill>
                <a:latin typeface="Merriweather" panose="00000500000000000000" pitchFamily="2" charset="0"/>
              </a:rPr>
              <a:t>It is not a mood disorder- but its characteristics may mimic common disorders</a:t>
            </a:r>
          </a:p>
          <a:p>
            <a:pPr marL="285750" indent="-285750">
              <a:buFont typeface="Arial" panose="020B0604020202020204" pitchFamily="34" charset="0"/>
              <a:buChar char="•"/>
            </a:pPr>
            <a:r>
              <a:rPr lang="en-US" dirty="0">
                <a:solidFill>
                  <a:schemeClr val="accent4"/>
                </a:solidFill>
                <a:latin typeface="Merriweather" panose="00000500000000000000" pitchFamily="2" charset="0"/>
              </a:rPr>
              <a:t>May present with catastrophic emotional responses to the anticipated withdrawal of love, approval, and respect</a:t>
            </a:r>
          </a:p>
          <a:p>
            <a:pPr marL="285750" indent="-285750">
              <a:buFont typeface="Arial" panose="020B0604020202020204" pitchFamily="34" charset="0"/>
              <a:buChar char="•"/>
            </a:pPr>
            <a:r>
              <a:rPr lang="en-US" dirty="0">
                <a:solidFill>
                  <a:schemeClr val="accent4"/>
                </a:solidFill>
                <a:latin typeface="Merriweather" panose="00000500000000000000" pitchFamily="2" charset="0"/>
              </a:rPr>
              <a:t>A deep and profound sense of shame over loss of self-control</a:t>
            </a:r>
          </a:p>
          <a:p>
            <a:pPr marL="285750" indent="-285750">
              <a:buFont typeface="Arial" panose="020B0604020202020204" pitchFamily="34" charset="0"/>
              <a:buChar char="•"/>
            </a:pPr>
            <a:r>
              <a:rPr lang="en-US" dirty="0">
                <a:solidFill>
                  <a:schemeClr val="accent4"/>
                </a:solidFill>
                <a:latin typeface="Merriweather" panose="00000500000000000000" pitchFamily="2" charset="0"/>
              </a:rPr>
              <a:t>Always has a clear trigger from a source that matters</a:t>
            </a:r>
          </a:p>
          <a:p>
            <a:pPr marL="285750" indent="-285750">
              <a:buFont typeface="Arial" panose="020B0604020202020204" pitchFamily="34" charset="0"/>
              <a:buChar char="•"/>
            </a:pPr>
            <a:r>
              <a:rPr lang="en-US" dirty="0">
                <a:solidFill>
                  <a:schemeClr val="accent4"/>
                </a:solidFill>
                <a:latin typeface="Merriweather" panose="00000500000000000000" pitchFamily="2" charset="0"/>
              </a:rPr>
              <a:t>Flashes on hot, instantaneously</a:t>
            </a:r>
          </a:p>
          <a:p>
            <a:pPr marL="285750" indent="-285750">
              <a:buFont typeface="Arial" panose="020B0604020202020204" pitchFamily="34" charset="0"/>
              <a:buChar char="•"/>
            </a:pPr>
            <a:r>
              <a:rPr lang="en-US" dirty="0">
                <a:solidFill>
                  <a:schemeClr val="accent4"/>
                </a:solidFill>
                <a:latin typeface="Merriweather" panose="00000500000000000000" pitchFamily="2" charset="0"/>
              </a:rPr>
              <a:t>Short in duration (less than 1-2 hours)</a:t>
            </a:r>
          </a:p>
          <a:p>
            <a:pPr marL="285750" indent="-285750">
              <a:buFont typeface="Arial" panose="020B0604020202020204" pitchFamily="34" charset="0"/>
              <a:buChar char="•"/>
            </a:pPr>
            <a:r>
              <a:rPr lang="en-US" dirty="0">
                <a:solidFill>
                  <a:schemeClr val="accent4"/>
                </a:solidFill>
                <a:latin typeface="Merriweather" panose="00000500000000000000" pitchFamily="2" charset="0"/>
              </a:rPr>
              <a:t>Can linger even though the intensity fades</a:t>
            </a:r>
          </a:p>
          <a:p>
            <a:pPr marL="285750" indent="-285750">
              <a:buFont typeface="Arial" panose="020B0604020202020204" pitchFamily="34" charset="0"/>
              <a:buChar char="•"/>
            </a:pPr>
            <a:r>
              <a:rPr lang="en-US" dirty="0">
                <a:solidFill>
                  <a:schemeClr val="accent4"/>
                </a:solidFill>
                <a:latin typeface="Merriweather" panose="00000500000000000000" pitchFamily="2" charset="0"/>
              </a:rPr>
              <a:t>Physical symptoms run their course quickly</a:t>
            </a:r>
          </a:p>
          <a:p>
            <a:pPr marL="285750" indent="-285750">
              <a:buFont typeface="Arial" panose="020B0604020202020204" pitchFamily="34" charset="0"/>
              <a:buChar char="•"/>
            </a:pPr>
            <a:r>
              <a:rPr lang="en-US" dirty="0">
                <a:solidFill>
                  <a:schemeClr val="accent4"/>
                </a:solidFill>
                <a:latin typeface="Merriweather" panose="00000500000000000000" pitchFamily="2" charset="0"/>
              </a:rPr>
              <a:t>Can have many daily </a:t>
            </a:r>
          </a:p>
          <a:p>
            <a:endParaRPr lang="en-US" dirty="0"/>
          </a:p>
        </p:txBody>
      </p:sp>
    </p:spTree>
    <p:extLst>
      <p:ext uri="{BB962C8B-B14F-4D97-AF65-F5344CB8AC3E}">
        <p14:creationId xmlns:p14="http://schemas.microsoft.com/office/powerpoint/2010/main" val="2125990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310827-9A13-E1FD-34C3-417F0E469B9C}"/>
              </a:ext>
            </a:extLst>
          </p:cNvPr>
          <p:cNvSpPr>
            <a:spLocks noGrp="1"/>
          </p:cNvSpPr>
          <p:nvPr>
            <p:ph type="ftr" sz="quarter" idx="11"/>
          </p:nvPr>
        </p:nvSpPr>
        <p:spPr>
          <a:xfrm>
            <a:off x="911225" y="5945824"/>
            <a:ext cx="5816146" cy="481102"/>
          </a:xfrm>
        </p:spPr>
        <p:txBody>
          <a:bodyPr/>
          <a:lstStyle/>
          <a:p>
            <a:r>
              <a:rPr lang="en-US" noProof="0" dirty="0"/>
              <a:t>Reference:  National Institute on Mental Health</a:t>
            </a:r>
          </a:p>
        </p:txBody>
      </p:sp>
      <p:sp>
        <p:nvSpPr>
          <p:cNvPr id="3" name="Slide Number Placeholder 2">
            <a:extLst>
              <a:ext uri="{FF2B5EF4-FFF2-40B4-BE49-F238E27FC236}">
                <a16:creationId xmlns:a16="http://schemas.microsoft.com/office/drawing/2014/main" id="{7FA60EA0-547B-4FBE-1A27-588413072C77}"/>
              </a:ext>
            </a:extLst>
          </p:cNvPr>
          <p:cNvSpPr>
            <a:spLocks noGrp="1"/>
          </p:cNvSpPr>
          <p:nvPr>
            <p:ph type="sldNum" sz="quarter" idx="12"/>
          </p:nvPr>
        </p:nvSpPr>
        <p:spPr/>
        <p:txBody>
          <a:bodyPr/>
          <a:lstStyle/>
          <a:p>
            <a:fld id="{98C0CDE5-970C-4CC4-BF43-0DA127E73E82}" type="slidenum">
              <a:rPr lang="en-US" noProof="0" smtClean="0"/>
              <a:t>52</a:t>
            </a:fld>
            <a:endParaRPr lang="en-US" noProof="0" dirty="0"/>
          </a:p>
        </p:txBody>
      </p:sp>
      <p:sp>
        <p:nvSpPr>
          <p:cNvPr id="4" name="Title 3">
            <a:extLst>
              <a:ext uri="{FF2B5EF4-FFF2-40B4-BE49-F238E27FC236}">
                <a16:creationId xmlns:a16="http://schemas.microsoft.com/office/drawing/2014/main" id="{31BDD688-48EE-C6A0-F3AA-8DC7DFBEB3FF}"/>
              </a:ext>
            </a:extLst>
          </p:cNvPr>
          <p:cNvSpPr>
            <a:spLocks noGrp="1"/>
          </p:cNvSpPr>
          <p:nvPr>
            <p:ph type="title"/>
          </p:nvPr>
        </p:nvSpPr>
        <p:spPr>
          <a:xfrm rot="21180000">
            <a:off x="286932" y="329455"/>
            <a:ext cx="4802059" cy="1325563"/>
          </a:xfrm>
        </p:spPr>
        <p:txBody>
          <a:bodyPr>
            <a:normAutofit/>
          </a:bodyPr>
          <a:lstStyle/>
          <a:p>
            <a:r>
              <a:rPr lang="en-US" sz="3200" dirty="0"/>
              <a:t>Peer Relationships</a:t>
            </a:r>
          </a:p>
        </p:txBody>
      </p:sp>
      <p:sp>
        <p:nvSpPr>
          <p:cNvPr id="5" name="TextBox 4">
            <a:extLst>
              <a:ext uri="{FF2B5EF4-FFF2-40B4-BE49-F238E27FC236}">
                <a16:creationId xmlns:a16="http://schemas.microsoft.com/office/drawing/2014/main" id="{FDEC9A7E-067D-E5F2-90E3-67BD1E5B54D1}"/>
              </a:ext>
            </a:extLst>
          </p:cNvPr>
          <p:cNvSpPr txBox="1"/>
          <p:nvPr/>
        </p:nvSpPr>
        <p:spPr>
          <a:xfrm>
            <a:off x="1487430" y="1942690"/>
            <a:ext cx="9997441" cy="2785378"/>
          </a:xfrm>
          <a:prstGeom prst="rect">
            <a:avLst/>
          </a:prstGeom>
          <a:noFill/>
        </p:spPr>
        <p:txBody>
          <a:bodyPr wrap="square" rtlCol="0">
            <a:spAutoFit/>
          </a:bodyPr>
          <a:lstStyle/>
          <a:p>
            <a:pPr marL="342900" indent="-342900">
              <a:buFont typeface="Arial" panose="020B0604020202020204" pitchFamily="34" charset="0"/>
              <a:buChar char="•"/>
            </a:pPr>
            <a:r>
              <a:rPr lang="en-US" sz="2500" dirty="0">
                <a:solidFill>
                  <a:schemeClr val="accent4"/>
                </a:solidFill>
              </a:rPr>
              <a:t>Children with ADHD may often struggle to develop and maintain relationships with their peers</a:t>
            </a:r>
          </a:p>
          <a:p>
            <a:pPr marL="342900" indent="-342900">
              <a:buFont typeface="Arial" panose="020B0604020202020204" pitchFamily="34" charset="0"/>
              <a:buChar char="•"/>
            </a:pPr>
            <a:r>
              <a:rPr lang="en-US" sz="2500" dirty="0">
                <a:solidFill>
                  <a:schemeClr val="accent4"/>
                </a:solidFill>
              </a:rPr>
              <a:t>Other children may be prone to label them as bad or annoying</a:t>
            </a:r>
          </a:p>
          <a:p>
            <a:pPr marL="342900" indent="-342900">
              <a:buFont typeface="Arial" panose="020B0604020202020204" pitchFamily="34" charset="0"/>
              <a:buChar char="•"/>
            </a:pPr>
            <a:r>
              <a:rPr lang="en-US" sz="2500" dirty="0">
                <a:solidFill>
                  <a:schemeClr val="accent4"/>
                </a:solidFill>
              </a:rPr>
              <a:t>Non-ADHD children may have difficulty understanding why their ADHD peers “won’t behave” </a:t>
            </a:r>
          </a:p>
          <a:p>
            <a:pPr marL="342900" indent="-342900">
              <a:buFont typeface="Arial" panose="020B0604020202020204" pitchFamily="34" charset="0"/>
              <a:buChar char="•"/>
            </a:pPr>
            <a:r>
              <a:rPr lang="en-US" sz="2500" dirty="0">
                <a:solidFill>
                  <a:schemeClr val="accent4"/>
                </a:solidFill>
              </a:rPr>
              <a:t>Children with ADHD may have difficulty with social interactions because of executive functioning deficits </a:t>
            </a:r>
          </a:p>
        </p:txBody>
      </p:sp>
    </p:spTree>
    <p:extLst>
      <p:ext uri="{BB962C8B-B14F-4D97-AF65-F5344CB8AC3E}">
        <p14:creationId xmlns:p14="http://schemas.microsoft.com/office/powerpoint/2010/main" val="276594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FAED12A-607B-C921-6D0C-4331BD5C9425}"/>
              </a:ext>
            </a:extLst>
          </p:cNvPr>
          <p:cNvSpPr>
            <a:spLocks noGrp="1"/>
          </p:cNvSpPr>
          <p:nvPr>
            <p:ph type="ftr" sz="quarter" idx="11"/>
          </p:nvPr>
        </p:nvSpPr>
        <p:spPr>
          <a:xfrm>
            <a:off x="224055" y="6128386"/>
            <a:ext cx="2639323" cy="365125"/>
          </a:xfrm>
        </p:spPr>
        <p:txBody>
          <a:bodyPr/>
          <a:lstStyle/>
          <a:p>
            <a:r>
              <a:rPr lang="en-US" noProof="0" dirty="0"/>
              <a:t>Reference:  CHADD</a:t>
            </a:r>
          </a:p>
        </p:txBody>
      </p:sp>
      <p:sp>
        <p:nvSpPr>
          <p:cNvPr id="3" name="Slide Number Placeholder 2">
            <a:extLst>
              <a:ext uri="{FF2B5EF4-FFF2-40B4-BE49-F238E27FC236}">
                <a16:creationId xmlns:a16="http://schemas.microsoft.com/office/drawing/2014/main" id="{4C6D1371-A7B4-D4AD-E9DA-7ACDE3E6DC5C}"/>
              </a:ext>
            </a:extLst>
          </p:cNvPr>
          <p:cNvSpPr>
            <a:spLocks noGrp="1"/>
          </p:cNvSpPr>
          <p:nvPr>
            <p:ph type="sldNum" sz="quarter" idx="12"/>
          </p:nvPr>
        </p:nvSpPr>
        <p:spPr/>
        <p:txBody>
          <a:bodyPr/>
          <a:lstStyle/>
          <a:p>
            <a:fld id="{98C0CDE5-970C-4CC4-BF43-0DA127E73E82}" type="slidenum">
              <a:rPr lang="en-US" noProof="0" smtClean="0"/>
              <a:t>53</a:t>
            </a:fld>
            <a:endParaRPr lang="en-US" noProof="0" dirty="0"/>
          </a:p>
        </p:txBody>
      </p:sp>
      <p:sp>
        <p:nvSpPr>
          <p:cNvPr id="4" name="Title 3">
            <a:extLst>
              <a:ext uri="{FF2B5EF4-FFF2-40B4-BE49-F238E27FC236}">
                <a16:creationId xmlns:a16="http://schemas.microsoft.com/office/drawing/2014/main" id="{03506870-6314-CCA3-CA04-C7E5F5EBFF51}"/>
              </a:ext>
            </a:extLst>
          </p:cNvPr>
          <p:cNvSpPr>
            <a:spLocks noGrp="1"/>
          </p:cNvSpPr>
          <p:nvPr>
            <p:ph type="title"/>
          </p:nvPr>
        </p:nvSpPr>
        <p:spPr/>
        <p:txBody>
          <a:bodyPr/>
          <a:lstStyle/>
          <a:p>
            <a:r>
              <a:rPr lang="en-US" dirty="0"/>
              <a:t>Co-Morbidities</a:t>
            </a:r>
          </a:p>
        </p:txBody>
      </p:sp>
      <p:sp>
        <p:nvSpPr>
          <p:cNvPr id="5" name="TextBox 4">
            <a:extLst>
              <a:ext uri="{FF2B5EF4-FFF2-40B4-BE49-F238E27FC236}">
                <a16:creationId xmlns:a16="http://schemas.microsoft.com/office/drawing/2014/main" id="{41671882-1BAA-6DA3-43E7-A09FC71BCC4A}"/>
              </a:ext>
            </a:extLst>
          </p:cNvPr>
          <p:cNvSpPr txBox="1"/>
          <p:nvPr/>
        </p:nvSpPr>
        <p:spPr>
          <a:xfrm>
            <a:off x="2076450" y="2990850"/>
            <a:ext cx="8277225" cy="1754326"/>
          </a:xfrm>
          <a:prstGeom prst="rect">
            <a:avLst/>
          </a:prstGeom>
          <a:noFill/>
        </p:spPr>
        <p:txBody>
          <a:bodyPr wrap="square" rtlCol="0">
            <a:spAutoFit/>
          </a:bodyPr>
          <a:lstStyle/>
          <a:p>
            <a:pPr algn="ctr"/>
            <a:r>
              <a:rPr lang="en-US" sz="4500" dirty="0">
                <a:hlinkClick r:id="rId2"/>
              </a:rPr>
              <a:t>Co-existing Conditions Infographic</a:t>
            </a:r>
            <a:endParaRPr lang="en-US" sz="4500" dirty="0"/>
          </a:p>
          <a:p>
            <a:endParaRPr lang="en-US" dirty="0"/>
          </a:p>
        </p:txBody>
      </p:sp>
      <p:pic>
        <p:nvPicPr>
          <p:cNvPr id="7" name="Picture 6">
            <a:extLst>
              <a:ext uri="{FF2B5EF4-FFF2-40B4-BE49-F238E27FC236}">
                <a16:creationId xmlns:a16="http://schemas.microsoft.com/office/drawing/2014/main" id="{F51BBA7A-E1F2-E6DF-C00A-ACF5904B92AB}"/>
              </a:ext>
            </a:extLst>
          </p:cNvPr>
          <p:cNvPicPr>
            <a:picLocks noChangeAspect="1"/>
          </p:cNvPicPr>
          <p:nvPr/>
        </p:nvPicPr>
        <p:blipFill>
          <a:blip r:embed="rId3"/>
          <a:stretch>
            <a:fillRect/>
          </a:stretch>
        </p:blipFill>
        <p:spPr>
          <a:xfrm flipH="1">
            <a:off x="8818337" y="4745176"/>
            <a:ext cx="1984099" cy="1984099"/>
          </a:xfrm>
          <a:prstGeom prst="rect">
            <a:avLst/>
          </a:prstGeom>
        </p:spPr>
      </p:pic>
    </p:spTree>
    <p:extLst>
      <p:ext uri="{BB962C8B-B14F-4D97-AF65-F5344CB8AC3E}">
        <p14:creationId xmlns:p14="http://schemas.microsoft.com/office/powerpoint/2010/main" val="13227229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310827-9A13-E1FD-34C3-417F0E469B9C}"/>
              </a:ext>
            </a:extLst>
          </p:cNvPr>
          <p:cNvSpPr>
            <a:spLocks noGrp="1"/>
          </p:cNvSpPr>
          <p:nvPr>
            <p:ph type="ftr" sz="quarter" idx="11"/>
          </p:nvPr>
        </p:nvSpPr>
        <p:spPr/>
        <p:txBody>
          <a:bodyPr/>
          <a:lstStyle/>
          <a:p>
            <a:r>
              <a:rPr lang="en-US" noProof="0" dirty="0"/>
              <a:t>Reference: ChildMind.org</a:t>
            </a:r>
          </a:p>
        </p:txBody>
      </p:sp>
      <p:sp>
        <p:nvSpPr>
          <p:cNvPr id="3" name="Slide Number Placeholder 2">
            <a:extLst>
              <a:ext uri="{FF2B5EF4-FFF2-40B4-BE49-F238E27FC236}">
                <a16:creationId xmlns:a16="http://schemas.microsoft.com/office/drawing/2014/main" id="{7FA60EA0-547B-4FBE-1A27-588413072C77}"/>
              </a:ext>
            </a:extLst>
          </p:cNvPr>
          <p:cNvSpPr>
            <a:spLocks noGrp="1"/>
          </p:cNvSpPr>
          <p:nvPr>
            <p:ph type="sldNum" sz="quarter" idx="12"/>
          </p:nvPr>
        </p:nvSpPr>
        <p:spPr/>
        <p:txBody>
          <a:bodyPr/>
          <a:lstStyle/>
          <a:p>
            <a:fld id="{98C0CDE5-970C-4CC4-BF43-0DA127E73E82}" type="slidenum">
              <a:rPr lang="en-US" noProof="0" smtClean="0"/>
              <a:t>54</a:t>
            </a:fld>
            <a:endParaRPr lang="en-US" noProof="0" dirty="0"/>
          </a:p>
        </p:txBody>
      </p:sp>
      <p:sp>
        <p:nvSpPr>
          <p:cNvPr id="4" name="Title 3">
            <a:extLst>
              <a:ext uri="{FF2B5EF4-FFF2-40B4-BE49-F238E27FC236}">
                <a16:creationId xmlns:a16="http://schemas.microsoft.com/office/drawing/2014/main" id="{31BDD688-48EE-C6A0-F3AA-8DC7DFBEB3FF}"/>
              </a:ext>
            </a:extLst>
          </p:cNvPr>
          <p:cNvSpPr>
            <a:spLocks noGrp="1"/>
          </p:cNvSpPr>
          <p:nvPr>
            <p:ph type="title"/>
          </p:nvPr>
        </p:nvSpPr>
        <p:spPr>
          <a:xfrm rot="21180000">
            <a:off x="286932" y="329455"/>
            <a:ext cx="4802059" cy="1325563"/>
          </a:xfrm>
        </p:spPr>
        <p:txBody>
          <a:bodyPr>
            <a:normAutofit/>
          </a:bodyPr>
          <a:lstStyle/>
          <a:p>
            <a:r>
              <a:rPr lang="en-US" sz="3200" dirty="0"/>
              <a:t>Academic Success</a:t>
            </a:r>
          </a:p>
        </p:txBody>
      </p:sp>
      <p:sp>
        <p:nvSpPr>
          <p:cNvPr id="7" name="TextBox 6">
            <a:extLst>
              <a:ext uri="{FF2B5EF4-FFF2-40B4-BE49-F238E27FC236}">
                <a16:creationId xmlns:a16="http://schemas.microsoft.com/office/drawing/2014/main" id="{2006A283-4FEE-CFDE-1642-B372BD28F76F}"/>
              </a:ext>
            </a:extLst>
          </p:cNvPr>
          <p:cNvSpPr txBox="1"/>
          <p:nvPr/>
        </p:nvSpPr>
        <p:spPr>
          <a:xfrm>
            <a:off x="2036072" y="1651590"/>
            <a:ext cx="9448799" cy="3554819"/>
          </a:xfrm>
          <a:prstGeom prst="rect">
            <a:avLst/>
          </a:prstGeom>
          <a:noFill/>
        </p:spPr>
        <p:txBody>
          <a:bodyPr wrap="square">
            <a:spAutoFit/>
          </a:bodyPr>
          <a:lstStyle/>
          <a:p>
            <a:r>
              <a:rPr lang="en-US" sz="2500" dirty="0"/>
              <a:t>Understand, because ADHD impacts the executive functioning of the brain, students may struggle to complete tasks that require them to:</a:t>
            </a:r>
          </a:p>
          <a:p>
            <a:endParaRPr lang="en-US" sz="2500" dirty="0"/>
          </a:p>
          <a:p>
            <a:pPr marL="285750" indent="-285750" algn="l">
              <a:buFont typeface="Arial" panose="020B0604020202020204" pitchFamily="34" charset="0"/>
              <a:buChar char="•"/>
            </a:pPr>
            <a:r>
              <a:rPr lang="en-US" sz="2500" b="0" i="0" dirty="0">
                <a:solidFill>
                  <a:srgbClr val="132A4C"/>
                </a:solidFill>
                <a:effectLst/>
                <a:latin typeface="Graphik Web"/>
              </a:rPr>
              <a:t>Plan</a:t>
            </a:r>
          </a:p>
          <a:p>
            <a:pPr marL="285750" indent="-285750" algn="l">
              <a:buFont typeface="Arial" panose="020B0604020202020204" pitchFamily="34" charset="0"/>
              <a:buChar char="•"/>
            </a:pPr>
            <a:r>
              <a:rPr lang="en-US" sz="2500" b="0" i="0" dirty="0">
                <a:solidFill>
                  <a:srgbClr val="132A4C"/>
                </a:solidFill>
                <a:effectLst/>
                <a:latin typeface="Graphik Web"/>
              </a:rPr>
              <a:t>Organize time and materials</a:t>
            </a:r>
          </a:p>
          <a:p>
            <a:pPr marL="285750" indent="-285750" algn="l">
              <a:buFont typeface="Arial" panose="020B0604020202020204" pitchFamily="34" charset="0"/>
              <a:buChar char="•"/>
            </a:pPr>
            <a:r>
              <a:rPr lang="en-US" sz="2500" b="0" i="0" dirty="0">
                <a:solidFill>
                  <a:srgbClr val="132A4C"/>
                </a:solidFill>
                <a:effectLst/>
                <a:latin typeface="Graphik Web"/>
              </a:rPr>
              <a:t>Make decisions</a:t>
            </a:r>
          </a:p>
          <a:p>
            <a:pPr marL="285750" indent="-285750" algn="l">
              <a:buFont typeface="Arial" panose="020B0604020202020204" pitchFamily="34" charset="0"/>
              <a:buChar char="•"/>
            </a:pPr>
            <a:r>
              <a:rPr lang="en-US" sz="2500" dirty="0">
                <a:solidFill>
                  <a:srgbClr val="132A4C"/>
                </a:solidFill>
                <a:latin typeface="Graphik Web"/>
              </a:rPr>
              <a:t>Transition</a:t>
            </a:r>
            <a:r>
              <a:rPr lang="en-US" sz="2500" b="0" i="0" dirty="0">
                <a:solidFill>
                  <a:srgbClr val="132A4C"/>
                </a:solidFill>
                <a:effectLst/>
                <a:latin typeface="Graphik Web"/>
              </a:rPr>
              <a:t> </a:t>
            </a:r>
            <a:r>
              <a:rPr lang="en-US" sz="2500" dirty="0">
                <a:solidFill>
                  <a:srgbClr val="132A4C"/>
                </a:solidFill>
                <a:latin typeface="Graphik Web"/>
              </a:rPr>
              <a:t>between activities</a:t>
            </a:r>
          </a:p>
          <a:p>
            <a:pPr marL="285750" indent="-285750" algn="l">
              <a:buFont typeface="Arial" panose="020B0604020202020204" pitchFamily="34" charset="0"/>
              <a:buChar char="•"/>
            </a:pPr>
            <a:r>
              <a:rPr lang="en-US" sz="2500" b="0" i="0" dirty="0">
                <a:solidFill>
                  <a:srgbClr val="132A4C"/>
                </a:solidFill>
                <a:effectLst/>
                <a:latin typeface="Graphik Web"/>
              </a:rPr>
              <a:t>Control emotions</a:t>
            </a:r>
          </a:p>
          <a:p>
            <a:pPr marL="285750" indent="-285750" algn="l">
              <a:buFont typeface="Arial" panose="020B0604020202020204" pitchFamily="34" charset="0"/>
              <a:buChar char="•"/>
            </a:pPr>
            <a:r>
              <a:rPr lang="en-US" sz="2500" b="0" i="0" dirty="0">
                <a:solidFill>
                  <a:srgbClr val="132A4C"/>
                </a:solidFill>
                <a:effectLst/>
                <a:latin typeface="Graphik Web"/>
              </a:rPr>
              <a:t>Learn from past mistakes</a:t>
            </a:r>
          </a:p>
        </p:txBody>
      </p:sp>
    </p:spTree>
    <p:extLst>
      <p:ext uri="{BB962C8B-B14F-4D97-AF65-F5344CB8AC3E}">
        <p14:creationId xmlns:p14="http://schemas.microsoft.com/office/powerpoint/2010/main" val="3730553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FAED12A-607B-C921-6D0C-4331BD5C9425}"/>
              </a:ext>
            </a:extLst>
          </p:cNvPr>
          <p:cNvSpPr>
            <a:spLocks noGrp="1"/>
          </p:cNvSpPr>
          <p:nvPr>
            <p:ph type="ftr" sz="quarter" idx="11"/>
          </p:nvPr>
        </p:nvSpPr>
        <p:spPr>
          <a:xfrm>
            <a:off x="224055" y="6310949"/>
            <a:ext cx="2639323" cy="365125"/>
          </a:xfrm>
        </p:spPr>
        <p:txBody>
          <a:bodyPr/>
          <a:lstStyle/>
          <a:p>
            <a:r>
              <a:rPr lang="en-US" noProof="0" dirty="0"/>
              <a:t>Reference: Chadd.org</a:t>
            </a:r>
          </a:p>
        </p:txBody>
      </p:sp>
      <p:sp>
        <p:nvSpPr>
          <p:cNvPr id="3" name="Slide Number Placeholder 2">
            <a:extLst>
              <a:ext uri="{FF2B5EF4-FFF2-40B4-BE49-F238E27FC236}">
                <a16:creationId xmlns:a16="http://schemas.microsoft.com/office/drawing/2014/main" id="{4C6D1371-A7B4-D4AD-E9DA-7ACDE3E6DC5C}"/>
              </a:ext>
            </a:extLst>
          </p:cNvPr>
          <p:cNvSpPr>
            <a:spLocks noGrp="1"/>
          </p:cNvSpPr>
          <p:nvPr>
            <p:ph type="sldNum" sz="quarter" idx="12"/>
          </p:nvPr>
        </p:nvSpPr>
        <p:spPr/>
        <p:txBody>
          <a:bodyPr/>
          <a:lstStyle/>
          <a:p>
            <a:fld id="{98C0CDE5-970C-4CC4-BF43-0DA127E73E82}" type="slidenum">
              <a:rPr lang="en-US" noProof="0" smtClean="0"/>
              <a:t>55</a:t>
            </a:fld>
            <a:endParaRPr lang="en-US" noProof="0" dirty="0"/>
          </a:p>
        </p:txBody>
      </p:sp>
      <p:sp>
        <p:nvSpPr>
          <p:cNvPr id="4" name="Title 3">
            <a:extLst>
              <a:ext uri="{FF2B5EF4-FFF2-40B4-BE49-F238E27FC236}">
                <a16:creationId xmlns:a16="http://schemas.microsoft.com/office/drawing/2014/main" id="{03506870-6314-CCA3-CA04-C7E5F5EBFF51}"/>
              </a:ext>
            </a:extLst>
          </p:cNvPr>
          <p:cNvSpPr>
            <a:spLocks noGrp="1"/>
          </p:cNvSpPr>
          <p:nvPr>
            <p:ph type="title"/>
          </p:nvPr>
        </p:nvSpPr>
        <p:spPr/>
        <p:txBody>
          <a:bodyPr/>
          <a:lstStyle/>
          <a:p>
            <a:r>
              <a:rPr lang="en-US" dirty="0"/>
              <a:t>Organizational Skills</a:t>
            </a:r>
          </a:p>
        </p:txBody>
      </p:sp>
      <p:sp>
        <p:nvSpPr>
          <p:cNvPr id="5" name="TextBox 4">
            <a:extLst>
              <a:ext uri="{FF2B5EF4-FFF2-40B4-BE49-F238E27FC236}">
                <a16:creationId xmlns:a16="http://schemas.microsoft.com/office/drawing/2014/main" id="{C837B294-F388-B1A5-6DA3-716A991CE35A}"/>
              </a:ext>
            </a:extLst>
          </p:cNvPr>
          <p:cNvSpPr txBox="1"/>
          <p:nvPr/>
        </p:nvSpPr>
        <p:spPr>
          <a:xfrm>
            <a:off x="2671762" y="1804125"/>
            <a:ext cx="6848475" cy="4324261"/>
          </a:xfrm>
          <a:prstGeom prst="rect">
            <a:avLst/>
          </a:prstGeom>
          <a:noFill/>
        </p:spPr>
        <p:txBody>
          <a:bodyPr wrap="square" rtlCol="0">
            <a:spAutoFit/>
          </a:bodyPr>
          <a:lstStyle/>
          <a:p>
            <a:pPr marL="285750" indent="-285750">
              <a:buFont typeface="Arial" panose="020B0604020202020204" pitchFamily="34" charset="0"/>
              <a:buChar char="•"/>
            </a:pPr>
            <a:r>
              <a:rPr lang="en-US" sz="2500" dirty="0"/>
              <a:t>Fails to give close attention to details or makes careless mistakes</a:t>
            </a:r>
          </a:p>
          <a:p>
            <a:pPr marL="285750" indent="-285750">
              <a:buFont typeface="Arial" panose="020B0604020202020204" pitchFamily="34" charset="0"/>
              <a:buChar char="•"/>
            </a:pPr>
            <a:r>
              <a:rPr lang="en-US" sz="2500" dirty="0"/>
              <a:t>Has difficulty sustaining attention</a:t>
            </a:r>
          </a:p>
          <a:p>
            <a:pPr marL="285750" indent="-285750">
              <a:buFont typeface="Arial" panose="020B0604020202020204" pitchFamily="34" charset="0"/>
              <a:buChar char="•"/>
            </a:pPr>
            <a:r>
              <a:rPr lang="en-US" sz="2500" dirty="0"/>
              <a:t>Does not appear to listen </a:t>
            </a:r>
          </a:p>
          <a:p>
            <a:pPr marL="285750" indent="-285750">
              <a:buFont typeface="Arial" panose="020B0604020202020204" pitchFamily="34" charset="0"/>
              <a:buChar char="•"/>
            </a:pPr>
            <a:r>
              <a:rPr lang="en-US" sz="2500" dirty="0"/>
              <a:t>Struggles to follow through with instructions </a:t>
            </a:r>
          </a:p>
          <a:p>
            <a:pPr marL="285750" indent="-285750">
              <a:buFont typeface="Arial" panose="020B0604020202020204" pitchFamily="34" charset="0"/>
              <a:buChar char="•"/>
            </a:pPr>
            <a:r>
              <a:rPr lang="en-US" sz="2500" dirty="0"/>
              <a:t>Has difficulty with organization </a:t>
            </a:r>
          </a:p>
          <a:p>
            <a:pPr marL="285750" indent="-285750">
              <a:buFont typeface="Arial" panose="020B0604020202020204" pitchFamily="34" charset="0"/>
              <a:buChar char="•"/>
            </a:pPr>
            <a:r>
              <a:rPr lang="en-US" sz="2500" dirty="0"/>
              <a:t>Avoids or dislikes tasks requiring sustained mental effort </a:t>
            </a:r>
          </a:p>
          <a:p>
            <a:pPr marL="285750" indent="-285750">
              <a:buFont typeface="Arial" panose="020B0604020202020204" pitchFamily="34" charset="0"/>
              <a:buChar char="•"/>
            </a:pPr>
            <a:r>
              <a:rPr lang="en-US" sz="2500" dirty="0"/>
              <a:t>Loses things</a:t>
            </a:r>
          </a:p>
          <a:p>
            <a:pPr marL="285750" indent="-285750">
              <a:buFont typeface="Arial" panose="020B0604020202020204" pitchFamily="34" charset="0"/>
              <a:buChar char="•"/>
            </a:pPr>
            <a:r>
              <a:rPr lang="en-US" sz="2500" dirty="0"/>
              <a:t>Is easily distracted </a:t>
            </a:r>
          </a:p>
          <a:p>
            <a:pPr marL="285750" indent="-285750">
              <a:buFont typeface="Arial" panose="020B0604020202020204" pitchFamily="34" charset="0"/>
              <a:buChar char="•"/>
            </a:pPr>
            <a:r>
              <a:rPr lang="en-US" sz="2500" dirty="0"/>
              <a:t>Is forgetful in daily activities</a:t>
            </a:r>
          </a:p>
        </p:txBody>
      </p:sp>
    </p:spTree>
    <p:extLst>
      <p:ext uri="{BB962C8B-B14F-4D97-AF65-F5344CB8AC3E}">
        <p14:creationId xmlns:p14="http://schemas.microsoft.com/office/powerpoint/2010/main" val="262375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81793D2-24C9-7DCA-C5AF-B2652C0E57D6}"/>
              </a:ext>
            </a:extLst>
          </p:cNvPr>
          <p:cNvSpPr>
            <a:spLocks noGrp="1"/>
          </p:cNvSpPr>
          <p:nvPr>
            <p:ph type="sldNum" sz="quarter" idx="12"/>
          </p:nvPr>
        </p:nvSpPr>
        <p:spPr>
          <a:xfrm>
            <a:off x="11163743" y="5945824"/>
            <a:ext cx="642257" cy="365125"/>
          </a:xfrm>
        </p:spPr>
        <p:txBody>
          <a:bodyPr anchor="ctr">
            <a:normAutofit/>
          </a:bodyPr>
          <a:lstStyle/>
          <a:p>
            <a:pPr>
              <a:spcAft>
                <a:spcPts val="600"/>
              </a:spcAft>
            </a:pPr>
            <a:fld id="{98C0CDE5-970C-4CC4-BF43-0DA127E73E82}" type="slidenum">
              <a:rPr lang="en-US" noProof="0" smtClean="0"/>
              <a:pPr>
                <a:spcAft>
                  <a:spcPts val="600"/>
                </a:spcAft>
              </a:pPr>
              <a:t>56</a:t>
            </a:fld>
            <a:endParaRPr lang="en-US" noProof="0"/>
          </a:p>
        </p:txBody>
      </p:sp>
      <p:sp>
        <p:nvSpPr>
          <p:cNvPr id="8" name="Title 3">
            <a:extLst>
              <a:ext uri="{FF2B5EF4-FFF2-40B4-BE49-F238E27FC236}">
                <a16:creationId xmlns:a16="http://schemas.microsoft.com/office/drawing/2014/main" id="{3048E11F-B46A-B80B-8BEB-EC14F6F24F87}"/>
              </a:ext>
            </a:extLst>
          </p:cNvPr>
          <p:cNvSpPr>
            <a:spLocks noGrp="1"/>
          </p:cNvSpPr>
          <p:nvPr>
            <p:ph type="title"/>
          </p:nvPr>
        </p:nvSpPr>
        <p:spPr>
          <a:xfrm rot="21180000">
            <a:off x="288463" y="354491"/>
            <a:ext cx="4391191" cy="1325563"/>
          </a:xfrm>
        </p:spPr>
        <p:txBody>
          <a:bodyPr/>
          <a:lstStyle/>
          <a:p>
            <a:r>
              <a:rPr lang="en-US" dirty="0"/>
              <a:t>Check-in w/Fred #2</a:t>
            </a:r>
          </a:p>
        </p:txBody>
      </p:sp>
      <p:sp>
        <p:nvSpPr>
          <p:cNvPr id="10" name="Content Placeholder 4">
            <a:extLst>
              <a:ext uri="{FF2B5EF4-FFF2-40B4-BE49-F238E27FC236}">
                <a16:creationId xmlns:a16="http://schemas.microsoft.com/office/drawing/2014/main" id="{B52DDA7F-4E9F-300A-C816-2C3592BCF021}"/>
              </a:ext>
            </a:extLst>
          </p:cNvPr>
          <p:cNvSpPr>
            <a:spLocks noGrp="1"/>
          </p:cNvSpPr>
          <p:nvPr>
            <p:ph idx="1"/>
          </p:nvPr>
        </p:nvSpPr>
        <p:spPr>
          <a:xfrm>
            <a:off x="431074" y="1942690"/>
            <a:ext cx="11760926" cy="3702688"/>
          </a:xfrm>
        </p:spPr>
        <p:txBody>
          <a:bodyPr/>
          <a:lstStyle/>
          <a:p>
            <a:pPr marL="0" marR="0" indent="0">
              <a:spcBef>
                <a:spcPts val="0"/>
              </a:spcBef>
              <a:buNone/>
            </a:pPr>
            <a:r>
              <a:rPr lang="en-US" sz="2000" b="1" dirty="0">
                <a:solidFill>
                  <a:srgbClr val="212529"/>
                </a:solidFill>
                <a:effectLst/>
                <a:latin typeface="Merriweather" panose="00000500000000000000" pitchFamily="2" charset="0"/>
                <a:ea typeface="Times New Roman" panose="02020603050405020304" pitchFamily="18" charset="0"/>
              </a:rPr>
              <a:t>Fred’s Behavior and Peer Interactions</a:t>
            </a:r>
          </a:p>
          <a:p>
            <a:pPr marL="0" marR="0" indent="0">
              <a:spcBef>
                <a:spcPts val="0"/>
              </a:spcBef>
              <a:buNone/>
            </a:pPr>
            <a:endParaRPr lang="en-US" sz="2000" dirty="0">
              <a:latin typeface="Merriweather" panose="00000500000000000000" pitchFamily="2" charset="0"/>
              <a:ea typeface="Times New Roman" panose="02020603050405020304" pitchFamily="18" charset="0"/>
            </a:endParaRPr>
          </a:p>
          <a:p>
            <a:pPr marL="0" marR="0" indent="0">
              <a:spcBef>
                <a:spcPts val="0"/>
              </a:spcBef>
              <a:buNone/>
            </a:pPr>
            <a:r>
              <a:rPr lang="en-US" sz="2000" dirty="0">
                <a:solidFill>
                  <a:srgbClr val="212529"/>
                </a:solidFill>
                <a:effectLst/>
                <a:latin typeface="Merriweather" panose="00000500000000000000" pitchFamily="2" charset="0"/>
                <a:ea typeface="Times New Roman" panose="02020603050405020304" pitchFamily="18" charset="0"/>
              </a:rPr>
              <a:t>Ms. Mark has decided to move Fred’s desk closest to hers so that she can quickly respond to any observed inappropriate behavior.  Fred sits alone and is prohibited from joining a group table with his peers.  </a:t>
            </a:r>
          </a:p>
          <a:p>
            <a:pPr marL="0" marR="0" indent="0">
              <a:spcBef>
                <a:spcPts val="0"/>
              </a:spcBef>
              <a:buNone/>
            </a:pPr>
            <a:endParaRPr lang="en-US" sz="2000" dirty="0">
              <a:effectLst/>
              <a:latin typeface="Merriweather" panose="00000500000000000000" pitchFamily="2" charset="0"/>
              <a:ea typeface="Times New Roman" panose="02020603050405020304" pitchFamily="18" charset="0"/>
            </a:endParaRPr>
          </a:p>
          <a:p>
            <a:pPr marL="0" marR="0" indent="0">
              <a:spcBef>
                <a:spcPts val="0"/>
              </a:spcBef>
              <a:buNone/>
            </a:pPr>
            <a:r>
              <a:rPr lang="en-US" sz="2000" dirty="0">
                <a:solidFill>
                  <a:srgbClr val="212529"/>
                </a:solidFill>
                <a:effectLst/>
                <a:latin typeface="Merriweather" panose="00000500000000000000" pitchFamily="2" charset="0"/>
                <a:ea typeface="Times New Roman" panose="02020603050405020304" pitchFamily="18" charset="0"/>
              </a:rPr>
              <a:t>Sometimes, Fred will toss things on the floor, up in the air, or across the room.  The other students laugh, and this makes him feel good.  Whenever Ms. Mark corrects his behavior, Fred feels deeply embarrassed and becomes more withdrawn. </a:t>
            </a:r>
            <a:endParaRPr lang="en-US" sz="2000" dirty="0">
              <a:effectLst/>
              <a:latin typeface="Merriweather" panose="00000500000000000000" pitchFamily="2" charset="0"/>
              <a:ea typeface="Times New Roman" panose="02020603050405020304" pitchFamily="18" charset="0"/>
            </a:endParaRPr>
          </a:p>
          <a:p>
            <a:endParaRPr lang="en-US" dirty="0"/>
          </a:p>
        </p:txBody>
      </p:sp>
      <p:pic>
        <p:nvPicPr>
          <p:cNvPr id="4" name="Picture 3" descr="A child sitting at a desk with a book&#10;&#10;Description automatically generated">
            <a:extLst>
              <a:ext uri="{FF2B5EF4-FFF2-40B4-BE49-F238E27FC236}">
                <a16:creationId xmlns:a16="http://schemas.microsoft.com/office/drawing/2014/main" id="{A589F9A3-6F28-1FBF-5CE0-EA9480DDA593}"/>
              </a:ext>
            </a:extLst>
          </p:cNvPr>
          <p:cNvPicPr>
            <a:picLocks noChangeAspect="1"/>
          </p:cNvPicPr>
          <p:nvPr/>
        </p:nvPicPr>
        <p:blipFill>
          <a:blip r:embed="rId2"/>
          <a:stretch>
            <a:fillRect/>
          </a:stretch>
        </p:blipFill>
        <p:spPr>
          <a:xfrm>
            <a:off x="10226901" y="179330"/>
            <a:ext cx="1325180" cy="18508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067818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D85086-F647-BFDD-EBC0-C9D56D0C23E1}"/>
              </a:ext>
            </a:extLst>
          </p:cNvPr>
          <p:cNvSpPr>
            <a:spLocks noGrp="1"/>
          </p:cNvSpPr>
          <p:nvPr>
            <p:ph type="sldNum" sz="quarter" idx="12"/>
          </p:nvPr>
        </p:nvSpPr>
        <p:spPr/>
        <p:txBody>
          <a:bodyPr/>
          <a:lstStyle/>
          <a:p>
            <a:fld id="{98C0CDE5-970C-4CC4-BF43-0DA127E73E82}" type="slidenum">
              <a:rPr lang="en-US" noProof="0" smtClean="0"/>
              <a:t>57</a:t>
            </a:fld>
            <a:endParaRPr lang="en-US" noProof="0" dirty="0"/>
          </a:p>
        </p:txBody>
      </p:sp>
      <p:sp>
        <p:nvSpPr>
          <p:cNvPr id="7" name="TextBox 6">
            <a:extLst>
              <a:ext uri="{FF2B5EF4-FFF2-40B4-BE49-F238E27FC236}">
                <a16:creationId xmlns:a16="http://schemas.microsoft.com/office/drawing/2014/main" id="{0A1EFDC8-3494-804F-0816-2C15057FC893}"/>
              </a:ext>
            </a:extLst>
          </p:cNvPr>
          <p:cNvSpPr txBox="1"/>
          <p:nvPr/>
        </p:nvSpPr>
        <p:spPr>
          <a:xfrm>
            <a:off x="705394" y="1832040"/>
            <a:ext cx="10458349" cy="2585323"/>
          </a:xfrm>
          <a:prstGeom prst="rect">
            <a:avLst/>
          </a:prstGeom>
          <a:noFill/>
        </p:spPr>
        <p:txBody>
          <a:bodyPr wrap="square">
            <a:spAutoFit/>
          </a:bodyPr>
          <a:lstStyle/>
          <a:p>
            <a:pPr marL="0" marR="0">
              <a:spcBef>
                <a:spcPts val="0"/>
              </a:spcBef>
            </a:pPr>
            <a:r>
              <a:rPr lang="en-US" sz="1800" dirty="0">
                <a:solidFill>
                  <a:srgbClr val="212529"/>
                </a:solidFill>
                <a:effectLst/>
                <a:latin typeface="Merriweather" panose="00000500000000000000" pitchFamily="2" charset="0"/>
                <a:ea typeface="Times New Roman" panose="02020603050405020304" pitchFamily="18" charset="0"/>
              </a:rPr>
              <a:t>Whenever it’s time to line up for specials or lunch, several classmates protest about standing next to Fre</a:t>
            </a:r>
            <a:r>
              <a:rPr lang="en-US" sz="1800" dirty="0">
                <a:solidFill>
                  <a:srgbClr val="212529"/>
                </a:solidFill>
                <a:latin typeface="Merriweather" panose="00000500000000000000" pitchFamily="2" charset="0"/>
                <a:ea typeface="Times New Roman" panose="02020603050405020304" pitchFamily="18" charset="0"/>
              </a:rPr>
              <a:t>d </a:t>
            </a:r>
            <a:r>
              <a:rPr lang="en-US" sz="1800" dirty="0">
                <a:solidFill>
                  <a:srgbClr val="212529"/>
                </a:solidFill>
                <a:effectLst/>
                <a:latin typeface="Merriweather" panose="00000500000000000000" pitchFamily="2" charset="0"/>
                <a:ea typeface="Times New Roman" panose="02020603050405020304" pitchFamily="18" charset="0"/>
              </a:rPr>
              <a:t>in line. “He’s always getting in trouble. I don’t want to get in trouble too.”  Exclaimed a peer.  While in Art class, Fred was verbally reprimanded by Mr. Tyler because he didn’t wait for his table to be called on to gather their supplies for the assignment.  Subsequently, Mr. Tyler made Fre</a:t>
            </a:r>
            <a:r>
              <a:rPr lang="en-US" dirty="0">
                <a:solidFill>
                  <a:srgbClr val="212529"/>
                </a:solidFill>
                <a:latin typeface="Merriweather" panose="00000500000000000000" pitchFamily="2" charset="0"/>
                <a:ea typeface="Times New Roman" panose="02020603050405020304" pitchFamily="18" charset="0"/>
              </a:rPr>
              <a:t>d’s table go last. </a:t>
            </a:r>
            <a:endParaRPr lang="en-US" sz="1800" dirty="0">
              <a:solidFill>
                <a:srgbClr val="212529"/>
              </a:solidFill>
              <a:effectLst/>
              <a:latin typeface="Merriweather" panose="00000500000000000000" pitchFamily="2" charset="0"/>
              <a:ea typeface="Times New Roman" panose="02020603050405020304" pitchFamily="18" charset="0"/>
            </a:endParaRPr>
          </a:p>
          <a:p>
            <a:pPr marL="0" marR="0">
              <a:spcBef>
                <a:spcPts val="0"/>
              </a:spcBef>
            </a:pPr>
            <a:endParaRPr lang="en-US" dirty="0">
              <a:solidFill>
                <a:srgbClr val="212529"/>
              </a:solidFill>
              <a:latin typeface="Merriweather" panose="00000500000000000000" pitchFamily="2" charset="0"/>
              <a:ea typeface="Times New Roman" panose="02020603050405020304" pitchFamily="18" charset="0"/>
            </a:endParaRPr>
          </a:p>
          <a:p>
            <a:pPr marL="0" marR="0">
              <a:spcBef>
                <a:spcPts val="0"/>
              </a:spcBef>
            </a:pPr>
            <a:r>
              <a:rPr lang="en-US" sz="1800" dirty="0">
                <a:solidFill>
                  <a:srgbClr val="212529"/>
                </a:solidFill>
                <a:effectLst/>
                <a:latin typeface="Merriweather" panose="00000500000000000000" pitchFamily="2" charset="0"/>
                <a:ea typeface="Times New Roman" panose="02020603050405020304" pitchFamily="18" charset="0"/>
              </a:rPr>
              <a:t>A peer at </a:t>
            </a:r>
            <a:r>
              <a:rPr lang="en-US" dirty="0">
                <a:solidFill>
                  <a:srgbClr val="212529"/>
                </a:solidFill>
                <a:latin typeface="Merriweather" panose="00000500000000000000" pitchFamily="2" charset="0"/>
                <a:ea typeface="Times New Roman" panose="02020603050405020304" pitchFamily="18" charset="0"/>
              </a:rPr>
              <a:t>his table remarked, “You always get us in trouble.  I hate it when you sit with us.”</a:t>
            </a:r>
          </a:p>
          <a:p>
            <a:pPr marL="0" marR="0">
              <a:spcBef>
                <a:spcPts val="0"/>
              </a:spcBef>
            </a:pPr>
            <a:endParaRPr lang="en-US" sz="1800" dirty="0">
              <a:solidFill>
                <a:srgbClr val="212529"/>
              </a:solidFill>
              <a:effectLst/>
              <a:latin typeface="Merriweather" panose="00000500000000000000" pitchFamily="2" charset="0"/>
              <a:ea typeface="Times New Roman" panose="02020603050405020304" pitchFamily="18" charset="0"/>
            </a:endParaRPr>
          </a:p>
          <a:p>
            <a:pPr marL="0" marR="0">
              <a:spcBef>
                <a:spcPts val="0"/>
              </a:spcBef>
            </a:pPr>
            <a:r>
              <a:rPr lang="en-US" dirty="0">
                <a:solidFill>
                  <a:srgbClr val="212529"/>
                </a:solidFill>
                <a:latin typeface="Merriweather" panose="00000500000000000000" pitchFamily="2" charset="0"/>
                <a:ea typeface="Times New Roman" panose="02020603050405020304" pitchFamily="18" charset="0"/>
              </a:rPr>
              <a:t>Fred remained quiet for the duration of the class. </a:t>
            </a:r>
            <a:endParaRPr lang="en-US" sz="1800" dirty="0">
              <a:effectLst/>
              <a:latin typeface="Merriweather" panose="00000500000000000000" pitchFamily="2" charset="0"/>
              <a:ea typeface="Times New Roman" panose="02020603050405020304" pitchFamily="18" charset="0"/>
            </a:endParaRPr>
          </a:p>
        </p:txBody>
      </p:sp>
    </p:spTree>
    <p:extLst>
      <p:ext uri="{BB962C8B-B14F-4D97-AF65-F5344CB8AC3E}">
        <p14:creationId xmlns:p14="http://schemas.microsoft.com/office/powerpoint/2010/main" val="725184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29EE999-0700-14B4-9703-65452FC53122}"/>
              </a:ext>
            </a:extLst>
          </p:cNvPr>
          <p:cNvSpPr>
            <a:spLocks noGrp="1"/>
          </p:cNvSpPr>
          <p:nvPr>
            <p:ph type="sldNum" sz="quarter" idx="12"/>
          </p:nvPr>
        </p:nvSpPr>
        <p:spPr/>
        <p:txBody>
          <a:bodyPr/>
          <a:lstStyle/>
          <a:p>
            <a:fld id="{98C0CDE5-970C-4CC4-BF43-0DA127E73E82}" type="slidenum">
              <a:rPr lang="en-US" noProof="0" smtClean="0"/>
              <a:t>58</a:t>
            </a:fld>
            <a:endParaRPr lang="en-US" noProof="0" dirty="0"/>
          </a:p>
        </p:txBody>
      </p:sp>
      <p:sp>
        <p:nvSpPr>
          <p:cNvPr id="4" name="Text Placeholder 3">
            <a:extLst>
              <a:ext uri="{FF2B5EF4-FFF2-40B4-BE49-F238E27FC236}">
                <a16:creationId xmlns:a16="http://schemas.microsoft.com/office/drawing/2014/main" id="{2781206D-A3B8-7A07-D8EF-6158F7C3412D}"/>
              </a:ext>
            </a:extLst>
          </p:cNvPr>
          <p:cNvSpPr>
            <a:spLocks noGrp="1"/>
          </p:cNvSpPr>
          <p:nvPr>
            <p:ph type="body" sz="half" idx="2"/>
          </p:nvPr>
        </p:nvSpPr>
        <p:spPr/>
        <p:txBody>
          <a:bodyPr/>
          <a:lstStyle/>
          <a:p>
            <a:r>
              <a:rPr lang="en-US" dirty="0"/>
              <a:t>Helping Students to Succeed</a:t>
            </a:r>
          </a:p>
        </p:txBody>
      </p:sp>
      <p:pic>
        <p:nvPicPr>
          <p:cNvPr id="8" name="Picture Placeholder 7" descr="A person giving a high five to a child&#10;&#10;Description automatically generated">
            <a:extLst>
              <a:ext uri="{FF2B5EF4-FFF2-40B4-BE49-F238E27FC236}">
                <a16:creationId xmlns:a16="http://schemas.microsoft.com/office/drawing/2014/main" id="{BE4BFE83-86B5-70F4-8737-5D377C157774}"/>
              </a:ext>
            </a:extLst>
          </p:cNvPr>
          <p:cNvPicPr>
            <a:picLocks noGrp="1" noChangeAspect="1"/>
          </p:cNvPicPr>
          <p:nvPr>
            <p:ph type="pic" idx="1"/>
          </p:nvPr>
        </p:nvPicPr>
        <p:blipFill>
          <a:blip r:embed="rId2">
            <a:extLst>
              <a:ext uri="{837473B0-CC2E-450A-ABE3-18F120FF3D39}">
                <a1611:picAttrSrcUrl xmlns:a1611="http://schemas.microsoft.com/office/drawing/2016/11/main" r:id="rId3"/>
              </a:ext>
            </a:extLst>
          </a:blip>
          <a:srcRect l="205" r="205"/>
          <a:stretch>
            <a:fillRect/>
          </a:stretch>
        </p:blipFill>
        <p:spPr/>
      </p:pic>
      <p:sp>
        <p:nvSpPr>
          <p:cNvPr id="6" name="Title 5">
            <a:extLst>
              <a:ext uri="{FF2B5EF4-FFF2-40B4-BE49-F238E27FC236}">
                <a16:creationId xmlns:a16="http://schemas.microsoft.com/office/drawing/2014/main" id="{CAE42F2A-3A7F-6541-CB1A-2E1DD4EF58E5}"/>
              </a:ext>
            </a:extLst>
          </p:cNvPr>
          <p:cNvSpPr>
            <a:spLocks noGrp="1"/>
          </p:cNvSpPr>
          <p:nvPr>
            <p:ph type="title"/>
          </p:nvPr>
        </p:nvSpPr>
        <p:spPr/>
        <p:txBody>
          <a:bodyPr/>
          <a:lstStyle/>
          <a:p>
            <a:r>
              <a:rPr lang="en-US" dirty="0"/>
              <a:t>Part 3</a:t>
            </a:r>
          </a:p>
        </p:txBody>
      </p:sp>
    </p:spTree>
    <p:extLst>
      <p:ext uri="{BB962C8B-B14F-4D97-AF65-F5344CB8AC3E}">
        <p14:creationId xmlns:p14="http://schemas.microsoft.com/office/powerpoint/2010/main" val="30821215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6D1371-A7B4-D4AD-E9DA-7ACDE3E6DC5C}"/>
              </a:ext>
            </a:extLst>
          </p:cNvPr>
          <p:cNvSpPr>
            <a:spLocks noGrp="1"/>
          </p:cNvSpPr>
          <p:nvPr>
            <p:ph type="sldNum" sz="quarter" idx="12"/>
          </p:nvPr>
        </p:nvSpPr>
        <p:spPr/>
        <p:txBody>
          <a:bodyPr/>
          <a:lstStyle/>
          <a:p>
            <a:fld id="{98C0CDE5-970C-4CC4-BF43-0DA127E73E82}" type="slidenum">
              <a:rPr lang="en-US" noProof="0" smtClean="0"/>
              <a:t>59</a:t>
            </a:fld>
            <a:endParaRPr lang="en-US" noProof="0" dirty="0"/>
          </a:p>
        </p:txBody>
      </p:sp>
      <p:sp>
        <p:nvSpPr>
          <p:cNvPr id="4" name="Title 3">
            <a:extLst>
              <a:ext uri="{FF2B5EF4-FFF2-40B4-BE49-F238E27FC236}">
                <a16:creationId xmlns:a16="http://schemas.microsoft.com/office/drawing/2014/main" id="{03506870-6314-CCA3-CA04-C7E5F5EBFF51}"/>
              </a:ext>
            </a:extLst>
          </p:cNvPr>
          <p:cNvSpPr>
            <a:spLocks noGrp="1"/>
          </p:cNvSpPr>
          <p:nvPr>
            <p:ph type="title"/>
          </p:nvPr>
        </p:nvSpPr>
        <p:spPr/>
        <p:txBody>
          <a:bodyPr/>
          <a:lstStyle/>
          <a:p>
            <a:r>
              <a:rPr lang="en-US" dirty="0"/>
              <a:t>ADHD as a Superpower</a:t>
            </a:r>
          </a:p>
        </p:txBody>
      </p:sp>
      <p:pic>
        <p:nvPicPr>
          <p:cNvPr id="6" name="Picture 5" descr="A person smiling at the camera&#10;&#10;Description automatically generated">
            <a:extLst>
              <a:ext uri="{FF2B5EF4-FFF2-40B4-BE49-F238E27FC236}">
                <a16:creationId xmlns:a16="http://schemas.microsoft.com/office/drawing/2014/main" id="{C34310D0-C6B8-E389-2A5B-4FF6E26E100E}"/>
              </a:ext>
            </a:extLst>
          </p:cNvPr>
          <p:cNvPicPr>
            <a:picLocks noChangeAspect="1"/>
          </p:cNvPicPr>
          <p:nvPr/>
        </p:nvPicPr>
        <p:blipFill>
          <a:blip r:embed="rId3"/>
          <a:stretch>
            <a:fillRect/>
          </a:stretch>
        </p:blipFill>
        <p:spPr>
          <a:xfrm>
            <a:off x="3044142" y="4008127"/>
            <a:ext cx="1918807" cy="2392914"/>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7FC30FE7-ED97-EC33-6CC7-A1B72BE8BFC7}"/>
              </a:ext>
            </a:extLst>
          </p:cNvPr>
          <p:cNvSpPr txBox="1"/>
          <p:nvPr/>
        </p:nvSpPr>
        <p:spPr>
          <a:xfrm>
            <a:off x="1036320" y="2448560"/>
            <a:ext cx="3707742" cy="1754326"/>
          </a:xfrm>
          <a:prstGeom prst="rect">
            <a:avLst/>
          </a:prstGeom>
          <a:noFill/>
        </p:spPr>
        <p:txBody>
          <a:bodyPr wrap="square" rtlCol="0">
            <a:spAutoFit/>
          </a:bodyPr>
          <a:lstStyle/>
          <a:p>
            <a:r>
              <a:rPr lang="en-US" dirty="0"/>
              <a:t>“I thought I was broken. [But]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Once you find your gift, you'll be prolific. ADHD is my superpower.”</a:t>
            </a: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dirty="0">
                <a:latin typeface="Calibri" panose="020F0502020204030204" pitchFamily="34" charset="0"/>
                <a:ea typeface="Times New Roman" panose="02020603050405020304" pitchFamily="18" charset="0"/>
                <a:cs typeface="Times New Roman" panose="02020603050405020304" pitchFamily="18" charset="0"/>
              </a:rPr>
              <a:t>-Steven Sharp Nelson, The Piano Guys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pic>
        <p:nvPicPr>
          <p:cNvPr id="2" name="Online Media 1" title="This is Your Fight Song (Rachel Platten Scottish Cover) - The Piano Guys">
            <a:hlinkClick r:id="" action="ppaction://media"/>
            <a:extLst>
              <a:ext uri="{FF2B5EF4-FFF2-40B4-BE49-F238E27FC236}">
                <a16:creationId xmlns:a16="http://schemas.microsoft.com/office/drawing/2014/main" id="{85FFFB42-56A5-2CD6-5375-BDE6719E1052}"/>
              </a:ext>
            </a:extLst>
          </p:cNvPr>
          <p:cNvPicPr>
            <a:picLocks noRot="1" noChangeAspect="1"/>
          </p:cNvPicPr>
          <p:nvPr>
            <a:videoFile r:link="rId1"/>
          </p:nvPr>
        </p:nvPicPr>
        <p:blipFill>
          <a:blip r:embed="rId4"/>
          <a:stretch>
            <a:fillRect/>
          </a:stretch>
        </p:blipFill>
        <p:spPr>
          <a:xfrm>
            <a:off x="5353429" y="1880563"/>
            <a:ext cx="6208805" cy="3507975"/>
          </a:xfrm>
          <a:prstGeom prst="rect">
            <a:avLst/>
          </a:prstGeom>
        </p:spPr>
      </p:pic>
    </p:spTree>
    <p:extLst>
      <p:ext uri="{BB962C8B-B14F-4D97-AF65-F5344CB8AC3E}">
        <p14:creationId xmlns:p14="http://schemas.microsoft.com/office/powerpoint/2010/main" val="133553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6D1371-A7B4-D4AD-E9DA-7ACDE3E6DC5C}"/>
              </a:ext>
            </a:extLst>
          </p:cNvPr>
          <p:cNvSpPr>
            <a:spLocks noGrp="1"/>
          </p:cNvSpPr>
          <p:nvPr>
            <p:ph type="sldNum" sz="quarter" idx="12"/>
          </p:nvPr>
        </p:nvSpPr>
        <p:spPr/>
        <p:txBody>
          <a:bodyPr/>
          <a:lstStyle/>
          <a:p>
            <a:fld id="{98C0CDE5-970C-4CC4-BF43-0DA127E73E82}" type="slidenum">
              <a:rPr lang="en-US" noProof="0" smtClean="0"/>
              <a:t>60</a:t>
            </a:fld>
            <a:endParaRPr lang="en-US" noProof="0" dirty="0"/>
          </a:p>
        </p:txBody>
      </p:sp>
      <p:sp>
        <p:nvSpPr>
          <p:cNvPr id="4" name="Title 3">
            <a:extLst>
              <a:ext uri="{FF2B5EF4-FFF2-40B4-BE49-F238E27FC236}">
                <a16:creationId xmlns:a16="http://schemas.microsoft.com/office/drawing/2014/main" id="{03506870-6314-CCA3-CA04-C7E5F5EBFF51}"/>
              </a:ext>
            </a:extLst>
          </p:cNvPr>
          <p:cNvSpPr>
            <a:spLocks noGrp="1"/>
          </p:cNvSpPr>
          <p:nvPr>
            <p:ph type="title"/>
          </p:nvPr>
        </p:nvSpPr>
        <p:spPr/>
        <p:txBody>
          <a:bodyPr/>
          <a:lstStyle/>
          <a:p>
            <a:r>
              <a:rPr lang="en-US" dirty="0"/>
              <a:t>Discovering Strengths</a:t>
            </a:r>
          </a:p>
        </p:txBody>
      </p:sp>
      <p:sp>
        <p:nvSpPr>
          <p:cNvPr id="5" name="TextBox 4">
            <a:extLst>
              <a:ext uri="{FF2B5EF4-FFF2-40B4-BE49-F238E27FC236}">
                <a16:creationId xmlns:a16="http://schemas.microsoft.com/office/drawing/2014/main" id="{D0C158AC-9C31-BCB0-8A7B-3A397731EF17}"/>
              </a:ext>
            </a:extLst>
          </p:cNvPr>
          <p:cNvSpPr txBox="1"/>
          <p:nvPr/>
        </p:nvSpPr>
        <p:spPr>
          <a:xfrm>
            <a:off x="224055" y="2686050"/>
            <a:ext cx="11739345" cy="1169551"/>
          </a:xfrm>
          <a:prstGeom prst="rect">
            <a:avLst/>
          </a:prstGeom>
          <a:noFill/>
        </p:spPr>
        <p:txBody>
          <a:bodyPr wrap="square" rtlCol="0">
            <a:spAutoFit/>
          </a:bodyPr>
          <a:lstStyle/>
          <a:p>
            <a:pPr algn="ctr"/>
            <a:r>
              <a:rPr lang="en-US" sz="3500" dirty="0"/>
              <a:t>How do we help our students learn to tap into their capabilities?</a:t>
            </a:r>
          </a:p>
        </p:txBody>
      </p:sp>
      <p:sp>
        <p:nvSpPr>
          <p:cNvPr id="6" name="TextBox 5">
            <a:extLst>
              <a:ext uri="{FF2B5EF4-FFF2-40B4-BE49-F238E27FC236}">
                <a16:creationId xmlns:a16="http://schemas.microsoft.com/office/drawing/2014/main" id="{025FD812-AAA0-7A9F-EE26-23C145D6B8DE}"/>
              </a:ext>
            </a:extLst>
          </p:cNvPr>
          <p:cNvSpPr txBox="1"/>
          <p:nvPr/>
        </p:nvSpPr>
        <p:spPr>
          <a:xfrm>
            <a:off x="2586445" y="5682343"/>
            <a:ext cx="5969726" cy="369332"/>
          </a:xfrm>
          <a:prstGeom prst="rect">
            <a:avLst/>
          </a:prstGeom>
          <a:noFill/>
        </p:spPr>
        <p:txBody>
          <a:bodyPr wrap="square" rtlCol="0">
            <a:spAutoFit/>
          </a:bodyPr>
          <a:lstStyle/>
          <a:p>
            <a:pPr algn="ctr"/>
            <a:r>
              <a:rPr lang="en-US" b="1" dirty="0"/>
              <a:t>Turn, Talk, and Share</a:t>
            </a:r>
          </a:p>
        </p:txBody>
      </p:sp>
    </p:spTree>
    <p:extLst>
      <p:ext uri="{BB962C8B-B14F-4D97-AF65-F5344CB8AC3E}">
        <p14:creationId xmlns:p14="http://schemas.microsoft.com/office/powerpoint/2010/main" val="4643308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46B8DDA-6F9C-AF23-550A-58FFA6399155}"/>
              </a:ext>
            </a:extLst>
          </p:cNvPr>
          <p:cNvSpPr>
            <a:spLocks noGrp="1"/>
          </p:cNvSpPr>
          <p:nvPr>
            <p:ph type="sldNum" sz="quarter" idx="12"/>
          </p:nvPr>
        </p:nvSpPr>
        <p:spPr/>
        <p:txBody>
          <a:bodyPr/>
          <a:lstStyle/>
          <a:p>
            <a:fld id="{98C0CDE5-970C-4CC4-BF43-0DA127E73E82}" type="slidenum">
              <a:rPr lang="en-US" noProof="0" smtClean="0"/>
              <a:t>61</a:t>
            </a:fld>
            <a:endParaRPr lang="en-US" noProof="0" dirty="0"/>
          </a:p>
        </p:txBody>
      </p:sp>
      <p:sp>
        <p:nvSpPr>
          <p:cNvPr id="5" name="TextBox 4">
            <a:extLst>
              <a:ext uri="{FF2B5EF4-FFF2-40B4-BE49-F238E27FC236}">
                <a16:creationId xmlns:a16="http://schemas.microsoft.com/office/drawing/2014/main" id="{A7BEECB2-E910-EDC1-8BCC-A9859055ACB2}"/>
              </a:ext>
            </a:extLst>
          </p:cNvPr>
          <p:cNvSpPr txBox="1"/>
          <p:nvPr/>
        </p:nvSpPr>
        <p:spPr>
          <a:xfrm>
            <a:off x="52387" y="2259449"/>
            <a:ext cx="12087225" cy="1169551"/>
          </a:xfrm>
          <a:prstGeom prst="rect">
            <a:avLst/>
          </a:prstGeom>
          <a:noFill/>
        </p:spPr>
        <p:txBody>
          <a:bodyPr wrap="square" rtlCol="0">
            <a:spAutoFit/>
          </a:bodyPr>
          <a:lstStyle/>
          <a:p>
            <a:pPr algn="ctr"/>
            <a:r>
              <a:rPr lang="en-US" sz="3500" dirty="0"/>
              <a:t>Are we creating opportunities for them to identify their strengths? If so, how? If no, why not?</a:t>
            </a:r>
          </a:p>
        </p:txBody>
      </p:sp>
      <p:sp>
        <p:nvSpPr>
          <p:cNvPr id="7" name="TextBox 6">
            <a:extLst>
              <a:ext uri="{FF2B5EF4-FFF2-40B4-BE49-F238E27FC236}">
                <a16:creationId xmlns:a16="http://schemas.microsoft.com/office/drawing/2014/main" id="{A11AF72C-1482-9A66-1DDE-251A5D66264D}"/>
              </a:ext>
            </a:extLst>
          </p:cNvPr>
          <p:cNvSpPr txBox="1"/>
          <p:nvPr/>
        </p:nvSpPr>
        <p:spPr>
          <a:xfrm>
            <a:off x="2844437" y="5941617"/>
            <a:ext cx="6106886" cy="369332"/>
          </a:xfrm>
          <a:prstGeom prst="rect">
            <a:avLst/>
          </a:prstGeom>
          <a:noFill/>
        </p:spPr>
        <p:txBody>
          <a:bodyPr wrap="square">
            <a:spAutoFit/>
          </a:bodyPr>
          <a:lstStyle/>
          <a:p>
            <a:pPr algn="ctr"/>
            <a:r>
              <a:rPr lang="en-US" b="1" dirty="0"/>
              <a:t>Turn, Talk, and Share</a:t>
            </a:r>
          </a:p>
        </p:txBody>
      </p:sp>
    </p:spTree>
    <p:extLst>
      <p:ext uri="{BB962C8B-B14F-4D97-AF65-F5344CB8AC3E}">
        <p14:creationId xmlns:p14="http://schemas.microsoft.com/office/powerpoint/2010/main" val="33552628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FAED12A-607B-C921-6D0C-4331BD5C9425}"/>
              </a:ext>
            </a:extLst>
          </p:cNvPr>
          <p:cNvSpPr>
            <a:spLocks noGrp="1"/>
          </p:cNvSpPr>
          <p:nvPr>
            <p:ph type="ftr" sz="quarter" idx="11"/>
          </p:nvPr>
        </p:nvSpPr>
        <p:spPr>
          <a:xfrm>
            <a:off x="911225" y="5945824"/>
            <a:ext cx="8961120" cy="365125"/>
          </a:xfrm>
        </p:spPr>
        <p:txBody>
          <a:bodyPr/>
          <a:lstStyle/>
          <a:p>
            <a:r>
              <a:rPr lang="en-US" noProof="0" dirty="0"/>
              <a:t>Reference: Learning Works for Kids, CHADD International Conference on ADHD, 2023</a:t>
            </a:r>
          </a:p>
        </p:txBody>
      </p:sp>
      <p:sp>
        <p:nvSpPr>
          <p:cNvPr id="3" name="Slide Number Placeholder 2">
            <a:extLst>
              <a:ext uri="{FF2B5EF4-FFF2-40B4-BE49-F238E27FC236}">
                <a16:creationId xmlns:a16="http://schemas.microsoft.com/office/drawing/2014/main" id="{4C6D1371-A7B4-D4AD-E9DA-7ACDE3E6DC5C}"/>
              </a:ext>
            </a:extLst>
          </p:cNvPr>
          <p:cNvSpPr>
            <a:spLocks noGrp="1"/>
          </p:cNvSpPr>
          <p:nvPr>
            <p:ph type="sldNum" sz="quarter" idx="12"/>
          </p:nvPr>
        </p:nvSpPr>
        <p:spPr/>
        <p:txBody>
          <a:bodyPr/>
          <a:lstStyle/>
          <a:p>
            <a:fld id="{98C0CDE5-970C-4CC4-BF43-0DA127E73E82}" type="slidenum">
              <a:rPr lang="en-US" noProof="0" smtClean="0"/>
              <a:t>62</a:t>
            </a:fld>
            <a:endParaRPr lang="en-US" noProof="0" dirty="0"/>
          </a:p>
        </p:txBody>
      </p:sp>
      <p:sp>
        <p:nvSpPr>
          <p:cNvPr id="4" name="Title 3">
            <a:extLst>
              <a:ext uri="{FF2B5EF4-FFF2-40B4-BE49-F238E27FC236}">
                <a16:creationId xmlns:a16="http://schemas.microsoft.com/office/drawing/2014/main" id="{03506870-6314-CCA3-CA04-C7E5F5EBFF51}"/>
              </a:ext>
            </a:extLst>
          </p:cNvPr>
          <p:cNvSpPr>
            <a:spLocks noGrp="1"/>
          </p:cNvSpPr>
          <p:nvPr>
            <p:ph type="title"/>
          </p:nvPr>
        </p:nvSpPr>
        <p:spPr>
          <a:xfrm rot="21180000">
            <a:off x="287802" y="343680"/>
            <a:ext cx="4568607" cy="1325563"/>
          </a:xfrm>
        </p:spPr>
        <p:txBody>
          <a:bodyPr>
            <a:normAutofit/>
          </a:bodyPr>
          <a:lstStyle/>
          <a:p>
            <a:r>
              <a:rPr lang="en-US" sz="3600" dirty="0"/>
              <a:t>Digital Well-Being</a:t>
            </a:r>
          </a:p>
        </p:txBody>
      </p:sp>
      <p:sp>
        <p:nvSpPr>
          <p:cNvPr id="5" name="TextBox 4">
            <a:extLst>
              <a:ext uri="{FF2B5EF4-FFF2-40B4-BE49-F238E27FC236}">
                <a16:creationId xmlns:a16="http://schemas.microsoft.com/office/drawing/2014/main" id="{731B6641-AC6D-8E0C-6DED-410385E40A42}"/>
              </a:ext>
            </a:extLst>
          </p:cNvPr>
          <p:cNvSpPr txBox="1"/>
          <p:nvPr/>
        </p:nvSpPr>
        <p:spPr>
          <a:xfrm>
            <a:off x="1828800" y="1942690"/>
            <a:ext cx="8961120" cy="3339376"/>
          </a:xfrm>
          <a:prstGeom prst="rect">
            <a:avLst/>
          </a:prstGeom>
          <a:noFill/>
        </p:spPr>
        <p:txBody>
          <a:bodyPr wrap="square" rtlCol="0">
            <a:spAutoFit/>
          </a:bodyPr>
          <a:lstStyle/>
          <a:p>
            <a:pPr marL="285750" marR="0" indent="-285750">
              <a:spcBef>
                <a:spcPts val="0"/>
              </a:spcBef>
              <a:spcAft>
                <a:spcPts val="0"/>
              </a:spcAft>
              <a:buFont typeface="Arial" panose="020B0604020202020204" pitchFamily="34" charset="0"/>
              <a:buChar char="•"/>
            </a:pPr>
            <a:r>
              <a:rPr lang="en-US" sz="2500" dirty="0">
                <a:effectLst/>
                <a:latin typeface="Calibri" panose="020F0502020204030204" pitchFamily="34" charset="0"/>
                <a:ea typeface="Times New Roman" panose="02020603050405020304" pitchFamily="18" charset="0"/>
                <a:cs typeface="Times New Roman" panose="02020603050405020304" pitchFamily="18" charset="0"/>
              </a:rPr>
              <a:t>Neurodivergent kids are prone to overuse technology </a:t>
            </a:r>
          </a:p>
          <a:p>
            <a:pPr marL="285750" marR="0" indent="-285750">
              <a:spcBef>
                <a:spcPts val="0"/>
              </a:spcBef>
              <a:spcAft>
                <a:spcPts val="0"/>
              </a:spcAft>
              <a:buFont typeface="Arial" panose="020B0604020202020204" pitchFamily="34" charset="0"/>
              <a:buChar char="•"/>
            </a:pPr>
            <a:r>
              <a:rPr lang="en-US" sz="2500" dirty="0">
                <a:effectLst/>
                <a:latin typeface="Calibri" panose="020F0502020204030204" pitchFamily="34" charset="0"/>
                <a:ea typeface="Times New Roman" panose="02020603050405020304" pitchFamily="18" charset="0"/>
                <a:cs typeface="Times New Roman" panose="02020603050405020304" pitchFamily="18" charset="0"/>
              </a:rPr>
              <a:t>Technology is not going away</a:t>
            </a:r>
          </a:p>
          <a:p>
            <a:pPr marL="285750" marR="0" indent="-285750">
              <a:spcBef>
                <a:spcPts val="0"/>
              </a:spcBef>
              <a:spcAft>
                <a:spcPts val="0"/>
              </a:spcAft>
              <a:buFont typeface="Arial" panose="020B0604020202020204" pitchFamily="34" charset="0"/>
              <a:buChar char="•"/>
            </a:pPr>
            <a:r>
              <a:rPr lang="en-US" sz="2500" dirty="0">
                <a:effectLst/>
                <a:latin typeface="Calibri" panose="020F0502020204030204" pitchFamily="34" charset="0"/>
                <a:ea typeface="Times New Roman" panose="02020603050405020304" pitchFamily="18" charset="0"/>
                <a:cs typeface="Times New Roman" panose="02020603050405020304" pitchFamily="18" charset="0"/>
              </a:rPr>
              <a:t>The adults must learn to help </a:t>
            </a:r>
            <a:r>
              <a:rPr lang="en-US" sz="2500" dirty="0">
                <a:latin typeface="Calibri" panose="020F0502020204030204" pitchFamily="34" charset="0"/>
                <a:ea typeface="Times New Roman" panose="02020603050405020304" pitchFamily="18" charset="0"/>
                <a:cs typeface="Times New Roman" panose="02020603050405020304" pitchFamily="18" charset="0"/>
              </a:rPr>
              <a:t>kids become </a:t>
            </a:r>
            <a:r>
              <a:rPr lang="en-US" sz="2500" dirty="0">
                <a:effectLst/>
                <a:latin typeface="Calibri" panose="020F0502020204030204" pitchFamily="34" charset="0"/>
                <a:ea typeface="Times New Roman" panose="02020603050405020304" pitchFamily="18" charset="0"/>
                <a:cs typeface="Times New Roman" panose="02020603050405020304" pitchFamily="18" charset="0"/>
              </a:rPr>
              <a:t>"Digitally Nutritious“</a:t>
            </a:r>
          </a:p>
          <a:p>
            <a:pPr marL="285750" marR="0" indent="-285750">
              <a:spcBef>
                <a:spcPts val="0"/>
              </a:spcBef>
              <a:spcAft>
                <a:spcPts val="0"/>
              </a:spcAft>
              <a:buFont typeface="Arial" panose="020B0604020202020204" pitchFamily="34" charset="0"/>
              <a:buChar char="•"/>
            </a:pPr>
            <a:r>
              <a:rPr lang="en-US" sz="2500" dirty="0">
                <a:effectLst/>
                <a:latin typeface="Calibri" panose="020F0502020204030204" pitchFamily="34" charset="0"/>
                <a:ea typeface="Times New Roman" panose="02020603050405020304" pitchFamily="18" charset="0"/>
                <a:cs typeface="Times New Roman" panose="02020603050405020304" pitchFamily="18" charset="0"/>
              </a:rPr>
              <a:t>Some parents are digital immigrants </a:t>
            </a:r>
          </a:p>
          <a:p>
            <a:pPr marL="285750" marR="0" indent="-285750">
              <a:spcBef>
                <a:spcPts val="0"/>
              </a:spcBef>
              <a:spcAft>
                <a:spcPts val="0"/>
              </a:spcAft>
              <a:buFont typeface="Arial" panose="020B0604020202020204" pitchFamily="34" charset="0"/>
              <a:buChar char="•"/>
            </a:pPr>
            <a:r>
              <a:rPr lang="en-US" sz="2500" dirty="0">
                <a:effectLst/>
                <a:latin typeface="Calibri" panose="020F0502020204030204" pitchFamily="34" charset="0"/>
                <a:ea typeface="Times New Roman" panose="02020603050405020304" pitchFamily="18" charset="0"/>
                <a:cs typeface="Times New Roman" panose="02020603050405020304" pitchFamily="18" charset="0"/>
              </a:rPr>
              <a:t>Most kids are digital natives</a:t>
            </a:r>
          </a:p>
          <a:p>
            <a:pPr marL="285750" marR="0" indent="-285750">
              <a:spcBef>
                <a:spcPts val="0"/>
              </a:spcBef>
              <a:spcAft>
                <a:spcPts val="0"/>
              </a:spcAft>
              <a:buFont typeface="Arial" panose="020B0604020202020204" pitchFamily="34" charset="0"/>
              <a:buChar char="•"/>
            </a:pPr>
            <a:r>
              <a:rPr lang="en-US" sz="2500" dirty="0">
                <a:effectLst/>
                <a:latin typeface="Calibri" panose="020F0502020204030204" pitchFamily="34" charset="0"/>
                <a:ea typeface="Times New Roman" panose="02020603050405020304" pitchFamily="18" charset="0"/>
                <a:cs typeface="Times New Roman" panose="02020603050405020304" pitchFamily="18" charset="0"/>
              </a:rPr>
              <a:t>Many teens don't love social media (more of them are listening to podcasts)</a:t>
            </a:r>
          </a:p>
          <a:p>
            <a:pPr marL="0" marR="0">
              <a:spcBef>
                <a:spcPts val="0"/>
              </a:spcBef>
              <a:spcAft>
                <a:spcPts val="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46809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193CBFB-1413-7B4F-0E3C-5530122A0449}"/>
              </a:ext>
            </a:extLst>
          </p:cNvPr>
          <p:cNvSpPr>
            <a:spLocks noGrp="1"/>
          </p:cNvSpPr>
          <p:nvPr>
            <p:ph type="ftr" sz="quarter" idx="11"/>
          </p:nvPr>
        </p:nvSpPr>
        <p:spPr>
          <a:xfrm>
            <a:off x="235131" y="5945824"/>
            <a:ext cx="8869679" cy="736643"/>
          </a:xfrm>
        </p:spPr>
        <p:txBody>
          <a:bodyPr/>
          <a:lstStyle/>
          <a:p>
            <a:r>
              <a:rPr lang="en-US" dirty="0"/>
              <a:t>Reference: Learning Works for Kids, CHADD International Conference on ADHD, 2023</a:t>
            </a:r>
            <a:endParaRPr lang="en-US" noProof="0" dirty="0"/>
          </a:p>
        </p:txBody>
      </p:sp>
      <p:sp>
        <p:nvSpPr>
          <p:cNvPr id="3" name="Slide Number Placeholder 2">
            <a:extLst>
              <a:ext uri="{FF2B5EF4-FFF2-40B4-BE49-F238E27FC236}">
                <a16:creationId xmlns:a16="http://schemas.microsoft.com/office/drawing/2014/main" id="{D452FE66-941F-B324-7506-76F4BA3648A0}"/>
              </a:ext>
            </a:extLst>
          </p:cNvPr>
          <p:cNvSpPr>
            <a:spLocks noGrp="1"/>
          </p:cNvSpPr>
          <p:nvPr>
            <p:ph type="sldNum" sz="quarter" idx="12"/>
          </p:nvPr>
        </p:nvSpPr>
        <p:spPr/>
        <p:txBody>
          <a:bodyPr/>
          <a:lstStyle/>
          <a:p>
            <a:fld id="{98C0CDE5-970C-4CC4-BF43-0DA127E73E82}" type="slidenum">
              <a:rPr lang="en-US" noProof="0" smtClean="0"/>
              <a:t>63</a:t>
            </a:fld>
            <a:endParaRPr lang="en-US" noProof="0" dirty="0"/>
          </a:p>
        </p:txBody>
      </p:sp>
      <p:pic>
        <p:nvPicPr>
          <p:cNvPr id="1026" name="Picture 2" descr="LWK-Play-Plate-Widget">
            <a:extLst>
              <a:ext uri="{FF2B5EF4-FFF2-40B4-BE49-F238E27FC236}">
                <a16:creationId xmlns:a16="http://schemas.microsoft.com/office/drawing/2014/main" id="{E3FB72B3-6CEC-AA0A-1280-4B326708CC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6405" y="1463040"/>
            <a:ext cx="5173583" cy="39319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611A2D3-5C0E-0707-A6F4-B12C4025438A}"/>
              </a:ext>
            </a:extLst>
          </p:cNvPr>
          <p:cNvPicPr>
            <a:picLocks noChangeAspect="1"/>
          </p:cNvPicPr>
          <p:nvPr/>
        </p:nvPicPr>
        <p:blipFill>
          <a:blip r:embed="rId3"/>
          <a:stretch>
            <a:fillRect/>
          </a:stretch>
        </p:blipFill>
        <p:spPr>
          <a:xfrm>
            <a:off x="8884919" y="4650376"/>
            <a:ext cx="2032091" cy="2032091"/>
          </a:xfrm>
          <a:prstGeom prst="rect">
            <a:avLst/>
          </a:prstGeom>
        </p:spPr>
      </p:pic>
      <p:sp>
        <p:nvSpPr>
          <p:cNvPr id="7" name="TextBox 6">
            <a:extLst>
              <a:ext uri="{FF2B5EF4-FFF2-40B4-BE49-F238E27FC236}">
                <a16:creationId xmlns:a16="http://schemas.microsoft.com/office/drawing/2014/main" id="{8EFFC719-4381-2B82-1B62-0DB6AB686230}"/>
              </a:ext>
            </a:extLst>
          </p:cNvPr>
          <p:cNvSpPr txBox="1"/>
          <p:nvPr/>
        </p:nvSpPr>
        <p:spPr>
          <a:xfrm>
            <a:off x="333103" y="731135"/>
            <a:ext cx="2011680" cy="1200329"/>
          </a:xfrm>
          <a:prstGeom prst="rect">
            <a:avLst/>
          </a:prstGeom>
          <a:noFill/>
        </p:spPr>
        <p:txBody>
          <a:bodyPr wrap="square" rtlCol="0">
            <a:spAutoFit/>
          </a:bodyPr>
          <a:lstStyle/>
          <a:p>
            <a:r>
              <a:rPr lang="en-US" dirty="0"/>
              <a:t>Set limits in the home or classroom around screen use</a:t>
            </a:r>
          </a:p>
        </p:txBody>
      </p:sp>
      <p:sp>
        <p:nvSpPr>
          <p:cNvPr id="8" name="TextBox 7">
            <a:extLst>
              <a:ext uri="{FF2B5EF4-FFF2-40B4-BE49-F238E27FC236}">
                <a16:creationId xmlns:a16="http://schemas.microsoft.com/office/drawing/2014/main" id="{FDF3B69B-3560-AB38-16AF-434F03C7A8DA}"/>
              </a:ext>
            </a:extLst>
          </p:cNvPr>
          <p:cNvSpPr txBox="1"/>
          <p:nvPr/>
        </p:nvSpPr>
        <p:spPr>
          <a:xfrm>
            <a:off x="333103" y="2482328"/>
            <a:ext cx="2011680" cy="923330"/>
          </a:xfrm>
          <a:prstGeom prst="rect">
            <a:avLst/>
          </a:prstGeom>
          <a:noFill/>
        </p:spPr>
        <p:txBody>
          <a:bodyPr wrap="square" rtlCol="0">
            <a:spAutoFit/>
          </a:bodyPr>
          <a:lstStyle/>
          <a:p>
            <a:r>
              <a:rPr lang="en-US" dirty="0"/>
              <a:t>Create opportunities for other forms of play</a:t>
            </a:r>
          </a:p>
        </p:txBody>
      </p:sp>
      <p:sp>
        <p:nvSpPr>
          <p:cNvPr id="9" name="TextBox 8">
            <a:extLst>
              <a:ext uri="{FF2B5EF4-FFF2-40B4-BE49-F238E27FC236}">
                <a16:creationId xmlns:a16="http://schemas.microsoft.com/office/drawing/2014/main" id="{61E98CCA-8E29-4E76-9BA4-C92B7959769F}"/>
              </a:ext>
            </a:extLst>
          </p:cNvPr>
          <p:cNvSpPr txBox="1"/>
          <p:nvPr/>
        </p:nvSpPr>
        <p:spPr>
          <a:xfrm>
            <a:off x="9473191" y="821463"/>
            <a:ext cx="2011680" cy="923330"/>
          </a:xfrm>
          <a:prstGeom prst="rect">
            <a:avLst/>
          </a:prstGeom>
          <a:noFill/>
        </p:spPr>
        <p:txBody>
          <a:bodyPr wrap="square" rtlCol="0">
            <a:spAutoFit/>
          </a:bodyPr>
          <a:lstStyle/>
          <a:p>
            <a:r>
              <a:rPr lang="en-US" dirty="0"/>
              <a:t>Increase opportunities for movement </a:t>
            </a:r>
          </a:p>
        </p:txBody>
      </p:sp>
      <p:sp>
        <p:nvSpPr>
          <p:cNvPr id="10" name="TextBox 9">
            <a:extLst>
              <a:ext uri="{FF2B5EF4-FFF2-40B4-BE49-F238E27FC236}">
                <a16:creationId xmlns:a16="http://schemas.microsoft.com/office/drawing/2014/main" id="{BF9DF503-1975-615D-C3FF-DAE31FA74B5D}"/>
              </a:ext>
            </a:extLst>
          </p:cNvPr>
          <p:cNvSpPr txBox="1"/>
          <p:nvPr/>
        </p:nvSpPr>
        <p:spPr>
          <a:xfrm>
            <a:off x="9521610" y="2367980"/>
            <a:ext cx="2011680" cy="1477328"/>
          </a:xfrm>
          <a:prstGeom prst="rect">
            <a:avLst/>
          </a:prstGeom>
          <a:noFill/>
        </p:spPr>
        <p:txBody>
          <a:bodyPr wrap="square" rtlCol="0">
            <a:spAutoFit/>
          </a:bodyPr>
          <a:lstStyle/>
          <a:p>
            <a:r>
              <a:rPr lang="en-US" dirty="0"/>
              <a:t>Individualize strategies  to the unique needs and interests of the child</a:t>
            </a:r>
          </a:p>
        </p:txBody>
      </p:sp>
    </p:spTree>
    <p:extLst>
      <p:ext uri="{BB962C8B-B14F-4D97-AF65-F5344CB8AC3E}">
        <p14:creationId xmlns:p14="http://schemas.microsoft.com/office/powerpoint/2010/main" val="1385137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FAED12A-607B-C921-6D0C-4331BD5C9425}"/>
              </a:ext>
            </a:extLst>
          </p:cNvPr>
          <p:cNvSpPr>
            <a:spLocks noGrp="1"/>
          </p:cNvSpPr>
          <p:nvPr>
            <p:ph type="ftr" sz="quarter" idx="11"/>
          </p:nvPr>
        </p:nvSpPr>
        <p:spPr>
          <a:xfrm>
            <a:off x="371659" y="6310949"/>
            <a:ext cx="9151164" cy="530312"/>
          </a:xfrm>
        </p:spPr>
        <p:txBody>
          <a:bodyPr/>
          <a:lstStyle/>
          <a:p>
            <a:r>
              <a:rPr lang="en-US" noProof="0" dirty="0"/>
              <a:t>Reference:  Learning Works for Kids, CHADD International Conference on ADHD, 2023</a:t>
            </a:r>
          </a:p>
        </p:txBody>
      </p:sp>
      <p:sp>
        <p:nvSpPr>
          <p:cNvPr id="3" name="Slide Number Placeholder 2">
            <a:extLst>
              <a:ext uri="{FF2B5EF4-FFF2-40B4-BE49-F238E27FC236}">
                <a16:creationId xmlns:a16="http://schemas.microsoft.com/office/drawing/2014/main" id="{4C6D1371-A7B4-D4AD-E9DA-7ACDE3E6DC5C}"/>
              </a:ext>
            </a:extLst>
          </p:cNvPr>
          <p:cNvSpPr>
            <a:spLocks noGrp="1"/>
          </p:cNvSpPr>
          <p:nvPr>
            <p:ph type="sldNum" sz="quarter" idx="12"/>
          </p:nvPr>
        </p:nvSpPr>
        <p:spPr/>
        <p:txBody>
          <a:bodyPr/>
          <a:lstStyle/>
          <a:p>
            <a:fld id="{98C0CDE5-970C-4CC4-BF43-0DA127E73E82}" type="slidenum">
              <a:rPr lang="en-US" noProof="0" smtClean="0"/>
              <a:t>64</a:t>
            </a:fld>
            <a:endParaRPr lang="en-US" noProof="0" dirty="0"/>
          </a:p>
        </p:txBody>
      </p:sp>
      <p:sp>
        <p:nvSpPr>
          <p:cNvPr id="4" name="Title 3">
            <a:extLst>
              <a:ext uri="{FF2B5EF4-FFF2-40B4-BE49-F238E27FC236}">
                <a16:creationId xmlns:a16="http://schemas.microsoft.com/office/drawing/2014/main" id="{03506870-6314-CCA3-CA04-C7E5F5EBFF51}"/>
              </a:ext>
            </a:extLst>
          </p:cNvPr>
          <p:cNvSpPr>
            <a:spLocks noGrp="1"/>
          </p:cNvSpPr>
          <p:nvPr>
            <p:ph type="title"/>
          </p:nvPr>
        </p:nvSpPr>
        <p:spPr>
          <a:xfrm rot="21180000">
            <a:off x="287802" y="343680"/>
            <a:ext cx="4568607" cy="1325563"/>
          </a:xfrm>
        </p:spPr>
        <p:txBody>
          <a:bodyPr>
            <a:normAutofit/>
          </a:bodyPr>
          <a:lstStyle/>
          <a:p>
            <a:r>
              <a:rPr lang="en-US" sz="3600" dirty="0"/>
              <a:t>Digital Well-Being Cont’d</a:t>
            </a:r>
          </a:p>
        </p:txBody>
      </p:sp>
      <p:sp>
        <p:nvSpPr>
          <p:cNvPr id="5" name="TextBox 4">
            <a:extLst>
              <a:ext uri="{FF2B5EF4-FFF2-40B4-BE49-F238E27FC236}">
                <a16:creationId xmlns:a16="http://schemas.microsoft.com/office/drawing/2014/main" id="{731B6641-AC6D-8E0C-6DED-410385E40A42}"/>
              </a:ext>
            </a:extLst>
          </p:cNvPr>
          <p:cNvSpPr txBox="1"/>
          <p:nvPr/>
        </p:nvSpPr>
        <p:spPr>
          <a:xfrm>
            <a:off x="3230880" y="1578282"/>
            <a:ext cx="8961120" cy="5262979"/>
          </a:xfrm>
          <a:prstGeom prst="rect">
            <a:avLst/>
          </a:prstGeom>
          <a:noFill/>
        </p:spPr>
        <p:txBody>
          <a:bodyPr wrap="square" rtlCol="0">
            <a:spAutoFit/>
          </a:bodyPr>
          <a:lstStyle/>
          <a:p>
            <a:pPr marL="0" marR="0">
              <a:spcBef>
                <a:spcPts val="0"/>
              </a:spcBef>
              <a:spcAft>
                <a:spcPts val="0"/>
              </a:spcAft>
            </a:pPr>
            <a:r>
              <a:rPr lang="en-US" sz="2500" dirty="0">
                <a:effectLst/>
                <a:latin typeface="Calibri" panose="020F0502020204030204" pitchFamily="34" charset="0"/>
                <a:ea typeface="Times New Roman" panose="02020603050405020304" pitchFamily="18" charset="0"/>
                <a:cs typeface="Times New Roman" panose="02020603050405020304" pitchFamily="18" charset="0"/>
              </a:rPr>
              <a:t>Select games that practice executive functioning skills:</a:t>
            </a:r>
          </a:p>
          <a:p>
            <a:pPr marL="0" marR="0">
              <a:spcBef>
                <a:spcPts val="0"/>
              </a:spcBef>
              <a:spcAft>
                <a:spcPts val="0"/>
              </a:spcAft>
            </a:pPr>
            <a:endParaRPr lang="en-US" sz="25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2500" dirty="0">
                <a:effectLst/>
                <a:latin typeface="Calibri" panose="020F0502020204030204" pitchFamily="34" charset="0"/>
                <a:ea typeface="Times New Roman" panose="02020603050405020304" pitchFamily="18" charset="0"/>
                <a:cs typeface="Times New Roman" panose="02020603050405020304" pitchFamily="18" charset="0"/>
              </a:rPr>
              <a:t>1. Emotional Management</a:t>
            </a:r>
          </a:p>
          <a:p>
            <a:pPr marL="0" marR="0">
              <a:spcBef>
                <a:spcPts val="0"/>
              </a:spcBef>
              <a:spcAft>
                <a:spcPts val="0"/>
              </a:spcAft>
            </a:pPr>
            <a:r>
              <a:rPr lang="en-US" sz="2500" dirty="0">
                <a:effectLst/>
                <a:latin typeface="Calibri" panose="020F0502020204030204" pitchFamily="34" charset="0"/>
                <a:ea typeface="Times New Roman" panose="02020603050405020304" pitchFamily="18" charset="0"/>
                <a:cs typeface="Times New Roman" panose="02020603050405020304" pitchFamily="18" charset="0"/>
              </a:rPr>
              <a:t>2. Organizational skills </a:t>
            </a:r>
          </a:p>
          <a:p>
            <a:pPr marL="0" marR="0">
              <a:spcBef>
                <a:spcPts val="0"/>
              </a:spcBef>
              <a:spcAft>
                <a:spcPts val="0"/>
              </a:spcAft>
            </a:pPr>
            <a:r>
              <a:rPr lang="en-US" sz="2500" dirty="0">
                <a:effectLst/>
                <a:latin typeface="Calibri" panose="020F0502020204030204" pitchFamily="34" charset="0"/>
                <a:ea typeface="Times New Roman" panose="02020603050405020304" pitchFamily="18" charset="0"/>
                <a:cs typeface="Times New Roman" panose="02020603050405020304" pitchFamily="18" charset="0"/>
              </a:rPr>
              <a:t>3. Memory</a:t>
            </a:r>
          </a:p>
          <a:p>
            <a:pPr marL="0" marR="0">
              <a:spcBef>
                <a:spcPts val="0"/>
              </a:spcBef>
              <a:spcAft>
                <a:spcPts val="0"/>
              </a:spcAft>
            </a:pPr>
            <a:endParaRPr lang="en-US" sz="25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2500" dirty="0">
                <a:effectLst/>
                <a:latin typeface="Calibri" panose="020F0502020204030204" pitchFamily="34" charset="0"/>
                <a:ea typeface="Times New Roman" panose="02020603050405020304" pitchFamily="18" charset="0"/>
                <a:cs typeface="Times New Roman" panose="02020603050405020304" pitchFamily="18" charset="0"/>
              </a:rPr>
              <a:t>LW4k.com: This is an educational platform that uses live and self-guided online classes that leverage popular video games as a teaching tool.</a:t>
            </a:r>
          </a:p>
          <a:p>
            <a:pPr marL="0" marR="0">
              <a:spcBef>
                <a:spcPts val="0"/>
              </a:spcBef>
              <a:spcAft>
                <a:spcPts val="0"/>
              </a:spcAft>
            </a:pPr>
            <a:r>
              <a:rPr lang="en-US" sz="2500" dirty="0">
                <a:effectLst/>
                <a:latin typeface="Calibri" panose="020F0502020204030204" pitchFamily="34" charset="0"/>
                <a:ea typeface="Times New Roman" panose="02020603050405020304" pitchFamily="18" charset="0"/>
                <a:cs typeface="Times New Roman" panose="02020603050405020304" pitchFamily="18" charset="0"/>
              </a:rPr>
              <a:t>Age Range: 6- 13</a:t>
            </a:r>
          </a:p>
          <a:p>
            <a:pPr marL="0" marR="0">
              <a:spcBef>
                <a:spcPts val="0"/>
              </a:spcBef>
              <a:spcAft>
                <a:spcPts val="0"/>
              </a:spcAft>
            </a:pPr>
            <a:r>
              <a:rPr lang="en-US" sz="2500" dirty="0">
                <a:latin typeface="Calibri" panose="020F0502020204030204" pitchFamily="34" charset="0"/>
                <a:ea typeface="Times New Roman" panose="02020603050405020304" pitchFamily="18" charset="0"/>
                <a:cs typeface="Times New Roman" panose="02020603050405020304" pitchFamily="18" charset="0"/>
              </a:rPr>
              <a:t>Target symptoms:  Executive function and SEL</a:t>
            </a:r>
          </a:p>
          <a:p>
            <a:pPr marL="0" marR="0">
              <a:spcBef>
                <a:spcPts val="0"/>
              </a:spcBef>
              <a:spcAft>
                <a:spcPts val="0"/>
              </a:spcAft>
            </a:pPr>
            <a:r>
              <a:rPr lang="en-US" sz="2500" dirty="0">
                <a:effectLst/>
                <a:latin typeface="Calibri" panose="020F0502020204030204" pitchFamily="34" charset="0"/>
                <a:ea typeface="Times New Roman" panose="02020603050405020304" pitchFamily="18" charset="0"/>
                <a:cs typeface="Times New Roman" panose="02020603050405020304" pitchFamily="18" charset="0"/>
              </a:rPr>
              <a:t>Cost: $5.00 per class</a:t>
            </a:r>
          </a:p>
          <a:p>
            <a:pPr marL="0" marR="0">
              <a:spcBef>
                <a:spcPts val="0"/>
              </a:spcBef>
              <a:spcAft>
                <a:spcPts val="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pic>
        <p:nvPicPr>
          <p:cNvPr id="6" name="Picture 5">
            <a:extLst>
              <a:ext uri="{FF2B5EF4-FFF2-40B4-BE49-F238E27FC236}">
                <a16:creationId xmlns:a16="http://schemas.microsoft.com/office/drawing/2014/main" id="{EBDA1595-6158-D0F8-F976-F5F063EDE414}"/>
              </a:ext>
            </a:extLst>
          </p:cNvPr>
          <p:cNvPicPr>
            <a:picLocks noChangeAspect="1"/>
          </p:cNvPicPr>
          <p:nvPr/>
        </p:nvPicPr>
        <p:blipFill>
          <a:blip r:embed="rId2"/>
          <a:stretch>
            <a:fillRect/>
          </a:stretch>
        </p:blipFill>
        <p:spPr>
          <a:xfrm>
            <a:off x="711423" y="2193067"/>
            <a:ext cx="2032091" cy="2032091"/>
          </a:xfrm>
          <a:prstGeom prst="rect">
            <a:avLst/>
          </a:prstGeom>
        </p:spPr>
      </p:pic>
    </p:spTree>
    <p:extLst>
      <p:ext uri="{BB962C8B-B14F-4D97-AF65-F5344CB8AC3E}">
        <p14:creationId xmlns:p14="http://schemas.microsoft.com/office/powerpoint/2010/main" val="36046517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6D1371-A7B4-D4AD-E9DA-7ACDE3E6DC5C}"/>
              </a:ext>
            </a:extLst>
          </p:cNvPr>
          <p:cNvSpPr>
            <a:spLocks noGrp="1"/>
          </p:cNvSpPr>
          <p:nvPr>
            <p:ph type="sldNum" sz="quarter" idx="12"/>
          </p:nvPr>
        </p:nvSpPr>
        <p:spPr/>
        <p:txBody>
          <a:bodyPr/>
          <a:lstStyle/>
          <a:p>
            <a:fld id="{98C0CDE5-970C-4CC4-BF43-0DA127E73E82}" type="slidenum">
              <a:rPr lang="en-US" noProof="0" smtClean="0"/>
              <a:t>65</a:t>
            </a:fld>
            <a:endParaRPr lang="en-US" noProof="0" dirty="0"/>
          </a:p>
        </p:txBody>
      </p:sp>
      <p:sp>
        <p:nvSpPr>
          <p:cNvPr id="4" name="Title 3">
            <a:extLst>
              <a:ext uri="{FF2B5EF4-FFF2-40B4-BE49-F238E27FC236}">
                <a16:creationId xmlns:a16="http://schemas.microsoft.com/office/drawing/2014/main" id="{03506870-6314-CCA3-CA04-C7E5F5EBFF51}"/>
              </a:ext>
            </a:extLst>
          </p:cNvPr>
          <p:cNvSpPr>
            <a:spLocks noGrp="1"/>
          </p:cNvSpPr>
          <p:nvPr>
            <p:ph type="title"/>
          </p:nvPr>
        </p:nvSpPr>
        <p:spPr>
          <a:xfrm rot="21180000">
            <a:off x="287802" y="343680"/>
            <a:ext cx="4568607" cy="1325563"/>
          </a:xfrm>
        </p:spPr>
        <p:txBody>
          <a:bodyPr>
            <a:normAutofit/>
          </a:bodyPr>
          <a:lstStyle/>
          <a:p>
            <a:r>
              <a:rPr lang="en-US" sz="3600" dirty="0"/>
              <a:t>Nutritional Considerations</a:t>
            </a:r>
          </a:p>
        </p:txBody>
      </p:sp>
      <p:pic>
        <p:nvPicPr>
          <p:cNvPr id="5" name="Online Media 4" title="ADHD and Eating Right">
            <a:hlinkClick r:id="" action="ppaction://media"/>
            <a:extLst>
              <a:ext uri="{FF2B5EF4-FFF2-40B4-BE49-F238E27FC236}">
                <a16:creationId xmlns:a16="http://schemas.microsoft.com/office/drawing/2014/main" id="{D4E3059D-E7C2-32BF-F6F4-C063CD028073}"/>
              </a:ext>
            </a:extLst>
          </p:cNvPr>
          <p:cNvPicPr>
            <a:picLocks noRot="1" noChangeAspect="1"/>
          </p:cNvPicPr>
          <p:nvPr>
            <a:videoFile r:link="rId1"/>
          </p:nvPr>
        </p:nvPicPr>
        <p:blipFill>
          <a:blip r:embed="rId3"/>
          <a:stretch>
            <a:fillRect/>
          </a:stretch>
        </p:blipFill>
        <p:spPr>
          <a:xfrm>
            <a:off x="3317966" y="1859411"/>
            <a:ext cx="6518365" cy="3682876"/>
          </a:xfrm>
          <a:prstGeom prst="rect">
            <a:avLst/>
          </a:prstGeom>
        </p:spPr>
      </p:pic>
    </p:spTree>
    <p:extLst>
      <p:ext uri="{BB962C8B-B14F-4D97-AF65-F5344CB8AC3E}">
        <p14:creationId xmlns:p14="http://schemas.microsoft.com/office/powerpoint/2010/main" val="1705674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6D1371-A7B4-D4AD-E9DA-7ACDE3E6DC5C}"/>
              </a:ext>
            </a:extLst>
          </p:cNvPr>
          <p:cNvSpPr>
            <a:spLocks noGrp="1"/>
          </p:cNvSpPr>
          <p:nvPr>
            <p:ph type="sldNum" sz="quarter" idx="12"/>
          </p:nvPr>
        </p:nvSpPr>
        <p:spPr/>
        <p:txBody>
          <a:bodyPr/>
          <a:lstStyle/>
          <a:p>
            <a:fld id="{98C0CDE5-970C-4CC4-BF43-0DA127E73E82}" type="slidenum">
              <a:rPr lang="en-US" noProof="0" smtClean="0"/>
              <a:t>66</a:t>
            </a:fld>
            <a:endParaRPr lang="en-US" noProof="0" dirty="0"/>
          </a:p>
        </p:txBody>
      </p:sp>
      <p:sp>
        <p:nvSpPr>
          <p:cNvPr id="4" name="Title 3">
            <a:extLst>
              <a:ext uri="{FF2B5EF4-FFF2-40B4-BE49-F238E27FC236}">
                <a16:creationId xmlns:a16="http://schemas.microsoft.com/office/drawing/2014/main" id="{03506870-6314-CCA3-CA04-C7E5F5EBFF51}"/>
              </a:ext>
            </a:extLst>
          </p:cNvPr>
          <p:cNvSpPr>
            <a:spLocks noGrp="1"/>
          </p:cNvSpPr>
          <p:nvPr>
            <p:ph type="title"/>
          </p:nvPr>
        </p:nvSpPr>
        <p:spPr>
          <a:xfrm rot="21180000">
            <a:off x="287802" y="343680"/>
            <a:ext cx="4568607" cy="1325563"/>
          </a:xfrm>
        </p:spPr>
        <p:txBody>
          <a:bodyPr>
            <a:normAutofit/>
          </a:bodyPr>
          <a:lstStyle/>
          <a:p>
            <a:r>
              <a:rPr lang="en-US" sz="3600" dirty="0"/>
              <a:t>Interventions</a:t>
            </a:r>
          </a:p>
        </p:txBody>
      </p:sp>
      <p:sp>
        <p:nvSpPr>
          <p:cNvPr id="5" name="TextBox 4">
            <a:extLst>
              <a:ext uri="{FF2B5EF4-FFF2-40B4-BE49-F238E27FC236}">
                <a16:creationId xmlns:a16="http://schemas.microsoft.com/office/drawing/2014/main" id="{3FC4C27A-CE01-F3A9-8E0A-0B61440244FE}"/>
              </a:ext>
            </a:extLst>
          </p:cNvPr>
          <p:cNvSpPr txBox="1"/>
          <p:nvPr/>
        </p:nvSpPr>
        <p:spPr>
          <a:xfrm>
            <a:off x="2239485" y="2034259"/>
            <a:ext cx="8582297" cy="278948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3000" dirty="0">
                <a:solidFill>
                  <a:schemeClr val="accent4"/>
                </a:solidFill>
                <a:latin typeface="Merriweather" panose="00000500000000000000" pitchFamily="2" charset="0"/>
              </a:rPr>
              <a:t>Understand there is NO cookie-cutter recipe that will work for all students.</a:t>
            </a:r>
          </a:p>
          <a:p>
            <a:pPr marL="285750" indent="-285750">
              <a:lnSpc>
                <a:spcPct val="150000"/>
              </a:lnSpc>
              <a:buFont typeface="Arial" panose="020B0604020202020204" pitchFamily="34" charset="0"/>
              <a:buChar char="•"/>
            </a:pPr>
            <a:r>
              <a:rPr lang="en-US" sz="3000" dirty="0">
                <a:solidFill>
                  <a:schemeClr val="accent4"/>
                </a:solidFill>
                <a:latin typeface="Merriweather" panose="00000500000000000000" pitchFamily="2" charset="0"/>
              </a:rPr>
              <a:t>Interventions should be tailored to the individual child’s needs.</a:t>
            </a:r>
          </a:p>
        </p:txBody>
      </p:sp>
    </p:spTree>
    <p:extLst>
      <p:ext uri="{BB962C8B-B14F-4D97-AF65-F5344CB8AC3E}">
        <p14:creationId xmlns:p14="http://schemas.microsoft.com/office/powerpoint/2010/main" val="14430333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FCEDAE8-5556-EE58-4386-2563BAF43CEB}"/>
              </a:ext>
            </a:extLst>
          </p:cNvPr>
          <p:cNvSpPr>
            <a:spLocks noGrp="1"/>
          </p:cNvSpPr>
          <p:nvPr>
            <p:ph type="ftr" sz="quarter" idx="11"/>
          </p:nvPr>
        </p:nvSpPr>
        <p:spPr/>
        <p:txBody>
          <a:bodyPr/>
          <a:lstStyle/>
          <a:p>
            <a:r>
              <a:rPr lang="en-US" noProof="0" dirty="0"/>
              <a:t>Reference:  CHADD</a:t>
            </a:r>
          </a:p>
        </p:txBody>
      </p:sp>
      <p:sp>
        <p:nvSpPr>
          <p:cNvPr id="3" name="Slide Number Placeholder 2">
            <a:extLst>
              <a:ext uri="{FF2B5EF4-FFF2-40B4-BE49-F238E27FC236}">
                <a16:creationId xmlns:a16="http://schemas.microsoft.com/office/drawing/2014/main" id="{7E0BF181-416A-116C-9EAE-A85F22678EF8}"/>
              </a:ext>
            </a:extLst>
          </p:cNvPr>
          <p:cNvSpPr>
            <a:spLocks noGrp="1"/>
          </p:cNvSpPr>
          <p:nvPr>
            <p:ph type="sldNum" sz="quarter" idx="12"/>
          </p:nvPr>
        </p:nvSpPr>
        <p:spPr/>
        <p:txBody>
          <a:bodyPr/>
          <a:lstStyle/>
          <a:p>
            <a:fld id="{98C0CDE5-970C-4CC4-BF43-0DA127E73E82}" type="slidenum">
              <a:rPr lang="en-US" noProof="0" smtClean="0"/>
              <a:t>67</a:t>
            </a:fld>
            <a:endParaRPr lang="en-US" noProof="0" dirty="0"/>
          </a:p>
        </p:txBody>
      </p:sp>
      <p:sp>
        <p:nvSpPr>
          <p:cNvPr id="4" name="Title 3">
            <a:extLst>
              <a:ext uri="{FF2B5EF4-FFF2-40B4-BE49-F238E27FC236}">
                <a16:creationId xmlns:a16="http://schemas.microsoft.com/office/drawing/2014/main" id="{F1C2C9E1-B881-181F-2B16-5265DEA8C823}"/>
              </a:ext>
            </a:extLst>
          </p:cNvPr>
          <p:cNvSpPr>
            <a:spLocks noGrp="1"/>
          </p:cNvSpPr>
          <p:nvPr>
            <p:ph type="title"/>
          </p:nvPr>
        </p:nvSpPr>
        <p:spPr/>
        <p:txBody>
          <a:bodyPr/>
          <a:lstStyle/>
          <a:p>
            <a:r>
              <a:rPr lang="en-US" dirty="0"/>
              <a:t>A Multimodal Approach</a:t>
            </a:r>
          </a:p>
        </p:txBody>
      </p:sp>
      <p:sp>
        <p:nvSpPr>
          <p:cNvPr id="5" name="Content Placeholder 4">
            <a:extLst>
              <a:ext uri="{FF2B5EF4-FFF2-40B4-BE49-F238E27FC236}">
                <a16:creationId xmlns:a16="http://schemas.microsoft.com/office/drawing/2014/main" id="{FAEE4EB6-ED90-B405-0767-B33382BF9ECC}"/>
              </a:ext>
            </a:extLst>
          </p:cNvPr>
          <p:cNvSpPr>
            <a:spLocks noGrp="1"/>
          </p:cNvSpPr>
          <p:nvPr>
            <p:ph idx="1"/>
          </p:nvPr>
        </p:nvSpPr>
        <p:spPr>
          <a:xfrm>
            <a:off x="2230886" y="1838687"/>
            <a:ext cx="10442575" cy="3856718"/>
          </a:xfrm>
        </p:spPr>
        <p:txBody>
          <a:bodyPr/>
          <a:lstStyle/>
          <a:p>
            <a:r>
              <a:rPr lang="en-US" dirty="0"/>
              <a:t>Cognitive Behavioral Therapy </a:t>
            </a:r>
          </a:p>
          <a:p>
            <a:r>
              <a:rPr lang="en-US" dirty="0"/>
              <a:t>Skills Training</a:t>
            </a:r>
          </a:p>
          <a:p>
            <a:r>
              <a:rPr lang="en-US" dirty="0"/>
              <a:t>Behavioral Training/Coaching</a:t>
            </a:r>
          </a:p>
          <a:p>
            <a:r>
              <a:rPr lang="en-US" dirty="0"/>
              <a:t>Psychological </a:t>
            </a:r>
          </a:p>
          <a:p>
            <a:r>
              <a:rPr lang="en-US" dirty="0"/>
              <a:t>Counseling</a:t>
            </a:r>
          </a:p>
          <a:p>
            <a:r>
              <a:rPr lang="en-US" dirty="0"/>
              <a:t>Classroom interventions</a:t>
            </a:r>
          </a:p>
          <a:p>
            <a:r>
              <a:rPr lang="en-US" dirty="0"/>
              <a:t>Music therapy</a:t>
            </a:r>
          </a:p>
        </p:txBody>
      </p:sp>
    </p:spTree>
    <p:extLst>
      <p:ext uri="{BB962C8B-B14F-4D97-AF65-F5344CB8AC3E}">
        <p14:creationId xmlns:p14="http://schemas.microsoft.com/office/powerpoint/2010/main" val="101538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DDA3F1-BD21-C0A9-2393-0E166BC60932}"/>
              </a:ext>
            </a:extLst>
          </p:cNvPr>
          <p:cNvSpPr>
            <a:spLocks noGrp="1"/>
          </p:cNvSpPr>
          <p:nvPr>
            <p:ph type="ftr" sz="quarter" idx="11"/>
          </p:nvPr>
        </p:nvSpPr>
        <p:spPr>
          <a:xfrm>
            <a:off x="294433" y="6310948"/>
            <a:ext cx="8522995" cy="365125"/>
          </a:xfrm>
        </p:spPr>
        <p:txBody>
          <a:bodyPr vert="horz" lIns="0" tIns="45720" rIns="91440" bIns="45720" rtlCol="0" anchor="ctr">
            <a:noAutofit/>
          </a:bodyPr>
          <a:lstStyle/>
          <a:p>
            <a:pPr>
              <a:lnSpc>
                <a:spcPct val="90000"/>
              </a:lnSpc>
              <a:spcAft>
                <a:spcPts val="600"/>
              </a:spcAft>
            </a:pPr>
            <a:r>
              <a:rPr lang="en-US" sz="1200" b="1" kern="1200" dirty="0">
                <a:latin typeface="Merriweather" panose="00000500000000000000" pitchFamily="2" charset="0"/>
              </a:rPr>
              <a:t>Reference:  CHADD International Conference on ADHD Keynote Speaker, Steven Sharp Nelson</a:t>
            </a:r>
          </a:p>
        </p:txBody>
      </p:sp>
      <p:sp>
        <p:nvSpPr>
          <p:cNvPr id="3" name="Slide Number Placeholder 2">
            <a:extLst>
              <a:ext uri="{FF2B5EF4-FFF2-40B4-BE49-F238E27FC236}">
                <a16:creationId xmlns:a16="http://schemas.microsoft.com/office/drawing/2014/main" id="{CBE1C35C-82CA-6809-FE75-0357E5015C17}"/>
              </a:ext>
            </a:extLst>
          </p:cNvPr>
          <p:cNvSpPr>
            <a:spLocks noGrp="1"/>
          </p:cNvSpPr>
          <p:nvPr>
            <p:ph type="sldNum" sz="quarter" idx="12"/>
          </p:nvPr>
        </p:nvSpPr>
        <p:spPr>
          <a:xfrm>
            <a:off x="11163743" y="5945824"/>
            <a:ext cx="642257" cy="365125"/>
          </a:xfrm>
        </p:spPr>
        <p:txBody>
          <a:bodyPr vert="horz" lIns="91440" tIns="45720" rIns="91440" bIns="45720" rtlCol="0" anchor="ctr">
            <a:normAutofit/>
          </a:bodyPr>
          <a:lstStyle/>
          <a:p>
            <a:pPr>
              <a:spcAft>
                <a:spcPts val="600"/>
              </a:spcAft>
            </a:pPr>
            <a:fld id="{98C0CDE5-970C-4CC4-BF43-0DA127E73E82}" type="slidenum">
              <a:rPr lang="en-US" smtClean="0"/>
              <a:pPr>
                <a:spcAft>
                  <a:spcPts val="600"/>
                </a:spcAft>
              </a:pPr>
              <a:t>68</a:t>
            </a:fld>
            <a:endParaRPr lang="en-US"/>
          </a:p>
        </p:txBody>
      </p:sp>
      <p:sp>
        <p:nvSpPr>
          <p:cNvPr id="10" name="Title 3">
            <a:extLst>
              <a:ext uri="{FF2B5EF4-FFF2-40B4-BE49-F238E27FC236}">
                <a16:creationId xmlns:a16="http://schemas.microsoft.com/office/drawing/2014/main" id="{A64FF286-83A6-B7B8-B5E2-18C9734899D0}"/>
              </a:ext>
            </a:extLst>
          </p:cNvPr>
          <p:cNvSpPr>
            <a:spLocks noGrp="1"/>
          </p:cNvSpPr>
          <p:nvPr>
            <p:ph type="title"/>
          </p:nvPr>
        </p:nvSpPr>
        <p:spPr>
          <a:xfrm rot="21180000">
            <a:off x="288463" y="354491"/>
            <a:ext cx="4391191" cy="1325563"/>
          </a:xfrm>
        </p:spPr>
        <p:txBody>
          <a:bodyPr anchor="ctr">
            <a:normAutofit/>
          </a:bodyPr>
          <a:lstStyle/>
          <a:p>
            <a:r>
              <a:rPr lang="en-US" dirty="0"/>
              <a:t>Creative Inspiration</a:t>
            </a:r>
          </a:p>
        </p:txBody>
      </p:sp>
      <p:pic>
        <p:nvPicPr>
          <p:cNvPr id="7" name="Picture 6" descr="A group of musical notes&#10;&#10;Description automatically generated">
            <a:extLst>
              <a:ext uri="{FF2B5EF4-FFF2-40B4-BE49-F238E27FC236}">
                <a16:creationId xmlns:a16="http://schemas.microsoft.com/office/drawing/2014/main" id="{4CD683E0-1477-8B7D-5137-A695B990FA5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057201" y="1784130"/>
            <a:ext cx="3657998" cy="3976085"/>
          </a:xfrm>
          <a:prstGeom prst="rect">
            <a:avLst/>
          </a:prstGeom>
          <a:noFill/>
        </p:spPr>
      </p:pic>
      <p:sp>
        <p:nvSpPr>
          <p:cNvPr id="12" name="Content Placeholder 5">
            <a:extLst>
              <a:ext uri="{FF2B5EF4-FFF2-40B4-BE49-F238E27FC236}">
                <a16:creationId xmlns:a16="http://schemas.microsoft.com/office/drawing/2014/main" id="{4EA60B46-4BCA-5652-1506-1CCF08A143D6}"/>
              </a:ext>
            </a:extLst>
          </p:cNvPr>
          <p:cNvSpPr>
            <a:spLocks noGrp="1"/>
          </p:cNvSpPr>
          <p:nvPr>
            <p:ph sz="half" idx="2"/>
          </p:nvPr>
        </p:nvSpPr>
        <p:spPr>
          <a:xfrm>
            <a:off x="6172200" y="1825625"/>
            <a:ext cx="5181600" cy="3976085"/>
          </a:xfrm>
        </p:spPr>
        <p:txBody>
          <a:bodyPr>
            <a:normAutofit/>
          </a:bodyPr>
          <a:lstStyle/>
          <a:p>
            <a:pPr marL="228600" lvl="1" indent="-228600">
              <a:spcBef>
                <a:spcPts val="1000"/>
              </a:spcBef>
              <a:buFont typeface="Arial" panose="020B0604020202020204" pitchFamily="34" charset="0"/>
              <a:buChar char="•"/>
            </a:pPr>
            <a:r>
              <a:rPr lang="en-US" sz="2000" dirty="0"/>
              <a:t>Try using music to help activate the brain</a:t>
            </a:r>
          </a:p>
          <a:p>
            <a:pPr marL="228600" lvl="2" indent="-228600">
              <a:spcBef>
                <a:spcPts val="1000"/>
              </a:spcBef>
              <a:buFont typeface="Arial" panose="020B0604020202020204" pitchFamily="34" charset="0"/>
              <a:buChar char="•"/>
            </a:pPr>
            <a:r>
              <a:rPr lang="en-US" dirty="0"/>
              <a:t>“Research shows that pleasurable music increases the brain’s dopamine levels.”</a:t>
            </a:r>
          </a:p>
          <a:p>
            <a:pPr marL="228600" lvl="2" indent="-228600">
              <a:spcBef>
                <a:spcPts val="1000"/>
              </a:spcBef>
              <a:buFont typeface="Arial" panose="020B0604020202020204" pitchFamily="34" charset="0"/>
              <a:buChar char="•"/>
            </a:pPr>
            <a:r>
              <a:rPr lang="en-US" dirty="0"/>
              <a:t>“Music exists in time with a clear beginning, middle, and end.  That structure helps an ADHD child plan, anticipate, and react.”</a:t>
            </a:r>
          </a:p>
          <a:p>
            <a:pPr marL="228600" lvl="2" indent="-228600">
              <a:spcBef>
                <a:spcPts val="1000"/>
              </a:spcBef>
              <a:buFont typeface="Arial" panose="020B0604020202020204" pitchFamily="34" charset="0"/>
              <a:buChar char="•"/>
            </a:pPr>
            <a:r>
              <a:rPr lang="en-US" dirty="0"/>
              <a:t>Baroque Classical Musical is helpful</a:t>
            </a:r>
          </a:p>
          <a:p>
            <a:pPr marL="685800" lvl="3">
              <a:spcBef>
                <a:spcPts val="1000"/>
              </a:spcBef>
            </a:pPr>
            <a:r>
              <a:rPr lang="en-US" sz="2000" dirty="0"/>
              <a:t>Handel</a:t>
            </a:r>
          </a:p>
          <a:p>
            <a:pPr marL="685800" lvl="3">
              <a:spcBef>
                <a:spcPts val="1000"/>
              </a:spcBef>
            </a:pPr>
            <a:r>
              <a:rPr lang="en-US" sz="2000" dirty="0"/>
              <a:t>Bach</a:t>
            </a:r>
          </a:p>
          <a:p>
            <a:pPr marL="685800" lvl="3">
              <a:spcBef>
                <a:spcPts val="1000"/>
              </a:spcBef>
            </a:pPr>
            <a:r>
              <a:rPr lang="en-US" sz="2000" dirty="0"/>
              <a:t>Vivaldi</a:t>
            </a:r>
          </a:p>
          <a:p>
            <a:endParaRPr lang="en-US" sz="2000" dirty="0"/>
          </a:p>
        </p:txBody>
      </p:sp>
      <p:sp>
        <p:nvSpPr>
          <p:cNvPr id="5" name="TextBox 4">
            <a:extLst>
              <a:ext uri="{FF2B5EF4-FFF2-40B4-BE49-F238E27FC236}">
                <a16:creationId xmlns:a16="http://schemas.microsoft.com/office/drawing/2014/main" id="{23F40EDF-5C83-51AC-18B7-AFC90F8B5F55}"/>
              </a:ext>
            </a:extLst>
          </p:cNvPr>
          <p:cNvSpPr txBox="1"/>
          <p:nvPr/>
        </p:nvSpPr>
        <p:spPr>
          <a:xfrm>
            <a:off x="838200" y="1825625"/>
            <a:ext cx="5181600" cy="3976085"/>
          </a:xfrm>
          <a:prstGeom prst="rect">
            <a:avLst/>
          </a:prstGeom>
        </p:spPr>
        <p:txBody>
          <a:bodyPr vert="horz" lIns="91440" tIns="45720" rIns="91440" bIns="45720" rtlCol="0">
            <a:normAutofit/>
          </a:bodyPr>
          <a:lstStyle/>
          <a:p>
            <a:pPr marL="228600" indent="-228600">
              <a:lnSpc>
                <a:spcPct val="90000"/>
              </a:lnSpc>
              <a:spcBef>
                <a:spcPts val="1000"/>
              </a:spcBef>
              <a:buFont typeface="Arial" panose="020B0604020202020204" pitchFamily="34" charset="0"/>
              <a:buChar char="•"/>
            </a:pPr>
            <a:endParaRPr lang="en-US" sz="2400" dirty="0">
              <a:solidFill>
                <a:schemeClr val="accent4"/>
              </a:solidFill>
            </a:endParaRPr>
          </a:p>
        </p:txBody>
      </p:sp>
      <p:sp>
        <p:nvSpPr>
          <p:cNvPr id="8" name="TextBox 7">
            <a:extLst>
              <a:ext uri="{FF2B5EF4-FFF2-40B4-BE49-F238E27FC236}">
                <a16:creationId xmlns:a16="http://schemas.microsoft.com/office/drawing/2014/main" id="{D81E23C9-3CDA-5B7D-69D4-3EB47A40CEEA}"/>
              </a:ext>
            </a:extLst>
          </p:cNvPr>
          <p:cNvSpPr txBox="1"/>
          <p:nvPr/>
        </p:nvSpPr>
        <p:spPr>
          <a:xfrm>
            <a:off x="2885234" y="5601655"/>
            <a:ext cx="2372765"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freepngimg.com/png/16449-music-free-png-imag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3.0/">
                  <a:extLst>
                    <a:ext uri="{A12FA001-AC4F-418D-AE19-62706E023703}">
                      <ahyp:hlinkClr xmlns:ahyp="http://schemas.microsoft.com/office/drawing/2018/hyperlinkcolor" val="tx"/>
                    </a:ext>
                  </a:extLst>
                </a:hlinkClick>
              </a:rPr>
              <a:t>CC BY-NC</a:t>
            </a:r>
            <a:endParaRPr lang="en-US" sz="700">
              <a:solidFill>
                <a:srgbClr val="FFFFFF"/>
              </a:solidFill>
            </a:endParaRPr>
          </a:p>
        </p:txBody>
      </p:sp>
    </p:spTree>
    <p:extLst>
      <p:ext uri="{BB962C8B-B14F-4D97-AF65-F5344CB8AC3E}">
        <p14:creationId xmlns:p14="http://schemas.microsoft.com/office/powerpoint/2010/main" val="29628505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BE1C35C-82CA-6809-FE75-0357E5015C17}"/>
              </a:ext>
            </a:extLst>
          </p:cNvPr>
          <p:cNvSpPr>
            <a:spLocks noGrp="1"/>
          </p:cNvSpPr>
          <p:nvPr>
            <p:ph type="sldNum" sz="quarter" idx="12"/>
          </p:nvPr>
        </p:nvSpPr>
        <p:spPr>
          <a:xfrm>
            <a:off x="11163743" y="5945824"/>
            <a:ext cx="642257" cy="365125"/>
          </a:xfrm>
        </p:spPr>
        <p:txBody>
          <a:bodyPr vert="horz" lIns="91440" tIns="45720" rIns="91440" bIns="45720" rtlCol="0" anchor="ctr">
            <a:normAutofit/>
          </a:bodyPr>
          <a:lstStyle/>
          <a:p>
            <a:pPr>
              <a:spcAft>
                <a:spcPts val="600"/>
              </a:spcAft>
            </a:pPr>
            <a:fld id="{98C0CDE5-970C-4CC4-BF43-0DA127E73E82}" type="slidenum">
              <a:rPr lang="en-US" smtClean="0"/>
              <a:pPr>
                <a:spcAft>
                  <a:spcPts val="600"/>
                </a:spcAft>
              </a:pPr>
              <a:t>69</a:t>
            </a:fld>
            <a:endParaRPr lang="en-US"/>
          </a:p>
        </p:txBody>
      </p:sp>
      <p:sp>
        <p:nvSpPr>
          <p:cNvPr id="10" name="Title 3">
            <a:extLst>
              <a:ext uri="{FF2B5EF4-FFF2-40B4-BE49-F238E27FC236}">
                <a16:creationId xmlns:a16="http://schemas.microsoft.com/office/drawing/2014/main" id="{A64FF286-83A6-B7B8-B5E2-18C9734899D0}"/>
              </a:ext>
            </a:extLst>
          </p:cNvPr>
          <p:cNvSpPr>
            <a:spLocks noGrp="1"/>
          </p:cNvSpPr>
          <p:nvPr>
            <p:ph type="title"/>
          </p:nvPr>
        </p:nvSpPr>
        <p:spPr>
          <a:xfrm rot="21180000">
            <a:off x="288463" y="354491"/>
            <a:ext cx="4391191" cy="1325563"/>
          </a:xfrm>
        </p:spPr>
        <p:txBody>
          <a:bodyPr/>
          <a:lstStyle/>
          <a:p>
            <a:r>
              <a:rPr lang="en-US" dirty="0"/>
              <a:t>Parent Support</a:t>
            </a:r>
          </a:p>
        </p:txBody>
      </p:sp>
      <p:sp>
        <p:nvSpPr>
          <p:cNvPr id="5" name="TextBox 4">
            <a:extLst>
              <a:ext uri="{FF2B5EF4-FFF2-40B4-BE49-F238E27FC236}">
                <a16:creationId xmlns:a16="http://schemas.microsoft.com/office/drawing/2014/main" id="{23F40EDF-5C83-51AC-18B7-AFC90F8B5F55}"/>
              </a:ext>
            </a:extLst>
          </p:cNvPr>
          <p:cNvSpPr txBox="1"/>
          <p:nvPr/>
        </p:nvSpPr>
        <p:spPr>
          <a:xfrm>
            <a:off x="838200" y="1825625"/>
            <a:ext cx="5181600" cy="3976085"/>
          </a:xfrm>
          <a:prstGeom prst="rect">
            <a:avLst/>
          </a:prstGeom>
        </p:spPr>
        <p:txBody>
          <a:bodyPr vert="horz" lIns="91440" tIns="45720" rIns="91440" bIns="45720" rtlCol="0">
            <a:normAutofit/>
          </a:bodyPr>
          <a:lstStyle/>
          <a:p>
            <a:pPr marL="228600" indent="-228600">
              <a:lnSpc>
                <a:spcPct val="90000"/>
              </a:lnSpc>
              <a:spcBef>
                <a:spcPts val="1000"/>
              </a:spcBef>
              <a:buFont typeface="Arial" panose="020B0604020202020204" pitchFamily="34" charset="0"/>
              <a:buChar char="•"/>
            </a:pPr>
            <a:endParaRPr lang="en-US" sz="2400" dirty="0">
              <a:solidFill>
                <a:schemeClr val="accent4"/>
              </a:solidFill>
            </a:endParaRPr>
          </a:p>
        </p:txBody>
      </p:sp>
      <p:sp>
        <p:nvSpPr>
          <p:cNvPr id="12" name="Content Placeholder 5">
            <a:extLst>
              <a:ext uri="{FF2B5EF4-FFF2-40B4-BE49-F238E27FC236}">
                <a16:creationId xmlns:a16="http://schemas.microsoft.com/office/drawing/2014/main" id="{4EA60B46-4BCA-5652-1506-1CCF08A143D6}"/>
              </a:ext>
            </a:extLst>
          </p:cNvPr>
          <p:cNvSpPr>
            <a:spLocks noGrp="1"/>
          </p:cNvSpPr>
          <p:nvPr>
            <p:ph sz="half" idx="2"/>
          </p:nvPr>
        </p:nvSpPr>
        <p:spPr>
          <a:xfrm>
            <a:off x="6019800" y="1335396"/>
            <a:ext cx="5181600" cy="4653552"/>
          </a:xfrm>
        </p:spPr>
        <p:txBody>
          <a:bodyPr>
            <a:normAutofit lnSpcReduction="10000"/>
          </a:bodyPr>
          <a:lstStyle/>
          <a:p>
            <a:pPr marL="342900" lvl="1" indent="-342900">
              <a:spcBef>
                <a:spcPts val="1000"/>
              </a:spcBef>
            </a:pPr>
            <a:r>
              <a:rPr lang="en-US" sz="2400" dirty="0">
                <a:solidFill>
                  <a:schemeClr val="accent4"/>
                </a:solidFill>
              </a:rPr>
              <a:t>Break down large tasks into smaller ones</a:t>
            </a:r>
          </a:p>
          <a:p>
            <a:pPr marL="342900" lvl="1" indent="-342900">
              <a:spcBef>
                <a:spcPts val="1000"/>
              </a:spcBef>
            </a:pPr>
            <a:r>
              <a:rPr lang="en-US" dirty="0"/>
              <a:t>Avoid multi-step instructions</a:t>
            </a:r>
            <a:endParaRPr lang="en-US" sz="2400" dirty="0">
              <a:solidFill>
                <a:schemeClr val="accent4"/>
              </a:solidFill>
            </a:endParaRPr>
          </a:p>
          <a:p>
            <a:pPr marL="342900" lvl="1" indent="-342900">
              <a:spcBef>
                <a:spcPts val="1000"/>
              </a:spcBef>
            </a:pPr>
            <a:r>
              <a:rPr lang="en-US" dirty="0"/>
              <a:t>Use a timer to help your child develop time management skills</a:t>
            </a:r>
          </a:p>
          <a:p>
            <a:pPr marL="342900" lvl="1" indent="-342900">
              <a:spcBef>
                <a:spcPts val="1000"/>
              </a:spcBef>
            </a:pPr>
            <a:r>
              <a:rPr lang="en-US" dirty="0"/>
              <a:t>Use a chart (chores/tasks)</a:t>
            </a:r>
          </a:p>
          <a:p>
            <a:pPr marL="342900" lvl="1" indent="-342900">
              <a:spcBef>
                <a:spcPts val="1000"/>
              </a:spcBef>
            </a:pPr>
            <a:r>
              <a:rPr lang="en-US" dirty="0"/>
              <a:t>Get creative</a:t>
            </a:r>
          </a:p>
          <a:p>
            <a:pPr marL="342900" lvl="1" indent="-342900">
              <a:spcBef>
                <a:spcPts val="1000"/>
              </a:spcBef>
            </a:pPr>
            <a:r>
              <a:rPr lang="en-US" dirty="0"/>
              <a:t>Keep it simple</a:t>
            </a:r>
          </a:p>
          <a:p>
            <a:pPr marL="342900" lvl="1" indent="-342900">
              <a:spcBef>
                <a:spcPts val="1000"/>
              </a:spcBef>
            </a:pPr>
            <a:r>
              <a:rPr lang="en-US" dirty="0"/>
              <a:t>Build routines</a:t>
            </a:r>
          </a:p>
          <a:p>
            <a:pPr marL="342900" lvl="1" indent="-342900">
              <a:spcBef>
                <a:spcPts val="1000"/>
              </a:spcBef>
            </a:pPr>
            <a:r>
              <a:rPr lang="en-US" dirty="0"/>
              <a:t>Be patient</a:t>
            </a:r>
          </a:p>
          <a:p>
            <a:pPr marL="342900" lvl="1" indent="-342900">
              <a:spcBef>
                <a:spcPts val="1000"/>
              </a:spcBef>
            </a:pPr>
            <a:r>
              <a:rPr lang="en-US" dirty="0"/>
              <a:t>Collaborate with your child’s teacher</a:t>
            </a:r>
          </a:p>
          <a:p>
            <a:pPr marL="342900" lvl="1" indent="-342900">
              <a:spcBef>
                <a:spcPts val="1000"/>
              </a:spcBef>
            </a:pPr>
            <a:endParaRPr lang="en-US" sz="2400" dirty="0">
              <a:solidFill>
                <a:schemeClr val="accent4"/>
              </a:solidFill>
            </a:endParaRPr>
          </a:p>
          <a:p>
            <a:pPr marL="0" lvl="1" indent="0">
              <a:spcBef>
                <a:spcPts val="1000"/>
              </a:spcBef>
              <a:buNone/>
            </a:pPr>
            <a:endParaRPr kumimoji="0" lang="en-US" sz="2400" b="0" i="0" u="none" strike="noStrike" kern="1200" cap="none" spc="0" normalizeH="0" baseline="0" noProof="0" dirty="0">
              <a:ln>
                <a:noFill/>
              </a:ln>
              <a:solidFill>
                <a:srgbClr val="4D4D4D"/>
              </a:solidFill>
              <a:effectLst/>
              <a:uLnTx/>
              <a:uFillTx/>
              <a:latin typeface="Franklin Gothic Book"/>
              <a:ea typeface="+mn-ea"/>
              <a:cs typeface="+mn-cs"/>
            </a:endParaRPr>
          </a:p>
          <a:p>
            <a:pPr marL="800100" lvl="2" indent="-342900">
              <a:spcBef>
                <a:spcPts val="1000"/>
              </a:spcBef>
              <a:defRPr/>
            </a:pPr>
            <a:endParaRPr kumimoji="0" lang="en-US" b="0" i="0" u="none" strike="noStrike" kern="1200" cap="none" spc="0" normalizeH="0" baseline="0" noProof="0" dirty="0">
              <a:ln>
                <a:noFill/>
              </a:ln>
              <a:solidFill>
                <a:srgbClr val="4D4D4D"/>
              </a:solidFill>
              <a:effectLst/>
              <a:uLnTx/>
              <a:uFillTx/>
              <a:latin typeface="Franklin Gothic Book"/>
              <a:ea typeface="+mn-ea"/>
              <a:cs typeface="+mn-cs"/>
            </a:endParaRPr>
          </a:p>
          <a:p>
            <a:pPr marL="742950" lvl="2" indent="-285750">
              <a:spcBef>
                <a:spcPts val="1000"/>
              </a:spcBef>
            </a:pPr>
            <a:endParaRPr lang="en-US" sz="1800" dirty="0"/>
          </a:p>
          <a:p>
            <a:pPr marL="685800" lvl="2">
              <a:spcBef>
                <a:spcPts val="1000"/>
              </a:spcBef>
            </a:pPr>
            <a:endParaRPr lang="en-US" sz="1800" dirty="0">
              <a:solidFill>
                <a:schemeClr val="accent4"/>
              </a:solidFill>
            </a:endParaRPr>
          </a:p>
          <a:p>
            <a:pPr marL="685800" lvl="2">
              <a:spcBef>
                <a:spcPts val="1000"/>
              </a:spcBef>
            </a:pPr>
            <a:endParaRPr lang="en-US" sz="1800" dirty="0">
              <a:solidFill>
                <a:schemeClr val="accent4"/>
              </a:solidFill>
            </a:endParaRPr>
          </a:p>
          <a:p>
            <a:endParaRPr lang="en-US" dirty="0"/>
          </a:p>
        </p:txBody>
      </p:sp>
      <p:sp>
        <p:nvSpPr>
          <p:cNvPr id="2" name="Footer Placeholder 1">
            <a:extLst>
              <a:ext uri="{FF2B5EF4-FFF2-40B4-BE49-F238E27FC236}">
                <a16:creationId xmlns:a16="http://schemas.microsoft.com/office/drawing/2014/main" id="{7FD0ACC2-D7AC-EF31-344C-C40DF7FFDCBA}"/>
              </a:ext>
            </a:extLst>
          </p:cNvPr>
          <p:cNvSpPr>
            <a:spLocks noGrp="1"/>
          </p:cNvSpPr>
          <p:nvPr>
            <p:ph type="ftr" sz="quarter" idx="11"/>
          </p:nvPr>
        </p:nvSpPr>
        <p:spPr>
          <a:xfrm>
            <a:off x="294433" y="6310948"/>
            <a:ext cx="8522995" cy="365125"/>
          </a:xfrm>
        </p:spPr>
        <p:txBody>
          <a:bodyPr vert="horz" lIns="0" tIns="45720" rIns="91440" bIns="45720" rtlCol="0" anchor="ctr">
            <a:noAutofit/>
          </a:bodyPr>
          <a:lstStyle/>
          <a:p>
            <a:pPr>
              <a:lnSpc>
                <a:spcPct val="90000"/>
              </a:lnSpc>
              <a:spcAft>
                <a:spcPts val="600"/>
              </a:spcAft>
            </a:pPr>
            <a:r>
              <a:rPr lang="en-US" sz="1200" b="1" kern="1200" dirty="0">
                <a:latin typeface="Merriweather" panose="00000500000000000000" pitchFamily="2" charset="0"/>
              </a:rPr>
              <a:t>Reference:  Child Mind Institute </a:t>
            </a:r>
          </a:p>
        </p:txBody>
      </p:sp>
      <p:pic>
        <p:nvPicPr>
          <p:cNvPr id="1026" name="Picture 2" descr="Parent Involvement in Child Therapy: Dos and Don'ts | Psych Central">
            <a:extLst>
              <a:ext uri="{FF2B5EF4-FFF2-40B4-BE49-F238E27FC236}">
                <a16:creationId xmlns:a16="http://schemas.microsoft.com/office/drawing/2014/main" id="{918CD9FA-596E-97E6-AF27-0FA547EB6C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962" y="1942691"/>
            <a:ext cx="4509175" cy="25251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188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133507A-A828-B903-0391-B9F7D53F0C53}"/>
              </a:ext>
            </a:extLst>
          </p:cNvPr>
          <p:cNvSpPr>
            <a:spLocks noGrp="1"/>
          </p:cNvSpPr>
          <p:nvPr>
            <p:ph type="ftr" sz="quarter" idx="11"/>
          </p:nvPr>
        </p:nvSpPr>
        <p:spPr>
          <a:xfrm>
            <a:off x="386000" y="6300110"/>
            <a:ext cx="4013472" cy="365125"/>
          </a:xfrm>
        </p:spPr>
        <p:txBody>
          <a:bodyPr/>
          <a:lstStyle/>
          <a:p>
            <a:r>
              <a:rPr lang="en-US" noProof="0" dirty="0"/>
              <a:t>Reference:  Childmind.org</a:t>
            </a:r>
          </a:p>
        </p:txBody>
      </p:sp>
      <p:sp>
        <p:nvSpPr>
          <p:cNvPr id="3" name="Slide Number Placeholder 2">
            <a:extLst>
              <a:ext uri="{FF2B5EF4-FFF2-40B4-BE49-F238E27FC236}">
                <a16:creationId xmlns:a16="http://schemas.microsoft.com/office/drawing/2014/main" id="{287E1AB1-EF30-A7EE-5269-27F62F2142E7}"/>
              </a:ext>
            </a:extLst>
          </p:cNvPr>
          <p:cNvSpPr>
            <a:spLocks noGrp="1"/>
          </p:cNvSpPr>
          <p:nvPr>
            <p:ph type="sldNum" sz="quarter" idx="12"/>
          </p:nvPr>
        </p:nvSpPr>
        <p:spPr/>
        <p:txBody>
          <a:bodyPr/>
          <a:lstStyle/>
          <a:p>
            <a:fld id="{98C0CDE5-970C-4CC4-BF43-0DA127E73E82}" type="slidenum">
              <a:rPr lang="en-US" noProof="0" smtClean="0"/>
              <a:t>70</a:t>
            </a:fld>
            <a:endParaRPr lang="en-US" noProof="0" dirty="0"/>
          </a:p>
        </p:txBody>
      </p:sp>
      <p:sp>
        <p:nvSpPr>
          <p:cNvPr id="4" name="Title 3">
            <a:extLst>
              <a:ext uri="{FF2B5EF4-FFF2-40B4-BE49-F238E27FC236}">
                <a16:creationId xmlns:a16="http://schemas.microsoft.com/office/drawing/2014/main" id="{F02775B8-9D6B-6710-8857-AF7E11734252}"/>
              </a:ext>
            </a:extLst>
          </p:cNvPr>
          <p:cNvSpPr>
            <a:spLocks noGrp="1"/>
          </p:cNvSpPr>
          <p:nvPr>
            <p:ph type="title"/>
          </p:nvPr>
        </p:nvSpPr>
        <p:spPr/>
        <p:txBody>
          <a:bodyPr/>
          <a:lstStyle/>
          <a:p>
            <a:r>
              <a:rPr lang="en-US" dirty="0"/>
              <a:t>Common Rx</a:t>
            </a:r>
          </a:p>
        </p:txBody>
      </p:sp>
      <p:graphicFrame>
        <p:nvGraphicFramePr>
          <p:cNvPr id="6" name="Diagram 5">
            <a:extLst>
              <a:ext uri="{FF2B5EF4-FFF2-40B4-BE49-F238E27FC236}">
                <a16:creationId xmlns:a16="http://schemas.microsoft.com/office/drawing/2014/main" id="{51563218-40C2-2EDC-B50D-9E2E49C5DA98}"/>
              </a:ext>
            </a:extLst>
          </p:cNvPr>
          <p:cNvGraphicFramePr/>
          <p:nvPr>
            <p:extLst>
              <p:ext uri="{D42A27DB-BD31-4B8C-83A1-F6EECF244321}">
                <p14:modId xmlns:p14="http://schemas.microsoft.com/office/powerpoint/2010/main" val="465024886"/>
              </p:ext>
            </p:extLst>
          </p:nvPr>
        </p:nvGraphicFramePr>
        <p:xfrm>
          <a:off x="3108960" y="1319349"/>
          <a:ext cx="7051040" cy="48189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9DDE654D-5346-9933-EAB9-85684FE300C9}"/>
              </a:ext>
            </a:extLst>
          </p:cNvPr>
          <p:cNvSpPr txBox="1"/>
          <p:nvPr/>
        </p:nvSpPr>
        <p:spPr>
          <a:xfrm>
            <a:off x="386000" y="2442754"/>
            <a:ext cx="2722960" cy="2308324"/>
          </a:xfrm>
          <a:prstGeom prst="rect">
            <a:avLst/>
          </a:prstGeom>
          <a:noFill/>
        </p:spPr>
        <p:txBody>
          <a:bodyPr wrap="square" rtlCol="0">
            <a:spAutoFit/>
          </a:bodyPr>
          <a:lstStyle/>
          <a:p>
            <a:pPr marL="285750" indent="-285750">
              <a:buFont typeface="Arial" panose="020B0604020202020204" pitchFamily="34" charset="0"/>
              <a:buChar char="•"/>
            </a:pPr>
            <a:r>
              <a:rPr lang="en-US" dirty="0"/>
              <a:t>Most common medications</a:t>
            </a:r>
          </a:p>
          <a:p>
            <a:pPr marL="285750" indent="-285750">
              <a:buFont typeface="Arial" panose="020B0604020202020204" pitchFamily="34" charset="0"/>
              <a:buChar char="•"/>
            </a:pPr>
            <a:r>
              <a:rPr lang="en-US" dirty="0"/>
              <a:t>Effective in 70-80% of children</a:t>
            </a:r>
          </a:p>
          <a:p>
            <a:pPr marL="285750" indent="-285750">
              <a:buFont typeface="Arial" panose="020B0604020202020204" pitchFamily="34" charset="0"/>
              <a:buChar char="•"/>
            </a:pPr>
            <a:r>
              <a:rPr lang="en-US" dirty="0"/>
              <a:t>Work by increasing certain neurotransmitters in the brain</a:t>
            </a:r>
          </a:p>
        </p:txBody>
      </p:sp>
      <p:sp>
        <p:nvSpPr>
          <p:cNvPr id="8" name="TextBox 7">
            <a:extLst>
              <a:ext uri="{FF2B5EF4-FFF2-40B4-BE49-F238E27FC236}">
                <a16:creationId xmlns:a16="http://schemas.microsoft.com/office/drawing/2014/main" id="{FA458D34-7797-EF9E-4D81-4119124DC8A4}"/>
              </a:ext>
            </a:extLst>
          </p:cNvPr>
          <p:cNvSpPr txBox="1"/>
          <p:nvPr/>
        </p:nvSpPr>
        <p:spPr>
          <a:xfrm>
            <a:off x="9802263" y="0"/>
            <a:ext cx="2389737" cy="2862322"/>
          </a:xfrm>
          <a:prstGeom prst="rect">
            <a:avLst/>
          </a:prstGeom>
          <a:noFill/>
        </p:spPr>
        <p:txBody>
          <a:bodyPr wrap="square" rtlCol="0">
            <a:spAutoFit/>
          </a:bodyPr>
          <a:lstStyle/>
          <a:p>
            <a:pPr marL="285750" indent="-285750">
              <a:buFont typeface="Arial" panose="020B0604020202020204" pitchFamily="34" charset="0"/>
              <a:buChar char="•"/>
            </a:pPr>
            <a:r>
              <a:rPr lang="en-US" dirty="0"/>
              <a:t>Take longer to start working (approx. 4 weeks)</a:t>
            </a:r>
          </a:p>
          <a:p>
            <a:pPr marL="285750" indent="-285750">
              <a:buFont typeface="Arial" panose="020B0604020202020204" pitchFamily="34" charset="0"/>
              <a:buChar char="•"/>
            </a:pPr>
            <a:r>
              <a:rPr lang="en-US" dirty="0"/>
              <a:t>May work for up to 24 hours</a:t>
            </a:r>
          </a:p>
          <a:p>
            <a:pPr marL="285750" indent="-285750">
              <a:buFont typeface="Arial" panose="020B0604020202020204" pitchFamily="34" charset="0"/>
              <a:buChar char="•"/>
            </a:pPr>
            <a:r>
              <a:rPr lang="en-US" dirty="0"/>
              <a:t>May be prescribed when stimulants don’t work, or side effects are intolerable</a:t>
            </a:r>
          </a:p>
        </p:txBody>
      </p:sp>
    </p:spTree>
    <p:extLst>
      <p:ext uri="{BB962C8B-B14F-4D97-AF65-F5344CB8AC3E}">
        <p14:creationId xmlns:p14="http://schemas.microsoft.com/office/powerpoint/2010/main" val="4141104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36DB20A-BA38-0F4D-CABC-E806B066B93D}"/>
              </a:ext>
            </a:extLst>
          </p:cNvPr>
          <p:cNvSpPr>
            <a:spLocks noGrp="1"/>
          </p:cNvSpPr>
          <p:nvPr>
            <p:ph type="ftr" sz="quarter" idx="11"/>
          </p:nvPr>
        </p:nvSpPr>
        <p:spPr>
          <a:xfrm>
            <a:off x="3066597" y="5763261"/>
            <a:ext cx="7488192" cy="365125"/>
          </a:xfrm>
        </p:spPr>
        <p:txBody>
          <a:bodyPr/>
          <a:lstStyle/>
          <a:p>
            <a:r>
              <a:rPr lang="en-US" sz="1600" i="1" dirty="0">
                <a:solidFill>
                  <a:schemeClr val="accent4"/>
                </a:solidFill>
                <a:effectLst/>
                <a:latin typeface="Merriweather" panose="00000500000000000000" pitchFamily="2" charset="0"/>
                <a:ea typeface="Times New Roman" panose="02020603050405020304" pitchFamily="18" charset="0"/>
                <a:cs typeface="Times New Roman" panose="02020603050405020304" pitchFamily="18" charset="0"/>
              </a:rPr>
              <a:t>“Kids do well when they can,” and when they can't, it's because they are delayed in the development of crucial cognitive skills." -Ross Green </a:t>
            </a:r>
            <a:endParaRPr lang="en-US" i="1" noProof="0" dirty="0">
              <a:solidFill>
                <a:schemeClr val="accent4"/>
              </a:solidFill>
              <a:latin typeface="Merriweather" panose="00000500000000000000" pitchFamily="2" charset="0"/>
            </a:endParaRPr>
          </a:p>
        </p:txBody>
      </p:sp>
      <p:sp>
        <p:nvSpPr>
          <p:cNvPr id="3" name="Slide Number Placeholder 2">
            <a:extLst>
              <a:ext uri="{FF2B5EF4-FFF2-40B4-BE49-F238E27FC236}">
                <a16:creationId xmlns:a16="http://schemas.microsoft.com/office/drawing/2014/main" id="{F66D6C7D-C459-8F6D-B692-B48F8084F2DB}"/>
              </a:ext>
            </a:extLst>
          </p:cNvPr>
          <p:cNvSpPr>
            <a:spLocks noGrp="1"/>
          </p:cNvSpPr>
          <p:nvPr>
            <p:ph type="sldNum" sz="quarter" idx="12"/>
          </p:nvPr>
        </p:nvSpPr>
        <p:spPr/>
        <p:txBody>
          <a:bodyPr/>
          <a:lstStyle/>
          <a:p>
            <a:fld id="{98C0CDE5-970C-4CC4-BF43-0DA127E73E82}" type="slidenum">
              <a:rPr lang="en-US" noProof="0" smtClean="0"/>
              <a:t>71</a:t>
            </a:fld>
            <a:endParaRPr lang="en-US" noProof="0" dirty="0"/>
          </a:p>
        </p:txBody>
      </p:sp>
      <p:sp>
        <p:nvSpPr>
          <p:cNvPr id="4" name="Title 3">
            <a:extLst>
              <a:ext uri="{FF2B5EF4-FFF2-40B4-BE49-F238E27FC236}">
                <a16:creationId xmlns:a16="http://schemas.microsoft.com/office/drawing/2014/main" id="{D621846F-45CC-4CAB-6E6A-DCA9A00D9FA9}"/>
              </a:ext>
            </a:extLst>
          </p:cNvPr>
          <p:cNvSpPr>
            <a:spLocks noGrp="1"/>
          </p:cNvSpPr>
          <p:nvPr>
            <p:ph type="title"/>
          </p:nvPr>
        </p:nvSpPr>
        <p:spPr>
          <a:xfrm rot="21180000">
            <a:off x="287271" y="335011"/>
            <a:ext cx="4710881" cy="1325563"/>
          </a:xfrm>
        </p:spPr>
        <p:txBody>
          <a:bodyPr/>
          <a:lstStyle/>
          <a:p>
            <a:r>
              <a:rPr lang="en-US" dirty="0"/>
              <a:t>Behavior Training</a:t>
            </a:r>
          </a:p>
        </p:txBody>
      </p:sp>
      <p:sp>
        <p:nvSpPr>
          <p:cNvPr id="5" name="Content Placeholder 4">
            <a:extLst>
              <a:ext uri="{FF2B5EF4-FFF2-40B4-BE49-F238E27FC236}">
                <a16:creationId xmlns:a16="http://schemas.microsoft.com/office/drawing/2014/main" id="{47836E90-623C-292D-6E31-012B116B05FE}"/>
              </a:ext>
            </a:extLst>
          </p:cNvPr>
          <p:cNvSpPr>
            <a:spLocks noGrp="1"/>
          </p:cNvSpPr>
          <p:nvPr>
            <p:ph idx="1"/>
          </p:nvPr>
        </p:nvSpPr>
        <p:spPr>
          <a:xfrm>
            <a:off x="2024743" y="1463357"/>
            <a:ext cx="9943202" cy="4299904"/>
          </a:xfrm>
        </p:spPr>
        <p:txBody>
          <a:bodyPr>
            <a:normAutofit fontScale="40000" lnSpcReduction="20000"/>
          </a:bodyPr>
          <a:lstStyle/>
          <a:p>
            <a:pPr marL="0" indent="0">
              <a:lnSpc>
                <a:spcPct val="170000"/>
              </a:lnSpc>
              <a:buNone/>
            </a:pPr>
            <a:r>
              <a:rPr lang="en-US" sz="4800" dirty="0">
                <a:latin typeface="Merriweather" panose="00000500000000000000" pitchFamily="2" charset="0"/>
                <a:ea typeface="Times New Roman" panose="02020603050405020304" pitchFamily="18" charset="0"/>
                <a:cs typeface="Times New Roman" panose="02020603050405020304" pitchFamily="18" charset="0"/>
              </a:rPr>
              <a:t>Considerations:</a:t>
            </a:r>
          </a:p>
          <a:p>
            <a:pPr>
              <a:lnSpc>
                <a:spcPct val="170000"/>
              </a:lnSpc>
            </a:pPr>
            <a:r>
              <a:rPr lang="en-US" sz="4800" dirty="0">
                <a:effectLst/>
                <a:latin typeface="Merriweather" panose="00000500000000000000" pitchFamily="2" charset="0"/>
                <a:ea typeface="Times New Roman" panose="02020603050405020304" pitchFamily="18" charset="0"/>
                <a:cs typeface="Times New Roman" panose="02020603050405020304" pitchFamily="18" charset="0"/>
              </a:rPr>
              <a:t>Children with ADHD are functioning at about 30% below their chronological age in comparison to their same-age peers.</a:t>
            </a:r>
          </a:p>
          <a:p>
            <a:pPr>
              <a:lnSpc>
                <a:spcPct val="170000"/>
              </a:lnSpc>
            </a:pPr>
            <a:r>
              <a:rPr lang="en-US" sz="4800" dirty="0">
                <a:effectLst/>
                <a:latin typeface="Merriweather" panose="00000500000000000000" pitchFamily="2" charset="0"/>
                <a:ea typeface="Times New Roman" panose="02020603050405020304" pitchFamily="18" charset="0"/>
                <a:cs typeface="Times New Roman" panose="02020603050405020304" pitchFamily="18" charset="0"/>
              </a:rPr>
              <a:t>When working with children under the age of 12, refrain from asking them "Why?" They'll struggle to tell you but can give you the “What” or “How”. </a:t>
            </a:r>
          </a:p>
          <a:p>
            <a:pPr marL="0" marR="0">
              <a:lnSpc>
                <a:spcPct val="170000"/>
              </a:lnSpc>
              <a:spcBef>
                <a:spcPts val="0"/>
              </a:spcBef>
              <a:spcAft>
                <a:spcPts val="0"/>
              </a:spcAft>
            </a:pPr>
            <a:r>
              <a:rPr lang="en-US" sz="4800" dirty="0">
                <a:effectLst/>
                <a:latin typeface="Merriweather" panose="00000500000000000000" pitchFamily="2" charset="0"/>
                <a:ea typeface="Times New Roman" panose="02020603050405020304" pitchFamily="18" charset="0"/>
                <a:cs typeface="Times New Roman" panose="02020603050405020304" pitchFamily="18" charset="0"/>
              </a:rPr>
              <a:t>Good opening with the student: </a:t>
            </a:r>
          </a:p>
          <a:p>
            <a:pPr marL="457200" lvl="1">
              <a:lnSpc>
                <a:spcPct val="170000"/>
              </a:lnSpc>
              <a:spcBef>
                <a:spcPts val="0"/>
              </a:spcBef>
            </a:pPr>
            <a:r>
              <a:rPr lang="en-US" sz="4800" dirty="0">
                <a:effectLst/>
                <a:latin typeface="Merriweather" panose="00000500000000000000" pitchFamily="2" charset="0"/>
                <a:ea typeface="Times New Roman" panose="02020603050405020304" pitchFamily="18" charset="0"/>
                <a:cs typeface="Times New Roman" panose="02020603050405020304" pitchFamily="18" charset="0"/>
              </a:rPr>
              <a:t>Tell me 3 good things about you.</a:t>
            </a:r>
          </a:p>
          <a:p>
            <a:pPr marL="457200" lvl="1">
              <a:lnSpc>
                <a:spcPct val="170000"/>
              </a:lnSpc>
              <a:spcBef>
                <a:spcPts val="0"/>
              </a:spcBef>
            </a:pPr>
            <a:r>
              <a:rPr lang="en-US" sz="4800" dirty="0">
                <a:effectLst/>
                <a:latin typeface="Merriweather" panose="00000500000000000000" pitchFamily="2" charset="0"/>
                <a:ea typeface="Times New Roman" panose="02020603050405020304" pitchFamily="18" charset="0"/>
                <a:cs typeface="Times New Roman" panose="02020603050405020304" pitchFamily="18" charset="0"/>
              </a:rPr>
              <a:t>If you could wish for 3 things in the world, what would they be?</a:t>
            </a:r>
          </a:p>
          <a:p>
            <a:pPr marL="457200" lvl="1">
              <a:lnSpc>
                <a:spcPct val="170000"/>
              </a:lnSpc>
              <a:spcBef>
                <a:spcPts val="0"/>
              </a:spcBef>
            </a:pPr>
            <a:endParaRPr lang="en-US" sz="4800" dirty="0">
              <a:effectLst/>
              <a:latin typeface="Merriweather" panose="00000500000000000000" pitchFamily="2" charset="0"/>
              <a:ea typeface="Times New Roman" panose="02020603050405020304" pitchFamily="18" charset="0"/>
              <a:cs typeface="Times New Roman" panose="02020603050405020304" pitchFamily="18" charset="0"/>
            </a:endParaRPr>
          </a:p>
          <a:p>
            <a:endParaRPr lang="en-US" dirty="0"/>
          </a:p>
        </p:txBody>
      </p:sp>
      <p:sp>
        <p:nvSpPr>
          <p:cNvPr id="6" name="Footer Placeholder 1">
            <a:extLst>
              <a:ext uri="{FF2B5EF4-FFF2-40B4-BE49-F238E27FC236}">
                <a16:creationId xmlns:a16="http://schemas.microsoft.com/office/drawing/2014/main" id="{D5DD0744-CED5-8C65-6D4D-2F571A92992B}"/>
              </a:ext>
            </a:extLst>
          </p:cNvPr>
          <p:cNvSpPr txBox="1">
            <a:spLocks/>
          </p:cNvSpPr>
          <p:nvPr/>
        </p:nvSpPr>
        <p:spPr>
          <a:xfrm>
            <a:off x="385999" y="6128386"/>
            <a:ext cx="9803029" cy="676719"/>
          </a:xfrm>
          <a:prstGeom prst="rect">
            <a:avLst/>
          </a:prstGeom>
        </p:spPr>
        <p:txBody>
          <a:bodyPr vert="horz" lIns="0" tIns="45720" rIns="91440" bIns="45720" rtlCol="0" anchor="ctr"/>
          <a:lstStyle>
            <a:defPPr>
              <a:defRPr lang="ru-RU"/>
            </a:defPPr>
            <a:lvl1pPr marL="0" algn="l" defTabSz="914400" rtl="0" eaLnBrk="1" latinLnBrk="0" hangingPunct="1">
              <a:defRPr sz="1600" b="1" kern="1200">
                <a:solidFill>
                  <a:schemeClr val="bg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Calibri" panose="020F0502020204030204" pitchFamily="34" charset="0"/>
                <a:ea typeface="Times New Roman" panose="02020603050405020304" pitchFamily="18" charset="0"/>
                <a:cs typeface="Times New Roman" panose="02020603050405020304" pitchFamily="18" charset="0"/>
              </a:rPr>
              <a:t>Reference:  </a:t>
            </a:r>
          </a:p>
          <a:p>
            <a:r>
              <a:rPr lang="en-US" dirty="0">
                <a:latin typeface="Calibri" panose="020F0502020204030204" pitchFamily="34" charset="0"/>
                <a:ea typeface="Times New Roman" panose="02020603050405020304" pitchFamily="18" charset="0"/>
                <a:cs typeface="Times New Roman" panose="02020603050405020304" pitchFamily="18" charset="0"/>
              </a:rPr>
              <a:t>Dr. Alan Graham</a:t>
            </a:r>
          </a:p>
          <a:p>
            <a:r>
              <a:rPr lang="en-US" dirty="0">
                <a:latin typeface="Calibri" panose="020F0502020204030204" pitchFamily="34" charset="0"/>
                <a:ea typeface="Times New Roman" panose="02020603050405020304" pitchFamily="18" charset="0"/>
                <a:cs typeface="Times New Roman" panose="02020603050405020304" pitchFamily="18" charset="0"/>
              </a:rPr>
              <a:t>Psychologist/ADHD Coach</a:t>
            </a:r>
          </a:p>
          <a:p>
            <a:r>
              <a:rPr lang="en-US" dirty="0">
                <a:latin typeface="Calibri" panose="020F0502020204030204" pitchFamily="34" charset="0"/>
                <a:ea typeface="Times New Roman" panose="02020603050405020304" pitchFamily="18" charset="0"/>
                <a:cs typeface="Times New Roman" panose="02020603050405020304" pitchFamily="18" charset="0"/>
              </a:rPr>
              <a:t>ACP Consultants, CHADD International Conference on ADHD, 2023</a:t>
            </a:r>
          </a:p>
          <a:p>
            <a:endParaRPr lang="en-US" dirty="0"/>
          </a:p>
        </p:txBody>
      </p:sp>
    </p:spTree>
    <p:extLst>
      <p:ext uri="{BB962C8B-B14F-4D97-AF65-F5344CB8AC3E}">
        <p14:creationId xmlns:p14="http://schemas.microsoft.com/office/powerpoint/2010/main" val="365083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6F7664F-1D0A-ACE8-6739-86B7BACE4BF6}"/>
              </a:ext>
            </a:extLst>
          </p:cNvPr>
          <p:cNvSpPr>
            <a:spLocks noGrp="1"/>
          </p:cNvSpPr>
          <p:nvPr>
            <p:ph type="ftr" sz="quarter" idx="11"/>
          </p:nvPr>
        </p:nvSpPr>
        <p:spPr>
          <a:xfrm>
            <a:off x="130629" y="5945825"/>
            <a:ext cx="11560628" cy="797788"/>
          </a:xfrm>
        </p:spPr>
        <p:txBody>
          <a:bodyPr/>
          <a:lstStyle/>
          <a:p>
            <a:r>
              <a:rPr lang="en-US" sz="1200" dirty="0">
                <a:latin typeface="Calibri" panose="020F0502020204030204" pitchFamily="34" charset="0"/>
                <a:ea typeface="Times New Roman" panose="02020603050405020304" pitchFamily="18" charset="0"/>
                <a:cs typeface="Times New Roman" panose="02020603050405020304" pitchFamily="18" charset="0"/>
              </a:rPr>
              <a:t>Reference:  </a:t>
            </a:r>
          </a:p>
          <a:p>
            <a:r>
              <a:rPr lang="en-US" sz="1200" dirty="0">
                <a:latin typeface="Calibri" panose="020F0502020204030204" pitchFamily="34" charset="0"/>
                <a:ea typeface="Times New Roman" panose="02020603050405020304" pitchFamily="18" charset="0"/>
                <a:cs typeface="Times New Roman" panose="02020603050405020304" pitchFamily="18" charset="0"/>
              </a:rPr>
              <a:t>Dr. Alan Graham</a:t>
            </a:r>
          </a:p>
          <a:p>
            <a:r>
              <a:rPr lang="en-US" sz="1200" dirty="0">
                <a:latin typeface="Calibri" panose="020F0502020204030204" pitchFamily="34" charset="0"/>
                <a:ea typeface="Times New Roman" panose="02020603050405020304" pitchFamily="18" charset="0"/>
                <a:cs typeface="Times New Roman" panose="02020603050405020304" pitchFamily="18" charset="0"/>
              </a:rPr>
              <a:t>Psychologist/ADHD Coach</a:t>
            </a:r>
          </a:p>
          <a:p>
            <a:r>
              <a:rPr lang="en-US" sz="1200" dirty="0">
                <a:latin typeface="Calibri" panose="020F0502020204030204" pitchFamily="34" charset="0"/>
                <a:ea typeface="Times New Roman" panose="02020603050405020304" pitchFamily="18" charset="0"/>
                <a:cs typeface="Times New Roman" panose="02020603050405020304" pitchFamily="18" charset="0"/>
              </a:rPr>
              <a:t>ACP Consultants, CHADD International Conference on ADHD, 2023</a:t>
            </a:r>
          </a:p>
        </p:txBody>
      </p:sp>
      <p:sp>
        <p:nvSpPr>
          <p:cNvPr id="3" name="Slide Number Placeholder 2">
            <a:extLst>
              <a:ext uri="{FF2B5EF4-FFF2-40B4-BE49-F238E27FC236}">
                <a16:creationId xmlns:a16="http://schemas.microsoft.com/office/drawing/2014/main" id="{21CE8B21-EB2D-1999-B818-19D85C413F5A}"/>
              </a:ext>
            </a:extLst>
          </p:cNvPr>
          <p:cNvSpPr>
            <a:spLocks noGrp="1"/>
          </p:cNvSpPr>
          <p:nvPr>
            <p:ph type="sldNum" sz="quarter" idx="12"/>
          </p:nvPr>
        </p:nvSpPr>
        <p:spPr/>
        <p:txBody>
          <a:bodyPr/>
          <a:lstStyle/>
          <a:p>
            <a:fld id="{98C0CDE5-970C-4CC4-BF43-0DA127E73E82}" type="slidenum">
              <a:rPr lang="en-US" noProof="0" smtClean="0"/>
              <a:t>72</a:t>
            </a:fld>
            <a:endParaRPr lang="en-US" noProof="0" dirty="0"/>
          </a:p>
        </p:txBody>
      </p:sp>
      <p:sp>
        <p:nvSpPr>
          <p:cNvPr id="4" name="Title 3">
            <a:extLst>
              <a:ext uri="{FF2B5EF4-FFF2-40B4-BE49-F238E27FC236}">
                <a16:creationId xmlns:a16="http://schemas.microsoft.com/office/drawing/2014/main" id="{74AD0FC2-A6C1-B3EA-1AFA-869B12DA6BBA}"/>
              </a:ext>
            </a:extLst>
          </p:cNvPr>
          <p:cNvSpPr>
            <a:spLocks noGrp="1"/>
          </p:cNvSpPr>
          <p:nvPr>
            <p:ph type="title"/>
          </p:nvPr>
        </p:nvSpPr>
        <p:spPr/>
        <p:txBody>
          <a:bodyPr/>
          <a:lstStyle/>
          <a:p>
            <a:r>
              <a:rPr lang="en-US" dirty="0"/>
              <a:t>Behavior Training Cont’d</a:t>
            </a:r>
          </a:p>
        </p:txBody>
      </p:sp>
      <p:sp>
        <p:nvSpPr>
          <p:cNvPr id="5" name="Content Placeholder 4">
            <a:extLst>
              <a:ext uri="{FF2B5EF4-FFF2-40B4-BE49-F238E27FC236}">
                <a16:creationId xmlns:a16="http://schemas.microsoft.com/office/drawing/2014/main" id="{7CE3E3FD-8832-59C4-D935-6B51FEC2D2BF}"/>
              </a:ext>
            </a:extLst>
          </p:cNvPr>
          <p:cNvSpPr>
            <a:spLocks noGrp="1"/>
          </p:cNvSpPr>
          <p:nvPr>
            <p:ph idx="1"/>
          </p:nvPr>
        </p:nvSpPr>
        <p:spPr>
          <a:xfrm>
            <a:off x="2650762" y="1768588"/>
            <a:ext cx="10442575" cy="4351338"/>
          </a:xfrm>
        </p:spPr>
        <p:txBody>
          <a:bodyPr>
            <a:normAutofit fontScale="25000" lnSpcReduction="20000"/>
          </a:bodyPr>
          <a:lstStyle/>
          <a:p>
            <a:pPr marL="0" marR="0" indent="0">
              <a:lnSpc>
                <a:spcPct val="170000"/>
              </a:lnSpc>
              <a:spcBef>
                <a:spcPts val="0"/>
              </a:spcBef>
              <a:spcAft>
                <a:spcPts val="0"/>
              </a:spcAft>
              <a:buNone/>
            </a:pPr>
            <a:r>
              <a:rPr lang="en-US" sz="6000" dirty="0">
                <a:effectLst/>
                <a:latin typeface="Merriweather" panose="00000500000000000000" pitchFamily="2" charset="0"/>
                <a:ea typeface="Times New Roman" panose="02020603050405020304" pitchFamily="18" charset="0"/>
                <a:cs typeface="Times New Roman" panose="02020603050405020304" pitchFamily="18" charset="0"/>
              </a:rPr>
              <a:t>Remember…Kids learn by doing</a:t>
            </a:r>
          </a:p>
          <a:p>
            <a:pPr marL="0" marR="0" indent="0">
              <a:lnSpc>
                <a:spcPct val="170000"/>
              </a:lnSpc>
              <a:spcBef>
                <a:spcPts val="0"/>
              </a:spcBef>
              <a:spcAft>
                <a:spcPts val="0"/>
              </a:spcAft>
              <a:buNone/>
            </a:pPr>
            <a:endParaRPr lang="en-US" sz="6000" dirty="0">
              <a:effectLst/>
              <a:latin typeface="Merriweather" panose="00000500000000000000" pitchFamily="2" charset="0"/>
              <a:ea typeface="Times New Roman" panose="02020603050405020304" pitchFamily="18" charset="0"/>
              <a:cs typeface="Times New Roman" panose="02020603050405020304" pitchFamily="18" charset="0"/>
            </a:endParaRPr>
          </a:p>
          <a:p>
            <a:pPr marL="0" marR="0">
              <a:lnSpc>
                <a:spcPct val="170000"/>
              </a:lnSpc>
              <a:spcBef>
                <a:spcPts val="0"/>
              </a:spcBef>
              <a:spcAft>
                <a:spcPts val="0"/>
              </a:spcAft>
            </a:pPr>
            <a:r>
              <a:rPr lang="en-US" sz="6000" dirty="0">
                <a:effectLst/>
                <a:latin typeface="Merriweather" panose="00000500000000000000" pitchFamily="2" charset="0"/>
                <a:ea typeface="Times New Roman" panose="02020603050405020304" pitchFamily="18" charset="0"/>
                <a:cs typeface="Times New Roman" panose="02020603050405020304" pitchFamily="18" charset="0"/>
              </a:rPr>
              <a:t>Things to Try</a:t>
            </a:r>
          </a:p>
          <a:p>
            <a:pPr marL="228600" lvl="1" indent="0">
              <a:lnSpc>
                <a:spcPct val="170000"/>
              </a:lnSpc>
              <a:spcBef>
                <a:spcPts val="0"/>
              </a:spcBef>
              <a:buNone/>
            </a:pPr>
            <a:r>
              <a:rPr lang="en-US" sz="6000" dirty="0">
                <a:effectLst/>
                <a:latin typeface="Merriweather" panose="00000500000000000000" pitchFamily="2" charset="0"/>
                <a:ea typeface="Times New Roman" panose="02020603050405020304" pitchFamily="18" charset="0"/>
                <a:cs typeface="Times New Roman" panose="02020603050405020304" pitchFamily="18" charset="0"/>
              </a:rPr>
              <a:t> </a:t>
            </a:r>
          </a:p>
          <a:p>
            <a:pPr marL="457200" lvl="1">
              <a:lnSpc>
                <a:spcPct val="170000"/>
              </a:lnSpc>
              <a:spcBef>
                <a:spcPts val="0"/>
              </a:spcBef>
            </a:pPr>
            <a:r>
              <a:rPr lang="en-US" sz="6000" dirty="0">
                <a:effectLst/>
                <a:latin typeface="Merriweather" panose="00000500000000000000" pitchFamily="2" charset="0"/>
                <a:ea typeface="Times New Roman" panose="02020603050405020304" pitchFamily="18" charset="0"/>
                <a:cs typeface="Times New Roman" panose="02020603050405020304" pitchFamily="18" charset="0"/>
              </a:rPr>
              <a:t>Cards with character strengths </a:t>
            </a:r>
          </a:p>
          <a:p>
            <a:pPr marL="0" marR="0" indent="0">
              <a:lnSpc>
                <a:spcPct val="170000"/>
              </a:lnSpc>
              <a:spcBef>
                <a:spcPts val="0"/>
              </a:spcBef>
              <a:spcAft>
                <a:spcPts val="0"/>
              </a:spcAft>
              <a:buNone/>
            </a:pPr>
            <a:r>
              <a:rPr lang="en-US" sz="6000" dirty="0">
                <a:effectLst/>
                <a:latin typeface="Merriweather" panose="00000500000000000000" pitchFamily="2" charset="0"/>
                <a:ea typeface="Times New Roman" panose="02020603050405020304" pitchFamily="18" charset="0"/>
                <a:cs typeface="Times New Roman" panose="02020603050405020304" pitchFamily="18" charset="0"/>
              </a:rPr>
              <a:t> </a:t>
            </a:r>
          </a:p>
          <a:p>
            <a:pPr marL="457200" lvl="1">
              <a:lnSpc>
                <a:spcPct val="170000"/>
              </a:lnSpc>
              <a:spcBef>
                <a:spcPts val="0"/>
              </a:spcBef>
            </a:pPr>
            <a:r>
              <a:rPr lang="en-US" sz="6000" dirty="0">
                <a:effectLst/>
                <a:latin typeface="Merriweather" panose="00000500000000000000" pitchFamily="2" charset="0"/>
                <a:ea typeface="Times New Roman" panose="02020603050405020304" pitchFamily="18" charset="0"/>
                <a:cs typeface="Times New Roman" panose="02020603050405020304" pitchFamily="18" charset="0"/>
              </a:rPr>
              <a:t>VIA character strengths</a:t>
            </a:r>
          </a:p>
          <a:p>
            <a:pPr marL="0" marR="0" indent="0">
              <a:lnSpc>
                <a:spcPct val="170000"/>
              </a:lnSpc>
              <a:spcBef>
                <a:spcPts val="0"/>
              </a:spcBef>
              <a:spcAft>
                <a:spcPts val="0"/>
              </a:spcAft>
              <a:buNone/>
            </a:pPr>
            <a:endParaRPr lang="en-US" sz="6000" dirty="0">
              <a:effectLst/>
              <a:latin typeface="Merriweather" panose="00000500000000000000" pitchFamily="2" charset="0"/>
              <a:ea typeface="Times New Roman" panose="02020603050405020304" pitchFamily="18" charset="0"/>
              <a:cs typeface="Times New Roman" panose="02020603050405020304" pitchFamily="18" charset="0"/>
            </a:endParaRPr>
          </a:p>
          <a:p>
            <a:pPr marL="457200" lvl="1">
              <a:lnSpc>
                <a:spcPct val="170000"/>
              </a:lnSpc>
              <a:spcBef>
                <a:spcPts val="0"/>
              </a:spcBef>
            </a:pPr>
            <a:r>
              <a:rPr lang="en-US" sz="6000" dirty="0">
                <a:effectLst/>
                <a:latin typeface="Merriweather" panose="00000500000000000000" pitchFamily="2" charset="0"/>
                <a:ea typeface="Times New Roman" panose="02020603050405020304" pitchFamily="18" charset="0"/>
                <a:cs typeface="Times New Roman" panose="02020603050405020304" pitchFamily="18" charset="0"/>
              </a:rPr>
              <a:t>Sensory bottles for timers</a:t>
            </a:r>
          </a:p>
          <a:p>
            <a:pPr marL="228600" lvl="1" indent="0">
              <a:lnSpc>
                <a:spcPct val="170000"/>
              </a:lnSpc>
              <a:spcBef>
                <a:spcPts val="0"/>
              </a:spcBef>
              <a:buNone/>
            </a:pPr>
            <a:r>
              <a:rPr lang="en-US" sz="6000" dirty="0">
                <a:effectLst/>
                <a:latin typeface="Merriweather" panose="00000500000000000000" pitchFamily="2" charset="0"/>
                <a:ea typeface="Times New Roman" panose="02020603050405020304" pitchFamily="18" charset="0"/>
                <a:cs typeface="Times New Roman" panose="02020603050405020304" pitchFamily="18" charset="0"/>
              </a:rPr>
              <a:t> </a:t>
            </a:r>
          </a:p>
          <a:p>
            <a:pPr marL="457200" lvl="1">
              <a:lnSpc>
                <a:spcPct val="170000"/>
              </a:lnSpc>
              <a:spcBef>
                <a:spcPts val="0"/>
              </a:spcBef>
            </a:pPr>
            <a:r>
              <a:rPr lang="en-US" sz="6000" dirty="0">
                <a:effectLst/>
                <a:latin typeface="Merriweather" panose="00000500000000000000" pitchFamily="2" charset="0"/>
                <a:ea typeface="Times New Roman" panose="02020603050405020304" pitchFamily="18" charset="0"/>
                <a:cs typeface="Times New Roman" panose="02020603050405020304" pitchFamily="18" charset="0"/>
              </a:rPr>
              <a:t>Diane McClean's YouTube channel </a:t>
            </a:r>
          </a:p>
          <a:p>
            <a:pPr marL="457200" lvl="1">
              <a:lnSpc>
                <a:spcPct val="170000"/>
              </a:lnSpc>
              <a:spcBef>
                <a:spcPts val="0"/>
              </a:spcBef>
            </a:pPr>
            <a:endParaRPr lang="en-US" sz="6000" dirty="0">
              <a:effectLst/>
              <a:latin typeface="Merriweather" panose="00000500000000000000" pitchFamily="2" charset="0"/>
              <a:ea typeface="Times New Roman" panose="02020603050405020304" pitchFamily="18" charset="0"/>
              <a:cs typeface="Times New Roman" panose="02020603050405020304" pitchFamily="18" charset="0"/>
            </a:endParaRPr>
          </a:p>
          <a:p>
            <a:pPr marL="457200" lvl="1">
              <a:lnSpc>
                <a:spcPct val="170000"/>
              </a:lnSpc>
              <a:spcBef>
                <a:spcPts val="0"/>
              </a:spcBef>
            </a:pPr>
            <a:r>
              <a:rPr lang="en-US" sz="6000" dirty="0">
                <a:effectLst/>
                <a:latin typeface="Merriweather" panose="00000500000000000000" pitchFamily="2" charset="0"/>
                <a:ea typeface="Times New Roman" panose="02020603050405020304" pitchFamily="18" charset="0"/>
                <a:cs typeface="Times New Roman" panose="02020603050405020304" pitchFamily="18" charset="0"/>
              </a:rPr>
              <a:t>Escape rooms</a:t>
            </a:r>
          </a:p>
          <a:p>
            <a:endParaRPr lang="en-US" dirty="0"/>
          </a:p>
        </p:txBody>
      </p:sp>
      <p:pic>
        <p:nvPicPr>
          <p:cNvPr id="6" name="Picture 5">
            <a:extLst>
              <a:ext uri="{FF2B5EF4-FFF2-40B4-BE49-F238E27FC236}">
                <a16:creationId xmlns:a16="http://schemas.microsoft.com/office/drawing/2014/main" id="{E9C6B729-AD92-AAB2-D9C5-211A6E68BE94}"/>
              </a:ext>
            </a:extLst>
          </p:cNvPr>
          <p:cNvPicPr>
            <a:picLocks noChangeAspect="1"/>
          </p:cNvPicPr>
          <p:nvPr/>
        </p:nvPicPr>
        <p:blipFill>
          <a:blip r:embed="rId2"/>
          <a:stretch>
            <a:fillRect/>
          </a:stretch>
        </p:blipFill>
        <p:spPr>
          <a:xfrm>
            <a:off x="8639900" y="2083681"/>
            <a:ext cx="2015852" cy="2015852"/>
          </a:xfrm>
          <a:prstGeom prst="rect">
            <a:avLst/>
          </a:prstGeom>
        </p:spPr>
      </p:pic>
      <p:sp>
        <p:nvSpPr>
          <p:cNvPr id="7" name="Footer Placeholder 1">
            <a:extLst>
              <a:ext uri="{FF2B5EF4-FFF2-40B4-BE49-F238E27FC236}">
                <a16:creationId xmlns:a16="http://schemas.microsoft.com/office/drawing/2014/main" id="{5AFB1954-9195-6E6D-6B20-19E1A042DFFD}"/>
              </a:ext>
            </a:extLst>
          </p:cNvPr>
          <p:cNvSpPr txBox="1">
            <a:spLocks/>
          </p:cNvSpPr>
          <p:nvPr/>
        </p:nvSpPr>
        <p:spPr>
          <a:xfrm>
            <a:off x="8639900" y="4240272"/>
            <a:ext cx="2137798" cy="348708"/>
          </a:xfrm>
          <a:prstGeom prst="rect">
            <a:avLst/>
          </a:prstGeom>
        </p:spPr>
        <p:txBody>
          <a:bodyPr vert="horz" lIns="0" tIns="45720" rIns="91440" bIns="45720" rtlCol="0" anchor="ctr"/>
          <a:lstStyle>
            <a:defPPr>
              <a:defRPr lang="ru-RU"/>
            </a:defPPr>
            <a:lvl1pPr marL="0" algn="l" defTabSz="914400" rtl="0" eaLnBrk="1" latinLnBrk="0" hangingPunct="1">
              <a:defRPr sz="1600" b="1" kern="1200">
                <a:solidFill>
                  <a:schemeClr val="bg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latin typeface="Calibri" panose="020F0502020204030204" pitchFamily="34" charset="0"/>
                <a:ea typeface="Times New Roman" panose="02020603050405020304" pitchFamily="18" charset="0"/>
                <a:cs typeface="Times New Roman" panose="02020603050405020304" pitchFamily="18" charset="0"/>
              </a:rPr>
              <a:t>VIA Character Strengths Quiz</a:t>
            </a:r>
            <a:endParaRPr lang="en-US" dirty="0"/>
          </a:p>
        </p:txBody>
      </p:sp>
    </p:spTree>
    <p:extLst>
      <p:ext uri="{BB962C8B-B14F-4D97-AF65-F5344CB8AC3E}">
        <p14:creationId xmlns:p14="http://schemas.microsoft.com/office/powerpoint/2010/main" val="1456653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73</a:t>
            </a:fld>
            <a:endParaRPr lang="en-US" dirty="0"/>
          </a:p>
        </p:txBody>
      </p:sp>
      <p:sp>
        <p:nvSpPr>
          <p:cNvPr id="8" name="Title 7">
            <a:extLst>
              <a:ext uri="{FF2B5EF4-FFF2-40B4-BE49-F238E27FC236}">
                <a16:creationId xmlns:a16="http://schemas.microsoft.com/office/drawing/2014/main" id="{BBBE9E1E-E2C2-6AD0-05F7-5D24F7BAA60C}"/>
              </a:ext>
            </a:extLst>
          </p:cNvPr>
          <p:cNvSpPr>
            <a:spLocks noGrp="1"/>
          </p:cNvSpPr>
          <p:nvPr>
            <p:ph type="title"/>
          </p:nvPr>
        </p:nvSpPr>
        <p:spPr/>
        <p:txBody>
          <a:bodyPr/>
          <a:lstStyle/>
          <a:p>
            <a:r>
              <a:rPr lang="en-US" dirty="0"/>
              <a:t>Fred’s Conclusion</a:t>
            </a:r>
          </a:p>
        </p:txBody>
      </p:sp>
      <p:sp>
        <p:nvSpPr>
          <p:cNvPr id="10" name="TextBox 9">
            <a:extLst>
              <a:ext uri="{FF2B5EF4-FFF2-40B4-BE49-F238E27FC236}">
                <a16:creationId xmlns:a16="http://schemas.microsoft.com/office/drawing/2014/main" id="{AD478ABC-31A7-6600-81CA-C832C3FD3CD5}"/>
              </a:ext>
            </a:extLst>
          </p:cNvPr>
          <p:cNvSpPr txBox="1"/>
          <p:nvPr/>
        </p:nvSpPr>
        <p:spPr>
          <a:xfrm>
            <a:off x="561704" y="2129807"/>
            <a:ext cx="11051176" cy="1938992"/>
          </a:xfrm>
          <a:prstGeom prst="rect">
            <a:avLst/>
          </a:prstGeom>
          <a:noFill/>
        </p:spPr>
        <p:txBody>
          <a:bodyPr wrap="square">
            <a:spAutoFit/>
          </a:bodyPr>
          <a:lstStyle/>
          <a:p>
            <a:r>
              <a:rPr lang="en-US" sz="2000" dirty="0">
                <a:solidFill>
                  <a:schemeClr val="accent4"/>
                </a:solidFill>
                <a:latin typeface="Merriweather" panose="00000500000000000000" pitchFamily="2" charset="0"/>
              </a:rPr>
              <a:t>Fred continued to struggle throughout the rest of the school year.  His grades suffered, and he struggled immensely to pull through 5</a:t>
            </a:r>
            <a:r>
              <a:rPr lang="en-US" sz="2000" baseline="30000" dirty="0">
                <a:solidFill>
                  <a:schemeClr val="accent4"/>
                </a:solidFill>
                <a:latin typeface="Merriweather" panose="00000500000000000000" pitchFamily="2" charset="0"/>
              </a:rPr>
              <a:t>th</a:t>
            </a:r>
            <a:r>
              <a:rPr lang="en-US" sz="2000" dirty="0">
                <a:solidFill>
                  <a:schemeClr val="accent4"/>
                </a:solidFill>
                <a:latin typeface="Merriweather" panose="00000500000000000000" pitchFamily="2" charset="0"/>
              </a:rPr>
              <a:t> grade.  </a:t>
            </a:r>
          </a:p>
          <a:p>
            <a:endParaRPr lang="en-US" sz="2000" dirty="0">
              <a:solidFill>
                <a:schemeClr val="accent4"/>
              </a:solidFill>
              <a:latin typeface="Merriweather" panose="00000500000000000000" pitchFamily="2" charset="0"/>
            </a:endParaRPr>
          </a:p>
          <a:p>
            <a:r>
              <a:rPr lang="en-US" sz="2000" dirty="0">
                <a:solidFill>
                  <a:schemeClr val="accent4"/>
                </a:solidFill>
                <a:latin typeface="Merriweather" panose="00000500000000000000" pitchFamily="2" charset="0"/>
              </a:rPr>
              <a:t>With 6</a:t>
            </a:r>
            <a:r>
              <a:rPr lang="en-US" sz="2000" baseline="30000" dirty="0">
                <a:solidFill>
                  <a:schemeClr val="accent4"/>
                </a:solidFill>
                <a:latin typeface="Merriweather" panose="00000500000000000000" pitchFamily="2" charset="0"/>
              </a:rPr>
              <a:t>th</a:t>
            </a:r>
            <a:r>
              <a:rPr lang="en-US" sz="2000" dirty="0">
                <a:solidFill>
                  <a:schemeClr val="accent4"/>
                </a:solidFill>
                <a:latin typeface="Merriweather" panose="00000500000000000000" pitchFamily="2" charset="0"/>
              </a:rPr>
              <a:t> grade on the horizon, Fred has expressed feelings of worry and uncertainty about going to middle school. “I just don’t think I’m smart enough.  I always get in trouble, and nobody likes me.  I don’t want to go 6</a:t>
            </a:r>
            <a:r>
              <a:rPr lang="en-US" sz="2000" baseline="30000" dirty="0">
                <a:solidFill>
                  <a:schemeClr val="accent4"/>
                </a:solidFill>
                <a:latin typeface="Merriweather" panose="00000500000000000000" pitchFamily="2" charset="0"/>
              </a:rPr>
              <a:t>th</a:t>
            </a:r>
            <a:r>
              <a:rPr lang="en-US" sz="2000" dirty="0">
                <a:solidFill>
                  <a:schemeClr val="accent4"/>
                </a:solidFill>
                <a:latin typeface="Merriweather" panose="00000500000000000000" pitchFamily="2" charset="0"/>
              </a:rPr>
              <a:t> grade.” </a:t>
            </a:r>
          </a:p>
        </p:txBody>
      </p:sp>
    </p:spTree>
    <p:extLst>
      <p:ext uri="{BB962C8B-B14F-4D97-AF65-F5344CB8AC3E}">
        <p14:creationId xmlns:p14="http://schemas.microsoft.com/office/powerpoint/2010/main" val="41389662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74</a:t>
            </a:fld>
            <a:endParaRPr lang="en-US" dirty="0"/>
          </a:p>
        </p:txBody>
      </p:sp>
      <p:sp>
        <p:nvSpPr>
          <p:cNvPr id="8" name="Title 7">
            <a:extLst>
              <a:ext uri="{FF2B5EF4-FFF2-40B4-BE49-F238E27FC236}">
                <a16:creationId xmlns:a16="http://schemas.microsoft.com/office/drawing/2014/main" id="{BBBE9E1E-E2C2-6AD0-05F7-5D24F7BAA60C}"/>
              </a:ext>
            </a:extLst>
          </p:cNvPr>
          <p:cNvSpPr>
            <a:spLocks noGrp="1"/>
          </p:cNvSpPr>
          <p:nvPr>
            <p:ph type="title"/>
          </p:nvPr>
        </p:nvSpPr>
        <p:spPr/>
        <p:txBody>
          <a:bodyPr/>
          <a:lstStyle/>
          <a:p>
            <a:r>
              <a:rPr lang="en-US" dirty="0"/>
              <a:t>Fred’s Conclusion</a:t>
            </a:r>
          </a:p>
        </p:txBody>
      </p:sp>
      <p:sp>
        <p:nvSpPr>
          <p:cNvPr id="10" name="TextBox 9">
            <a:extLst>
              <a:ext uri="{FF2B5EF4-FFF2-40B4-BE49-F238E27FC236}">
                <a16:creationId xmlns:a16="http://schemas.microsoft.com/office/drawing/2014/main" id="{AD478ABC-31A7-6600-81CA-C832C3FD3CD5}"/>
              </a:ext>
            </a:extLst>
          </p:cNvPr>
          <p:cNvSpPr txBox="1"/>
          <p:nvPr/>
        </p:nvSpPr>
        <p:spPr>
          <a:xfrm>
            <a:off x="561704" y="2129807"/>
            <a:ext cx="11051176" cy="1890389"/>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z="2000" dirty="0">
                <a:solidFill>
                  <a:schemeClr val="accent4"/>
                </a:solidFill>
                <a:latin typeface="Merriweather" panose="00000500000000000000" pitchFamily="2" charset="0"/>
              </a:rPr>
              <a:t>Fred’s case is not unusual.  There are lots of children just like Fred,  sitting in our classrooms every day. </a:t>
            </a:r>
          </a:p>
          <a:p>
            <a:pPr marL="342900" indent="-342900">
              <a:lnSpc>
                <a:spcPct val="150000"/>
              </a:lnSpc>
              <a:buFont typeface="Arial" panose="020B0604020202020204" pitchFamily="34" charset="0"/>
              <a:buChar char="•"/>
            </a:pPr>
            <a:r>
              <a:rPr lang="en-US" sz="2000" dirty="0">
                <a:solidFill>
                  <a:schemeClr val="accent4"/>
                </a:solidFill>
                <a:latin typeface="Merriweather" panose="00000500000000000000" pitchFamily="2" charset="0"/>
              </a:rPr>
              <a:t>With everything we know and have learned, how can we help Fred to successfully transition to middle school?</a:t>
            </a:r>
          </a:p>
        </p:txBody>
      </p:sp>
    </p:spTree>
    <p:extLst>
      <p:ext uri="{BB962C8B-B14F-4D97-AF65-F5344CB8AC3E}">
        <p14:creationId xmlns:p14="http://schemas.microsoft.com/office/powerpoint/2010/main" val="3022841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076AA2C-F2D6-4F5C-0300-82EDC36CBDAC}"/>
              </a:ext>
            </a:extLst>
          </p:cNvPr>
          <p:cNvSpPr>
            <a:spLocks noGrp="1"/>
          </p:cNvSpPr>
          <p:nvPr>
            <p:ph type="sldNum" sz="quarter" idx="12"/>
          </p:nvPr>
        </p:nvSpPr>
        <p:spPr/>
        <p:txBody>
          <a:bodyPr/>
          <a:lstStyle/>
          <a:p>
            <a:fld id="{98C0CDE5-970C-4CC4-BF43-0DA127E73E82}" type="slidenum">
              <a:rPr lang="en-US" noProof="0" smtClean="0"/>
              <a:t>75</a:t>
            </a:fld>
            <a:endParaRPr lang="en-US" noProof="0" dirty="0"/>
          </a:p>
        </p:txBody>
      </p:sp>
      <p:sp>
        <p:nvSpPr>
          <p:cNvPr id="6" name="Title 5">
            <a:extLst>
              <a:ext uri="{FF2B5EF4-FFF2-40B4-BE49-F238E27FC236}">
                <a16:creationId xmlns:a16="http://schemas.microsoft.com/office/drawing/2014/main" id="{C561889C-E15E-DCB2-77DD-A532C4C5A589}"/>
              </a:ext>
            </a:extLst>
          </p:cNvPr>
          <p:cNvSpPr>
            <a:spLocks noGrp="1"/>
          </p:cNvSpPr>
          <p:nvPr>
            <p:ph type="title"/>
          </p:nvPr>
        </p:nvSpPr>
        <p:spPr/>
        <p:txBody>
          <a:bodyPr/>
          <a:lstStyle/>
          <a:p>
            <a:r>
              <a:rPr lang="en-US" dirty="0"/>
              <a:t>Summary</a:t>
            </a:r>
          </a:p>
        </p:txBody>
      </p:sp>
      <p:sp>
        <p:nvSpPr>
          <p:cNvPr id="7" name="Text Placeholder 6">
            <a:extLst>
              <a:ext uri="{FF2B5EF4-FFF2-40B4-BE49-F238E27FC236}">
                <a16:creationId xmlns:a16="http://schemas.microsoft.com/office/drawing/2014/main" id="{0C96F4D1-D5DC-C1D4-BD12-B5AE662E7FBF}"/>
              </a:ext>
            </a:extLst>
          </p:cNvPr>
          <p:cNvSpPr>
            <a:spLocks noGrp="1"/>
          </p:cNvSpPr>
          <p:nvPr>
            <p:ph type="body" sz="quarter" idx="13"/>
          </p:nvPr>
        </p:nvSpPr>
        <p:spPr/>
        <p:txBody>
          <a:bodyPr/>
          <a:lstStyle/>
          <a:p>
            <a:r>
              <a:rPr lang="en-US" dirty="0"/>
              <a:t>Wrapping it All Up</a:t>
            </a:r>
          </a:p>
        </p:txBody>
      </p:sp>
    </p:spTree>
    <p:extLst>
      <p:ext uri="{BB962C8B-B14F-4D97-AF65-F5344CB8AC3E}">
        <p14:creationId xmlns:p14="http://schemas.microsoft.com/office/powerpoint/2010/main" val="16912155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58BF0E-0DE6-49D8-CA44-F9BFDB644720}"/>
              </a:ext>
            </a:extLst>
          </p:cNvPr>
          <p:cNvSpPr>
            <a:spLocks noGrp="1"/>
          </p:cNvSpPr>
          <p:nvPr>
            <p:ph type="sldNum" sz="quarter" idx="12"/>
          </p:nvPr>
        </p:nvSpPr>
        <p:spPr/>
        <p:txBody>
          <a:bodyPr/>
          <a:lstStyle/>
          <a:p>
            <a:fld id="{98C0CDE5-970C-4CC4-BF43-0DA127E73E82}" type="slidenum">
              <a:rPr lang="en-US" noProof="0" smtClean="0"/>
              <a:t>76</a:t>
            </a:fld>
            <a:endParaRPr lang="en-US" noProof="0" dirty="0"/>
          </a:p>
        </p:txBody>
      </p:sp>
      <p:sp>
        <p:nvSpPr>
          <p:cNvPr id="9" name="Title 8">
            <a:extLst>
              <a:ext uri="{FF2B5EF4-FFF2-40B4-BE49-F238E27FC236}">
                <a16:creationId xmlns:a16="http://schemas.microsoft.com/office/drawing/2014/main" id="{486A52A1-D4EA-F0BC-E9EB-142DAB9987EB}"/>
              </a:ext>
            </a:extLst>
          </p:cNvPr>
          <p:cNvSpPr>
            <a:spLocks noGrp="1"/>
          </p:cNvSpPr>
          <p:nvPr>
            <p:ph type="title"/>
          </p:nvPr>
        </p:nvSpPr>
        <p:spPr/>
        <p:txBody>
          <a:bodyPr/>
          <a:lstStyle/>
          <a:p>
            <a:r>
              <a:rPr lang="en-US" dirty="0"/>
              <a:t>We Learned…</a:t>
            </a:r>
          </a:p>
        </p:txBody>
      </p:sp>
      <p:sp>
        <p:nvSpPr>
          <p:cNvPr id="8" name="TextBox 7">
            <a:extLst>
              <a:ext uri="{FF2B5EF4-FFF2-40B4-BE49-F238E27FC236}">
                <a16:creationId xmlns:a16="http://schemas.microsoft.com/office/drawing/2014/main" id="{B1077ED3-D570-8EE6-2830-BE3E540665F3}"/>
              </a:ext>
            </a:extLst>
          </p:cNvPr>
          <p:cNvSpPr txBox="1"/>
          <p:nvPr/>
        </p:nvSpPr>
        <p:spPr>
          <a:xfrm>
            <a:off x="2598976" y="1620127"/>
            <a:ext cx="8681799" cy="4648260"/>
          </a:xfrm>
          <a:prstGeom prst="rect">
            <a:avLst/>
          </a:prstGeom>
          <a:noFill/>
        </p:spPr>
        <p:txBody>
          <a:bodyPr wrap="square">
            <a:spAutoFit/>
          </a:bodyPr>
          <a:lstStyle/>
          <a:p>
            <a:pPr marL="342900" indent="-342900">
              <a:lnSpc>
                <a:spcPct val="150000"/>
              </a:lnSpc>
              <a:buAutoNum type="arabicPeriod"/>
            </a:pPr>
            <a:r>
              <a:rPr lang="en-US" sz="2500" b="0" i="0" dirty="0">
                <a:solidFill>
                  <a:schemeClr val="tx2">
                    <a:lumMod val="75000"/>
                  </a:schemeClr>
                </a:solidFill>
                <a:effectLst/>
                <a:latin typeface="Merriweather" panose="00000500000000000000" pitchFamily="2" charset="0"/>
              </a:rPr>
              <a:t>Fundamentals about the ADHD diagnosis and common misunderstandings</a:t>
            </a:r>
          </a:p>
          <a:p>
            <a:pPr marL="342900" indent="-342900">
              <a:lnSpc>
                <a:spcPct val="150000"/>
              </a:lnSpc>
              <a:buAutoNum type="arabicPeriod"/>
            </a:pPr>
            <a:r>
              <a:rPr lang="en-US" sz="2500" b="0" i="0" dirty="0">
                <a:solidFill>
                  <a:schemeClr val="tx2">
                    <a:lumMod val="75000"/>
                  </a:schemeClr>
                </a:solidFill>
                <a:effectLst/>
                <a:latin typeface="Merriweather" panose="00000500000000000000" pitchFamily="2" charset="0"/>
              </a:rPr>
              <a:t>Statistics and DSM-V diagnostic criteria</a:t>
            </a:r>
          </a:p>
          <a:p>
            <a:pPr marL="342900" indent="-342900">
              <a:lnSpc>
                <a:spcPct val="150000"/>
              </a:lnSpc>
              <a:buFont typeface="+mj-lt"/>
              <a:buAutoNum type="arabicPeriod"/>
            </a:pPr>
            <a:r>
              <a:rPr lang="en-US" sz="2500" b="0" i="0" dirty="0">
                <a:solidFill>
                  <a:schemeClr val="tx2">
                    <a:lumMod val="75000"/>
                  </a:schemeClr>
                </a:solidFill>
                <a:effectLst/>
                <a:latin typeface="Merriweather" panose="00000500000000000000" pitchFamily="2" charset="0"/>
              </a:rPr>
              <a:t>The presentation of symptoms in males vs. females</a:t>
            </a:r>
          </a:p>
          <a:p>
            <a:pPr marL="342900" indent="-342900" algn="l" fontAlgn="base">
              <a:lnSpc>
                <a:spcPct val="150000"/>
              </a:lnSpc>
              <a:buFont typeface="+mj-lt"/>
              <a:buAutoNum type="arabicPeriod"/>
            </a:pPr>
            <a:r>
              <a:rPr lang="en-US" sz="2500" dirty="0">
                <a:solidFill>
                  <a:schemeClr val="tx2">
                    <a:lumMod val="75000"/>
                  </a:schemeClr>
                </a:solidFill>
                <a:latin typeface="merriweather" panose="00000500000000000000" pitchFamily="2" charset="0"/>
              </a:rPr>
              <a:t>Developed an understanding of</a:t>
            </a:r>
            <a:r>
              <a:rPr lang="en-US" sz="2500" b="0" i="0" dirty="0">
                <a:solidFill>
                  <a:schemeClr val="tx2">
                    <a:lumMod val="75000"/>
                  </a:schemeClr>
                </a:solidFill>
                <a:effectLst/>
                <a:latin typeface="merriweather" panose="00000500000000000000" pitchFamily="2" charset="0"/>
              </a:rPr>
              <a:t> the impacts on the child</a:t>
            </a:r>
          </a:p>
          <a:p>
            <a:pPr marL="342900" indent="-342900" algn="l" fontAlgn="base">
              <a:lnSpc>
                <a:spcPct val="150000"/>
              </a:lnSpc>
              <a:buFont typeface="+mj-lt"/>
              <a:buAutoNum type="arabicPeriod"/>
            </a:pPr>
            <a:r>
              <a:rPr lang="en-US" sz="2500" b="0" i="0" dirty="0">
                <a:solidFill>
                  <a:schemeClr val="tx2">
                    <a:lumMod val="75000"/>
                  </a:schemeClr>
                </a:solidFill>
                <a:effectLst/>
                <a:latin typeface="merriweather" panose="00000500000000000000" pitchFamily="2" charset="0"/>
              </a:rPr>
              <a:t>Acquired strategies and tips to promote student success</a:t>
            </a:r>
          </a:p>
        </p:txBody>
      </p:sp>
    </p:spTree>
    <p:extLst>
      <p:ext uri="{BB962C8B-B14F-4D97-AF65-F5344CB8AC3E}">
        <p14:creationId xmlns:p14="http://schemas.microsoft.com/office/powerpoint/2010/main" val="1378998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2B9A711-02B9-1D67-70FD-02B88092E8D9}"/>
              </a:ext>
            </a:extLst>
          </p:cNvPr>
          <p:cNvSpPr>
            <a:spLocks noGrp="1"/>
          </p:cNvSpPr>
          <p:nvPr>
            <p:ph type="sldNum" sz="quarter" idx="12"/>
          </p:nvPr>
        </p:nvSpPr>
        <p:spPr>
          <a:xfrm>
            <a:off x="11163743" y="5945824"/>
            <a:ext cx="642257" cy="365125"/>
          </a:xfrm>
        </p:spPr>
        <p:txBody>
          <a:bodyPr anchor="ctr">
            <a:normAutofit/>
          </a:bodyPr>
          <a:lstStyle/>
          <a:p>
            <a:pPr>
              <a:spcAft>
                <a:spcPts val="600"/>
              </a:spcAft>
            </a:pPr>
            <a:fld id="{98C0CDE5-970C-4CC4-BF43-0DA127E73E82}" type="slidenum">
              <a:rPr lang="en-US" noProof="0" smtClean="0"/>
              <a:pPr>
                <a:spcAft>
                  <a:spcPts val="600"/>
                </a:spcAft>
              </a:pPr>
              <a:t>77</a:t>
            </a:fld>
            <a:endParaRPr lang="en-US" noProof="0"/>
          </a:p>
        </p:txBody>
      </p:sp>
      <p:sp>
        <p:nvSpPr>
          <p:cNvPr id="4" name="Title 3">
            <a:extLst>
              <a:ext uri="{FF2B5EF4-FFF2-40B4-BE49-F238E27FC236}">
                <a16:creationId xmlns:a16="http://schemas.microsoft.com/office/drawing/2014/main" id="{F8AD1356-A6FA-4504-71D8-A251AB4158B5}"/>
              </a:ext>
            </a:extLst>
          </p:cNvPr>
          <p:cNvSpPr>
            <a:spLocks noGrp="1"/>
          </p:cNvSpPr>
          <p:nvPr>
            <p:ph type="title"/>
          </p:nvPr>
        </p:nvSpPr>
        <p:spPr>
          <a:xfrm rot="21180000">
            <a:off x="288463" y="354491"/>
            <a:ext cx="4391191" cy="1325563"/>
          </a:xfrm>
        </p:spPr>
        <p:txBody>
          <a:bodyPr anchor="ctr">
            <a:normAutofit/>
          </a:bodyPr>
          <a:lstStyle/>
          <a:p>
            <a:r>
              <a:rPr lang="en-US" dirty="0"/>
              <a:t>Questions??</a:t>
            </a:r>
          </a:p>
        </p:txBody>
      </p:sp>
      <p:pic>
        <p:nvPicPr>
          <p:cNvPr id="8" name="Picture 7" descr="Yellow question mark">
            <a:extLst>
              <a:ext uri="{FF2B5EF4-FFF2-40B4-BE49-F238E27FC236}">
                <a16:creationId xmlns:a16="http://schemas.microsoft.com/office/drawing/2014/main" id="{9309E49A-CE3D-8A57-F474-83EF1AD06548}"/>
              </a:ext>
            </a:extLst>
          </p:cNvPr>
          <p:cNvPicPr>
            <a:picLocks noChangeAspect="1"/>
          </p:cNvPicPr>
          <p:nvPr/>
        </p:nvPicPr>
        <p:blipFill rotWithShape="1">
          <a:blip r:embed="rId2"/>
          <a:srcRect t="6868" r="-2" b="23682"/>
          <a:stretch/>
        </p:blipFill>
        <p:spPr>
          <a:xfrm>
            <a:off x="2484058" y="1711220"/>
            <a:ext cx="8244840" cy="34355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761628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AA4C6-BA7F-40BC-AD51-EFDDDBEA5A84}"/>
              </a:ext>
            </a:extLst>
          </p:cNvPr>
          <p:cNvSpPr>
            <a:spLocks noGrp="1"/>
          </p:cNvSpPr>
          <p:nvPr>
            <p:ph type="title"/>
          </p:nvPr>
        </p:nvSpPr>
        <p:spPr/>
        <p:txBody>
          <a:bodyPr/>
          <a:lstStyle/>
          <a:p>
            <a:r>
              <a:rPr lang="en-US" dirty="0"/>
              <a:t>Thank You!</a:t>
            </a:r>
            <a:endParaRPr lang="ru-RU" dirty="0"/>
          </a:p>
        </p:txBody>
      </p:sp>
      <p:pic>
        <p:nvPicPr>
          <p:cNvPr id="7" name="Picture Placeholder 6" descr="Boy Carrying Red Backpack">
            <a:extLst>
              <a:ext uri="{FF2B5EF4-FFF2-40B4-BE49-F238E27FC236}">
                <a16:creationId xmlns:a16="http://schemas.microsoft.com/office/drawing/2014/main" id="{10962572-14B4-44BB-89AB-9ADA56D6B408}"/>
              </a:ext>
            </a:extLst>
          </p:cNvPr>
          <p:cNvPicPr>
            <a:picLocks noGrp="1" noChangeAspect="1"/>
          </p:cNvPicPr>
          <p:nvPr>
            <p:ph type="pic" sz="quarter" idx="13"/>
          </p:nvPr>
        </p:nvPicPr>
        <p:blipFill rotWithShape="1">
          <a:blip r:embed="rId2"/>
          <a:srcRect l="17932" t="26156" r="14038" b="34430"/>
          <a:stretch/>
        </p:blipFill>
        <p:spPr>
          <a:xfrm>
            <a:off x="-1600" y="1096296"/>
            <a:ext cx="6052552" cy="5259842"/>
          </a:xfrm>
        </p:spPr>
      </p:pic>
    </p:spTree>
    <p:extLst>
      <p:ext uri="{BB962C8B-B14F-4D97-AF65-F5344CB8AC3E}">
        <p14:creationId xmlns:p14="http://schemas.microsoft.com/office/powerpoint/2010/main" val="19233315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8DCA46-603B-4178-8707-30E192CE6B8D}"/>
              </a:ext>
            </a:extLst>
          </p:cNvPr>
          <p:cNvSpPr>
            <a:spLocks noGrp="1"/>
          </p:cNvSpPr>
          <p:nvPr>
            <p:ph type="title"/>
          </p:nvPr>
        </p:nvSpPr>
        <p:spPr/>
        <p:txBody>
          <a:bodyPr anchor="t">
            <a:normAutofit/>
          </a:bodyPr>
          <a:lstStyle/>
          <a:p>
            <a:r>
              <a:rPr lang="en-US" sz="3600" dirty="0"/>
              <a:t>Contact Info</a:t>
            </a:r>
          </a:p>
        </p:txBody>
      </p:sp>
      <p:sp>
        <p:nvSpPr>
          <p:cNvPr id="7" name="Text Placeholder 6">
            <a:extLst>
              <a:ext uri="{FF2B5EF4-FFF2-40B4-BE49-F238E27FC236}">
                <a16:creationId xmlns:a16="http://schemas.microsoft.com/office/drawing/2014/main" id="{AE495B20-FF2C-4679-89D6-BE7A90DA9F73}"/>
              </a:ext>
            </a:extLst>
          </p:cNvPr>
          <p:cNvSpPr>
            <a:spLocks noGrp="1"/>
          </p:cNvSpPr>
          <p:nvPr>
            <p:ph type="body" sz="quarter" idx="13"/>
          </p:nvPr>
        </p:nvSpPr>
        <p:spPr>
          <a:xfrm>
            <a:off x="1444441" y="2373245"/>
            <a:ext cx="9303119" cy="3309097"/>
          </a:xfrm>
        </p:spPr>
        <p:txBody>
          <a:bodyPr>
            <a:normAutofit fontScale="47500" lnSpcReduction="20000"/>
          </a:bodyPr>
          <a:lstStyle/>
          <a:p>
            <a:pPr>
              <a:lnSpc>
                <a:spcPct val="170000"/>
              </a:lnSpc>
            </a:pPr>
            <a:r>
              <a:rPr lang="en-US" dirty="0">
                <a:solidFill>
                  <a:schemeClr val="accent2"/>
                </a:solidFill>
              </a:rPr>
              <a:t>Arrione Clarke, MSW, LCSW</a:t>
            </a:r>
          </a:p>
          <a:p>
            <a:pPr>
              <a:lnSpc>
                <a:spcPct val="170000"/>
              </a:lnSpc>
            </a:pPr>
            <a:r>
              <a:rPr lang="en-US" dirty="0">
                <a:solidFill>
                  <a:schemeClr val="accent2"/>
                </a:solidFill>
              </a:rPr>
              <a:t>Behavioral Health Clinician Supervisor</a:t>
            </a:r>
          </a:p>
          <a:p>
            <a:pPr>
              <a:lnSpc>
                <a:spcPct val="170000"/>
              </a:lnSpc>
            </a:pPr>
            <a:r>
              <a:rPr lang="en-US" dirty="0">
                <a:solidFill>
                  <a:schemeClr val="accent2"/>
                </a:solidFill>
                <a:hlinkClick r:id="rId2"/>
              </a:rPr>
              <a:t>arclarke@dallasisd.org</a:t>
            </a:r>
            <a:endParaRPr lang="en-US" dirty="0">
              <a:solidFill>
                <a:schemeClr val="accent2"/>
              </a:solidFill>
            </a:endParaRPr>
          </a:p>
          <a:p>
            <a:pPr>
              <a:lnSpc>
                <a:spcPct val="170000"/>
              </a:lnSpc>
            </a:pPr>
            <a:r>
              <a:rPr lang="en-US" dirty="0">
                <a:solidFill>
                  <a:schemeClr val="accent2"/>
                </a:solidFill>
              </a:rPr>
              <a:t>972-581-4186</a:t>
            </a:r>
          </a:p>
        </p:txBody>
      </p:sp>
      <p:sp>
        <p:nvSpPr>
          <p:cNvPr id="3" name="Slide Number Placeholder 2">
            <a:extLst>
              <a:ext uri="{FF2B5EF4-FFF2-40B4-BE49-F238E27FC236}">
                <a16:creationId xmlns:a16="http://schemas.microsoft.com/office/drawing/2014/main" id="{DBE29131-0256-478D-B4FF-734E0F94CF66}"/>
              </a:ext>
            </a:extLst>
          </p:cNvPr>
          <p:cNvSpPr>
            <a:spLocks noGrp="1"/>
          </p:cNvSpPr>
          <p:nvPr>
            <p:ph type="sldNum" sz="quarter" idx="12"/>
          </p:nvPr>
        </p:nvSpPr>
        <p:spPr/>
        <p:txBody>
          <a:bodyPr/>
          <a:lstStyle/>
          <a:p>
            <a:fld id="{98C0CDE5-970C-4CC4-BF43-0DA127E73E82}" type="slidenum">
              <a:rPr lang="en-US" smtClean="0"/>
              <a:t>79</a:t>
            </a:fld>
            <a:endParaRPr lang="en-US" dirty="0"/>
          </a:p>
        </p:txBody>
      </p:sp>
    </p:spTree>
    <p:extLst>
      <p:ext uri="{BB962C8B-B14F-4D97-AF65-F5344CB8AC3E}">
        <p14:creationId xmlns:p14="http://schemas.microsoft.com/office/powerpoint/2010/main" val="59582380"/>
      </p:ext>
    </p:extLst>
  </p:cSld>
  <p:clrMapOvr>
    <a:masterClrMapping/>
  </p:clrMapOvr>
</p:sld>
</file>

<file path=ppt/theme/theme1.xml><?xml version="1.0" encoding="utf-8"?>
<a:theme xmlns:a="http://schemas.openxmlformats.org/drawingml/2006/main" name="Office Theme">
  <a:themeElements>
    <a:clrScheme name="Custom 22">
      <a:dk1>
        <a:srgbClr val="9D0F00"/>
      </a:dk1>
      <a:lt1>
        <a:sysClr val="window" lastClr="FFFFFF"/>
      </a:lt1>
      <a:dk2>
        <a:srgbClr val="D30F00"/>
      </a:dk2>
      <a:lt2>
        <a:srgbClr val="C07400"/>
      </a:lt2>
      <a:accent1>
        <a:srgbClr val="005CC9"/>
      </a:accent1>
      <a:accent2>
        <a:srgbClr val="008EDC"/>
      </a:accent2>
      <a:accent3>
        <a:srgbClr val="3DA800"/>
      </a:accent3>
      <a:accent4>
        <a:srgbClr val="4D4D4D"/>
      </a:accent4>
      <a:accent5>
        <a:srgbClr val="FFAA00"/>
      </a:accent5>
      <a:accent6>
        <a:srgbClr val="1F7100"/>
      </a:accent6>
      <a:hlink>
        <a:srgbClr val="D30F00"/>
      </a:hlink>
      <a:folHlink>
        <a:srgbClr val="D30F00"/>
      </a:folHlink>
    </a:clrScheme>
    <a:fontScheme name="Custom 22">
      <a:majorFont>
        <a:latin typeface="Comic Sans MS"/>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gs>
            <a:gs pos="100000">
              <a:schemeClr val="tx2"/>
            </a:gs>
          </a:gsLst>
          <a:lin ang="36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6931380_win32_fixed.potx" id="{E785A672-7C90-4494-8194-CA0AD3121E17}" vid="{FDBCB3E4-366A-4650-A7CF-CC6B13FF342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Elementary school presentation</Template>
  <TotalTime>17922</TotalTime>
  <Words>3365</Words>
  <Application>Microsoft Office PowerPoint</Application>
  <PresentationFormat>Widescreen</PresentationFormat>
  <Paragraphs>452</Paragraphs>
  <Slides>79</Slides>
  <Notes>2</Notes>
  <HiddenSlides>0</HiddenSlides>
  <MMClips>4</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79</vt:i4>
      </vt:variant>
    </vt:vector>
  </HeadingPairs>
  <TitlesOfParts>
    <vt:vector size="92" baseType="lpstr">
      <vt:lpstr>Arial</vt:lpstr>
      <vt:lpstr>Calibri</vt:lpstr>
      <vt:lpstr>Comic Sans MS</vt:lpstr>
      <vt:lpstr>Franklin Gothic Book</vt:lpstr>
      <vt:lpstr>Graphik Web</vt:lpstr>
      <vt:lpstr>Lato</vt:lpstr>
      <vt:lpstr>Merriweather</vt:lpstr>
      <vt:lpstr>Merriweather</vt:lpstr>
      <vt:lpstr>Segoe UI</vt:lpstr>
      <vt:lpstr>Times New Roman</vt:lpstr>
      <vt:lpstr>var(--font-family-head)</vt:lpstr>
      <vt:lpstr>Wingdings</vt:lpstr>
      <vt:lpstr>Office Theme</vt:lpstr>
      <vt:lpstr>Out of Focus</vt:lpstr>
      <vt:lpstr>Welcome! </vt:lpstr>
      <vt:lpstr>Learning Objectives</vt:lpstr>
      <vt:lpstr>Pop Quiz!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1</vt:lpstr>
      <vt:lpstr>Case Study</vt:lpstr>
      <vt:lpstr>PowerPoint Presentation</vt:lpstr>
      <vt:lpstr>PowerPoint Presentation</vt:lpstr>
      <vt:lpstr>PowerPoint Presentation</vt:lpstr>
      <vt:lpstr>PowerPoint Presentation</vt:lpstr>
      <vt:lpstr>PowerPoint Presentation</vt:lpstr>
      <vt:lpstr>DSM V Diagnostic Criterion</vt:lpstr>
      <vt:lpstr>Statistics</vt:lpstr>
      <vt:lpstr>Dx by Race/Ethnicity </vt:lpstr>
      <vt:lpstr>PowerPoint Presentation</vt:lpstr>
      <vt:lpstr>Potential Causes</vt:lpstr>
      <vt:lpstr>Debunking Myths</vt:lpstr>
      <vt:lpstr>Myth # 1</vt:lpstr>
      <vt:lpstr>FALSE</vt:lpstr>
      <vt:lpstr>Myth # 2</vt:lpstr>
      <vt:lpstr>FALSE</vt:lpstr>
      <vt:lpstr>Myth # 3</vt:lpstr>
      <vt:lpstr>FALSE</vt:lpstr>
      <vt:lpstr>Myth # 4</vt:lpstr>
      <vt:lpstr>FALSE</vt:lpstr>
      <vt:lpstr>Myth # 5</vt:lpstr>
      <vt:lpstr>FALSE</vt:lpstr>
      <vt:lpstr>Myth # 6</vt:lpstr>
      <vt:lpstr>FALSE</vt:lpstr>
      <vt:lpstr>Myth # 7</vt:lpstr>
      <vt:lpstr>FALSE</vt:lpstr>
      <vt:lpstr>Myth # 8</vt:lpstr>
      <vt:lpstr>FALSE</vt:lpstr>
      <vt:lpstr>Myth # 9</vt:lpstr>
      <vt:lpstr>FALSE</vt:lpstr>
      <vt:lpstr>Battle of the Sexes</vt:lpstr>
      <vt:lpstr>Check-in w/Fred</vt:lpstr>
      <vt:lpstr>PowerPoint Presentation</vt:lpstr>
      <vt:lpstr>PowerPoint Presentation</vt:lpstr>
      <vt:lpstr>Part 2</vt:lpstr>
      <vt:lpstr>ADHD from a Child’s Perspective</vt:lpstr>
      <vt:lpstr>Self-Esteem</vt:lpstr>
      <vt:lpstr>Rejection Sensitivity Dysphoria (RSD)</vt:lpstr>
      <vt:lpstr>Peer Relationships</vt:lpstr>
      <vt:lpstr>Co-Morbidities</vt:lpstr>
      <vt:lpstr>Academic Success</vt:lpstr>
      <vt:lpstr>Organizational Skills</vt:lpstr>
      <vt:lpstr>Check-in w/Fred #2</vt:lpstr>
      <vt:lpstr>PowerPoint Presentation</vt:lpstr>
      <vt:lpstr>Part 3</vt:lpstr>
      <vt:lpstr>ADHD as a Superpower</vt:lpstr>
      <vt:lpstr>Discovering Strengths</vt:lpstr>
      <vt:lpstr>PowerPoint Presentation</vt:lpstr>
      <vt:lpstr>Digital Well-Being</vt:lpstr>
      <vt:lpstr>PowerPoint Presentation</vt:lpstr>
      <vt:lpstr>Digital Well-Being Cont’d</vt:lpstr>
      <vt:lpstr>Nutritional Considerations</vt:lpstr>
      <vt:lpstr>Interventions</vt:lpstr>
      <vt:lpstr>A Multimodal Approach</vt:lpstr>
      <vt:lpstr>Creative Inspiration</vt:lpstr>
      <vt:lpstr>Parent Support</vt:lpstr>
      <vt:lpstr>Common Rx</vt:lpstr>
      <vt:lpstr>Behavior Training</vt:lpstr>
      <vt:lpstr>Behavior Training Cont’d</vt:lpstr>
      <vt:lpstr>Fred’s Conclusion</vt:lpstr>
      <vt:lpstr>Fred’s Conclusion</vt:lpstr>
      <vt:lpstr>Summary</vt:lpstr>
      <vt:lpstr>We Learned…</vt:lpstr>
      <vt:lpstr>Questions??</vt:lpstr>
      <vt:lpstr>Thank You!</vt:lpstr>
      <vt:lpstr>Contact Info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 of Focus</dc:title>
  <dc:creator>Clarke, Arrione M</dc:creator>
  <cp:lastModifiedBy>Carrizales, Mario A</cp:lastModifiedBy>
  <cp:revision>51</cp:revision>
  <dcterms:created xsi:type="dcterms:W3CDTF">2024-01-04T18:14:10Z</dcterms:created>
  <dcterms:modified xsi:type="dcterms:W3CDTF">2024-03-22T04:57:41Z</dcterms:modified>
</cp:coreProperties>
</file>