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8" r:id="rId2"/>
    <p:sldId id="257" r:id="rId3"/>
    <p:sldId id="299" r:id="rId4"/>
    <p:sldId id="309" r:id="rId5"/>
    <p:sldId id="323" r:id="rId6"/>
    <p:sldId id="317" r:id="rId7"/>
    <p:sldId id="275" r:id="rId8"/>
    <p:sldId id="318" r:id="rId9"/>
    <p:sldId id="319" r:id="rId10"/>
    <p:sldId id="320" r:id="rId11"/>
    <p:sldId id="321" r:id="rId12"/>
    <p:sldId id="324" r:id="rId13"/>
    <p:sldId id="325" r:id="rId14"/>
  </p:sldIdLst>
  <p:sldSz cx="12192000" cy="6858000"/>
  <p:notesSz cx="9296400" cy="14782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362A"/>
    <a:srgbClr val="B12C1B"/>
    <a:srgbClr val="B02B1C"/>
    <a:srgbClr val="E48D1A"/>
    <a:srgbClr val="4C7196"/>
    <a:srgbClr val="D1D3D4"/>
    <a:srgbClr val="8FB0CE"/>
    <a:srgbClr val="668CB1"/>
    <a:srgbClr val="BC9E9E"/>
    <a:srgbClr val="D9D4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325636-EDDB-4385-ABAC-ADA44261E674}" v="1" dt="2023-10-04T12:11:10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4722" autoAdjust="0"/>
  </p:normalViewPr>
  <p:slideViewPr>
    <p:cSldViewPr snapToGrid="0">
      <p:cViewPr varScale="1">
        <p:scale>
          <a:sx n="76" d="100"/>
          <a:sy n="76" d="100"/>
        </p:scale>
        <p:origin x="966" y="114"/>
      </p:cViewPr>
      <p:guideLst>
        <p:guide orient="horz" pos="3960"/>
        <p:guide pos="3840"/>
        <p:guide orient="horz"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4" d="100"/>
          <a:sy n="104" d="100"/>
        </p:scale>
        <p:origin x="335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nett, Adam J" userId="ef46d1bf-3dd8-4a67-b19b-7e369a68debb" providerId="ADAL" clId="{A7325636-EDDB-4385-ABAC-ADA44261E674}"/>
    <pc:docChg chg="addSld delSld modSld">
      <pc:chgData name="Bennett, Adam J" userId="ef46d1bf-3dd8-4a67-b19b-7e369a68debb" providerId="ADAL" clId="{A7325636-EDDB-4385-ABAC-ADA44261E674}" dt="2023-10-04T12:11:10.379" v="5"/>
      <pc:docMkLst>
        <pc:docMk/>
      </pc:docMkLst>
      <pc:sldChg chg="del">
        <pc:chgData name="Bennett, Adam J" userId="ef46d1bf-3dd8-4a67-b19b-7e369a68debb" providerId="ADAL" clId="{A7325636-EDDB-4385-ABAC-ADA44261E674}" dt="2023-10-04T12:10:55.963" v="0" actId="47"/>
        <pc:sldMkLst>
          <pc:docMk/>
          <pc:sldMk cId="864628308" sldId="322"/>
        </pc:sldMkLst>
      </pc:sldChg>
      <pc:sldChg chg="add">
        <pc:chgData name="Bennett, Adam J" userId="ef46d1bf-3dd8-4a67-b19b-7e369a68debb" providerId="ADAL" clId="{A7325636-EDDB-4385-ABAC-ADA44261E674}" dt="2023-10-04T12:11:10.379" v="5"/>
        <pc:sldMkLst>
          <pc:docMk/>
          <pc:sldMk cId="377062991" sldId="325"/>
        </pc:sldMkLst>
      </pc:sldChg>
      <pc:sldChg chg="del">
        <pc:chgData name="Bennett, Adam J" userId="ef46d1bf-3dd8-4a67-b19b-7e369a68debb" providerId="ADAL" clId="{A7325636-EDDB-4385-ABAC-ADA44261E674}" dt="2023-10-04T12:11:01.749" v="3" actId="47"/>
        <pc:sldMkLst>
          <pc:docMk/>
          <pc:sldMk cId="824609760" sldId="326"/>
        </pc:sldMkLst>
      </pc:sldChg>
      <pc:sldChg chg="del">
        <pc:chgData name="Bennett, Adam J" userId="ef46d1bf-3dd8-4a67-b19b-7e369a68debb" providerId="ADAL" clId="{A7325636-EDDB-4385-ABAC-ADA44261E674}" dt="2023-10-04T12:10:57.269" v="1" actId="47"/>
        <pc:sldMkLst>
          <pc:docMk/>
          <pc:sldMk cId="2434439995" sldId="327"/>
        </pc:sldMkLst>
      </pc:sldChg>
      <pc:sldChg chg="del">
        <pc:chgData name="Bennett, Adam J" userId="ef46d1bf-3dd8-4a67-b19b-7e369a68debb" providerId="ADAL" clId="{A7325636-EDDB-4385-ABAC-ADA44261E674}" dt="2023-10-04T12:10:57.938" v="2" actId="47"/>
        <pc:sldMkLst>
          <pc:docMk/>
          <pc:sldMk cId="3177336103" sldId="328"/>
        </pc:sldMkLst>
      </pc:sldChg>
      <pc:sldChg chg="del">
        <pc:chgData name="Bennett, Adam J" userId="ef46d1bf-3dd8-4a67-b19b-7e369a68debb" providerId="ADAL" clId="{A7325636-EDDB-4385-ABAC-ADA44261E674}" dt="2023-10-04T12:11:03.121" v="4" actId="47"/>
        <pc:sldMkLst>
          <pc:docMk/>
          <pc:sldMk cId="927840349" sldId="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29282" cy="742169"/>
          </a:xfrm>
          <a:prstGeom prst="rect">
            <a:avLst/>
          </a:prstGeom>
        </p:spPr>
        <p:txBody>
          <a:bodyPr vert="horz" lIns="135020" tIns="67510" rIns="135020" bIns="67510" rtlCol="0"/>
          <a:lstStyle>
            <a:lvl1pPr algn="l">
              <a:defRPr sz="18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1"/>
            <a:ext cx="4029282" cy="742169"/>
          </a:xfrm>
          <a:prstGeom prst="rect">
            <a:avLst/>
          </a:prstGeom>
        </p:spPr>
        <p:txBody>
          <a:bodyPr vert="horz" lIns="135020" tIns="67510" rIns="135020" bIns="67510" rtlCol="0"/>
          <a:lstStyle>
            <a:lvl1pPr algn="r">
              <a:defRPr sz="1800"/>
            </a:lvl1pPr>
          </a:lstStyle>
          <a:p>
            <a:fld id="{3D930ADB-5872-4757-B98E-27BAA9F30520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1847850"/>
            <a:ext cx="8864600" cy="498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5020" tIns="67510" rIns="135020" bIns="6751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7113719"/>
            <a:ext cx="7435436" cy="5821232"/>
          </a:xfrm>
          <a:prstGeom prst="rect">
            <a:avLst/>
          </a:prstGeom>
        </p:spPr>
        <p:txBody>
          <a:bodyPr vert="horz" lIns="135020" tIns="67510" rIns="135020" bIns="6751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4040632"/>
            <a:ext cx="4029282" cy="742169"/>
          </a:xfrm>
          <a:prstGeom prst="rect">
            <a:avLst/>
          </a:prstGeom>
        </p:spPr>
        <p:txBody>
          <a:bodyPr vert="horz" lIns="135020" tIns="67510" rIns="135020" bIns="67510" rtlCol="0" anchor="b"/>
          <a:lstStyle>
            <a:lvl1pPr algn="l">
              <a:defRPr sz="18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14040632"/>
            <a:ext cx="4029282" cy="742169"/>
          </a:xfrm>
          <a:prstGeom prst="rect">
            <a:avLst/>
          </a:prstGeom>
        </p:spPr>
        <p:txBody>
          <a:bodyPr vert="horz" lIns="135020" tIns="67510" rIns="135020" bIns="67510" rtlCol="0" anchor="b"/>
          <a:lstStyle>
            <a:lvl1pPr algn="r">
              <a:defRPr sz="1800"/>
            </a:lvl1pPr>
          </a:lstStyle>
          <a:p>
            <a:fld id="{689BD91B-7948-4C87-9385-407443C51D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68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87E3-89E4-4B6A-BF84-C20F43E04E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018B4-754F-4584-B2E2-708024F51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069C4-D6C5-424E-B2CC-A1856C30D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CC4CF-C0F9-49A3-ABBC-1B5C6266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18F6E-9F06-48A0-86F2-4DC09461D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23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67930-9E02-4B7F-B908-E3241669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3F043-8DF4-410D-97A9-DE5B32532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F2655-40F2-468C-9756-8D8FF081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A6390-0FA1-432C-853B-569456A89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9BE0F5-853E-416C-B6CB-7A968E2E9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93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D2A9C-D363-44C0-BFED-37B43CAFF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6E619-1722-4865-BA74-4E4ABE3E3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6E9A1B-1BAF-4C2B-910E-FED5766B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F7AEF-8C72-45F2-B1FE-F53DADB03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134A8-D8CE-4134-875C-97A226471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70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9C781-4D76-4F0C-9E2D-4D644F390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4BC6D-3279-4235-BFC0-90582A5A51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374BC-73BF-493E-AFB1-19DAF92C2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6AA20-88D8-49F2-A1B3-999667C0D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8F363D-C63D-4FD9-9C07-B6E1E81B4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6CB35B-7059-45CA-A6F1-BD6A81029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AEBE2-23A1-4624-827B-99A1B6656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3A02-BC44-493D-AFF6-03D5A1B2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7FDF5-987E-4197-AB3B-36136D897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115AB-0AB0-4416-B462-F218783640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826656-EC80-452B-AD22-13F9BF0311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2A43DF-055B-4A12-97C2-44DD5D28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3A5E29-6CA5-4525-9178-D8092469D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7D19D1-0534-41AA-9502-5AF313F6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89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83AFE-836E-486D-A0E1-9B498E90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AE5CE6-E6BB-4CC6-B273-B882E2E8C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499C2-192F-4493-A9FF-ADF4BE691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DFA51-1C5D-4FAD-831E-9EE5B42CD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5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881F72-905B-41AF-A100-068A44DD0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7DE556-E28C-41CD-97D2-5842BFE1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CB4D2-148E-454D-866E-A4AC7E9C1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4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3FDB-3941-4453-BE2B-E751156EF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D0A28-F71C-4CCF-B098-B184C8702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E8E7B-2F6B-403F-90E1-2368590042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F7823-CCEF-46D4-B051-B9BDA03A7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8DA9E-0DE5-4B1C-ABF0-B151DB73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9FFE94-B1B8-49F8-9CB7-DEA5A4ABD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5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5186-9564-4E91-8E25-51FC13F38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16ADBE-BFA6-430B-BCC5-3B5F3A2465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53DC7-CCC4-47F5-8717-B58473250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8163F-889D-4006-A8F6-31B66BF2E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F7339-481F-49BA-9CC1-B05239DD7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E491C-1012-4FA7-87CA-251C84AFA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9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BA40-A496-4A09-A3CC-BDD163D01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A65971-8289-4679-BA2E-C7E8A5093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206761-89A1-4F8C-A662-AD39A652F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8874D-9BC4-4CD2-A17C-11AAB8382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3361F-3704-42E1-95E6-94E7923B0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7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0026AA-7A30-4F9A-ADB2-3A966CEDFB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BB1ED-65C2-4A2B-A928-14F9E2034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C7509-A71A-4A2A-A6BF-5B616CB8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D8775-7314-4758-94E6-E102E64D3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DFFAA-E2E0-4334-882A-61A50C6F3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99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292B61-3D46-42D8-9E23-8BCBA4715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F9DA37-7568-47DF-BBF3-3EF83D3C0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AD2E49-C994-40EA-B5D2-C9A17EC20B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544AA-60BB-4B73-9FF4-8312D17A0F73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2F428-71DD-4F90-80AF-4478715B3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37199-8569-473B-ADDB-5178611A8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0E305-FC17-4753-ABAF-A75423EAE0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tree and a flag">
            <a:extLst>
              <a:ext uri="{FF2B5EF4-FFF2-40B4-BE49-F238E27FC236}">
                <a16:creationId xmlns:a16="http://schemas.microsoft.com/office/drawing/2014/main" id="{AB7E7704-A7F5-2AF9-F95A-DBF64A1DCF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889"/>
          <a:stretch/>
        </p:blipFill>
        <p:spPr>
          <a:xfrm>
            <a:off x="-981307" y="-396240"/>
            <a:ext cx="14154614" cy="7254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4D6E3C-6536-4471-A5A4-F08D4964AE14}"/>
              </a:ext>
            </a:extLst>
          </p:cNvPr>
          <p:cNvSpPr txBox="1"/>
          <p:nvPr/>
        </p:nvSpPr>
        <p:spPr>
          <a:xfrm>
            <a:off x="615142" y="5423320"/>
            <a:ext cx="10976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ier Sans" panose="02000505000000020003" pitchFamily="50" charset="0"/>
              </a:rPr>
              <a:t>DISD Rosemont Upper - Community Meeting – 10/03/2023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937D0F1-58AF-4E43-B0CF-AF84C57A5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2198" y="2229370"/>
            <a:ext cx="1638609" cy="1536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D4D284-C94F-4EFD-8CA5-CBC2C5CC28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282" y="2351924"/>
            <a:ext cx="3597319" cy="129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2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E1799085-8182-4603-8A22-88BC36EA64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836" t="8218" r="13994" b="68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BEE05A-37F6-4E7B-96EC-18ACABDCC3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02AF016-2CAA-4E95-A2C7-5FB996694FE2}"/>
              </a:ext>
            </a:extLst>
          </p:cNvPr>
          <p:cNvGrpSpPr/>
          <p:nvPr/>
        </p:nvGrpSpPr>
        <p:grpSpPr>
          <a:xfrm>
            <a:off x="277090" y="6257848"/>
            <a:ext cx="338488" cy="566681"/>
            <a:chOff x="484909" y="5749855"/>
            <a:chExt cx="415764" cy="696053"/>
          </a:xfrm>
        </p:grpSpPr>
        <p:sp>
          <p:nvSpPr>
            <p:cNvPr id="13" name="Flowchart: Or 12">
              <a:extLst>
                <a:ext uri="{FF2B5EF4-FFF2-40B4-BE49-F238E27FC236}">
                  <a16:creationId xmlns:a16="http://schemas.microsoft.com/office/drawing/2014/main" id="{CA7ECD3E-9355-49EA-9DF6-BC5A58EBD273}"/>
                </a:ext>
              </a:extLst>
            </p:cNvPr>
            <p:cNvSpPr/>
            <p:nvPr/>
          </p:nvSpPr>
          <p:spPr>
            <a:xfrm>
              <a:off x="484909" y="5749855"/>
              <a:ext cx="415764" cy="415764"/>
            </a:xfrm>
            <a:prstGeom prst="flowChartOr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5F4DE1C-8EC1-449D-B1EE-1D98BD9A9ED6}"/>
                </a:ext>
              </a:extLst>
            </p:cNvPr>
            <p:cNvSpPr/>
            <p:nvPr/>
          </p:nvSpPr>
          <p:spPr>
            <a:xfrm>
              <a:off x="644410" y="5749855"/>
              <a:ext cx="45719" cy="2096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5CEB3E-914A-4C03-A519-DCD696556A4B}"/>
                </a:ext>
              </a:extLst>
            </p:cNvPr>
            <p:cNvSpPr txBox="1"/>
            <p:nvPr/>
          </p:nvSpPr>
          <p:spPr>
            <a:xfrm>
              <a:off x="521151" y="6067866"/>
              <a:ext cx="313417" cy="378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n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D2618921-4468-15D5-C9BF-B11B95315FB1}"/>
              </a:ext>
            </a:extLst>
          </p:cNvPr>
          <p:cNvSpPr/>
          <p:nvPr/>
        </p:nvSpPr>
        <p:spPr>
          <a:xfrm>
            <a:off x="7600153" y="2866538"/>
            <a:ext cx="3423683" cy="34851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7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3C16EF-83BB-425E-9068-588E248242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75" r="16639"/>
          <a:stretch/>
        </p:blipFill>
        <p:spPr>
          <a:xfrm>
            <a:off x="2419350" y="0"/>
            <a:ext cx="6451174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102F94-B5E1-AAD8-98FC-7A7D64ED188A}"/>
              </a:ext>
            </a:extLst>
          </p:cNvPr>
          <p:cNvSpPr/>
          <p:nvPr/>
        </p:nvSpPr>
        <p:spPr>
          <a:xfrm>
            <a:off x="9047945" y="1463040"/>
            <a:ext cx="213360" cy="213360"/>
          </a:xfrm>
          <a:prstGeom prst="rect">
            <a:avLst/>
          </a:prstGeom>
          <a:solidFill>
            <a:srgbClr val="D1D3D4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76918C-6FC7-9678-98C6-225C4DAC6F49}"/>
              </a:ext>
            </a:extLst>
          </p:cNvPr>
          <p:cNvSpPr txBox="1"/>
          <p:nvPr/>
        </p:nvSpPr>
        <p:spPr>
          <a:xfrm>
            <a:off x="9297016" y="1408898"/>
            <a:ext cx="23230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Pier Sans" panose="02000505000000020003" pitchFamily="50" charset="0"/>
              </a:rPr>
              <a:t>EXISTING BUILDING</a:t>
            </a:r>
          </a:p>
          <a:p>
            <a:endParaRPr lang="en-US" sz="1600" dirty="0">
              <a:latin typeface="Pier Sans" panose="02000505000000020003" pitchFamily="50" charset="0"/>
            </a:endParaRPr>
          </a:p>
          <a:p>
            <a:r>
              <a:rPr lang="en-US" sz="1600" dirty="0">
                <a:latin typeface="Pier Sans" panose="02000505000000020003" pitchFamily="50" charset="0"/>
              </a:rPr>
              <a:t>PHASE 1 BUILDING</a:t>
            </a:r>
          </a:p>
          <a:p>
            <a:endParaRPr lang="en-US" sz="1600" dirty="0">
              <a:latin typeface="Pier Sans" panose="02000505000000020003" pitchFamily="50" charset="0"/>
            </a:endParaRPr>
          </a:p>
          <a:p>
            <a:r>
              <a:rPr lang="en-US" sz="1600" dirty="0">
                <a:latin typeface="Pier Sans" panose="02000505000000020003" pitchFamily="50" charset="0"/>
              </a:rPr>
              <a:t>PHASE 2 BUILDING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0B26AD-A717-9A4F-E8F8-D54A14400848}"/>
              </a:ext>
            </a:extLst>
          </p:cNvPr>
          <p:cNvSpPr/>
          <p:nvPr/>
        </p:nvSpPr>
        <p:spPr>
          <a:xfrm>
            <a:off x="9047945" y="1958340"/>
            <a:ext cx="213360" cy="213360"/>
          </a:xfrm>
          <a:prstGeom prst="rect">
            <a:avLst/>
          </a:prstGeom>
          <a:solidFill>
            <a:srgbClr val="8FB0C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688BD0-5936-40B6-BC24-0A881E98D92F}"/>
              </a:ext>
            </a:extLst>
          </p:cNvPr>
          <p:cNvSpPr/>
          <p:nvPr/>
        </p:nvSpPr>
        <p:spPr>
          <a:xfrm>
            <a:off x="9047945" y="2444115"/>
            <a:ext cx="213360" cy="213360"/>
          </a:xfrm>
          <a:prstGeom prst="rect">
            <a:avLst/>
          </a:prstGeom>
          <a:solidFill>
            <a:srgbClr val="4C719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3E9878-0322-04B8-8C59-3A7EAE36BA7C}"/>
              </a:ext>
            </a:extLst>
          </p:cNvPr>
          <p:cNvSpPr txBox="1"/>
          <p:nvPr/>
        </p:nvSpPr>
        <p:spPr>
          <a:xfrm>
            <a:off x="5062991" y="1738004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6 CLASSROOM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ADDITION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EC2DF7-E18A-885C-CEC3-664F76911A05}"/>
              </a:ext>
            </a:extLst>
          </p:cNvPr>
          <p:cNvSpPr txBox="1"/>
          <p:nvPr/>
        </p:nvSpPr>
        <p:spPr>
          <a:xfrm>
            <a:off x="3773021" y="4351096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PHASE 1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UNDER CONSTRUCTION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F59717-9139-1C6A-3395-A1361DFA5B03}"/>
              </a:ext>
            </a:extLst>
          </p:cNvPr>
          <p:cNvSpPr txBox="1"/>
          <p:nvPr/>
        </p:nvSpPr>
        <p:spPr>
          <a:xfrm>
            <a:off x="6900046" y="297421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C8C9AB-1CC7-534D-E2D5-4DAC74470152}"/>
              </a:ext>
            </a:extLst>
          </p:cNvPr>
          <p:cNvSpPr txBox="1"/>
          <p:nvPr/>
        </p:nvSpPr>
        <p:spPr>
          <a:xfrm>
            <a:off x="5273786" y="1131899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BA022D-9869-FD4B-1705-85AF137DC6AA}"/>
              </a:ext>
            </a:extLst>
          </p:cNvPr>
          <p:cNvSpPr txBox="1"/>
          <p:nvPr/>
        </p:nvSpPr>
        <p:spPr>
          <a:xfrm>
            <a:off x="6663089" y="453951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686D2B-26F4-D08C-0559-9F58891D0943}"/>
              </a:ext>
            </a:extLst>
          </p:cNvPr>
          <p:cNvSpPr txBox="1"/>
          <p:nvPr/>
        </p:nvSpPr>
        <p:spPr>
          <a:xfrm>
            <a:off x="7072155" y="126234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</p:spTree>
    <p:extLst>
      <p:ext uri="{BB962C8B-B14F-4D97-AF65-F5344CB8AC3E}">
        <p14:creationId xmlns:p14="http://schemas.microsoft.com/office/powerpoint/2010/main" val="335392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AEE9EC-0C1B-4726-825C-7FCE9C3744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A2140D-B539-4AD4-AAEF-FBB8A229A6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EC5BF9D-89C5-5B76-821E-0254C654F184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70779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AEE9EC-0C1B-4726-825C-7FCE9C3744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A2140D-B539-4AD4-AAEF-FBB8A229A6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20" name="Parallélogramme 19">
            <a:extLst>
              <a:ext uri="{FF2B5EF4-FFF2-40B4-BE49-F238E27FC236}">
                <a16:creationId xmlns:a16="http://schemas.microsoft.com/office/drawing/2014/main" id="{8E7BDF86-8797-496B-906A-2B7E3658AE1F}"/>
              </a:ext>
            </a:extLst>
          </p:cNvPr>
          <p:cNvSpPr/>
          <p:nvPr/>
        </p:nvSpPr>
        <p:spPr>
          <a:xfrm rot="1206060">
            <a:off x="5287539" y="1366495"/>
            <a:ext cx="1888421" cy="491373"/>
          </a:xfrm>
          <a:custGeom>
            <a:avLst/>
            <a:gdLst>
              <a:gd name="connsiteX0" fmla="*/ 0 w 1828800"/>
              <a:gd name="connsiteY0" fmla="*/ 548640 h 548640"/>
              <a:gd name="connsiteX1" fmla="*/ 311671 w 1828800"/>
              <a:gd name="connsiteY1" fmla="*/ 0 h 548640"/>
              <a:gd name="connsiteX2" fmla="*/ 1828800 w 1828800"/>
              <a:gd name="connsiteY2" fmla="*/ 0 h 548640"/>
              <a:gd name="connsiteX3" fmla="*/ 1517129 w 1828800"/>
              <a:gd name="connsiteY3" fmla="*/ 548640 h 548640"/>
              <a:gd name="connsiteX4" fmla="*/ 0 w 1828800"/>
              <a:gd name="connsiteY4" fmla="*/ 548640 h 548640"/>
              <a:gd name="connsiteX0" fmla="*/ 0 w 1888421"/>
              <a:gd name="connsiteY0" fmla="*/ 534227 h 548640"/>
              <a:gd name="connsiteX1" fmla="*/ 371292 w 1888421"/>
              <a:gd name="connsiteY1" fmla="*/ 0 h 548640"/>
              <a:gd name="connsiteX2" fmla="*/ 1888421 w 1888421"/>
              <a:gd name="connsiteY2" fmla="*/ 0 h 548640"/>
              <a:gd name="connsiteX3" fmla="*/ 1576750 w 1888421"/>
              <a:gd name="connsiteY3" fmla="*/ 548640 h 548640"/>
              <a:gd name="connsiteX4" fmla="*/ 0 w 1888421"/>
              <a:gd name="connsiteY4" fmla="*/ 534227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421" h="548640">
                <a:moveTo>
                  <a:pt x="0" y="534227"/>
                </a:moveTo>
                <a:lnTo>
                  <a:pt x="371292" y="0"/>
                </a:lnTo>
                <a:lnTo>
                  <a:pt x="1888421" y="0"/>
                </a:lnTo>
                <a:lnTo>
                  <a:pt x="1576750" y="548640"/>
                </a:lnTo>
                <a:lnTo>
                  <a:pt x="0" y="534227"/>
                </a:lnTo>
                <a:close/>
              </a:path>
            </a:pathLst>
          </a:custGeom>
          <a:solidFill>
            <a:srgbClr val="B02B1C">
              <a:alpha val="5000"/>
            </a:srgbClr>
          </a:solidFill>
          <a:ln w="57150">
            <a:solidFill>
              <a:srgbClr val="E71224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0C1A18B7-6FBE-A1DE-ED37-B2884E971315}"/>
              </a:ext>
            </a:extLst>
          </p:cNvPr>
          <p:cNvSpPr/>
          <p:nvPr/>
        </p:nvSpPr>
        <p:spPr>
          <a:xfrm rot="18585004">
            <a:off x="6279720" y="1279246"/>
            <a:ext cx="708837" cy="278470"/>
          </a:xfrm>
          <a:prstGeom prst="leftArrow">
            <a:avLst/>
          </a:prstGeom>
          <a:solidFill>
            <a:srgbClr val="FF0000"/>
          </a:solidFill>
          <a:ln>
            <a:solidFill>
              <a:srgbClr val="A336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93A25A-2B79-6C3F-5BAA-D25352EFA3B9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97565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AEE9EC-0C1B-4726-825C-7FCE9C3744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A2140D-B539-4AD4-AAEF-FBB8A229A6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100F304-2636-6EB9-7D94-CD70BAEA7B26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66030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81525-7737-493E-8EAE-3A7606E59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16D8AA-9AEF-49E4-A93D-78F341C0D3D4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32889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81525-7737-493E-8EAE-3A7606E59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D3A461-4BE5-810E-7C12-1FAEEB837D38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350720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81525-7737-493E-8EAE-3A7606E59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C4DF8A3-7F3D-3C41-C4A5-D8AF5737CDD0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28035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81525-7737-493E-8EAE-3A7606E59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6AACC5-7E22-5AC5-FAD7-6CEEB91A544A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955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F81525-7737-493E-8EAE-3A7606E59C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3C7845-EBC2-CD2B-2607-5D2E0543DEC0}"/>
              </a:ext>
            </a:extLst>
          </p:cNvPr>
          <p:cNvSpPr txBox="1"/>
          <p:nvPr/>
        </p:nvSpPr>
        <p:spPr>
          <a:xfrm>
            <a:off x="104335" y="5425024"/>
            <a:ext cx="3673950" cy="1323439"/>
          </a:xfrm>
          <a:prstGeom prst="rect">
            <a:avLst/>
          </a:prstGeom>
          <a:noFill/>
          <a:ln w="38100">
            <a:solidFill>
              <a:srgbClr val="A3362A">
                <a:alpha val="40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C00000">
                    <a:alpha val="40000"/>
                  </a:srgbClr>
                </a:solidFill>
                <a:latin typeface="Pier Sans" panose="02000505000000020003" pitchFamily="50" charset="0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17202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41B3534E-87EA-41A2-B698-8CEF0E8779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3633" y="6376393"/>
            <a:ext cx="396875" cy="3720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24E3A0-6EB7-489E-B026-C31C77455D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3193" y="6351655"/>
            <a:ext cx="1174542" cy="4215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E9878-0322-04B8-8C59-3A7EAE36BA7C}"/>
              </a:ext>
            </a:extLst>
          </p:cNvPr>
          <p:cNvSpPr txBox="1"/>
          <p:nvPr/>
        </p:nvSpPr>
        <p:spPr>
          <a:xfrm>
            <a:off x="5062991" y="1738004"/>
            <a:ext cx="1375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6 CLASSROOM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ADDITION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EC2DF7-E18A-885C-CEC3-664F76911A05}"/>
              </a:ext>
            </a:extLst>
          </p:cNvPr>
          <p:cNvSpPr txBox="1"/>
          <p:nvPr/>
        </p:nvSpPr>
        <p:spPr>
          <a:xfrm>
            <a:off x="3773021" y="4351096"/>
            <a:ext cx="2113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PHASE 1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UNDER CONSTRUCTION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F59717-9139-1C6A-3395-A1361DFA5B03}"/>
              </a:ext>
            </a:extLst>
          </p:cNvPr>
          <p:cNvSpPr txBox="1"/>
          <p:nvPr/>
        </p:nvSpPr>
        <p:spPr>
          <a:xfrm>
            <a:off x="6900046" y="297421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C8C9AB-1CC7-534D-E2D5-4DAC74470152}"/>
              </a:ext>
            </a:extLst>
          </p:cNvPr>
          <p:cNvSpPr txBox="1"/>
          <p:nvPr/>
        </p:nvSpPr>
        <p:spPr>
          <a:xfrm>
            <a:off x="5273786" y="1131899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BA022D-9869-FD4B-1705-85AF137DC6AA}"/>
              </a:ext>
            </a:extLst>
          </p:cNvPr>
          <p:cNvSpPr txBox="1"/>
          <p:nvPr/>
        </p:nvSpPr>
        <p:spPr>
          <a:xfrm>
            <a:off x="6663089" y="4539511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686D2B-26F4-D08C-0559-9F58891D0943}"/>
              </a:ext>
            </a:extLst>
          </p:cNvPr>
          <p:cNvSpPr txBox="1"/>
          <p:nvPr/>
        </p:nvSpPr>
        <p:spPr>
          <a:xfrm>
            <a:off x="7072155" y="1262348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Pier Sans" panose="02000505000000020003" pitchFamily="50" charset="0"/>
              </a:rPr>
              <a:t>EXISITNG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292102-0609-95D7-7913-A2C285A96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3339" y="0"/>
            <a:ext cx="5299363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CFEBF8-E7D6-A8EC-62F7-D2F84FB072E7}"/>
              </a:ext>
            </a:extLst>
          </p:cNvPr>
          <p:cNvSpPr txBox="1"/>
          <p:nvPr/>
        </p:nvSpPr>
        <p:spPr>
          <a:xfrm>
            <a:off x="8928949" y="114557"/>
            <a:ext cx="3263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Pier Sans" panose="02000505000000020003" pitchFamily="50" charset="0"/>
              </a:rPr>
              <a:t>Traffic Management Plan</a:t>
            </a:r>
          </a:p>
        </p:txBody>
      </p:sp>
    </p:spTree>
    <p:extLst>
      <p:ext uri="{BB962C8B-B14F-4D97-AF65-F5344CB8AC3E}">
        <p14:creationId xmlns:p14="http://schemas.microsoft.com/office/powerpoint/2010/main" val="13307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with a tree and a flag">
            <a:extLst>
              <a:ext uri="{FF2B5EF4-FFF2-40B4-BE49-F238E27FC236}">
                <a16:creationId xmlns:a16="http://schemas.microsoft.com/office/drawing/2014/main" id="{AB7E7704-A7F5-2AF9-F95A-DBF64A1DCF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889"/>
          <a:stretch/>
        </p:blipFill>
        <p:spPr>
          <a:xfrm>
            <a:off x="-981307" y="-396240"/>
            <a:ext cx="14154614" cy="72542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4D6E3C-6536-4471-A5A4-F08D4964AE14}"/>
              </a:ext>
            </a:extLst>
          </p:cNvPr>
          <p:cNvSpPr txBox="1"/>
          <p:nvPr/>
        </p:nvSpPr>
        <p:spPr>
          <a:xfrm>
            <a:off x="615142" y="5423320"/>
            <a:ext cx="10976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Pier Sans" panose="02000505000000020003" pitchFamily="50" charset="0"/>
              </a:rPr>
              <a:t>DISD Rosemont Upper - Community Meeting – 10/03/2023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937D0F1-58AF-4E43-B0CF-AF84C57A5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2198" y="2229370"/>
            <a:ext cx="1638609" cy="1536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D4D284-C94F-4EFD-8CA5-CBC2C5CC28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282" y="2351924"/>
            <a:ext cx="3597319" cy="129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17666</TotalTime>
  <Words>58</Words>
  <Application>Microsoft Office PowerPoint</Application>
  <PresentationFormat>Widescreen</PresentationFormat>
  <Paragraphs>33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Pier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Miller</dc:creator>
  <cp:lastModifiedBy>Bennett, Adam J</cp:lastModifiedBy>
  <cp:revision>337</cp:revision>
  <cp:lastPrinted>2018-09-14T14:26:11Z</cp:lastPrinted>
  <dcterms:created xsi:type="dcterms:W3CDTF">2018-09-05T21:54:59Z</dcterms:created>
  <dcterms:modified xsi:type="dcterms:W3CDTF">2023-10-04T12:11:14Z</dcterms:modified>
</cp:coreProperties>
</file>