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5"/>
  </p:notesMasterIdLst>
  <p:sldIdLst>
    <p:sldId id="304" r:id="rId2"/>
    <p:sldId id="258" r:id="rId3"/>
    <p:sldId id="259" r:id="rId4"/>
    <p:sldId id="308" r:id="rId5"/>
    <p:sldId id="307" r:id="rId6"/>
    <p:sldId id="257" r:id="rId7"/>
    <p:sldId id="256" r:id="rId8"/>
    <p:sldId id="260" r:id="rId9"/>
    <p:sldId id="261" r:id="rId10"/>
    <p:sldId id="262" r:id="rId11"/>
    <p:sldId id="263" r:id="rId12"/>
    <p:sldId id="264" r:id="rId13"/>
    <p:sldId id="265" r:id="rId14"/>
    <p:sldId id="306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5" r:id="rId54"/>
  </p:sldIdLst>
  <p:sldSz cx="12192000" cy="6858000"/>
  <p:notesSz cx="6858000" cy="9144000"/>
  <p:custDataLst>
    <p:tags r:id="rId5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s, Libby" initials="DL" lastIdx="0" clrIdx="0">
    <p:extLst>
      <p:ext uri="{19B8F6BF-5375-455C-9EA6-DF929625EA0E}">
        <p15:presenceInfo xmlns:p15="http://schemas.microsoft.com/office/powerpoint/2012/main" userId="S-1-5-21-2986777169-1383257601-549461259-3277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6FB5"/>
    <a:srgbClr val="40C2CC"/>
    <a:srgbClr val="009490"/>
    <a:srgbClr val="201751"/>
    <a:srgbClr val="201B50"/>
    <a:srgbClr val="CA2F46"/>
    <a:srgbClr val="316094"/>
    <a:srgbClr val="A2D45E"/>
    <a:srgbClr val="FDB71A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82" autoAdjust="0"/>
    <p:restoredTop sz="94558"/>
  </p:normalViewPr>
  <p:slideViewPr>
    <p:cSldViewPr snapToGrid="0">
      <p:cViewPr varScale="1">
        <p:scale>
          <a:sx n="121" d="100"/>
          <a:sy n="121" d="100"/>
        </p:scale>
        <p:origin x="12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39937-A185-4A98-BE0B-61302214DCFA}" type="datetimeFigureOut">
              <a:rPr lang="en-US" smtClean="0"/>
              <a:t>9/25/20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63BC0-7C2A-44D1-990A-EDD317252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252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llas_isd/" TargetMode="External"/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06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64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53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82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774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54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46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424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932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197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45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49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81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856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193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865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625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120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3672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297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</a:t>
            </a:r>
            <a:r>
              <a:rPr lang="en-US">
                <a:hlinkClick r:id="rId3"/>
              </a:rPr>
              <a:t>/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6905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District photos can be found here: </a:t>
            </a:r>
            <a:r>
              <a:rPr lang="en-US" dirty="0">
                <a:hlinkClick r:id="rId3"/>
              </a:rPr>
              <a:t>https://www.flickr.com/photos/dallas_isd/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63BC0-7C2A-44D1-990A-EDD317252D44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6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6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microsoft.com/office/2007/relationships/hdphoto" Target="../media/hdphoto8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microsoft.com/office/2007/relationships/hdphoto" Target="../media/hdphoto7.wdp"/><Relationship Id="rId4" Type="http://schemas.openxmlformats.org/officeDocument/2006/relationships/image" Target="../media/image11.png"/><Relationship Id="rId9" Type="http://schemas.microsoft.com/office/2007/relationships/hdphoto" Target="../media/hdphoto9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2.wdp"/><Relationship Id="rId5" Type="http://schemas.openxmlformats.org/officeDocument/2006/relationships/image" Target="../media/image16.png"/><Relationship Id="rId4" Type="http://schemas.microsoft.com/office/2007/relationships/hdphoto" Target="../media/hdphoto11.wdp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5.wdp"/><Relationship Id="rId5" Type="http://schemas.openxmlformats.org/officeDocument/2006/relationships/image" Target="../media/image19.png"/><Relationship Id="rId4" Type="http://schemas.microsoft.com/office/2007/relationships/hdphoto" Target="../media/hdphoto14.wdp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6.wdp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8.wdp"/><Relationship Id="rId5" Type="http://schemas.openxmlformats.org/officeDocument/2006/relationships/image" Target="../media/image23.png"/><Relationship Id="rId4" Type="http://schemas.microsoft.com/office/2007/relationships/hdphoto" Target="../media/hdphoto17.wdp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0.wdp"/><Relationship Id="rId5" Type="http://schemas.openxmlformats.org/officeDocument/2006/relationships/image" Target="../media/image25.png"/><Relationship Id="rId4" Type="http://schemas.microsoft.com/office/2007/relationships/hdphoto" Target="../media/hdphoto19.wdp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0.wdp"/><Relationship Id="rId5" Type="http://schemas.openxmlformats.org/officeDocument/2006/relationships/image" Target="../media/image25.png"/><Relationship Id="rId4" Type="http://schemas.microsoft.com/office/2007/relationships/hdphoto" Target="../media/hdphoto22.wdp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5.wdp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5" Type="http://schemas.microsoft.com/office/2007/relationships/hdphoto" Target="../media/hdphoto27.wdp"/><Relationship Id="rId4" Type="http://schemas.openxmlformats.org/officeDocument/2006/relationships/image" Target="../media/image28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8.wdp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9.wdp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30.wdp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31.wdp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32.wdp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8" Type="http://schemas.microsoft.com/office/2007/relationships/hdphoto" Target="../media/hdphoto35.wdp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4.wdp"/><Relationship Id="rId5" Type="http://schemas.openxmlformats.org/officeDocument/2006/relationships/image" Target="../media/image35.png"/><Relationship Id="rId4" Type="http://schemas.microsoft.com/office/2007/relationships/hdphoto" Target="../media/hdphoto33.wdp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7.wdp"/><Relationship Id="rId5" Type="http://schemas.openxmlformats.org/officeDocument/2006/relationships/image" Target="../media/image38.png"/><Relationship Id="rId4" Type="http://schemas.microsoft.com/office/2007/relationships/hdphoto" Target="../media/hdphoto36.wdp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9.wdp"/><Relationship Id="rId5" Type="http://schemas.openxmlformats.org/officeDocument/2006/relationships/image" Target="../media/image40.png"/><Relationship Id="rId4" Type="http://schemas.microsoft.com/office/2007/relationships/hdphoto" Target="../media/hdphoto38.wdp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tion 2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F729A52C-72C2-5D4A-9E9D-F4A8E0A9B6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51604" y="1628004"/>
            <a:ext cx="3167028" cy="31695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AA611-9BA2-634F-95D2-14B6AC4E9958}"/>
              </a:ext>
            </a:extLst>
          </p:cNvPr>
          <p:cNvSpPr/>
          <p:nvPr userDrawn="1"/>
        </p:nvSpPr>
        <p:spPr>
          <a:xfrm>
            <a:off x="-8244" y="0"/>
            <a:ext cx="3785292" cy="6876536"/>
          </a:xfrm>
          <a:prstGeom prst="rect">
            <a:avLst/>
          </a:prstGeom>
          <a:gradFill>
            <a:gsLst>
              <a:gs pos="0">
                <a:srgbClr val="586FB5"/>
              </a:gs>
              <a:gs pos="52000">
                <a:srgbClr val="40C2CC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F49C2C-7FE8-7A45-B196-590371095764}"/>
              </a:ext>
            </a:extLst>
          </p:cNvPr>
          <p:cNvSpPr/>
          <p:nvPr userDrawn="1"/>
        </p:nvSpPr>
        <p:spPr>
          <a:xfrm>
            <a:off x="3831005" y="0"/>
            <a:ext cx="3187627" cy="1556951"/>
          </a:xfrm>
          <a:prstGeom prst="rect">
            <a:avLst/>
          </a:prstGeom>
          <a:solidFill>
            <a:srgbClr val="586F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8DEF7E74-F7E3-0B4C-9759-3BAFA8EAAF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51604" y="4868562"/>
            <a:ext cx="3167028" cy="200797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CDC60061-EAFF-694A-9368-EE09E86FC84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93188" y="2080568"/>
            <a:ext cx="3187628" cy="373946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F9A1E67-00ED-3E44-9302-B5148C2D0F3A}"/>
              </a:ext>
            </a:extLst>
          </p:cNvPr>
          <p:cNvSpPr/>
          <p:nvPr userDrawn="1"/>
        </p:nvSpPr>
        <p:spPr>
          <a:xfrm>
            <a:off x="7093187" y="5892625"/>
            <a:ext cx="3187628" cy="983911"/>
          </a:xfrm>
          <a:prstGeom prst="rect">
            <a:avLst/>
          </a:prstGeom>
          <a:solidFill>
            <a:srgbClr val="40C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9B6378E4-0905-4A4F-A337-AAAA04EABC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93186" y="0"/>
            <a:ext cx="3187629" cy="200797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0683865-3784-3944-8B4C-215FAAD28382}"/>
              </a:ext>
            </a:extLst>
          </p:cNvPr>
          <p:cNvSpPr/>
          <p:nvPr userDrawn="1"/>
        </p:nvSpPr>
        <p:spPr>
          <a:xfrm rot="10800000">
            <a:off x="10355370" y="0"/>
            <a:ext cx="1836629" cy="6876536"/>
          </a:xfrm>
          <a:prstGeom prst="rect">
            <a:avLst/>
          </a:prstGeom>
          <a:gradFill>
            <a:gsLst>
              <a:gs pos="0">
                <a:srgbClr val="586FB5"/>
              </a:gs>
              <a:gs pos="52000">
                <a:srgbClr val="40C2CC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22" descr="A drawing of a face&#10;&#10;Description automatically generated">
            <a:extLst>
              <a:ext uri="{FF2B5EF4-FFF2-40B4-BE49-F238E27FC236}">
                <a16:creationId xmlns:a16="http://schemas.microsoft.com/office/drawing/2014/main" id="{9CE9ED04-47A3-224F-AE48-AF8E137E4A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6114" y="376851"/>
            <a:ext cx="1056230" cy="377888"/>
          </a:xfrm>
          <a:prstGeom prst="rect">
            <a:avLst/>
          </a:prstGeom>
        </p:spPr>
      </p:pic>
      <p:sp>
        <p:nvSpPr>
          <p:cNvPr id="43" name="Title 42">
            <a:extLst>
              <a:ext uri="{FF2B5EF4-FFF2-40B4-BE49-F238E27FC236}">
                <a16:creationId xmlns:a16="http://schemas.microsoft.com/office/drawing/2014/main" id="{D34F3836-815C-7A44-AF51-CDA479304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745" y="376851"/>
            <a:ext cx="3200714" cy="4420659"/>
          </a:xfrm>
          <a:prstGeom prst="rect">
            <a:avLst/>
          </a:prstGeom>
        </p:spPr>
        <p:txBody>
          <a:bodyPr wrap="square" anchor="ctr" anchorCtr="0"/>
          <a:lstStyle>
            <a:lvl1pPr>
              <a:defRPr sz="4800" cap="all" baseline="0">
                <a:solidFill>
                  <a:schemeClr val="bg1"/>
                </a:solidFill>
                <a:latin typeface="Trade Gothic LT Std Cn" panose="020B0806020502020204" pitchFamily="34" charset="77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F2385A56-B04A-C94A-A2B1-B85DD815D3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4475" y="4999038"/>
            <a:ext cx="3244850" cy="14821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1" baseline="0">
                <a:solidFill>
                  <a:schemeClr val="bg1"/>
                </a:solidFill>
                <a:latin typeface="Greycliff CF Demi 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F016C648-0163-0446-AB15-B6AFF85F584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633476" y="376852"/>
            <a:ext cx="1280417" cy="6104298"/>
          </a:xfrm>
          <a:prstGeom prst="rect">
            <a:avLst/>
          </a:prstGeom>
        </p:spPr>
        <p:txBody>
          <a:bodyPr vert="vert" anchor="ctr" anchorCtr="0"/>
          <a:lstStyle>
            <a:lvl1pPr marL="0" indent="0" algn="ctr">
              <a:buNone/>
              <a:defRPr sz="1600" b="0" i="0" cap="all" spc="50" baseline="0">
                <a:solidFill>
                  <a:schemeClr val="bg1"/>
                </a:solidFill>
                <a:latin typeface="Greycliff CF Medium" pitchFamily="2" charset="77"/>
              </a:defRPr>
            </a:lvl1pPr>
            <a:lvl2pPr marL="4572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2pPr>
            <a:lvl3pPr marL="9144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3pPr>
            <a:lvl4pPr marL="13716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4pPr>
            <a:lvl5pPr marL="18288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51" name="Content Placeholder 50">
            <a:extLst>
              <a:ext uri="{FF2B5EF4-FFF2-40B4-BE49-F238E27FC236}">
                <a16:creationId xmlns:a16="http://schemas.microsoft.com/office/drawing/2014/main" id="{6E3A358A-D26F-844C-97B5-99C9873518F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993687" y="825792"/>
            <a:ext cx="2862262" cy="50806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</p:spTree>
    <p:extLst>
      <p:ext uri="{BB962C8B-B14F-4D97-AF65-F5344CB8AC3E}">
        <p14:creationId xmlns:p14="http://schemas.microsoft.com/office/powerpoint/2010/main" val="1990632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tion 2, Se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1AA611-9BA2-634F-95D2-14B6AC4E9958}"/>
              </a:ext>
            </a:extLst>
          </p:cNvPr>
          <p:cNvSpPr/>
          <p:nvPr userDrawn="1"/>
        </p:nvSpPr>
        <p:spPr>
          <a:xfrm>
            <a:off x="-8244" y="0"/>
            <a:ext cx="3785292" cy="6876536"/>
          </a:xfrm>
          <a:prstGeom prst="rect">
            <a:avLst/>
          </a:prstGeom>
          <a:gradFill>
            <a:gsLst>
              <a:gs pos="0">
                <a:srgbClr val="586FB5"/>
              </a:gs>
              <a:gs pos="52000">
                <a:srgbClr val="40C2CC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F49C2C-7FE8-7A45-B196-590371095764}"/>
              </a:ext>
            </a:extLst>
          </p:cNvPr>
          <p:cNvSpPr/>
          <p:nvPr userDrawn="1"/>
        </p:nvSpPr>
        <p:spPr>
          <a:xfrm>
            <a:off x="3831005" y="0"/>
            <a:ext cx="3187627" cy="1556951"/>
          </a:xfrm>
          <a:prstGeom prst="rect">
            <a:avLst/>
          </a:prstGeom>
          <a:solidFill>
            <a:srgbClr val="586F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F9A1E67-00ED-3E44-9302-B5148C2D0F3A}"/>
              </a:ext>
            </a:extLst>
          </p:cNvPr>
          <p:cNvSpPr/>
          <p:nvPr userDrawn="1"/>
        </p:nvSpPr>
        <p:spPr>
          <a:xfrm>
            <a:off x="7093187" y="5892625"/>
            <a:ext cx="3187628" cy="983911"/>
          </a:xfrm>
          <a:prstGeom prst="rect">
            <a:avLst/>
          </a:prstGeom>
          <a:solidFill>
            <a:srgbClr val="40C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0683865-3784-3944-8B4C-215FAAD28382}"/>
              </a:ext>
            </a:extLst>
          </p:cNvPr>
          <p:cNvSpPr/>
          <p:nvPr userDrawn="1"/>
        </p:nvSpPr>
        <p:spPr>
          <a:xfrm rot="10800000">
            <a:off x="10355370" y="0"/>
            <a:ext cx="1836629" cy="6876536"/>
          </a:xfrm>
          <a:prstGeom prst="rect">
            <a:avLst/>
          </a:prstGeom>
          <a:gradFill>
            <a:gsLst>
              <a:gs pos="0">
                <a:srgbClr val="586FB5"/>
              </a:gs>
              <a:gs pos="52000">
                <a:srgbClr val="40C2CC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22" descr="A drawing of a face&#10;&#10;Description automatically generated">
            <a:extLst>
              <a:ext uri="{FF2B5EF4-FFF2-40B4-BE49-F238E27FC236}">
                <a16:creationId xmlns:a16="http://schemas.microsoft.com/office/drawing/2014/main" id="{9CE9ED04-47A3-224F-AE48-AF8E137E4A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6114" y="376851"/>
            <a:ext cx="1056230" cy="377888"/>
          </a:xfrm>
          <a:prstGeom prst="rect">
            <a:avLst/>
          </a:prstGeom>
        </p:spPr>
      </p:pic>
      <p:sp>
        <p:nvSpPr>
          <p:cNvPr id="43" name="Title 42">
            <a:extLst>
              <a:ext uri="{FF2B5EF4-FFF2-40B4-BE49-F238E27FC236}">
                <a16:creationId xmlns:a16="http://schemas.microsoft.com/office/drawing/2014/main" id="{D34F3836-815C-7A44-AF51-CDA4793049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745" y="376851"/>
            <a:ext cx="3200714" cy="4420659"/>
          </a:xfrm>
          <a:prstGeom prst="rect">
            <a:avLst/>
          </a:prstGeom>
        </p:spPr>
        <p:txBody>
          <a:bodyPr wrap="square" anchor="ctr" anchorCtr="0"/>
          <a:lstStyle>
            <a:lvl1pPr>
              <a:defRPr sz="4800" cap="all" baseline="0">
                <a:solidFill>
                  <a:schemeClr val="bg1"/>
                </a:solidFill>
                <a:latin typeface="Trade Gothic LT Std Cn" panose="020B0806020502020204" pitchFamily="34" charset="77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F2385A56-B04A-C94A-A2B1-B85DD815D3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4475" y="4999038"/>
            <a:ext cx="3244850" cy="14821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1" baseline="0">
                <a:solidFill>
                  <a:schemeClr val="bg1"/>
                </a:solidFill>
                <a:latin typeface="Greycliff CF Demi 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F016C648-0163-0446-AB15-B6AFF85F584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633476" y="376852"/>
            <a:ext cx="1280417" cy="6104298"/>
          </a:xfrm>
          <a:prstGeom prst="rect">
            <a:avLst/>
          </a:prstGeom>
        </p:spPr>
        <p:txBody>
          <a:bodyPr vert="vert" anchor="ctr" anchorCtr="0"/>
          <a:lstStyle>
            <a:lvl1pPr marL="0" indent="0" algn="ctr">
              <a:buNone/>
              <a:defRPr sz="1600" b="0" i="0" cap="all" spc="50" baseline="0">
                <a:solidFill>
                  <a:schemeClr val="bg1"/>
                </a:solidFill>
                <a:latin typeface="Greycliff CF Medium" pitchFamily="2" charset="77"/>
              </a:defRPr>
            </a:lvl1pPr>
            <a:lvl2pPr marL="4572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2pPr>
            <a:lvl3pPr marL="9144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3pPr>
            <a:lvl4pPr marL="13716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4pPr>
            <a:lvl5pPr marL="18288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51" name="Content Placeholder 50">
            <a:extLst>
              <a:ext uri="{FF2B5EF4-FFF2-40B4-BE49-F238E27FC236}">
                <a16:creationId xmlns:a16="http://schemas.microsoft.com/office/drawing/2014/main" id="{6E3A358A-D26F-844C-97B5-99C9873518F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993687" y="825792"/>
            <a:ext cx="2862262" cy="50806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54" name="Picture 53" descr="A person standing on a sidewalk&#10;&#10;Description automatically generated">
            <a:extLst>
              <a:ext uri="{FF2B5EF4-FFF2-40B4-BE49-F238E27FC236}">
                <a16:creationId xmlns:a16="http://schemas.microsoft.com/office/drawing/2014/main" id="{A12F4C31-0DE3-3F4C-A2D4-3F5201C89C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3186" y="2080567"/>
            <a:ext cx="3187628" cy="3739464"/>
          </a:xfrm>
          <a:prstGeom prst="rect">
            <a:avLst/>
          </a:prstGeom>
        </p:spPr>
      </p:pic>
      <p:pic>
        <p:nvPicPr>
          <p:cNvPr id="61" name="Picture 60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25FA9C3D-E37B-204A-A244-38B1CE32B7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3784" y="0"/>
            <a:ext cx="3167029" cy="2007973"/>
          </a:xfrm>
          <a:prstGeom prst="rect">
            <a:avLst/>
          </a:prstGeom>
        </p:spPr>
      </p:pic>
      <p:pic>
        <p:nvPicPr>
          <p:cNvPr id="67" name="Picture 66" descr="A group of people in a room&#10;&#10;Description automatically generated">
            <a:extLst>
              <a:ext uri="{FF2B5EF4-FFF2-40B4-BE49-F238E27FC236}">
                <a16:creationId xmlns:a16="http://schemas.microsoft.com/office/drawing/2014/main" id="{9C0A9EE5-ADF1-9F4F-8D61-E5DE22072B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1602" y="1609468"/>
            <a:ext cx="3167027" cy="3188043"/>
          </a:xfrm>
          <a:prstGeom prst="rect">
            <a:avLst/>
          </a:prstGeom>
        </p:spPr>
      </p:pic>
      <p:pic>
        <p:nvPicPr>
          <p:cNvPr id="68" name="Picture 67" descr="A young boy sitting at a table&#10;&#10;Description automatically generated">
            <a:extLst>
              <a:ext uri="{FF2B5EF4-FFF2-40B4-BE49-F238E27FC236}">
                <a16:creationId xmlns:a16="http://schemas.microsoft.com/office/drawing/2014/main" id="{FEB790C9-DDE4-9643-AB69-E88657CFD2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1602" y="4868562"/>
            <a:ext cx="3167027" cy="198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ption 5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08D414-AC49-FB48-AF52-DC0DA7CC2CAB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BD794C8B-C782-D249-8EEF-C6C827EC19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0941" y="424867"/>
            <a:ext cx="11410117" cy="60082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C3A92E0E-9D94-C540-A234-5198748C798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609520" y="79870"/>
            <a:ext cx="5191538" cy="344997"/>
          </a:xfrm>
          <a:prstGeom prst="rect">
            <a:avLst/>
          </a:prstGeom>
        </p:spPr>
        <p:txBody>
          <a:bodyPr vert="horz" anchor="ctr" anchorCtr="0"/>
          <a:lstStyle>
            <a:lvl1pPr marL="0" indent="0" algn="r">
              <a:buNone/>
              <a:defRPr sz="1400" b="0" i="0" cap="all" spc="50" baseline="0">
                <a:solidFill>
                  <a:schemeClr val="bg1"/>
                </a:solidFill>
                <a:latin typeface="Greycliff CF Medium" pitchFamily="2" charset="77"/>
              </a:defRPr>
            </a:lvl1pPr>
            <a:lvl2pPr marL="4572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2pPr>
            <a:lvl3pPr marL="9144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3pPr>
            <a:lvl4pPr marL="13716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4pPr>
            <a:lvl5pPr marL="18288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2" name="Triangle 1">
            <a:extLst>
              <a:ext uri="{FF2B5EF4-FFF2-40B4-BE49-F238E27FC236}">
                <a16:creationId xmlns:a16="http://schemas.microsoft.com/office/drawing/2014/main" id="{8F1478D9-3D2C-EC41-8A94-6E3F64AFB256}"/>
              </a:ext>
            </a:extLst>
          </p:cNvPr>
          <p:cNvSpPr/>
          <p:nvPr userDrawn="1"/>
        </p:nvSpPr>
        <p:spPr>
          <a:xfrm>
            <a:off x="-2" y="5132070"/>
            <a:ext cx="3920491" cy="1725930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1" name="Content Placeholder 50">
            <a:extLst>
              <a:ext uri="{FF2B5EF4-FFF2-40B4-BE49-F238E27FC236}">
                <a16:creationId xmlns:a16="http://schemas.microsoft.com/office/drawing/2014/main" id="{B0F05473-F89B-B346-8B26-92120306156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17537" y="6277708"/>
            <a:ext cx="1962718" cy="477561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55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49C7027D-1687-E34C-A495-3AE3AB2E73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267" y="5794660"/>
            <a:ext cx="1056231" cy="37788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72FFB03-A116-094E-85A3-D6D4CDE95948}"/>
              </a:ext>
            </a:extLst>
          </p:cNvPr>
          <p:cNvSpPr/>
          <p:nvPr userDrawn="1"/>
        </p:nvSpPr>
        <p:spPr>
          <a:xfrm>
            <a:off x="3373822" y="4063656"/>
            <a:ext cx="8818178" cy="126489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42">
            <a:extLst>
              <a:ext uri="{FF2B5EF4-FFF2-40B4-BE49-F238E27FC236}">
                <a16:creationId xmlns:a16="http://schemas.microsoft.com/office/drawing/2014/main" id="{C65CCB33-19DC-244C-8CF6-FB8BB3CF14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3821" y="4063656"/>
            <a:ext cx="8427237" cy="1264890"/>
          </a:xfrm>
          <a:prstGeom prst="rect">
            <a:avLst/>
          </a:prstGeom>
        </p:spPr>
        <p:txBody>
          <a:bodyPr wrap="square" anchor="ctr" anchorCtr="0"/>
          <a:lstStyle>
            <a:lvl1pPr>
              <a:defRPr sz="4000" cap="all" baseline="0">
                <a:solidFill>
                  <a:srgbClr val="586FB5"/>
                </a:solidFill>
                <a:latin typeface="Trade Gothic LT Std Cn" panose="020B0806020502020204" pitchFamily="34" charset="77"/>
              </a:defRPr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EB81A7-3268-964C-8702-CE56A94912BD}"/>
              </a:ext>
            </a:extLst>
          </p:cNvPr>
          <p:cNvSpPr/>
          <p:nvPr userDrawn="1"/>
        </p:nvSpPr>
        <p:spPr>
          <a:xfrm>
            <a:off x="6096000" y="5339254"/>
            <a:ext cx="6095999" cy="1103813"/>
          </a:xfrm>
          <a:prstGeom prst="rect">
            <a:avLst/>
          </a:prstGeom>
          <a:solidFill>
            <a:srgbClr val="586FB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44">
            <a:extLst>
              <a:ext uri="{FF2B5EF4-FFF2-40B4-BE49-F238E27FC236}">
                <a16:creationId xmlns:a16="http://schemas.microsoft.com/office/drawing/2014/main" id="{87D338AB-E3FE-AC46-AFEB-6898C989F1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5338483"/>
            <a:ext cx="5705058" cy="110381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="0" i="0" baseline="0">
                <a:solidFill>
                  <a:schemeClr val="bg1"/>
                </a:solidFill>
                <a:latin typeface="Trade Gothic LT Std Cn" panose="020B0806020502020204" pitchFamily="34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21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ption 5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50E11DC-E4B0-5D45-A8F0-F4E5A23DBF6B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sitting at a table in a room&#10;&#10;Description automatically generated">
            <a:extLst>
              <a:ext uri="{FF2B5EF4-FFF2-40B4-BE49-F238E27FC236}">
                <a16:creationId xmlns:a16="http://schemas.microsoft.com/office/drawing/2014/main" id="{76129588-CA09-9044-BB93-AE8D1DCA9E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940" y="424866"/>
            <a:ext cx="11410117" cy="6008265"/>
          </a:xfrm>
          <a:prstGeom prst="rect">
            <a:avLst/>
          </a:prstGeom>
        </p:spPr>
      </p:pic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C3A92E0E-9D94-C540-A234-5198748C798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609520" y="79870"/>
            <a:ext cx="5191538" cy="335059"/>
          </a:xfrm>
          <a:prstGeom prst="rect">
            <a:avLst/>
          </a:prstGeom>
        </p:spPr>
        <p:txBody>
          <a:bodyPr vert="horz" anchor="ctr" anchorCtr="0"/>
          <a:lstStyle>
            <a:lvl1pPr marL="0" indent="0" algn="r">
              <a:buNone/>
              <a:defRPr sz="1400" b="0" i="0" cap="all" spc="50" baseline="0">
                <a:solidFill>
                  <a:schemeClr val="bg1"/>
                </a:solidFill>
                <a:latin typeface="Greycliff CF Medium" pitchFamily="2" charset="77"/>
              </a:defRPr>
            </a:lvl1pPr>
            <a:lvl2pPr marL="4572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2pPr>
            <a:lvl3pPr marL="9144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3pPr>
            <a:lvl4pPr marL="13716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4pPr>
            <a:lvl5pPr marL="18288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2" name="Triangle 1">
            <a:extLst>
              <a:ext uri="{FF2B5EF4-FFF2-40B4-BE49-F238E27FC236}">
                <a16:creationId xmlns:a16="http://schemas.microsoft.com/office/drawing/2014/main" id="{8F1478D9-3D2C-EC41-8A94-6E3F64AFB256}"/>
              </a:ext>
            </a:extLst>
          </p:cNvPr>
          <p:cNvSpPr/>
          <p:nvPr userDrawn="1"/>
        </p:nvSpPr>
        <p:spPr>
          <a:xfrm>
            <a:off x="-2" y="5132070"/>
            <a:ext cx="3920491" cy="1725930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1" name="Content Placeholder 50">
            <a:extLst>
              <a:ext uri="{FF2B5EF4-FFF2-40B4-BE49-F238E27FC236}">
                <a16:creationId xmlns:a16="http://schemas.microsoft.com/office/drawing/2014/main" id="{B0F05473-F89B-B346-8B26-92120306156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17537" y="6277708"/>
            <a:ext cx="1962718" cy="477561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55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49C7027D-1687-E34C-A495-3AE3AB2E73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267" y="5794660"/>
            <a:ext cx="1056231" cy="37788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48A80B-552E-CB4E-838A-46C9AD0E1C98}"/>
              </a:ext>
            </a:extLst>
          </p:cNvPr>
          <p:cNvSpPr/>
          <p:nvPr userDrawn="1"/>
        </p:nvSpPr>
        <p:spPr>
          <a:xfrm>
            <a:off x="3373822" y="4063656"/>
            <a:ext cx="8818178" cy="126489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42">
            <a:extLst>
              <a:ext uri="{FF2B5EF4-FFF2-40B4-BE49-F238E27FC236}">
                <a16:creationId xmlns:a16="http://schemas.microsoft.com/office/drawing/2014/main" id="{CA4AF02B-34BE-8542-82E3-EA9EE7484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3821" y="4063656"/>
            <a:ext cx="8427237" cy="1264890"/>
          </a:xfrm>
          <a:prstGeom prst="rect">
            <a:avLst/>
          </a:prstGeom>
        </p:spPr>
        <p:txBody>
          <a:bodyPr wrap="square" anchor="ctr" anchorCtr="0"/>
          <a:lstStyle>
            <a:lvl1pPr>
              <a:defRPr sz="4000" cap="all" baseline="0">
                <a:solidFill>
                  <a:srgbClr val="586FB5"/>
                </a:solidFill>
                <a:latin typeface="Trade Gothic LT Std Cn" panose="020B0806020502020204" pitchFamily="34" charset="77"/>
              </a:defRPr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BC8743-375B-454F-A388-F2C44599FD8B}"/>
              </a:ext>
            </a:extLst>
          </p:cNvPr>
          <p:cNvSpPr/>
          <p:nvPr userDrawn="1"/>
        </p:nvSpPr>
        <p:spPr>
          <a:xfrm>
            <a:off x="6096000" y="5339254"/>
            <a:ext cx="6095999" cy="1103813"/>
          </a:xfrm>
          <a:prstGeom prst="rect">
            <a:avLst/>
          </a:prstGeom>
          <a:solidFill>
            <a:srgbClr val="586FB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44">
            <a:extLst>
              <a:ext uri="{FF2B5EF4-FFF2-40B4-BE49-F238E27FC236}">
                <a16:creationId xmlns:a16="http://schemas.microsoft.com/office/drawing/2014/main" id="{8B49D930-7B18-AB48-9C4F-1A1E968AAE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5338483"/>
            <a:ext cx="5705058" cy="110381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="0" i="0" baseline="0">
                <a:solidFill>
                  <a:schemeClr val="bg1"/>
                </a:solidFill>
                <a:latin typeface="Trade Gothic LT Std Cn" panose="020B0806020502020204" pitchFamily="34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32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tion 1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466169-A6A0-0A40-AE68-6F8D16395267}"/>
              </a:ext>
            </a:extLst>
          </p:cNvPr>
          <p:cNvSpPr/>
          <p:nvPr userDrawn="1"/>
        </p:nvSpPr>
        <p:spPr>
          <a:xfrm>
            <a:off x="1026157" y="0"/>
            <a:ext cx="11165836" cy="6876536"/>
          </a:xfrm>
          <a:prstGeom prst="rect">
            <a:avLst/>
          </a:prstGeom>
          <a:gradFill flip="none" rotWithShape="1">
            <a:gsLst>
              <a:gs pos="35000">
                <a:srgbClr val="40C2CC"/>
              </a:gs>
              <a:gs pos="100000">
                <a:srgbClr val="586FB5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">
            <a:extLst>
              <a:ext uri="{FF2B5EF4-FFF2-40B4-BE49-F238E27FC236}">
                <a16:creationId xmlns:a16="http://schemas.microsoft.com/office/drawing/2014/main" id="{F729A52C-72C2-5D4A-9E9D-F4A8E0A9B6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6156" y="0"/>
            <a:ext cx="11165837" cy="6849246"/>
          </a:xfrm>
          <a:prstGeom prst="rect">
            <a:avLst/>
          </a:prstGeo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Title 42">
            <a:extLst>
              <a:ext uri="{FF2B5EF4-FFF2-40B4-BE49-F238E27FC236}">
                <a16:creationId xmlns:a16="http://schemas.microsoft.com/office/drawing/2014/main" id="{5A55BFAE-0A20-C045-B846-0A3D5C96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9840" y="3717889"/>
            <a:ext cx="10673364" cy="1854635"/>
          </a:xfrm>
          <a:prstGeom prst="rect">
            <a:avLst/>
          </a:prstGeom>
        </p:spPr>
        <p:txBody>
          <a:bodyPr wrap="square" anchor="b" anchorCtr="0"/>
          <a:lstStyle>
            <a:lvl1pPr>
              <a:defRPr sz="5400" cap="all" baseline="0">
                <a:solidFill>
                  <a:schemeClr val="bg1"/>
                </a:solidFill>
                <a:latin typeface="Trade Gothic LT Std Cn" panose="020B0806020502020204" pitchFamily="34" charset="77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A00973-20B9-3E45-9A10-4B2AC79CA42E}"/>
              </a:ext>
            </a:extLst>
          </p:cNvPr>
          <p:cNvCxnSpPr>
            <a:cxnSpLocks/>
          </p:cNvCxnSpPr>
          <p:nvPr userDrawn="1"/>
        </p:nvCxnSpPr>
        <p:spPr>
          <a:xfrm>
            <a:off x="1259840" y="5642863"/>
            <a:ext cx="10673364" cy="0"/>
          </a:xfrm>
          <a:prstGeom prst="line">
            <a:avLst/>
          </a:prstGeom>
          <a:ln w="101600">
            <a:gradFill flip="none" rotWithShape="1">
              <a:gsLst>
                <a:gs pos="56000">
                  <a:schemeClr val="accent1">
                    <a:lumMod val="5000"/>
                    <a:lumOff val="95000"/>
                  </a:schemeClr>
                </a:gs>
                <a:gs pos="91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E82914C9-0E3D-EE49-8A7E-C6A0188F56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9838" y="5803000"/>
            <a:ext cx="10673364" cy="375316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 b="1" i="1" baseline="0">
                <a:solidFill>
                  <a:schemeClr val="bg1"/>
                </a:solidFill>
                <a:latin typeface="Greycliff CF Demi 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6" name="Content Placeholder 47">
            <a:extLst>
              <a:ext uri="{FF2B5EF4-FFF2-40B4-BE49-F238E27FC236}">
                <a16:creationId xmlns:a16="http://schemas.microsoft.com/office/drawing/2014/main" id="{5D5EC1BF-9247-9843-B0AB-5E8AA73A271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1368" y="0"/>
            <a:ext cx="919198" cy="6858000"/>
          </a:xfrm>
          <a:prstGeom prst="rect">
            <a:avLst/>
          </a:prstGeom>
        </p:spPr>
        <p:txBody>
          <a:bodyPr vert="vert270" anchor="ctr" anchorCtr="0"/>
          <a:lstStyle>
            <a:lvl1pPr marL="0" indent="0" algn="ctr">
              <a:buNone/>
              <a:defRPr sz="1800" b="0" i="0" cap="all" spc="50" baseline="0">
                <a:gradFill>
                  <a:gsLst>
                    <a:gs pos="0">
                      <a:srgbClr val="40C2CC"/>
                    </a:gs>
                    <a:gs pos="52000">
                      <a:srgbClr val="586FB5"/>
                    </a:gs>
                  </a:gsLst>
                  <a:lin ang="3000000" scaled="0"/>
                </a:gradFill>
                <a:latin typeface="Greycliff CF Medium" pitchFamily="2" charset="77"/>
              </a:defRPr>
            </a:lvl1pPr>
            <a:lvl2pPr marL="4572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2pPr>
            <a:lvl3pPr marL="9144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3pPr>
            <a:lvl4pPr marL="13716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4pPr>
            <a:lvl5pPr marL="18288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31" name="Content Placeholder 50">
            <a:extLst>
              <a:ext uri="{FF2B5EF4-FFF2-40B4-BE49-F238E27FC236}">
                <a16:creationId xmlns:a16="http://schemas.microsoft.com/office/drawing/2014/main" id="{7E900253-652A-EF4A-853A-A12B97D481E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683048" y="867342"/>
            <a:ext cx="2250156" cy="50806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32" name="Picture 31" descr="A drawing of a face&#10;&#10;Description automatically generated">
            <a:extLst>
              <a:ext uri="{FF2B5EF4-FFF2-40B4-BE49-F238E27FC236}">
                <a16:creationId xmlns:a16="http://schemas.microsoft.com/office/drawing/2014/main" id="{62C8626B-2C87-E242-B7A9-3DF5585F82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3091" y="209483"/>
            <a:ext cx="1565629" cy="56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728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tion 1, Se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in a room&#10;&#10;Description automatically generated">
            <a:extLst>
              <a:ext uri="{FF2B5EF4-FFF2-40B4-BE49-F238E27FC236}">
                <a16:creationId xmlns:a16="http://schemas.microsoft.com/office/drawing/2014/main" id="{A2B74061-78FE-4547-94B5-129310A527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6156" y="0"/>
            <a:ext cx="11165843" cy="6858000"/>
          </a:xfrm>
          <a:prstGeom prst="rect">
            <a:avLst/>
          </a:prstGeom>
          <a:gradFill>
            <a:gsLst>
              <a:gs pos="0">
                <a:srgbClr val="586FB5"/>
              </a:gs>
              <a:gs pos="52000">
                <a:srgbClr val="40C2CC"/>
              </a:gs>
            </a:gsLst>
            <a:lin ang="3000000" scaled="0"/>
          </a:gradFill>
        </p:spPr>
      </p:pic>
      <p:sp>
        <p:nvSpPr>
          <p:cNvPr id="26" name="Content Placeholder 47">
            <a:extLst>
              <a:ext uri="{FF2B5EF4-FFF2-40B4-BE49-F238E27FC236}">
                <a16:creationId xmlns:a16="http://schemas.microsoft.com/office/drawing/2014/main" id="{5D5EC1BF-9247-9843-B0AB-5E8AA73A271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1368" y="0"/>
            <a:ext cx="919198" cy="6858000"/>
          </a:xfrm>
          <a:prstGeom prst="rect">
            <a:avLst/>
          </a:prstGeom>
        </p:spPr>
        <p:txBody>
          <a:bodyPr vert="vert270" anchor="ctr" anchorCtr="0"/>
          <a:lstStyle>
            <a:lvl1pPr marL="0" indent="0" algn="ctr">
              <a:buNone/>
              <a:defRPr sz="1800" b="0" i="0" cap="all" spc="50" baseline="0">
                <a:gradFill>
                  <a:gsLst>
                    <a:gs pos="0">
                      <a:srgbClr val="40C2CC"/>
                    </a:gs>
                    <a:gs pos="52000">
                      <a:srgbClr val="586FB5"/>
                    </a:gs>
                  </a:gsLst>
                  <a:lin ang="3000000" scaled="0"/>
                </a:gradFill>
                <a:latin typeface="Greycliff CF Medium" pitchFamily="2" charset="77"/>
              </a:defRPr>
            </a:lvl1pPr>
            <a:lvl2pPr marL="4572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2pPr>
            <a:lvl3pPr marL="9144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3pPr>
            <a:lvl4pPr marL="13716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4pPr>
            <a:lvl5pPr marL="18288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16" name="Content Placeholder 50">
            <a:extLst>
              <a:ext uri="{FF2B5EF4-FFF2-40B4-BE49-F238E27FC236}">
                <a16:creationId xmlns:a16="http://schemas.microsoft.com/office/drawing/2014/main" id="{32809E3B-0D23-1C43-81DF-CC38ACB36B1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683048" y="867342"/>
            <a:ext cx="2250156" cy="50806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17" name="Picture 16" descr="A drawing of a face&#10;&#10;Description automatically generated">
            <a:extLst>
              <a:ext uri="{FF2B5EF4-FFF2-40B4-BE49-F238E27FC236}">
                <a16:creationId xmlns:a16="http://schemas.microsoft.com/office/drawing/2014/main" id="{28B0F8DA-A815-6843-B613-51715177E9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3091" y="209483"/>
            <a:ext cx="1565629" cy="560137"/>
          </a:xfrm>
          <a:prstGeom prst="rect">
            <a:avLst/>
          </a:prstGeom>
        </p:spPr>
      </p:pic>
      <p:sp>
        <p:nvSpPr>
          <p:cNvPr id="9" name="Title 42">
            <a:extLst>
              <a:ext uri="{FF2B5EF4-FFF2-40B4-BE49-F238E27FC236}">
                <a16:creationId xmlns:a16="http://schemas.microsoft.com/office/drawing/2014/main" id="{84A81F2C-CD9B-A94E-8150-B40E64E4AD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9840" y="3717889"/>
            <a:ext cx="10673364" cy="1854635"/>
          </a:xfrm>
          <a:prstGeom prst="rect">
            <a:avLst/>
          </a:prstGeom>
        </p:spPr>
        <p:txBody>
          <a:bodyPr wrap="square" anchor="b" anchorCtr="0"/>
          <a:lstStyle>
            <a:lvl1pPr>
              <a:defRPr sz="5400" cap="all" baseline="0">
                <a:solidFill>
                  <a:schemeClr val="bg1"/>
                </a:solidFill>
                <a:latin typeface="Trade Gothic LT Std Cn" panose="020B0806020502020204" pitchFamily="34" charset="77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18AD77A-497D-0147-BC4E-026863466B99}"/>
              </a:ext>
            </a:extLst>
          </p:cNvPr>
          <p:cNvCxnSpPr>
            <a:cxnSpLocks/>
          </p:cNvCxnSpPr>
          <p:nvPr userDrawn="1"/>
        </p:nvCxnSpPr>
        <p:spPr>
          <a:xfrm>
            <a:off x="1259840" y="5642863"/>
            <a:ext cx="10673364" cy="0"/>
          </a:xfrm>
          <a:prstGeom prst="line">
            <a:avLst/>
          </a:prstGeom>
          <a:ln w="101600">
            <a:gradFill flip="none" rotWithShape="1">
              <a:gsLst>
                <a:gs pos="56000">
                  <a:schemeClr val="accent1">
                    <a:lumMod val="5000"/>
                    <a:lumOff val="95000"/>
                  </a:schemeClr>
                </a:gs>
                <a:gs pos="91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4">
            <a:extLst>
              <a:ext uri="{FF2B5EF4-FFF2-40B4-BE49-F238E27FC236}">
                <a16:creationId xmlns:a16="http://schemas.microsoft.com/office/drawing/2014/main" id="{B39C6101-A6CE-F245-AC71-641123F89B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9838" y="5803000"/>
            <a:ext cx="10673364" cy="375316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 b="1" i="1" baseline="0">
                <a:solidFill>
                  <a:schemeClr val="bg1"/>
                </a:solidFill>
                <a:latin typeface="Greycliff CF Demi 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err="1"/>
              <a:t>Subheader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580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tion 3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7230AB-FD6F-FE4D-9202-A98B8752FC18}"/>
              </a:ext>
            </a:extLst>
          </p:cNvPr>
          <p:cNvSpPr/>
          <p:nvPr userDrawn="1"/>
        </p:nvSpPr>
        <p:spPr>
          <a:xfrm>
            <a:off x="0" y="0"/>
            <a:ext cx="5171440" cy="6858000"/>
          </a:xfrm>
          <a:prstGeom prst="rect">
            <a:avLst/>
          </a:prstGeom>
          <a:gradFill>
            <a:gsLst>
              <a:gs pos="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42">
            <a:extLst>
              <a:ext uri="{FF2B5EF4-FFF2-40B4-BE49-F238E27FC236}">
                <a16:creationId xmlns:a16="http://schemas.microsoft.com/office/drawing/2014/main" id="{5A55BFAE-0A20-C045-B846-0A3D5C96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8880" y="909822"/>
            <a:ext cx="5654324" cy="2423160"/>
          </a:xfrm>
          <a:prstGeom prst="rect">
            <a:avLst/>
          </a:prstGeom>
        </p:spPr>
        <p:txBody>
          <a:bodyPr wrap="square" anchor="b" anchorCtr="0"/>
          <a:lstStyle>
            <a:lvl1pPr>
              <a:defRPr sz="5400" cap="all" baseline="0">
                <a:gradFill flip="none" rotWithShape="1">
                  <a:gsLst>
                    <a:gs pos="0">
                      <a:srgbClr val="40C2CC"/>
                    </a:gs>
                    <a:gs pos="85000">
                      <a:srgbClr val="586FB5"/>
                    </a:gs>
                  </a:gsLst>
                  <a:lin ang="0" scaled="1"/>
                  <a:tileRect/>
                </a:gradFill>
                <a:latin typeface="Trade Gothic LT Std Cn" panose="020B0806020502020204" pitchFamily="34" charset="77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A00973-20B9-3E45-9A10-4B2AC79CA42E}"/>
              </a:ext>
            </a:extLst>
          </p:cNvPr>
          <p:cNvCxnSpPr>
            <a:cxnSpLocks/>
          </p:cNvCxnSpPr>
          <p:nvPr userDrawn="1"/>
        </p:nvCxnSpPr>
        <p:spPr>
          <a:xfrm>
            <a:off x="6278880" y="3385657"/>
            <a:ext cx="5654322" cy="0"/>
          </a:xfrm>
          <a:prstGeom prst="line">
            <a:avLst/>
          </a:prstGeom>
          <a:ln w="101600">
            <a:gradFill flip="none" rotWithShape="1">
              <a:gsLst>
                <a:gs pos="56000">
                  <a:srgbClr val="40C2CC"/>
                </a:gs>
                <a:gs pos="91000">
                  <a:srgbClr val="586F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E82914C9-0E3D-EE49-8A7E-C6A0188F56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8878" y="3596646"/>
            <a:ext cx="5654324" cy="2351519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800" b="1" i="1" baseline="0">
                <a:gradFill>
                  <a:gsLst>
                    <a:gs pos="56000">
                      <a:srgbClr val="40C2CC"/>
                    </a:gs>
                    <a:gs pos="91000">
                      <a:srgbClr val="586FB5"/>
                    </a:gs>
                  </a:gsLst>
                  <a:lin ang="0" scaled="1"/>
                </a:gradFill>
                <a:latin typeface="Greycliff CF Demi 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err="1"/>
              <a:t>Subheader</a:t>
            </a:r>
            <a:endParaRPr lang="en-US" dirty="0"/>
          </a:p>
        </p:txBody>
      </p:sp>
      <p:pic>
        <p:nvPicPr>
          <p:cNvPr id="12" name="Picture 11" descr="A drawing of a face&#10;&#10;Description automatically generated">
            <a:extLst>
              <a:ext uri="{FF2B5EF4-FFF2-40B4-BE49-F238E27FC236}">
                <a16:creationId xmlns:a16="http://schemas.microsoft.com/office/drawing/2014/main" id="{629C13AC-51E1-D041-8848-2FCFDD51C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114" y="204131"/>
            <a:ext cx="1056230" cy="377888"/>
          </a:xfrm>
          <a:prstGeom prst="rect">
            <a:avLst/>
          </a:prstGeom>
        </p:spPr>
      </p:pic>
      <p:sp>
        <p:nvSpPr>
          <p:cNvPr id="14" name="Content Placeholder 50">
            <a:extLst>
              <a:ext uri="{FF2B5EF4-FFF2-40B4-BE49-F238E27FC236}">
                <a16:creationId xmlns:a16="http://schemas.microsoft.com/office/drawing/2014/main" id="{78643039-48FE-D745-B00F-EF13B822C3B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503680" y="220577"/>
            <a:ext cx="345440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55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B5992BC7-FF2A-664E-9B30-5A6C4889CE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3538" y="909822"/>
            <a:ext cx="5262462" cy="50383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B444CA-5B68-BC4D-BDA9-E6C958A72146}"/>
              </a:ext>
            </a:extLst>
          </p:cNvPr>
          <p:cNvCxnSpPr>
            <a:cxnSpLocks/>
          </p:cNvCxnSpPr>
          <p:nvPr userDrawn="1"/>
        </p:nvCxnSpPr>
        <p:spPr>
          <a:xfrm>
            <a:off x="1423304" y="204131"/>
            <a:ext cx="0" cy="377888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C3A92E0E-9D94-C540-A234-5198748C798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06114" y="6222337"/>
            <a:ext cx="4651966" cy="377888"/>
          </a:xfrm>
          <a:prstGeom prst="rect">
            <a:avLst/>
          </a:prstGeom>
        </p:spPr>
        <p:txBody>
          <a:bodyPr vert="horz" anchor="ctr" anchorCtr="0"/>
          <a:lstStyle>
            <a:lvl1pPr marL="0" indent="0" algn="l">
              <a:buNone/>
              <a:defRPr sz="1400" b="0" i="0" cap="all" spc="50" baseline="0">
                <a:solidFill>
                  <a:schemeClr val="bg1"/>
                </a:solidFill>
                <a:latin typeface="Greycliff CF Medium" pitchFamily="2" charset="77"/>
              </a:defRPr>
            </a:lvl1pPr>
            <a:lvl2pPr marL="4572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2pPr>
            <a:lvl3pPr marL="9144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3pPr>
            <a:lvl4pPr marL="13716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4pPr>
            <a:lvl5pPr marL="18288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</p:spTree>
    <p:extLst>
      <p:ext uri="{BB962C8B-B14F-4D97-AF65-F5344CB8AC3E}">
        <p14:creationId xmlns:p14="http://schemas.microsoft.com/office/powerpoint/2010/main" val="356061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tion 3, Se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7230AB-FD6F-FE4D-9202-A98B8752FC18}"/>
              </a:ext>
            </a:extLst>
          </p:cNvPr>
          <p:cNvSpPr/>
          <p:nvPr userDrawn="1"/>
        </p:nvSpPr>
        <p:spPr>
          <a:xfrm>
            <a:off x="0" y="0"/>
            <a:ext cx="5171440" cy="6858000"/>
          </a:xfrm>
          <a:prstGeom prst="rect">
            <a:avLst/>
          </a:prstGeom>
          <a:gradFill>
            <a:gsLst>
              <a:gs pos="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42">
            <a:extLst>
              <a:ext uri="{FF2B5EF4-FFF2-40B4-BE49-F238E27FC236}">
                <a16:creationId xmlns:a16="http://schemas.microsoft.com/office/drawing/2014/main" id="{5A55BFAE-0A20-C045-B846-0A3D5C96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8880" y="909822"/>
            <a:ext cx="5654324" cy="2423160"/>
          </a:xfrm>
          <a:prstGeom prst="rect">
            <a:avLst/>
          </a:prstGeom>
        </p:spPr>
        <p:txBody>
          <a:bodyPr wrap="square" anchor="b" anchorCtr="0"/>
          <a:lstStyle>
            <a:lvl1pPr>
              <a:defRPr sz="5400" cap="all" baseline="0">
                <a:gradFill flip="none" rotWithShape="1">
                  <a:gsLst>
                    <a:gs pos="0">
                      <a:srgbClr val="40C2CC"/>
                    </a:gs>
                    <a:gs pos="85000">
                      <a:srgbClr val="586FB5"/>
                    </a:gs>
                  </a:gsLst>
                  <a:lin ang="0" scaled="1"/>
                  <a:tileRect/>
                </a:gradFill>
                <a:latin typeface="Trade Gothic LT Std Cn" panose="020B0806020502020204" pitchFamily="34" charset="77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A00973-20B9-3E45-9A10-4B2AC79CA42E}"/>
              </a:ext>
            </a:extLst>
          </p:cNvPr>
          <p:cNvCxnSpPr>
            <a:cxnSpLocks/>
          </p:cNvCxnSpPr>
          <p:nvPr userDrawn="1"/>
        </p:nvCxnSpPr>
        <p:spPr>
          <a:xfrm>
            <a:off x="6278880" y="3385657"/>
            <a:ext cx="5654322" cy="0"/>
          </a:xfrm>
          <a:prstGeom prst="line">
            <a:avLst/>
          </a:prstGeom>
          <a:ln w="101600">
            <a:gradFill flip="none" rotWithShape="1">
              <a:gsLst>
                <a:gs pos="56000">
                  <a:srgbClr val="40C2CC"/>
                </a:gs>
                <a:gs pos="91000">
                  <a:srgbClr val="586F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E82914C9-0E3D-EE49-8A7E-C6A0188F56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8878" y="3596646"/>
            <a:ext cx="5654324" cy="2351519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800" b="1" i="1" baseline="0">
                <a:gradFill>
                  <a:gsLst>
                    <a:gs pos="56000">
                      <a:srgbClr val="40C2CC"/>
                    </a:gs>
                    <a:gs pos="91000">
                      <a:srgbClr val="586FB5"/>
                    </a:gs>
                  </a:gsLst>
                  <a:lin ang="0" scaled="1"/>
                </a:gradFill>
                <a:latin typeface="Greycliff CF Demi 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err="1"/>
              <a:t>Subheader</a:t>
            </a:r>
            <a:endParaRPr lang="en-US" dirty="0"/>
          </a:p>
        </p:txBody>
      </p:sp>
      <p:pic>
        <p:nvPicPr>
          <p:cNvPr id="12" name="Picture 11" descr="A drawing of a face&#10;&#10;Description automatically generated">
            <a:extLst>
              <a:ext uri="{FF2B5EF4-FFF2-40B4-BE49-F238E27FC236}">
                <a16:creationId xmlns:a16="http://schemas.microsoft.com/office/drawing/2014/main" id="{629C13AC-51E1-D041-8848-2FCFDD51C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114" y="204131"/>
            <a:ext cx="1056230" cy="377888"/>
          </a:xfrm>
          <a:prstGeom prst="rect">
            <a:avLst/>
          </a:prstGeom>
        </p:spPr>
      </p:pic>
      <p:sp>
        <p:nvSpPr>
          <p:cNvPr id="14" name="Content Placeholder 50">
            <a:extLst>
              <a:ext uri="{FF2B5EF4-FFF2-40B4-BE49-F238E27FC236}">
                <a16:creationId xmlns:a16="http://schemas.microsoft.com/office/drawing/2014/main" id="{78643039-48FE-D745-B00F-EF13B822C3B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503680" y="220577"/>
            <a:ext cx="345440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55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B444CA-5B68-BC4D-BDA9-E6C958A72146}"/>
              </a:ext>
            </a:extLst>
          </p:cNvPr>
          <p:cNvCxnSpPr>
            <a:cxnSpLocks/>
          </p:cNvCxnSpPr>
          <p:nvPr userDrawn="1"/>
        </p:nvCxnSpPr>
        <p:spPr>
          <a:xfrm>
            <a:off x="1423304" y="204131"/>
            <a:ext cx="0" cy="377888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C3A92E0E-9D94-C540-A234-5198748C798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06114" y="6222337"/>
            <a:ext cx="4651966" cy="377888"/>
          </a:xfrm>
          <a:prstGeom prst="rect">
            <a:avLst/>
          </a:prstGeom>
        </p:spPr>
        <p:txBody>
          <a:bodyPr vert="horz" anchor="ctr" anchorCtr="0"/>
          <a:lstStyle>
            <a:lvl1pPr marL="0" indent="0" algn="l">
              <a:buNone/>
              <a:defRPr sz="1400" b="0" i="0" cap="all" spc="50" baseline="0">
                <a:solidFill>
                  <a:schemeClr val="bg1"/>
                </a:solidFill>
                <a:latin typeface="Greycliff CF Medium" pitchFamily="2" charset="77"/>
              </a:defRPr>
            </a:lvl1pPr>
            <a:lvl2pPr marL="4572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2pPr>
            <a:lvl3pPr marL="9144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3pPr>
            <a:lvl4pPr marL="13716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4pPr>
            <a:lvl5pPr marL="18288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pic>
        <p:nvPicPr>
          <p:cNvPr id="31" name="Picture 30" descr="A group of people in a room&#10;&#10;Description automatically generated">
            <a:extLst>
              <a:ext uri="{FF2B5EF4-FFF2-40B4-BE49-F238E27FC236}">
                <a16:creationId xmlns:a16="http://schemas.microsoft.com/office/drawing/2014/main" id="{533CC976-8CC2-F048-9593-3ED431F897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536" y="909822"/>
            <a:ext cx="5262462" cy="505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89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tion 4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7230AB-FD6F-FE4D-9202-A98B8752FC18}"/>
              </a:ext>
            </a:extLst>
          </p:cNvPr>
          <p:cNvSpPr/>
          <p:nvPr userDrawn="1"/>
        </p:nvSpPr>
        <p:spPr>
          <a:xfrm>
            <a:off x="7035516" y="0"/>
            <a:ext cx="5171440" cy="6858000"/>
          </a:xfrm>
          <a:prstGeom prst="rect">
            <a:avLst/>
          </a:prstGeom>
          <a:gradFill>
            <a:gsLst>
              <a:gs pos="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5DFDFC-C2FC-614A-B260-E21275D42FCD}"/>
              </a:ext>
            </a:extLst>
          </p:cNvPr>
          <p:cNvSpPr/>
          <p:nvPr userDrawn="1"/>
        </p:nvSpPr>
        <p:spPr>
          <a:xfrm>
            <a:off x="833538" y="780965"/>
            <a:ext cx="8272502" cy="5296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42">
            <a:extLst>
              <a:ext uri="{FF2B5EF4-FFF2-40B4-BE49-F238E27FC236}">
                <a16:creationId xmlns:a16="http://schemas.microsoft.com/office/drawing/2014/main" id="{5A55BFAE-0A20-C045-B846-0A3D5C96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9794" y="909821"/>
            <a:ext cx="2578526" cy="5038343"/>
          </a:xfrm>
          <a:prstGeom prst="rect">
            <a:avLst/>
          </a:prstGeom>
        </p:spPr>
        <p:txBody>
          <a:bodyPr vert="vert" wrap="square" anchor="ctr" anchorCtr="0"/>
          <a:lstStyle>
            <a:lvl1pPr algn="ctr">
              <a:defRPr sz="5000" cap="all" baseline="0">
                <a:solidFill>
                  <a:schemeClr val="bg1"/>
                </a:solidFill>
                <a:latin typeface="Trade Gothic LT Std Cn" panose="020B0806020502020204" pitchFamily="34" charset="77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A00973-20B9-3E45-9A10-4B2AC79CA42E}"/>
              </a:ext>
            </a:extLst>
          </p:cNvPr>
          <p:cNvCxnSpPr>
            <a:cxnSpLocks/>
          </p:cNvCxnSpPr>
          <p:nvPr userDrawn="1"/>
        </p:nvCxnSpPr>
        <p:spPr>
          <a:xfrm>
            <a:off x="3588593" y="2521542"/>
            <a:ext cx="5151701" cy="0"/>
          </a:xfrm>
          <a:prstGeom prst="line">
            <a:avLst/>
          </a:prstGeom>
          <a:ln w="101600">
            <a:gradFill flip="none" rotWithShape="1">
              <a:gsLst>
                <a:gs pos="56000">
                  <a:srgbClr val="40C2CC"/>
                </a:gs>
                <a:gs pos="91000">
                  <a:srgbClr val="586F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E82914C9-0E3D-EE49-8A7E-C6A0188F56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8594" y="1087126"/>
            <a:ext cx="5151700" cy="1432039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800" b="1" i="1" baseline="0">
                <a:gradFill>
                  <a:gsLst>
                    <a:gs pos="56000">
                      <a:srgbClr val="40C2CC"/>
                    </a:gs>
                    <a:gs pos="91000">
                      <a:srgbClr val="586FB5"/>
                    </a:gs>
                  </a:gsLst>
                  <a:lin ang="0" scaled="1"/>
                </a:gradFill>
                <a:latin typeface="Greycliff CF Demi 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edit Introduction</a:t>
            </a:r>
          </a:p>
        </p:txBody>
      </p:sp>
      <p:pic>
        <p:nvPicPr>
          <p:cNvPr id="12" name="Picture 11" descr="A drawing of a face&#10;&#10;Description automatically generated">
            <a:extLst>
              <a:ext uri="{FF2B5EF4-FFF2-40B4-BE49-F238E27FC236}">
                <a16:creationId xmlns:a16="http://schemas.microsoft.com/office/drawing/2014/main" id="{629C13AC-51E1-D041-8848-2FCFDD51C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114" y="204131"/>
            <a:ext cx="1056230" cy="377888"/>
          </a:xfrm>
          <a:prstGeom prst="rect">
            <a:avLst/>
          </a:prstGeom>
        </p:spPr>
      </p:pic>
      <p:sp>
        <p:nvSpPr>
          <p:cNvPr id="14" name="Content Placeholder 50">
            <a:extLst>
              <a:ext uri="{FF2B5EF4-FFF2-40B4-BE49-F238E27FC236}">
                <a16:creationId xmlns:a16="http://schemas.microsoft.com/office/drawing/2014/main" id="{78643039-48FE-D745-B00F-EF13B822C3B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503680" y="220577"/>
            <a:ext cx="345440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55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B5992BC7-FF2A-664E-9B30-5A6C4889CE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3538" y="1087126"/>
            <a:ext cx="2618171" cy="468373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B444CA-5B68-BC4D-BDA9-E6C958A72146}"/>
              </a:ext>
            </a:extLst>
          </p:cNvPr>
          <p:cNvCxnSpPr>
            <a:cxnSpLocks/>
          </p:cNvCxnSpPr>
          <p:nvPr userDrawn="1"/>
        </p:nvCxnSpPr>
        <p:spPr>
          <a:xfrm>
            <a:off x="1423304" y="204131"/>
            <a:ext cx="0" cy="377888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C3A92E0E-9D94-C540-A234-5198748C798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06114" y="6222337"/>
            <a:ext cx="4651966" cy="377888"/>
          </a:xfrm>
          <a:prstGeom prst="rect">
            <a:avLst/>
          </a:prstGeom>
        </p:spPr>
        <p:txBody>
          <a:bodyPr vert="horz" anchor="ctr" anchorCtr="0"/>
          <a:lstStyle>
            <a:lvl1pPr marL="0" indent="0" algn="l">
              <a:buNone/>
              <a:defRPr sz="1400" b="0" i="0" cap="all" spc="50" baseline="0">
                <a:solidFill>
                  <a:srgbClr val="201751"/>
                </a:solidFill>
                <a:latin typeface="Greycliff CF Medium" pitchFamily="2" charset="77"/>
              </a:defRPr>
            </a:lvl1pPr>
            <a:lvl2pPr marL="4572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2pPr>
            <a:lvl3pPr marL="9144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3pPr>
            <a:lvl4pPr marL="13716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4pPr>
            <a:lvl5pPr marL="18288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37C605F9-5E06-E44A-B951-9B0F99755D0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556419" y="2946404"/>
            <a:ext cx="2539582" cy="282445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85DD2EFB-AC6B-AB4D-BC49-84593A94BB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00712" y="2946404"/>
            <a:ext cx="2539582" cy="282445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20" name="Picture 19" descr="A close up of a sign&#10;&#10;Description automatically generated">
            <a:extLst>
              <a:ext uri="{FF2B5EF4-FFF2-40B4-BE49-F238E27FC236}">
                <a16:creationId xmlns:a16="http://schemas.microsoft.com/office/drawing/2014/main" id="{E3A991B2-1EE0-3C41-84DD-D6B02B6658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20" y="203941"/>
            <a:ext cx="1056231" cy="37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79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tion 4, Se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7230AB-FD6F-FE4D-9202-A98B8752FC18}"/>
              </a:ext>
            </a:extLst>
          </p:cNvPr>
          <p:cNvSpPr/>
          <p:nvPr userDrawn="1"/>
        </p:nvSpPr>
        <p:spPr>
          <a:xfrm>
            <a:off x="7035516" y="0"/>
            <a:ext cx="5171440" cy="6858000"/>
          </a:xfrm>
          <a:prstGeom prst="rect">
            <a:avLst/>
          </a:prstGeom>
          <a:gradFill>
            <a:gsLst>
              <a:gs pos="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5DFDFC-C2FC-614A-B260-E21275D42FCD}"/>
              </a:ext>
            </a:extLst>
          </p:cNvPr>
          <p:cNvSpPr/>
          <p:nvPr userDrawn="1"/>
        </p:nvSpPr>
        <p:spPr>
          <a:xfrm>
            <a:off x="833538" y="780965"/>
            <a:ext cx="8272502" cy="5296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42">
            <a:extLst>
              <a:ext uri="{FF2B5EF4-FFF2-40B4-BE49-F238E27FC236}">
                <a16:creationId xmlns:a16="http://schemas.microsoft.com/office/drawing/2014/main" id="{5A55BFAE-0A20-C045-B846-0A3D5C96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9794" y="909821"/>
            <a:ext cx="2578526" cy="5038343"/>
          </a:xfrm>
          <a:prstGeom prst="rect">
            <a:avLst/>
          </a:prstGeom>
        </p:spPr>
        <p:txBody>
          <a:bodyPr vert="vert" wrap="square" anchor="ctr" anchorCtr="0"/>
          <a:lstStyle>
            <a:lvl1pPr algn="ctr">
              <a:defRPr sz="5000" cap="all" baseline="0">
                <a:solidFill>
                  <a:schemeClr val="bg1"/>
                </a:solidFill>
                <a:latin typeface="Trade Gothic LT Std Cn" panose="020B0806020502020204" pitchFamily="34" charset="77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A00973-20B9-3E45-9A10-4B2AC79CA42E}"/>
              </a:ext>
            </a:extLst>
          </p:cNvPr>
          <p:cNvCxnSpPr>
            <a:cxnSpLocks/>
          </p:cNvCxnSpPr>
          <p:nvPr userDrawn="1"/>
        </p:nvCxnSpPr>
        <p:spPr>
          <a:xfrm>
            <a:off x="3588593" y="2521542"/>
            <a:ext cx="5151701" cy="0"/>
          </a:xfrm>
          <a:prstGeom prst="line">
            <a:avLst/>
          </a:prstGeom>
          <a:ln w="101600">
            <a:gradFill flip="none" rotWithShape="1">
              <a:gsLst>
                <a:gs pos="56000">
                  <a:srgbClr val="40C2CC"/>
                </a:gs>
                <a:gs pos="91000">
                  <a:srgbClr val="586F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E82914C9-0E3D-EE49-8A7E-C6A0188F56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8594" y="1087126"/>
            <a:ext cx="5151700" cy="1432039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800" b="1" i="1" baseline="0">
                <a:gradFill>
                  <a:gsLst>
                    <a:gs pos="56000">
                      <a:srgbClr val="40C2CC"/>
                    </a:gs>
                    <a:gs pos="91000">
                      <a:srgbClr val="586FB5"/>
                    </a:gs>
                  </a:gsLst>
                  <a:lin ang="0" scaled="1"/>
                </a:gradFill>
                <a:latin typeface="Greycliff CF Demi 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edit Introduction</a:t>
            </a:r>
          </a:p>
        </p:txBody>
      </p:sp>
      <p:pic>
        <p:nvPicPr>
          <p:cNvPr id="12" name="Picture 11" descr="A drawing of a face&#10;&#10;Description automatically generated">
            <a:extLst>
              <a:ext uri="{FF2B5EF4-FFF2-40B4-BE49-F238E27FC236}">
                <a16:creationId xmlns:a16="http://schemas.microsoft.com/office/drawing/2014/main" id="{629C13AC-51E1-D041-8848-2FCFDD51C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114" y="204131"/>
            <a:ext cx="1056230" cy="377888"/>
          </a:xfrm>
          <a:prstGeom prst="rect">
            <a:avLst/>
          </a:prstGeom>
        </p:spPr>
      </p:pic>
      <p:sp>
        <p:nvSpPr>
          <p:cNvPr id="14" name="Content Placeholder 50">
            <a:extLst>
              <a:ext uri="{FF2B5EF4-FFF2-40B4-BE49-F238E27FC236}">
                <a16:creationId xmlns:a16="http://schemas.microsoft.com/office/drawing/2014/main" id="{78643039-48FE-D745-B00F-EF13B822C3B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503680" y="220577"/>
            <a:ext cx="345440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55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B444CA-5B68-BC4D-BDA9-E6C958A72146}"/>
              </a:ext>
            </a:extLst>
          </p:cNvPr>
          <p:cNvCxnSpPr>
            <a:cxnSpLocks/>
          </p:cNvCxnSpPr>
          <p:nvPr userDrawn="1"/>
        </p:nvCxnSpPr>
        <p:spPr>
          <a:xfrm>
            <a:off x="1423304" y="204131"/>
            <a:ext cx="0" cy="377888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C3A92E0E-9D94-C540-A234-5198748C798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06114" y="6222337"/>
            <a:ext cx="4651966" cy="377888"/>
          </a:xfrm>
          <a:prstGeom prst="rect">
            <a:avLst/>
          </a:prstGeom>
        </p:spPr>
        <p:txBody>
          <a:bodyPr vert="horz" anchor="ctr" anchorCtr="0"/>
          <a:lstStyle>
            <a:lvl1pPr marL="0" indent="0" algn="l">
              <a:buNone/>
              <a:defRPr sz="1400" b="0" i="0" cap="all" spc="50" baseline="0">
                <a:solidFill>
                  <a:srgbClr val="201751"/>
                </a:solidFill>
                <a:latin typeface="Greycliff CF Medium" pitchFamily="2" charset="77"/>
              </a:defRPr>
            </a:lvl1pPr>
            <a:lvl2pPr marL="4572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2pPr>
            <a:lvl3pPr marL="9144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3pPr>
            <a:lvl4pPr marL="13716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4pPr>
            <a:lvl5pPr marL="18288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pic>
        <p:nvPicPr>
          <p:cNvPr id="20" name="Picture 19" descr="A close up of a sign&#10;&#10;Description automatically generated">
            <a:extLst>
              <a:ext uri="{FF2B5EF4-FFF2-40B4-BE49-F238E27FC236}">
                <a16:creationId xmlns:a16="http://schemas.microsoft.com/office/drawing/2014/main" id="{E3A991B2-1EE0-3C41-84DD-D6B02B6658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20" y="203941"/>
            <a:ext cx="1056231" cy="377889"/>
          </a:xfrm>
          <a:prstGeom prst="rect">
            <a:avLst/>
          </a:prstGeom>
        </p:spPr>
      </p:pic>
      <p:pic>
        <p:nvPicPr>
          <p:cNvPr id="18" name="Picture 17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C1B17A0B-EF60-D44B-886D-6A7A33956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535" y="1087126"/>
            <a:ext cx="2618171" cy="4683731"/>
          </a:xfrm>
          <a:prstGeom prst="rect">
            <a:avLst/>
          </a:prstGeom>
        </p:spPr>
      </p:pic>
      <p:pic>
        <p:nvPicPr>
          <p:cNvPr id="21" name="Picture 20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2532B9C2-E152-F141-8AE1-3FA80DB958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0710" y="2941649"/>
            <a:ext cx="2539583" cy="2826836"/>
          </a:xfrm>
          <a:prstGeom prst="rect">
            <a:avLst/>
          </a:prstGeom>
        </p:spPr>
      </p:pic>
      <p:pic>
        <p:nvPicPr>
          <p:cNvPr id="24" name="Picture 23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F72FD38B-1275-C442-AD2A-BC30509BFC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6417" y="2944027"/>
            <a:ext cx="2539583" cy="282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609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tion 5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7230AB-FD6F-FE4D-9202-A98B8752FC18}"/>
              </a:ext>
            </a:extLst>
          </p:cNvPr>
          <p:cNvSpPr/>
          <p:nvPr userDrawn="1"/>
        </p:nvSpPr>
        <p:spPr>
          <a:xfrm>
            <a:off x="0" y="3385656"/>
            <a:ext cx="12192000" cy="3472343"/>
          </a:xfrm>
          <a:prstGeom prst="rect">
            <a:avLst/>
          </a:prstGeom>
          <a:gradFill>
            <a:gsLst>
              <a:gs pos="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42">
            <a:extLst>
              <a:ext uri="{FF2B5EF4-FFF2-40B4-BE49-F238E27FC236}">
                <a16:creationId xmlns:a16="http://schemas.microsoft.com/office/drawing/2014/main" id="{5A55BFAE-0A20-C045-B846-0A3D5C96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0" y="909822"/>
            <a:ext cx="5654324" cy="2423160"/>
          </a:xfrm>
          <a:prstGeom prst="rect">
            <a:avLst/>
          </a:prstGeom>
        </p:spPr>
        <p:txBody>
          <a:bodyPr wrap="square" anchor="b" anchorCtr="0"/>
          <a:lstStyle>
            <a:lvl1pPr>
              <a:defRPr sz="5400" cap="all" baseline="0">
                <a:gradFill flip="none" rotWithShape="1">
                  <a:gsLst>
                    <a:gs pos="0">
                      <a:srgbClr val="40C2CC"/>
                    </a:gs>
                    <a:gs pos="85000">
                      <a:srgbClr val="586FB5"/>
                    </a:gs>
                  </a:gsLst>
                  <a:lin ang="0" scaled="1"/>
                  <a:tileRect/>
                </a:gradFill>
                <a:latin typeface="Trade Gothic LT Std Cn" panose="020B0806020502020204" pitchFamily="34" charset="77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E82914C9-0E3D-EE49-8A7E-C6A0188F56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94398" y="3627120"/>
            <a:ext cx="5654324" cy="894079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="0" i="0" baseline="0">
                <a:solidFill>
                  <a:schemeClr val="bg1"/>
                </a:solidFill>
                <a:latin typeface="Trade Gothic LT Std Cn" panose="020B0806020502020204" pitchFamily="34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C3A92E0E-9D94-C540-A234-5198748C798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06114" y="6222337"/>
            <a:ext cx="4651966" cy="377888"/>
          </a:xfrm>
          <a:prstGeom prst="rect">
            <a:avLst/>
          </a:prstGeom>
        </p:spPr>
        <p:txBody>
          <a:bodyPr vert="horz" anchor="ctr" anchorCtr="0"/>
          <a:lstStyle>
            <a:lvl1pPr marL="0" indent="0" algn="l">
              <a:buNone/>
              <a:defRPr sz="1400" b="0" i="0" cap="all" spc="50" baseline="0">
                <a:solidFill>
                  <a:schemeClr val="bg1"/>
                </a:solidFill>
                <a:latin typeface="Greycliff CF Medium" pitchFamily="2" charset="77"/>
              </a:defRPr>
            </a:lvl1pPr>
            <a:lvl2pPr marL="4572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2pPr>
            <a:lvl3pPr marL="9144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3pPr>
            <a:lvl4pPr marL="13716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4pPr>
            <a:lvl5pPr marL="18288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11" name="Content Placeholder 50">
            <a:extLst>
              <a:ext uri="{FF2B5EF4-FFF2-40B4-BE49-F238E27FC236}">
                <a16:creationId xmlns:a16="http://schemas.microsoft.com/office/drawing/2014/main" id="{B0F05473-F89B-B346-8B26-92120306156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503680" y="220577"/>
            <a:ext cx="345440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55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56CFBA2-242D-8A4D-ABAD-0C4244504851}"/>
              </a:ext>
            </a:extLst>
          </p:cNvPr>
          <p:cNvCxnSpPr>
            <a:cxnSpLocks/>
          </p:cNvCxnSpPr>
          <p:nvPr userDrawn="1"/>
        </p:nvCxnSpPr>
        <p:spPr>
          <a:xfrm>
            <a:off x="1423304" y="204131"/>
            <a:ext cx="0" cy="377888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49C7027D-1687-E34C-A495-3AE3AB2E73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20" y="203941"/>
            <a:ext cx="1056231" cy="377889"/>
          </a:xfrm>
          <a:prstGeom prst="rect">
            <a:avLst/>
          </a:prstGeom>
        </p:spPr>
      </p:pic>
      <p:sp>
        <p:nvSpPr>
          <p:cNvPr id="18" name="Text Placeholder 44">
            <a:extLst>
              <a:ext uri="{FF2B5EF4-FFF2-40B4-BE49-F238E27FC236}">
                <a16:creationId xmlns:a16="http://schemas.microsoft.com/office/drawing/2014/main" id="{511AC96B-73FB-9E45-AD06-7598178E303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8620" y="4571999"/>
            <a:ext cx="5654324" cy="1392563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400" b="1" i="1" baseline="0">
                <a:solidFill>
                  <a:schemeClr val="bg1"/>
                </a:solidFill>
                <a:latin typeface="Greycliff CF Demi 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edit Introduction 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BD794C8B-C782-D249-8EEF-C6C827EC19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9056" y="909822"/>
            <a:ext cx="5262462" cy="50383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067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tion 5, Se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7230AB-FD6F-FE4D-9202-A98B8752FC18}"/>
              </a:ext>
            </a:extLst>
          </p:cNvPr>
          <p:cNvSpPr/>
          <p:nvPr userDrawn="1"/>
        </p:nvSpPr>
        <p:spPr>
          <a:xfrm>
            <a:off x="0" y="3385656"/>
            <a:ext cx="12192000" cy="3472343"/>
          </a:xfrm>
          <a:prstGeom prst="rect">
            <a:avLst/>
          </a:prstGeom>
          <a:gradFill>
            <a:gsLst>
              <a:gs pos="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42">
            <a:extLst>
              <a:ext uri="{FF2B5EF4-FFF2-40B4-BE49-F238E27FC236}">
                <a16:creationId xmlns:a16="http://schemas.microsoft.com/office/drawing/2014/main" id="{5A55BFAE-0A20-C045-B846-0A3D5C96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0" y="909822"/>
            <a:ext cx="5654324" cy="2423160"/>
          </a:xfrm>
          <a:prstGeom prst="rect">
            <a:avLst/>
          </a:prstGeom>
        </p:spPr>
        <p:txBody>
          <a:bodyPr wrap="square" anchor="b" anchorCtr="0"/>
          <a:lstStyle>
            <a:lvl1pPr>
              <a:defRPr sz="5400" cap="all" baseline="0">
                <a:gradFill flip="none" rotWithShape="1">
                  <a:gsLst>
                    <a:gs pos="0">
                      <a:srgbClr val="40C2CC"/>
                    </a:gs>
                    <a:gs pos="85000">
                      <a:srgbClr val="586FB5"/>
                    </a:gs>
                  </a:gsLst>
                  <a:lin ang="0" scaled="1"/>
                  <a:tileRect/>
                </a:gradFill>
                <a:latin typeface="Trade Gothic LT Std Cn" panose="020B0806020502020204" pitchFamily="34" charset="77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E82914C9-0E3D-EE49-8A7E-C6A0188F56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94398" y="3627120"/>
            <a:ext cx="5654324" cy="894079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="0" i="0" baseline="0">
                <a:solidFill>
                  <a:schemeClr val="bg1"/>
                </a:solidFill>
                <a:latin typeface="Trade Gothic LT Std Cn" panose="020B0806020502020204" pitchFamily="34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edit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C3A92E0E-9D94-C540-A234-5198748C798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06114" y="6222337"/>
            <a:ext cx="4651966" cy="377888"/>
          </a:xfrm>
          <a:prstGeom prst="rect">
            <a:avLst/>
          </a:prstGeom>
        </p:spPr>
        <p:txBody>
          <a:bodyPr vert="horz" anchor="ctr" anchorCtr="0"/>
          <a:lstStyle>
            <a:lvl1pPr marL="0" indent="0" algn="l">
              <a:buNone/>
              <a:defRPr sz="1400" b="0" i="0" cap="all" spc="50" baseline="0">
                <a:solidFill>
                  <a:schemeClr val="bg1"/>
                </a:solidFill>
                <a:latin typeface="Greycliff CF Medium" pitchFamily="2" charset="77"/>
              </a:defRPr>
            </a:lvl1pPr>
            <a:lvl2pPr marL="4572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2pPr>
            <a:lvl3pPr marL="9144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3pPr>
            <a:lvl4pPr marL="13716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4pPr>
            <a:lvl5pPr marL="1828800" indent="0">
              <a:buNone/>
              <a:defRPr sz="1600" b="0" i="0">
                <a:solidFill>
                  <a:schemeClr val="bg1"/>
                </a:solidFill>
                <a:latin typeface="Greycliff CF Medium" pitchFamily="2" charset="77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pic>
        <p:nvPicPr>
          <p:cNvPr id="31" name="Picture 30" descr="A group of people in a room&#10;&#10;Description automatically generated">
            <a:extLst>
              <a:ext uri="{FF2B5EF4-FFF2-40B4-BE49-F238E27FC236}">
                <a16:creationId xmlns:a16="http://schemas.microsoft.com/office/drawing/2014/main" id="{533CC976-8CC2-F048-9593-3ED431F897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056" y="909822"/>
            <a:ext cx="5262462" cy="5054740"/>
          </a:xfrm>
          <a:prstGeom prst="rect">
            <a:avLst/>
          </a:prstGeom>
        </p:spPr>
      </p:pic>
      <p:sp>
        <p:nvSpPr>
          <p:cNvPr id="11" name="Content Placeholder 50">
            <a:extLst>
              <a:ext uri="{FF2B5EF4-FFF2-40B4-BE49-F238E27FC236}">
                <a16:creationId xmlns:a16="http://schemas.microsoft.com/office/drawing/2014/main" id="{B0F05473-F89B-B346-8B26-92120306156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503680" y="220577"/>
            <a:ext cx="345440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55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56CFBA2-242D-8A4D-ABAD-0C4244504851}"/>
              </a:ext>
            </a:extLst>
          </p:cNvPr>
          <p:cNvCxnSpPr>
            <a:cxnSpLocks/>
          </p:cNvCxnSpPr>
          <p:nvPr userDrawn="1"/>
        </p:nvCxnSpPr>
        <p:spPr>
          <a:xfrm>
            <a:off x="1423304" y="204131"/>
            <a:ext cx="0" cy="377888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49C7027D-1687-E34C-A495-3AE3AB2E731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20" y="203941"/>
            <a:ext cx="1056231" cy="377889"/>
          </a:xfrm>
          <a:prstGeom prst="rect">
            <a:avLst/>
          </a:prstGeom>
        </p:spPr>
      </p:pic>
      <p:sp>
        <p:nvSpPr>
          <p:cNvPr id="18" name="Text Placeholder 44">
            <a:extLst>
              <a:ext uri="{FF2B5EF4-FFF2-40B4-BE49-F238E27FC236}">
                <a16:creationId xmlns:a16="http://schemas.microsoft.com/office/drawing/2014/main" id="{511AC96B-73FB-9E45-AD06-7598178E303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8620" y="4571999"/>
            <a:ext cx="5654324" cy="1392563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400" b="1" i="1" baseline="0">
                <a:solidFill>
                  <a:schemeClr val="bg1"/>
                </a:solidFill>
                <a:latin typeface="Greycliff CF Demi 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Greycliff CF Bold" pitchFamily="2" charset="77"/>
              </a:defRPr>
            </a:lvl5pPr>
          </a:lstStyle>
          <a:p>
            <a:pPr lvl="0"/>
            <a:r>
              <a:rPr lang="en-US" dirty="0"/>
              <a:t>Click to edit Introduction </a:t>
            </a:r>
          </a:p>
        </p:txBody>
      </p:sp>
    </p:spTree>
    <p:extLst>
      <p:ext uri="{BB962C8B-B14F-4D97-AF65-F5344CB8AC3E}">
        <p14:creationId xmlns:p14="http://schemas.microsoft.com/office/powerpoint/2010/main" val="863693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ption 1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466169-A6A0-0A40-AE68-6F8D16395267}"/>
              </a:ext>
            </a:extLst>
          </p:cNvPr>
          <p:cNvSpPr/>
          <p:nvPr userDrawn="1"/>
        </p:nvSpPr>
        <p:spPr>
          <a:xfrm>
            <a:off x="0" y="0"/>
            <a:ext cx="12191993" cy="1375400"/>
          </a:xfrm>
          <a:prstGeom prst="rect">
            <a:avLst/>
          </a:prstGeom>
          <a:gradFill flip="none" rotWithShape="1">
            <a:gsLst>
              <a:gs pos="11000">
                <a:srgbClr val="40C2CC"/>
              </a:gs>
              <a:gs pos="100000">
                <a:srgbClr val="586FB5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50">
            <a:extLst>
              <a:ext uri="{FF2B5EF4-FFF2-40B4-BE49-F238E27FC236}">
                <a16:creationId xmlns:a16="http://schemas.microsoft.com/office/drawing/2014/main" id="{7E900253-652A-EF4A-853A-A12B97D481E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0037660" y="706372"/>
            <a:ext cx="1895542" cy="50806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4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32" name="Picture 31" descr="A drawing of a face&#10;&#10;Description automatically generated">
            <a:extLst>
              <a:ext uri="{FF2B5EF4-FFF2-40B4-BE49-F238E27FC236}">
                <a16:creationId xmlns:a16="http://schemas.microsoft.com/office/drawing/2014/main" id="{62C8626B-2C87-E242-B7A9-3DF5585F82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7703" y="186624"/>
            <a:ext cx="1326869" cy="474716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1C53499-80E8-134A-BFF7-364F6BACDC8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6916" y="318849"/>
            <a:ext cx="9588127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088E42A-CB95-2D41-86E0-F9BAE2A66F6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6388" y="1533288"/>
            <a:ext cx="11612284" cy="1689972"/>
          </a:xfrm>
          <a:prstGeom prst="rect">
            <a:avLst/>
          </a:prstGeom>
          <a:solidFill>
            <a:srgbClr val="586FB5">
              <a:alpha val="15000"/>
            </a:srgbClr>
          </a:solidFill>
        </p:spPr>
        <p:txBody>
          <a:bodyPr anchor="ctr"/>
          <a:lstStyle>
            <a:lvl1pPr marL="0" indent="0">
              <a:buNone/>
              <a:defRPr sz="2400">
                <a:latin typeface="Greycliff CF" pitchFamily="2" charset="77"/>
              </a:defRPr>
            </a:lvl1pPr>
            <a:lvl2pPr marL="457200" indent="0">
              <a:buNone/>
              <a:defRPr sz="2000">
                <a:latin typeface="Greycliff CF" pitchFamily="2" charset="77"/>
              </a:defRPr>
            </a:lvl2pPr>
            <a:lvl3pPr marL="914400" indent="0">
              <a:buNone/>
              <a:defRPr sz="1800">
                <a:latin typeface="Greycliff CF" pitchFamily="2" charset="77"/>
              </a:defRPr>
            </a:lvl3pPr>
            <a:lvl4pPr marL="1371600" indent="0">
              <a:buNone/>
              <a:defRPr sz="1600">
                <a:latin typeface="Greycliff CF" pitchFamily="2" charset="77"/>
              </a:defRPr>
            </a:lvl4pPr>
            <a:lvl5pPr marL="1828800" indent="0">
              <a:buNone/>
              <a:defRPr sz="1600"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408E2C-1F67-A643-9B47-B85C6AE6A31A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73C7C2C-8136-8542-9D53-9F68568F5E3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96F73FA-BA34-9C41-841A-674DDF122F7C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5AB39EE-41CB-374B-9F7B-5B51B29F493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6388" y="3327798"/>
            <a:ext cx="11612284" cy="2606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Greycliff CF" pitchFamily="2" charset="77"/>
              </a:defRPr>
            </a:lvl1pPr>
            <a:lvl2pPr marL="457200" indent="0">
              <a:buNone/>
              <a:defRPr sz="1800">
                <a:latin typeface="Greycliff CF" pitchFamily="2" charset="77"/>
              </a:defRPr>
            </a:lvl2pPr>
            <a:lvl3pPr marL="914400" indent="0">
              <a:buNone/>
              <a:defRPr sz="1600">
                <a:latin typeface="Greycliff CF" pitchFamily="2" charset="77"/>
              </a:defRPr>
            </a:lvl3pPr>
            <a:lvl4pPr marL="1371600" indent="0">
              <a:buNone/>
              <a:defRPr sz="1400">
                <a:latin typeface="Greycliff CF" pitchFamily="2" charset="77"/>
              </a:defRPr>
            </a:lvl4pPr>
            <a:lvl5pPr marL="1828800" indent="0">
              <a:buNone/>
              <a:defRPr sz="1400"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6226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EF365858-6023-F44F-A413-A92997297FB5}"/>
              </a:ext>
            </a:extLst>
          </p:cNvPr>
          <p:cNvSpPr/>
          <p:nvPr userDrawn="1"/>
        </p:nvSpPr>
        <p:spPr>
          <a:xfrm flipH="1">
            <a:off x="3251201" y="3636621"/>
            <a:ext cx="8940799" cy="3221379"/>
          </a:xfrm>
          <a:prstGeom prst="rtTriangle">
            <a:avLst/>
          </a:prstGeom>
          <a:gradFill>
            <a:gsLst>
              <a:gs pos="100000">
                <a:srgbClr val="40C2CC"/>
              </a:gs>
              <a:gs pos="0">
                <a:srgbClr val="586FB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6F4ACFD-D19E-7A4A-8B44-CD3BA22001D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223634" y="4864362"/>
            <a:ext cx="1778321" cy="16747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FBADF342-EED6-0F46-96E1-060F9AD4411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132948" y="4864362"/>
            <a:ext cx="1778321" cy="16747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128687CD-6F8D-2745-90BF-4392EF5F7D2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42261" y="4864362"/>
            <a:ext cx="1778321" cy="16747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29CF42B9-3D60-104D-9AE3-BD8AE5A14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602" y="6180599"/>
            <a:ext cx="948266" cy="339262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B52E065-A1EE-D840-BD78-184F5C8CC6EE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121818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D8CF98F-8AED-F44C-B34C-D59D38F63EE6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23" name="Content Placeholder 50">
            <a:extLst>
              <a:ext uri="{FF2B5EF4-FFF2-40B4-BE49-F238E27FC236}">
                <a16:creationId xmlns:a16="http://schemas.microsoft.com/office/drawing/2014/main" id="{33C263E7-DE94-5843-A1DD-09DE00169BD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194155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C4F6A52B-065B-F647-BD04-D5EABC1933F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6916" y="318849"/>
            <a:ext cx="11611756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A659B-3506-9A42-9809-EFDFCE7B428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28349B-1934-C54A-A163-A6A7A5745D27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9A31E50-882E-7340-B4F3-A999331D812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6388" y="1371600"/>
            <a:ext cx="4143375" cy="44313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Greycliff CF" pitchFamily="2" charset="77"/>
              </a:defRPr>
            </a:lvl1pPr>
            <a:lvl2pPr marL="457200" indent="0">
              <a:buNone/>
              <a:defRPr sz="1800">
                <a:latin typeface="Greycliff CF" pitchFamily="2" charset="77"/>
              </a:defRPr>
            </a:lvl2pPr>
            <a:lvl3pPr marL="914400" indent="0">
              <a:buNone/>
              <a:defRPr sz="1600">
                <a:latin typeface="Greycliff CF" pitchFamily="2" charset="77"/>
              </a:defRPr>
            </a:lvl3pPr>
            <a:lvl4pPr marL="1371600" indent="0">
              <a:buNone/>
              <a:defRPr sz="1400">
                <a:latin typeface="Greycliff CF" pitchFamily="2" charset="77"/>
              </a:defRPr>
            </a:lvl4pPr>
            <a:lvl5pPr marL="1828800" indent="0">
              <a:buNone/>
              <a:defRPr sz="1400"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2C9CA9EA-C3B0-A243-9E57-E14192D4A92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23634" y="1371600"/>
            <a:ext cx="5596948" cy="27025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Greycliff CF" pitchFamily="2" charset="77"/>
              </a:defRPr>
            </a:lvl1pPr>
            <a:lvl2pPr marL="457200" indent="0">
              <a:buNone/>
              <a:defRPr sz="1800">
                <a:latin typeface="Greycliff CF" pitchFamily="2" charset="77"/>
              </a:defRPr>
            </a:lvl2pPr>
            <a:lvl3pPr marL="914400" indent="0">
              <a:buNone/>
              <a:defRPr sz="1600">
                <a:latin typeface="Greycliff CF" pitchFamily="2" charset="77"/>
              </a:defRPr>
            </a:lvl3pPr>
            <a:lvl4pPr marL="1371600" indent="0">
              <a:buNone/>
              <a:defRPr sz="1400">
                <a:latin typeface="Greycliff CF" pitchFamily="2" charset="77"/>
              </a:defRPr>
            </a:lvl4pPr>
            <a:lvl5pPr marL="1828800" indent="0">
              <a:buNone/>
              <a:defRPr sz="1400"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2129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, Se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EF365858-6023-F44F-A413-A92997297FB5}"/>
              </a:ext>
            </a:extLst>
          </p:cNvPr>
          <p:cNvSpPr/>
          <p:nvPr userDrawn="1"/>
        </p:nvSpPr>
        <p:spPr>
          <a:xfrm flipH="1">
            <a:off x="3251201" y="3636621"/>
            <a:ext cx="8940799" cy="3221379"/>
          </a:xfrm>
          <a:prstGeom prst="rtTriangle">
            <a:avLst/>
          </a:prstGeom>
          <a:gradFill>
            <a:gsLst>
              <a:gs pos="100000">
                <a:srgbClr val="40C2CC"/>
              </a:gs>
              <a:gs pos="0">
                <a:srgbClr val="586FB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29CF42B9-3D60-104D-9AE3-BD8AE5A14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602" y="6180599"/>
            <a:ext cx="948266" cy="339262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B52E065-A1EE-D840-BD78-184F5C8CC6EE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121818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D8CF98F-8AED-F44C-B34C-D59D38F63EE6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23" name="Content Placeholder 50">
            <a:extLst>
              <a:ext uri="{FF2B5EF4-FFF2-40B4-BE49-F238E27FC236}">
                <a16:creationId xmlns:a16="http://schemas.microsoft.com/office/drawing/2014/main" id="{33C263E7-DE94-5843-A1DD-09DE00169BD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194155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C4F6A52B-065B-F647-BD04-D5EABC1933F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6916" y="318849"/>
            <a:ext cx="11580277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A659B-3506-9A42-9809-EFDFCE7B428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28349B-1934-C54A-A163-A6A7A5745D27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shelf, book, indoor, person&#10;&#10;Description automatically generated">
            <a:extLst>
              <a:ext uri="{FF2B5EF4-FFF2-40B4-BE49-F238E27FC236}">
                <a16:creationId xmlns:a16="http://schemas.microsoft.com/office/drawing/2014/main" id="{94DB0419-C827-DE46-8733-51D561CCBB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2261" y="4864363"/>
            <a:ext cx="1778322" cy="1714236"/>
          </a:xfrm>
          <a:prstGeom prst="rect">
            <a:avLst/>
          </a:prstGeom>
        </p:spPr>
      </p:pic>
      <p:pic>
        <p:nvPicPr>
          <p:cNvPr id="19" name="Picture 18" descr="A picture containing building, person, person, outdoor&#10;&#10;Description automatically generated">
            <a:extLst>
              <a:ext uri="{FF2B5EF4-FFF2-40B4-BE49-F238E27FC236}">
                <a16:creationId xmlns:a16="http://schemas.microsoft.com/office/drawing/2014/main" id="{964B8021-8987-A64B-855C-EA884BC8E7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3634" y="4864362"/>
            <a:ext cx="1778321" cy="1714236"/>
          </a:xfrm>
          <a:prstGeom prst="rect">
            <a:avLst/>
          </a:prstGeom>
        </p:spPr>
      </p:pic>
      <p:pic>
        <p:nvPicPr>
          <p:cNvPr id="21" name="Picture 20" descr="A person sitting in a room&#10;&#10;Description automatically generated">
            <a:extLst>
              <a:ext uri="{FF2B5EF4-FFF2-40B4-BE49-F238E27FC236}">
                <a16:creationId xmlns:a16="http://schemas.microsoft.com/office/drawing/2014/main" id="{8294FCAD-BA9E-AA47-B462-75CBBE560D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2948" y="4864363"/>
            <a:ext cx="1778321" cy="1714236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BDC2688-274A-D64C-80C0-66F09D5AB95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6388" y="1371600"/>
            <a:ext cx="4143375" cy="44313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Greycliff CF" pitchFamily="2" charset="77"/>
              </a:defRPr>
            </a:lvl1pPr>
            <a:lvl2pPr marL="457200" indent="0">
              <a:buNone/>
              <a:defRPr sz="1800">
                <a:latin typeface="Greycliff CF" pitchFamily="2" charset="77"/>
              </a:defRPr>
            </a:lvl2pPr>
            <a:lvl3pPr marL="914400" indent="0">
              <a:buNone/>
              <a:defRPr sz="1600">
                <a:latin typeface="Greycliff CF" pitchFamily="2" charset="77"/>
              </a:defRPr>
            </a:lvl3pPr>
            <a:lvl4pPr marL="1371600" indent="0">
              <a:buNone/>
              <a:defRPr sz="1400">
                <a:latin typeface="Greycliff CF" pitchFamily="2" charset="77"/>
              </a:defRPr>
            </a:lvl4pPr>
            <a:lvl5pPr marL="1828800" indent="0">
              <a:buNone/>
              <a:defRPr sz="1400"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AB466D6D-8D92-9144-9F8D-B02E90EBA23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23634" y="1371600"/>
            <a:ext cx="5596948" cy="27025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Greycliff CF" pitchFamily="2" charset="77"/>
              </a:defRPr>
            </a:lvl1pPr>
            <a:lvl2pPr marL="457200" indent="0">
              <a:buNone/>
              <a:defRPr sz="1800">
                <a:latin typeface="Greycliff CF" pitchFamily="2" charset="77"/>
              </a:defRPr>
            </a:lvl2pPr>
            <a:lvl3pPr marL="914400" indent="0">
              <a:buNone/>
              <a:defRPr sz="1600">
                <a:latin typeface="Greycliff CF" pitchFamily="2" charset="77"/>
              </a:defRPr>
            </a:lvl3pPr>
            <a:lvl4pPr marL="1371600" indent="0">
              <a:buNone/>
              <a:defRPr sz="1400">
                <a:latin typeface="Greycliff CF" pitchFamily="2" charset="77"/>
              </a:defRPr>
            </a:lvl4pPr>
            <a:lvl5pPr marL="1828800" indent="0">
              <a:buNone/>
              <a:defRPr sz="1400"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5088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2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E784997-D94F-D246-B986-41FBCCB04234}"/>
              </a:ext>
            </a:extLst>
          </p:cNvPr>
          <p:cNvSpPr/>
          <p:nvPr userDrawn="1"/>
        </p:nvSpPr>
        <p:spPr>
          <a:xfrm>
            <a:off x="0" y="0"/>
            <a:ext cx="12206956" cy="6858000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488C2214-67F1-0E4B-BA54-1F021C9943CD}"/>
              </a:ext>
            </a:extLst>
          </p:cNvPr>
          <p:cNvSpPr/>
          <p:nvPr userDrawn="1"/>
        </p:nvSpPr>
        <p:spPr>
          <a:xfrm flipH="1">
            <a:off x="4145279" y="3953370"/>
            <a:ext cx="8061676" cy="290463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128687CD-6F8D-2745-90BF-4392EF5F7D2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108872" y="3182634"/>
            <a:ext cx="1778321" cy="26203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8CF98F-8AED-F44C-B34C-D59D38F63EE6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A659B-3506-9A42-9809-EFDFCE7B428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28349B-1934-C54A-A163-A6A7A5745D27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77C1C2DC-7CFB-E744-A137-E63A966CBCA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108872" y="1389395"/>
            <a:ext cx="1778321" cy="16747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447063EB-4070-534E-BAAD-7BD6CE774BA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6916" y="318849"/>
            <a:ext cx="11580277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7427DBC7-0A1D-C846-A8B8-0B3CF0A69F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3922" y="6180599"/>
            <a:ext cx="948266" cy="33926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2603B5B-A545-9048-8228-671626AF2A21}"/>
              </a:ext>
            </a:extLst>
          </p:cNvPr>
          <p:cNvCxnSpPr>
            <a:cxnSpLocks/>
          </p:cNvCxnSpPr>
          <p:nvPr userDrawn="1"/>
        </p:nvCxnSpPr>
        <p:spPr>
          <a:xfrm>
            <a:off x="8249738" y="6121818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50">
            <a:extLst>
              <a:ext uri="{FF2B5EF4-FFF2-40B4-BE49-F238E27FC236}">
                <a16:creationId xmlns:a16="http://schemas.microsoft.com/office/drawing/2014/main" id="{AAECFCE6-0DA0-DC4E-A629-5C3AA2A02169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314452" y="6194155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B40BA7C-40D0-CB42-9AE6-048B1E7D904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6388" y="1371599"/>
            <a:ext cx="4844732" cy="4723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1F727375-43CD-7F43-962F-3D0CC0D6D64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45748" y="1371599"/>
            <a:ext cx="4443356" cy="33324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7712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2, Se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E784997-D94F-D246-B986-41FBCCB04234}"/>
              </a:ext>
            </a:extLst>
          </p:cNvPr>
          <p:cNvSpPr/>
          <p:nvPr userDrawn="1"/>
        </p:nvSpPr>
        <p:spPr>
          <a:xfrm>
            <a:off x="0" y="0"/>
            <a:ext cx="12206956" cy="6858000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488C2214-67F1-0E4B-BA54-1F021C9943CD}"/>
              </a:ext>
            </a:extLst>
          </p:cNvPr>
          <p:cNvSpPr/>
          <p:nvPr userDrawn="1"/>
        </p:nvSpPr>
        <p:spPr>
          <a:xfrm flipH="1">
            <a:off x="4145279" y="3953370"/>
            <a:ext cx="8061676" cy="290463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8CF98F-8AED-F44C-B34C-D59D38F63EE6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A659B-3506-9A42-9809-EFDFCE7B428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28349B-1934-C54A-A163-A6A7A5745D27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447063EB-4070-534E-BAAD-7BD6CE774BA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6916" y="318849"/>
            <a:ext cx="11580277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7427DBC7-0A1D-C846-A8B8-0B3CF0A69F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3922" y="6180599"/>
            <a:ext cx="948266" cy="33926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2603B5B-A545-9048-8228-671626AF2A21}"/>
              </a:ext>
            </a:extLst>
          </p:cNvPr>
          <p:cNvCxnSpPr>
            <a:cxnSpLocks/>
          </p:cNvCxnSpPr>
          <p:nvPr userDrawn="1"/>
        </p:nvCxnSpPr>
        <p:spPr>
          <a:xfrm>
            <a:off x="8249738" y="6121818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50">
            <a:extLst>
              <a:ext uri="{FF2B5EF4-FFF2-40B4-BE49-F238E27FC236}">
                <a16:creationId xmlns:a16="http://schemas.microsoft.com/office/drawing/2014/main" id="{AAECFCE6-0DA0-DC4E-A629-5C3AA2A02169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314452" y="6194155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B40BA7C-40D0-CB42-9AE6-048B1E7D904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6388" y="1371599"/>
            <a:ext cx="4844732" cy="4723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1F727375-43CD-7F43-962F-3D0CC0D6D64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45748" y="1371599"/>
            <a:ext cx="4443356" cy="33324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9" name="Picture 18" descr="A person standing in a library&#10;&#10;Description automatically generated">
            <a:extLst>
              <a:ext uri="{FF2B5EF4-FFF2-40B4-BE49-F238E27FC236}">
                <a16:creationId xmlns:a16="http://schemas.microsoft.com/office/drawing/2014/main" id="{0420CAE3-88C7-6A49-BEFF-74B55C7BC5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7274" y="3182634"/>
            <a:ext cx="1778321" cy="2632790"/>
          </a:xfrm>
          <a:prstGeom prst="rect">
            <a:avLst/>
          </a:prstGeom>
        </p:spPr>
      </p:pic>
      <p:pic>
        <p:nvPicPr>
          <p:cNvPr id="20" name="Picture 19" descr="A picture containing indoor, person, cabinet, table&#10;&#10;Description automatically generated">
            <a:extLst>
              <a:ext uri="{FF2B5EF4-FFF2-40B4-BE49-F238E27FC236}">
                <a16:creationId xmlns:a16="http://schemas.microsoft.com/office/drawing/2014/main" id="{286C07FB-4C2A-2B46-8C51-72AEC41BB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6763" y="1371599"/>
            <a:ext cx="1778321" cy="169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20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3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E784997-D94F-D246-B986-41FBCCB04234}"/>
              </a:ext>
            </a:extLst>
          </p:cNvPr>
          <p:cNvSpPr/>
          <p:nvPr userDrawn="1"/>
        </p:nvSpPr>
        <p:spPr>
          <a:xfrm>
            <a:off x="804221" y="791892"/>
            <a:ext cx="10575000" cy="5274216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8CF98F-8AED-F44C-B34C-D59D38F63EE6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A659B-3506-9A42-9809-EFDFCE7B428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28349B-1934-C54A-A163-A6A7A5745D27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447063EB-4070-534E-BAAD-7BD6CE774BA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5520" y="984471"/>
            <a:ext cx="8119428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7427DBC7-0A1D-C846-A8B8-0B3CF0A69F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2603B5B-A545-9048-8228-671626AF2A2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50">
            <a:extLst>
              <a:ext uri="{FF2B5EF4-FFF2-40B4-BE49-F238E27FC236}">
                <a16:creationId xmlns:a16="http://schemas.microsoft.com/office/drawing/2014/main" id="{AAECFCE6-0DA0-DC4E-A629-5C3AA2A02169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B40BA7C-40D0-CB42-9AE6-048B1E7D904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85520" y="2092960"/>
            <a:ext cx="3962400" cy="3779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1F727375-43CD-7F43-962F-3D0CC0D6D64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42548" y="2092960"/>
            <a:ext cx="3962400" cy="3779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68ECC433-CD24-E342-9143-84205FFDC67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489440" y="1198076"/>
            <a:ext cx="2397753" cy="446184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26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terior - 3, Se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E784997-D94F-D246-B986-41FBCCB04234}"/>
              </a:ext>
            </a:extLst>
          </p:cNvPr>
          <p:cNvSpPr/>
          <p:nvPr userDrawn="1"/>
        </p:nvSpPr>
        <p:spPr>
          <a:xfrm>
            <a:off x="804221" y="791892"/>
            <a:ext cx="10575000" cy="5274216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8CF98F-8AED-F44C-B34C-D59D38F63EE6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A659B-3506-9A42-9809-EFDFCE7B428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28349B-1934-C54A-A163-A6A7A5745D27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447063EB-4070-534E-BAAD-7BD6CE774BA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5520" y="984471"/>
            <a:ext cx="8119428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7427DBC7-0A1D-C846-A8B8-0B3CF0A69F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2603B5B-A545-9048-8228-671626AF2A2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50">
            <a:extLst>
              <a:ext uri="{FF2B5EF4-FFF2-40B4-BE49-F238E27FC236}">
                <a16:creationId xmlns:a16="http://schemas.microsoft.com/office/drawing/2014/main" id="{AAECFCE6-0DA0-DC4E-A629-5C3AA2A02169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B40BA7C-40D0-CB42-9AE6-048B1E7D904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85520" y="2092960"/>
            <a:ext cx="3962400" cy="3779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1F727375-43CD-7F43-962F-3D0CC0D6D64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42548" y="2092960"/>
            <a:ext cx="3962400" cy="3779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9" name="Picture 18" descr="A person walking down a city street&#10;&#10;Description automatically generated">
            <a:extLst>
              <a:ext uri="{FF2B5EF4-FFF2-40B4-BE49-F238E27FC236}">
                <a16:creationId xmlns:a16="http://schemas.microsoft.com/office/drawing/2014/main" id="{C72790A9-D34C-B447-BF2D-D588353490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9440" y="1198075"/>
            <a:ext cx="2397753" cy="44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949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4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A11E07B-7316-CC4A-BECF-3EDE7D5495E3}"/>
              </a:ext>
            </a:extLst>
          </p:cNvPr>
          <p:cNvSpPr/>
          <p:nvPr userDrawn="1"/>
        </p:nvSpPr>
        <p:spPr>
          <a:xfrm>
            <a:off x="0" y="0"/>
            <a:ext cx="12206956" cy="6858000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784997-D94F-D246-B986-41FBCCB04234}"/>
              </a:ext>
            </a:extLst>
          </p:cNvPr>
          <p:cNvSpPr/>
          <p:nvPr userDrawn="1"/>
        </p:nvSpPr>
        <p:spPr>
          <a:xfrm>
            <a:off x="804221" y="791892"/>
            <a:ext cx="10575000" cy="5274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447063EB-4070-534E-BAAD-7BD6CE774BA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943719" y="984471"/>
            <a:ext cx="8119428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B40BA7C-40D0-CB42-9AE6-048B1E7D904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43719" y="2092960"/>
            <a:ext cx="3962400" cy="3779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1F727375-43CD-7F43-962F-3D0CC0D6D64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100747" y="2092960"/>
            <a:ext cx="3962400" cy="3779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448ADA0D-D511-AD42-83F5-3AD7192B86A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60602" y="1198077"/>
            <a:ext cx="2397753" cy="276432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F6CCE603-432E-DA43-ABCF-3B8E217CF8D0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60602" y="4077043"/>
            <a:ext cx="2397753" cy="16328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D6AF9E1-AB5A-1942-A2E4-FDEAB4857304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202349"/>
            <a:ext cx="0" cy="4567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50">
            <a:extLst>
              <a:ext uri="{FF2B5EF4-FFF2-40B4-BE49-F238E27FC236}">
                <a16:creationId xmlns:a16="http://schemas.microsoft.com/office/drawing/2014/main" id="{A0B96D9D-A50A-A441-A7AB-0934C111E5A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258241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27" name="Picture 26" descr="A drawing of a face&#10;&#10;Description automatically generated">
            <a:extLst>
              <a:ext uri="{FF2B5EF4-FFF2-40B4-BE49-F238E27FC236}">
                <a16:creationId xmlns:a16="http://schemas.microsoft.com/office/drawing/2014/main" id="{F7857C28-2EC8-9B40-B366-C6C585BFF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2" y="6258206"/>
            <a:ext cx="932196" cy="33351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02CAC9E-D71B-6249-9266-1499129F2F81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E4A19CA1-9FD8-0845-B319-4634B2846B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8915E9E-B83C-6C4D-AB8A-84D2CE69FA68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928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4, Se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A11E07B-7316-CC4A-BECF-3EDE7D5495E3}"/>
              </a:ext>
            </a:extLst>
          </p:cNvPr>
          <p:cNvSpPr/>
          <p:nvPr userDrawn="1"/>
        </p:nvSpPr>
        <p:spPr>
          <a:xfrm>
            <a:off x="0" y="0"/>
            <a:ext cx="12206956" cy="6858000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784997-D94F-D246-B986-41FBCCB04234}"/>
              </a:ext>
            </a:extLst>
          </p:cNvPr>
          <p:cNvSpPr/>
          <p:nvPr userDrawn="1"/>
        </p:nvSpPr>
        <p:spPr>
          <a:xfrm>
            <a:off x="804221" y="791892"/>
            <a:ext cx="10575000" cy="5274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447063EB-4070-534E-BAAD-7BD6CE774BA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943719" y="984471"/>
            <a:ext cx="8119428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B40BA7C-40D0-CB42-9AE6-048B1E7D904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43719" y="2092960"/>
            <a:ext cx="3962400" cy="3779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1F727375-43CD-7F43-962F-3D0CC0D6D64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100747" y="2092960"/>
            <a:ext cx="3962400" cy="3779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D6AF9E1-AB5A-1942-A2E4-FDEAB4857304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202349"/>
            <a:ext cx="0" cy="4567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50">
            <a:extLst>
              <a:ext uri="{FF2B5EF4-FFF2-40B4-BE49-F238E27FC236}">
                <a16:creationId xmlns:a16="http://schemas.microsoft.com/office/drawing/2014/main" id="{A0B96D9D-A50A-A441-A7AB-0934C111E5A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258241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27" name="Picture 26" descr="A drawing of a face&#10;&#10;Description automatically generated">
            <a:extLst>
              <a:ext uri="{FF2B5EF4-FFF2-40B4-BE49-F238E27FC236}">
                <a16:creationId xmlns:a16="http://schemas.microsoft.com/office/drawing/2014/main" id="{F7857C28-2EC8-9B40-B366-C6C585BFF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2" y="6258206"/>
            <a:ext cx="932196" cy="33351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02CAC9E-D71B-6249-9266-1499129F2F81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E4A19CA1-9FD8-0845-B319-4634B2846B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8915E9E-B83C-6C4D-AB8A-84D2CE69FA68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group of people walking in front of a building&#10;&#10;Description automatically generated">
            <a:extLst>
              <a:ext uri="{FF2B5EF4-FFF2-40B4-BE49-F238E27FC236}">
                <a16:creationId xmlns:a16="http://schemas.microsoft.com/office/drawing/2014/main" id="{20A24DD1-9CC4-AC48-88E0-1EA7834CB3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602" y="1198076"/>
            <a:ext cx="2410325" cy="2764323"/>
          </a:xfrm>
          <a:prstGeom prst="rect">
            <a:avLst/>
          </a:prstGeom>
        </p:spPr>
      </p:pic>
      <p:pic>
        <p:nvPicPr>
          <p:cNvPr id="23" name="Picture 22" descr="A picture containing shelf, book, indoor, library&#10;&#10;Description automatically generated">
            <a:extLst>
              <a:ext uri="{FF2B5EF4-FFF2-40B4-BE49-F238E27FC236}">
                <a16:creationId xmlns:a16="http://schemas.microsoft.com/office/drawing/2014/main" id="{669819B4-2287-9B4C-A341-56E93E2A0C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601" y="4077043"/>
            <a:ext cx="2388489" cy="163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70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18213EE-D426-CD46-905C-48AD8DE47543}"/>
              </a:ext>
            </a:extLst>
          </p:cNvPr>
          <p:cNvSpPr/>
          <p:nvPr userDrawn="1"/>
        </p:nvSpPr>
        <p:spPr>
          <a:xfrm>
            <a:off x="808151" y="791892"/>
            <a:ext cx="5347912" cy="5274216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8792D15C-7D4E-6C41-BBD9-FDBBDFFF7F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324C9AC-2A84-6148-9C72-CB752EF48B9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0">
            <a:extLst>
              <a:ext uri="{FF2B5EF4-FFF2-40B4-BE49-F238E27FC236}">
                <a16:creationId xmlns:a16="http://schemas.microsoft.com/office/drawing/2014/main" id="{17D48BBF-F126-3745-A9D0-05AB52C489D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0027C4-DF34-FB43-97D5-750782AD40F2}"/>
              </a:ext>
            </a:extLst>
          </p:cNvPr>
          <p:cNvSpPr/>
          <p:nvPr userDrawn="1"/>
        </p:nvSpPr>
        <p:spPr>
          <a:xfrm>
            <a:off x="3453081" y="791892"/>
            <a:ext cx="58053" cy="5274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FEA035A-011D-4A4F-8CE1-E350537D1C0E}"/>
              </a:ext>
            </a:extLst>
          </p:cNvPr>
          <p:cNvSpPr/>
          <p:nvPr userDrawn="1"/>
        </p:nvSpPr>
        <p:spPr>
          <a:xfrm rot="5400000">
            <a:off x="3447636" y="755045"/>
            <a:ext cx="68943" cy="5347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1F56EA-4200-AF4B-A054-82283A8D7A59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091FE925-D57D-8A42-ABAA-F42883A887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D351E03-E332-6B47-B173-EDF4800082F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48C988A4-77C9-8C48-B673-13AA7A04A9B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34666" y="791892"/>
            <a:ext cx="5347912" cy="9183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C1108B63-1EAC-9741-9502-C2085D18359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34667" y="2092960"/>
            <a:ext cx="5347911" cy="3973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71AC185-38A7-594A-BB38-82FF5FD46185}"/>
              </a:ext>
            </a:extLst>
          </p:cNvPr>
          <p:cNvCxnSpPr>
            <a:cxnSpLocks/>
          </p:cNvCxnSpPr>
          <p:nvPr userDrawn="1"/>
        </p:nvCxnSpPr>
        <p:spPr>
          <a:xfrm>
            <a:off x="6434667" y="1937231"/>
            <a:ext cx="5347911" cy="0"/>
          </a:xfrm>
          <a:prstGeom prst="line">
            <a:avLst/>
          </a:prstGeom>
          <a:ln w="101600">
            <a:gradFill flip="none" rotWithShape="1">
              <a:gsLst>
                <a:gs pos="56000">
                  <a:srgbClr val="40C2CC"/>
                </a:gs>
                <a:gs pos="91000">
                  <a:srgbClr val="586F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6C817319-9C3B-1746-8B57-85BAD763252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40145" y="1677885"/>
            <a:ext cx="2220962" cy="15193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E1630E02-F297-B34B-A93E-B1D7306258B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040145" y="1020660"/>
            <a:ext cx="2220962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AE6CA57A-1C4E-AD42-AE52-D71CF890D5B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711907" y="1677885"/>
            <a:ext cx="2220962" cy="15193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38A46957-5A74-F44E-BDC2-A94EBFD5203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711907" y="1020660"/>
            <a:ext cx="2220962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82392F4B-12FB-2C4E-8C0E-BE09BAAC640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040145" y="4321072"/>
            <a:ext cx="2220962" cy="15193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E8F43FD3-3B68-0840-BFD0-6F21A2CA42F8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040145" y="3663847"/>
            <a:ext cx="2220962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B95FE6EF-A896-D14D-93E7-2CE9EC85654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711907" y="4321072"/>
            <a:ext cx="2220962" cy="15193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53" name="Text Placeholder 5">
            <a:extLst>
              <a:ext uri="{FF2B5EF4-FFF2-40B4-BE49-F238E27FC236}">
                <a16:creationId xmlns:a16="http://schemas.microsoft.com/office/drawing/2014/main" id="{ED4AC1A4-972F-424C-8286-9C3D9BC7E53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711907" y="3663847"/>
            <a:ext cx="2220962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2193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6, D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E129F17-6A01-1848-9F1A-86FECF225478}"/>
              </a:ext>
            </a:extLst>
          </p:cNvPr>
          <p:cNvSpPr/>
          <p:nvPr userDrawn="1"/>
        </p:nvSpPr>
        <p:spPr>
          <a:xfrm>
            <a:off x="0" y="0"/>
            <a:ext cx="12206956" cy="6858000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48C988A4-77C9-8C48-B673-13AA7A04A9B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34666" y="791892"/>
            <a:ext cx="5347912" cy="9183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C1108B63-1EAC-9741-9502-C2085D18359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34667" y="2092960"/>
            <a:ext cx="5347911" cy="3973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71AC185-38A7-594A-BB38-82FF5FD46185}"/>
              </a:ext>
            </a:extLst>
          </p:cNvPr>
          <p:cNvCxnSpPr>
            <a:cxnSpLocks/>
          </p:cNvCxnSpPr>
          <p:nvPr userDrawn="1"/>
        </p:nvCxnSpPr>
        <p:spPr>
          <a:xfrm>
            <a:off x="6434667" y="1937231"/>
            <a:ext cx="5347911" cy="0"/>
          </a:xfrm>
          <a:prstGeom prst="line">
            <a:avLst/>
          </a:prstGeom>
          <a:ln w="101600">
            <a:gradFill flip="none" rotWithShape="1">
              <a:gsLst>
                <a:gs pos="56000">
                  <a:schemeClr val="bg1"/>
                </a:gs>
                <a:gs pos="91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012A9867-7146-C347-A0B7-F66A9D9CB970}"/>
              </a:ext>
            </a:extLst>
          </p:cNvPr>
          <p:cNvSpPr/>
          <p:nvPr userDrawn="1"/>
        </p:nvSpPr>
        <p:spPr>
          <a:xfrm>
            <a:off x="808151" y="791892"/>
            <a:ext cx="2644929" cy="2602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9D5A4C-6E02-D641-897F-7271C1BD0802}"/>
              </a:ext>
            </a:extLst>
          </p:cNvPr>
          <p:cNvSpPr/>
          <p:nvPr userDrawn="1"/>
        </p:nvSpPr>
        <p:spPr>
          <a:xfrm>
            <a:off x="3511134" y="791892"/>
            <a:ext cx="2644929" cy="2602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DD0E0C-76C1-D045-8CF2-38BEB18ECFA4}"/>
              </a:ext>
            </a:extLst>
          </p:cNvPr>
          <p:cNvSpPr/>
          <p:nvPr userDrawn="1"/>
        </p:nvSpPr>
        <p:spPr>
          <a:xfrm>
            <a:off x="808151" y="3463472"/>
            <a:ext cx="2644929" cy="2602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185C2F4-4233-A74A-BE65-55AE90D0C404}"/>
              </a:ext>
            </a:extLst>
          </p:cNvPr>
          <p:cNvSpPr/>
          <p:nvPr userDrawn="1"/>
        </p:nvSpPr>
        <p:spPr>
          <a:xfrm>
            <a:off x="3511134" y="3463472"/>
            <a:ext cx="2644929" cy="2602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9A3C9A3-46D6-BC4B-A572-5D1CBFE1A060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202349"/>
            <a:ext cx="0" cy="4567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50">
            <a:extLst>
              <a:ext uri="{FF2B5EF4-FFF2-40B4-BE49-F238E27FC236}">
                <a16:creationId xmlns:a16="http://schemas.microsoft.com/office/drawing/2014/main" id="{9297F41D-AF41-A041-B665-E0108B4A441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258241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30" name="Picture 29" descr="A drawing of a face&#10;&#10;Description automatically generated">
            <a:extLst>
              <a:ext uri="{FF2B5EF4-FFF2-40B4-BE49-F238E27FC236}">
                <a16:creationId xmlns:a16="http://schemas.microsoft.com/office/drawing/2014/main" id="{217EABCF-B3DC-054F-AE50-8242B2CA18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2" y="6258206"/>
            <a:ext cx="932196" cy="33351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04BE676-6F29-7A48-AD1C-207861FE7B7A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AC1F2C77-458C-224B-97F4-64EDEE8AAE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FA2371A-5CB6-3846-8A79-872D224503B2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D11A568F-5DF6-9C47-B577-FE9C291C244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40145" y="1677885"/>
            <a:ext cx="2220962" cy="15193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DA54C480-8921-9143-90B8-F15FC5D262F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040145" y="1020660"/>
            <a:ext cx="2220962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27AD7D28-0832-ED40-8190-AB7E3BF0ABD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711907" y="1677885"/>
            <a:ext cx="2220962" cy="15193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5270D6DF-1859-D44A-9BF8-41750BC41907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711907" y="1020660"/>
            <a:ext cx="2220962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7CE3D3EB-E0A4-0745-BC2A-32572817DE2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040145" y="4321072"/>
            <a:ext cx="2220962" cy="15193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061EC9EE-B960-3A42-8D19-766C243369C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040145" y="3663847"/>
            <a:ext cx="2220962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145523FE-0D21-9441-B04E-39D1AB30BFC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711907" y="4321072"/>
            <a:ext cx="2220962" cy="15193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6C2F76DA-BDD5-3040-A2F9-57D856EE83A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711907" y="3663847"/>
            <a:ext cx="2220962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1974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7, Editabl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18213EE-D426-CD46-905C-48AD8DE47543}"/>
              </a:ext>
            </a:extLst>
          </p:cNvPr>
          <p:cNvSpPr/>
          <p:nvPr userDrawn="1"/>
        </p:nvSpPr>
        <p:spPr>
          <a:xfrm>
            <a:off x="536554" y="563293"/>
            <a:ext cx="2507768" cy="3280046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8792D15C-7D4E-6C41-BBD9-FDBBDFFF7F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324C9AC-2A84-6148-9C72-CB752EF48B9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0">
            <a:extLst>
              <a:ext uri="{FF2B5EF4-FFF2-40B4-BE49-F238E27FC236}">
                <a16:creationId xmlns:a16="http://schemas.microsoft.com/office/drawing/2014/main" id="{17D48BBF-F126-3745-A9D0-05AB52C489D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1F56EA-4200-AF4B-A054-82283A8D7A59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091FE925-D57D-8A42-ABAA-F42883A887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D351E03-E332-6B47-B173-EDF4800082F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940B151B-F3D1-A545-9FF4-22CA2EE0948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48914" y="763317"/>
            <a:ext cx="2507768" cy="328004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2D7E33-D37C-154F-B44A-22DC7B6FCD97}"/>
              </a:ext>
            </a:extLst>
          </p:cNvPr>
          <p:cNvSpPr/>
          <p:nvPr userDrawn="1"/>
        </p:nvSpPr>
        <p:spPr>
          <a:xfrm>
            <a:off x="4722926" y="563293"/>
            <a:ext cx="2507768" cy="3280046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B7037647-AF08-EF4C-AE97-3AE00C36495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935286" y="763317"/>
            <a:ext cx="2507768" cy="328004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56AB6FE-DC00-E945-A078-4F1AC5790502}"/>
              </a:ext>
            </a:extLst>
          </p:cNvPr>
          <p:cNvSpPr/>
          <p:nvPr userDrawn="1"/>
        </p:nvSpPr>
        <p:spPr>
          <a:xfrm>
            <a:off x="8883311" y="563293"/>
            <a:ext cx="2507768" cy="3280046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5E5139FC-7A7D-3140-A8D9-25791CE19A82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095671" y="763317"/>
            <a:ext cx="2507768" cy="328004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4CFC9A22-E298-3242-B179-F824DF564E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6554" y="4839314"/>
            <a:ext cx="272011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A8AA7499-8CDB-DE40-9584-5EA985C1D57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36554" y="4182089"/>
            <a:ext cx="272011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FEFE78AE-D4DC-3B4D-AEB0-61B1CEFC1B2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722926" y="4839314"/>
            <a:ext cx="272011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498F6145-42E0-C840-8075-693A298C235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722926" y="4182089"/>
            <a:ext cx="272011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377EDF4-1438-D745-A1B1-5495AD871E0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883311" y="4839314"/>
            <a:ext cx="272011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EEFCF2A5-BCEB-3848-AB7A-97582B893B3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883311" y="4182089"/>
            <a:ext cx="272011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3703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7, Set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18213EE-D426-CD46-905C-48AD8DE47543}"/>
              </a:ext>
            </a:extLst>
          </p:cNvPr>
          <p:cNvSpPr/>
          <p:nvPr userDrawn="1"/>
        </p:nvSpPr>
        <p:spPr>
          <a:xfrm>
            <a:off x="536554" y="563293"/>
            <a:ext cx="2507768" cy="3280046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8792D15C-7D4E-6C41-BBD9-FDBBDFFF7F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324C9AC-2A84-6148-9C72-CB752EF48B9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0">
            <a:extLst>
              <a:ext uri="{FF2B5EF4-FFF2-40B4-BE49-F238E27FC236}">
                <a16:creationId xmlns:a16="http://schemas.microsoft.com/office/drawing/2014/main" id="{17D48BBF-F126-3745-A9D0-05AB52C489D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1F56EA-4200-AF4B-A054-82283A8D7A59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091FE925-D57D-8A42-ABAA-F42883A887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D351E03-E332-6B47-B173-EDF4800082F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4E2D7E33-D37C-154F-B44A-22DC7B6FCD97}"/>
              </a:ext>
            </a:extLst>
          </p:cNvPr>
          <p:cNvSpPr/>
          <p:nvPr userDrawn="1"/>
        </p:nvSpPr>
        <p:spPr>
          <a:xfrm>
            <a:off x="4722926" y="563293"/>
            <a:ext cx="2507768" cy="3280046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56AB6FE-DC00-E945-A078-4F1AC5790502}"/>
              </a:ext>
            </a:extLst>
          </p:cNvPr>
          <p:cNvSpPr/>
          <p:nvPr userDrawn="1"/>
        </p:nvSpPr>
        <p:spPr>
          <a:xfrm>
            <a:off x="8883311" y="563293"/>
            <a:ext cx="2507768" cy="3280046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4CFC9A22-E298-3242-B179-F824DF564E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6554" y="4839314"/>
            <a:ext cx="272011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A8AA7499-8CDB-DE40-9584-5EA985C1D57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36554" y="4182089"/>
            <a:ext cx="272011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FEFE78AE-D4DC-3B4D-AEB0-61B1CEFC1B2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722926" y="4839314"/>
            <a:ext cx="272011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498F6145-42E0-C840-8075-693A298C235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722926" y="4182089"/>
            <a:ext cx="272011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377EDF4-1438-D745-A1B1-5495AD871E0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883311" y="4839314"/>
            <a:ext cx="272011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EEFCF2A5-BCEB-3848-AB7A-97582B893B3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883311" y="4182089"/>
            <a:ext cx="272011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28" name="Picture 27" descr="A person sitting on a bench&#10;&#10;Description automatically generated">
            <a:extLst>
              <a:ext uri="{FF2B5EF4-FFF2-40B4-BE49-F238E27FC236}">
                <a16:creationId xmlns:a16="http://schemas.microsoft.com/office/drawing/2014/main" id="{D5FAD5A8-D181-5546-B4E5-3806C3C73B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901" y="763316"/>
            <a:ext cx="2507768" cy="3280046"/>
          </a:xfrm>
          <a:prstGeom prst="rect">
            <a:avLst/>
          </a:prstGeom>
        </p:spPr>
      </p:pic>
      <p:pic>
        <p:nvPicPr>
          <p:cNvPr id="39" name="Picture 38" descr="A picture containing book, shelf, library, indoor&#10;&#10;Description automatically generated">
            <a:extLst>
              <a:ext uri="{FF2B5EF4-FFF2-40B4-BE49-F238E27FC236}">
                <a16:creationId xmlns:a16="http://schemas.microsoft.com/office/drawing/2014/main" id="{CBC2A701-B6B3-9944-B5E1-4F22AEA62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5272" y="763316"/>
            <a:ext cx="2507768" cy="3280046"/>
          </a:xfrm>
          <a:prstGeom prst="rect">
            <a:avLst/>
          </a:prstGeom>
        </p:spPr>
      </p:pic>
      <p:pic>
        <p:nvPicPr>
          <p:cNvPr id="43" name="Picture 42" descr="A person standing in front of a book shelf&#10;&#10;Description automatically generated">
            <a:extLst>
              <a:ext uri="{FF2B5EF4-FFF2-40B4-BE49-F238E27FC236}">
                <a16:creationId xmlns:a16="http://schemas.microsoft.com/office/drawing/2014/main" id="{A817CEA8-F54F-D64E-8F86-B8CAF1303B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95657" y="763316"/>
            <a:ext cx="2507768" cy="32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7878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8, Editabl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D63C299-087C-654F-A8FE-4F82DF4D56BE}"/>
              </a:ext>
            </a:extLst>
          </p:cNvPr>
          <p:cNvSpPr/>
          <p:nvPr userDrawn="1"/>
        </p:nvSpPr>
        <p:spPr>
          <a:xfrm>
            <a:off x="0" y="0"/>
            <a:ext cx="12206956" cy="6858000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18213EE-D426-CD46-905C-48AD8DE47543}"/>
              </a:ext>
            </a:extLst>
          </p:cNvPr>
          <p:cNvSpPr/>
          <p:nvPr userDrawn="1"/>
        </p:nvSpPr>
        <p:spPr>
          <a:xfrm>
            <a:off x="536554" y="563293"/>
            <a:ext cx="2507768" cy="3280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1F727375-43CD-7F43-962F-3D0CC0D6D64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7001972" y="2092960"/>
            <a:ext cx="3962400" cy="3779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940B151B-F3D1-A545-9FF4-22CA2EE0948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48914" y="763317"/>
            <a:ext cx="2507768" cy="328004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2D7E33-D37C-154F-B44A-22DC7B6FCD97}"/>
              </a:ext>
            </a:extLst>
          </p:cNvPr>
          <p:cNvSpPr/>
          <p:nvPr userDrawn="1"/>
        </p:nvSpPr>
        <p:spPr>
          <a:xfrm>
            <a:off x="4722926" y="563293"/>
            <a:ext cx="2507768" cy="3280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B7037647-AF08-EF4C-AE97-3AE00C36495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935286" y="763317"/>
            <a:ext cx="2507768" cy="328004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56AB6FE-DC00-E945-A078-4F1AC5790502}"/>
              </a:ext>
            </a:extLst>
          </p:cNvPr>
          <p:cNvSpPr/>
          <p:nvPr userDrawn="1"/>
        </p:nvSpPr>
        <p:spPr>
          <a:xfrm>
            <a:off x="8883311" y="563293"/>
            <a:ext cx="2507768" cy="3280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5E5139FC-7A7D-3140-A8D9-25791CE19A82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095671" y="763317"/>
            <a:ext cx="2507768" cy="328004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4CFC9A22-E298-3242-B179-F824DF564E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6554" y="4839314"/>
            <a:ext cx="272011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A8AA7499-8CDB-DE40-9584-5EA985C1D57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36554" y="4182089"/>
            <a:ext cx="272011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FEFE78AE-D4DC-3B4D-AEB0-61B1CEFC1B2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722926" y="4839314"/>
            <a:ext cx="272011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498F6145-42E0-C840-8075-693A298C235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722926" y="4182089"/>
            <a:ext cx="272011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lt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377EDF4-1438-D745-A1B1-5495AD871E0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883311" y="4839314"/>
            <a:ext cx="272011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EEFCF2A5-BCEB-3848-AB7A-97582B893B3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883311" y="4182089"/>
            <a:ext cx="272011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04520BC-A40E-9546-B48F-60FF3B3D63D4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202349"/>
            <a:ext cx="0" cy="4567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50">
            <a:extLst>
              <a:ext uri="{FF2B5EF4-FFF2-40B4-BE49-F238E27FC236}">
                <a16:creationId xmlns:a16="http://schemas.microsoft.com/office/drawing/2014/main" id="{471ABB44-5400-8949-99EF-05BB6968A07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258241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29" name="Picture 28" descr="A drawing of a face&#10;&#10;Description automatically generated">
            <a:extLst>
              <a:ext uri="{FF2B5EF4-FFF2-40B4-BE49-F238E27FC236}">
                <a16:creationId xmlns:a16="http://schemas.microsoft.com/office/drawing/2014/main" id="{AA8F20BE-DCB6-A14E-8A4E-F982C48D81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2" y="6258206"/>
            <a:ext cx="932196" cy="33351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8BB68D-5079-714B-8D2C-33C9E9AB4B29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3EBC860B-4258-3244-8DA0-82FCE2D868D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88F0BF0-2AE0-6740-B9A5-6238C1FC8CB8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7851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8, Set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D63C299-087C-654F-A8FE-4F82DF4D56BE}"/>
              </a:ext>
            </a:extLst>
          </p:cNvPr>
          <p:cNvSpPr/>
          <p:nvPr userDrawn="1"/>
        </p:nvSpPr>
        <p:spPr>
          <a:xfrm>
            <a:off x="0" y="0"/>
            <a:ext cx="12206956" cy="6858000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18213EE-D426-CD46-905C-48AD8DE47543}"/>
              </a:ext>
            </a:extLst>
          </p:cNvPr>
          <p:cNvSpPr/>
          <p:nvPr userDrawn="1"/>
        </p:nvSpPr>
        <p:spPr>
          <a:xfrm>
            <a:off x="536554" y="563293"/>
            <a:ext cx="2507768" cy="3280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2D7E33-D37C-154F-B44A-22DC7B6FCD97}"/>
              </a:ext>
            </a:extLst>
          </p:cNvPr>
          <p:cNvSpPr/>
          <p:nvPr userDrawn="1"/>
        </p:nvSpPr>
        <p:spPr>
          <a:xfrm>
            <a:off x="4722926" y="563293"/>
            <a:ext cx="2507768" cy="3280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56AB6FE-DC00-E945-A078-4F1AC5790502}"/>
              </a:ext>
            </a:extLst>
          </p:cNvPr>
          <p:cNvSpPr/>
          <p:nvPr userDrawn="1"/>
        </p:nvSpPr>
        <p:spPr>
          <a:xfrm>
            <a:off x="8883311" y="563293"/>
            <a:ext cx="2507768" cy="3280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4CFC9A22-E298-3242-B179-F824DF564E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6554" y="4839314"/>
            <a:ext cx="272011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A8AA7499-8CDB-DE40-9584-5EA985C1D57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36554" y="4182089"/>
            <a:ext cx="272011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FEFE78AE-D4DC-3B4D-AEB0-61B1CEFC1B2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722926" y="4839314"/>
            <a:ext cx="272011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498F6145-42E0-C840-8075-693A298C235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722926" y="4182089"/>
            <a:ext cx="272011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lt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377EDF4-1438-D745-A1B1-5495AD871E0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883311" y="4839314"/>
            <a:ext cx="272011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EEFCF2A5-BCEB-3848-AB7A-97582B893B3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883311" y="4182089"/>
            <a:ext cx="272011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04520BC-A40E-9546-B48F-60FF3B3D63D4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202349"/>
            <a:ext cx="0" cy="4567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50">
            <a:extLst>
              <a:ext uri="{FF2B5EF4-FFF2-40B4-BE49-F238E27FC236}">
                <a16:creationId xmlns:a16="http://schemas.microsoft.com/office/drawing/2014/main" id="{471ABB44-5400-8949-99EF-05BB6968A07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258241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29" name="Picture 28" descr="A drawing of a face&#10;&#10;Description automatically generated">
            <a:extLst>
              <a:ext uri="{FF2B5EF4-FFF2-40B4-BE49-F238E27FC236}">
                <a16:creationId xmlns:a16="http://schemas.microsoft.com/office/drawing/2014/main" id="{AA8F20BE-DCB6-A14E-8A4E-F982C48D81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2" y="6258206"/>
            <a:ext cx="932196" cy="33351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8BB68D-5079-714B-8D2C-33C9E9AB4B29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3EBC860B-4258-3244-8DA0-82FCE2D868D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88F0BF0-2AE0-6740-B9A5-6238C1FC8CB8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 descr="A person sitting on a bench&#10;&#10;Description automatically generated">
            <a:extLst>
              <a:ext uri="{FF2B5EF4-FFF2-40B4-BE49-F238E27FC236}">
                <a16:creationId xmlns:a16="http://schemas.microsoft.com/office/drawing/2014/main" id="{FCDAD9AD-F061-7E44-AEBA-3039370D60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901" y="763316"/>
            <a:ext cx="2507768" cy="3280046"/>
          </a:xfrm>
          <a:prstGeom prst="rect">
            <a:avLst/>
          </a:prstGeom>
        </p:spPr>
      </p:pic>
      <p:pic>
        <p:nvPicPr>
          <p:cNvPr id="46" name="Picture 45" descr="A picture containing book, shelf, library, indoor&#10;&#10;Description automatically generated">
            <a:extLst>
              <a:ext uri="{FF2B5EF4-FFF2-40B4-BE49-F238E27FC236}">
                <a16:creationId xmlns:a16="http://schemas.microsoft.com/office/drawing/2014/main" id="{9155A009-9633-2344-9072-2DF6C34797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5272" y="763316"/>
            <a:ext cx="2507768" cy="3280046"/>
          </a:xfrm>
          <a:prstGeom prst="rect">
            <a:avLst/>
          </a:prstGeom>
        </p:spPr>
      </p:pic>
      <p:pic>
        <p:nvPicPr>
          <p:cNvPr id="47" name="Picture 46" descr="A person standing in front of a book shelf&#10;&#10;Description automatically generated">
            <a:extLst>
              <a:ext uri="{FF2B5EF4-FFF2-40B4-BE49-F238E27FC236}">
                <a16:creationId xmlns:a16="http://schemas.microsoft.com/office/drawing/2014/main" id="{7757B8E4-974C-104D-ADC2-BECB16A7E0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95657" y="763316"/>
            <a:ext cx="2507768" cy="32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978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9, Editabl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D1217771-EE82-0F42-80A7-720C5FC6D376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7998744" y="2814638"/>
            <a:ext cx="4186238" cy="404336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8792D15C-7D4E-6C41-BBD9-FDBBDFFF7F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324C9AC-2A84-6148-9C72-CB752EF48B9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0">
            <a:extLst>
              <a:ext uri="{FF2B5EF4-FFF2-40B4-BE49-F238E27FC236}">
                <a16:creationId xmlns:a16="http://schemas.microsoft.com/office/drawing/2014/main" id="{17D48BBF-F126-3745-A9D0-05AB52C489D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377EDF4-1438-D745-A1B1-5495AD871E0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226816" y="1374496"/>
            <a:ext cx="366805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EEFCF2A5-BCEB-3848-AB7A-97582B893B3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226816" y="715340"/>
            <a:ext cx="366805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8D55EE-D99D-DC4E-96F5-C11E59AFBECB}"/>
              </a:ext>
            </a:extLst>
          </p:cNvPr>
          <p:cNvSpPr/>
          <p:nvPr userDrawn="1"/>
        </p:nvSpPr>
        <p:spPr>
          <a:xfrm>
            <a:off x="4261972" y="0"/>
            <a:ext cx="3668055" cy="6858000"/>
          </a:xfrm>
          <a:prstGeom prst="rect">
            <a:avLst/>
          </a:prstGeom>
          <a:gradFill flip="none" rotWithShape="1">
            <a:gsLst>
              <a:gs pos="0">
                <a:srgbClr val="40C2CC"/>
              </a:gs>
              <a:gs pos="100000">
                <a:srgbClr val="586FB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015901-66BA-9E40-94D8-2825AEBDBF46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33C9DFD7-D242-E142-A659-B06C6B6270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6A9EB07-7CC3-2C49-9432-D160AE5FC5C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5">
            <a:extLst>
              <a:ext uri="{FF2B5EF4-FFF2-40B4-BE49-F238E27FC236}">
                <a16:creationId xmlns:a16="http://schemas.microsoft.com/office/drawing/2014/main" id="{552CEE29-D85F-064F-A20C-38062195DE1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30088" y="4932083"/>
            <a:ext cx="3635094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CCCF0FD9-DA6C-0C46-93DE-51399038E23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30088" y="4272927"/>
            <a:ext cx="3635094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D38B709C-DA17-C943-BA6A-9B2C14CB986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0" y="1"/>
            <a:ext cx="4186238" cy="404336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0" name="Text Placeholder 24">
            <a:extLst>
              <a:ext uri="{FF2B5EF4-FFF2-40B4-BE49-F238E27FC236}">
                <a16:creationId xmlns:a16="http://schemas.microsoft.com/office/drawing/2014/main" id="{F6D0120D-3C78-1D4E-A550-83DDA587343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83027" y="715340"/>
            <a:ext cx="3203648" cy="16923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4D465B57-5244-6E40-BE55-2442F7988BF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83028" y="2814639"/>
            <a:ext cx="3203647" cy="3150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18585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9, Set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erson in a blue dress&#10;&#10;Description automatically generated">
            <a:extLst>
              <a:ext uri="{FF2B5EF4-FFF2-40B4-BE49-F238E27FC236}">
                <a16:creationId xmlns:a16="http://schemas.microsoft.com/office/drawing/2014/main" id="{5EACB722-9279-6A49-ADD7-6AEF16265B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5760" y="2814638"/>
            <a:ext cx="4179222" cy="4043362"/>
          </a:xfrm>
          <a:prstGeom prst="rect">
            <a:avLst/>
          </a:prstGeom>
        </p:spPr>
      </p:pic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8792D15C-7D4E-6C41-BBD9-FDBBDFFF7FA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324C9AC-2A84-6148-9C72-CB752EF48B9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0">
            <a:extLst>
              <a:ext uri="{FF2B5EF4-FFF2-40B4-BE49-F238E27FC236}">
                <a16:creationId xmlns:a16="http://schemas.microsoft.com/office/drawing/2014/main" id="{17D48BBF-F126-3745-A9D0-05AB52C489D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377EDF4-1438-D745-A1B1-5495AD871E0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226816" y="1374496"/>
            <a:ext cx="366805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EEFCF2A5-BCEB-3848-AB7A-97582B893B3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226816" y="715340"/>
            <a:ext cx="366805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8D55EE-D99D-DC4E-96F5-C11E59AFBECB}"/>
              </a:ext>
            </a:extLst>
          </p:cNvPr>
          <p:cNvSpPr/>
          <p:nvPr userDrawn="1"/>
        </p:nvSpPr>
        <p:spPr>
          <a:xfrm>
            <a:off x="4261972" y="0"/>
            <a:ext cx="3668055" cy="6858000"/>
          </a:xfrm>
          <a:prstGeom prst="rect">
            <a:avLst/>
          </a:prstGeom>
          <a:gradFill flip="none" rotWithShape="1">
            <a:gsLst>
              <a:gs pos="0">
                <a:srgbClr val="40C2CC"/>
              </a:gs>
              <a:gs pos="100000">
                <a:srgbClr val="586FB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015901-66BA-9E40-94D8-2825AEBDBF46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33C9DFD7-D242-E142-A659-B06C6B6270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6A9EB07-7CC3-2C49-9432-D160AE5FC5C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5">
            <a:extLst>
              <a:ext uri="{FF2B5EF4-FFF2-40B4-BE49-F238E27FC236}">
                <a16:creationId xmlns:a16="http://schemas.microsoft.com/office/drawing/2014/main" id="{552CEE29-D85F-064F-A20C-38062195DE1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30088" y="4932083"/>
            <a:ext cx="3635094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CCCF0FD9-DA6C-0C46-93DE-51399038E23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30088" y="4272927"/>
            <a:ext cx="3635094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22" name="Picture 21" descr="A group of people in a room&#10;&#10;Description automatically generated">
            <a:extLst>
              <a:ext uri="{FF2B5EF4-FFF2-40B4-BE49-F238E27FC236}">
                <a16:creationId xmlns:a16="http://schemas.microsoft.com/office/drawing/2014/main" id="{FC84D97F-51AA-B24B-9B20-C59DF16B32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186239" cy="4026945"/>
          </a:xfrm>
          <a:prstGeom prst="rect">
            <a:avLst/>
          </a:prstGeom>
        </p:spPr>
      </p:pic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20A4886-405F-754C-8822-BF883FAF379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83027" y="715340"/>
            <a:ext cx="3203648" cy="16923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9FB4E49F-E620-DF49-B4C0-71FB35B516D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83028" y="2814639"/>
            <a:ext cx="3203647" cy="3150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58857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0, Editabl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58D55EE-D99D-DC4E-96F5-C11E59AFBECB}"/>
              </a:ext>
            </a:extLst>
          </p:cNvPr>
          <p:cNvSpPr/>
          <p:nvPr userDrawn="1"/>
        </p:nvSpPr>
        <p:spPr>
          <a:xfrm flipH="1">
            <a:off x="7983463" y="0"/>
            <a:ext cx="4201517" cy="2752042"/>
          </a:xfrm>
          <a:prstGeom prst="rect">
            <a:avLst/>
          </a:prstGeom>
          <a:gradFill flip="none" rotWithShape="1">
            <a:gsLst>
              <a:gs pos="0">
                <a:srgbClr val="40C2CC"/>
              </a:gs>
              <a:gs pos="100000">
                <a:srgbClr val="586FB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26D101-E289-C84B-AFB9-5D26C0731443}"/>
              </a:ext>
            </a:extLst>
          </p:cNvPr>
          <p:cNvSpPr/>
          <p:nvPr userDrawn="1"/>
        </p:nvSpPr>
        <p:spPr>
          <a:xfrm flipH="1">
            <a:off x="0" y="4105958"/>
            <a:ext cx="4201517" cy="2752042"/>
          </a:xfrm>
          <a:prstGeom prst="rect">
            <a:avLst/>
          </a:prstGeom>
          <a:gradFill flip="none" rotWithShape="1">
            <a:gsLst>
              <a:gs pos="0">
                <a:srgbClr val="40C2CC"/>
              </a:gs>
              <a:gs pos="100000">
                <a:srgbClr val="586FB5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D1217771-EE82-0F42-80A7-720C5FC6D376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7998744" y="2814638"/>
            <a:ext cx="4186238" cy="404336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1377EDF4-1438-D745-A1B1-5495AD871E0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226816" y="1374496"/>
            <a:ext cx="366805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EEFCF2A5-BCEB-3848-AB7A-97582B893B3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226816" y="715340"/>
            <a:ext cx="366805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015901-66BA-9E40-94D8-2825AEBDBF46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33C9DFD7-D242-E142-A659-B06C6B6270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6A9EB07-7CC3-2C49-9432-D160AE5FC5C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5">
            <a:extLst>
              <a:ext uri="{FF2B5EF4-FFF2-40B4-BE49-F238E27FC236}">
                <a16:creationId xmlns:a16="http://schemas.microsoft.com/office/drawing/2014/main" id="{552CEE29-D85F-064F-A20C-38062195DE1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30088" y="4932083"/>
            <a:ext cx="3635094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CCCF0FD9-DA6C-0C46-93DE-51399038E23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30088" y="4272927"/>
            <a:ext cx="3635094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D38B709C-DA17-C943-BA6A-9B2C14CB986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0" y="1"/>
            <a:ext cx="4186238" cy="404336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0" name="Text Placeholder 24">
            <a:extLst>
              <a:ext uri="{FF2B5EF4-FFF2-40B4-BE49-F238E27FC236}">
                <a16:creationId xmlns:a16="http://schemas.microsoft.com/office/drawing/2014/main" id="{F6D0120D-3C78-1D4E-A550-83DDA587343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83027" y="715340"/>
            <a:ext cx="3203648" cy="16923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4D465B57-5244-6E40-BE55-2442F7988BF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83028" y="2814639"/>
            <a:ext cx="3203647" cy="3150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1A12209-4AE6-2946-8AA8-61BBDA3CBFF2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202349"/>
            <a:ext cx="0" cy="4567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50">
            <a:extLst>
              <a:ext uri="{FF2B5EF4-FFF2-40B4-BE49-F238E27FC236}">
                <a16:creationId xmlns:a16="http://schemas.microsoft.com/office/drawing/2014/main" id="{13C16546-5B3F-7245-A248-DD9780C7B42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258241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22" name="Picture 21" descr="A drawing of a face&#10;&#10;Description automatically generated">
            <a:extLst>
              <a:ext uri="{FF2B5EF4-FFF2-40B4-BE49-F238E27FC236}">
                <a16:creationId xmlns:a16="http://schemas.microsoft.com/office/drawing/2014/main" id="{A71E5D32-F1E5-0F47-936B-FC8F89042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2" y="6258206"/>
            <a:ext cx="932196" cy="33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54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0, Set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erson in a blue dress&#10;&#10;Description automatically generated">
            <a:extLst>
              <a:ext uri="{FF2B5EF4-FFF2-40B4-BE49-F238E27FC236}">
                <a16:creationId xmlns:a16="http://schemas.microsoft.com/office/drawing/2014/main" id="{5EACB722-9279-6A49-ADD7-6AEF16265B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5760" y="2814638"/>
            <a:ext cx="4179222" cy="404336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2015901-66BA-9E40-94D8-2825AEBDBF46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33C9DFD7-D242-E142-A659-B06C6B6270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6A9EB07-7CC3-2C49-9432-D160AE5FC5C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group of people in a room&#10;&#10;Description automatically generated">
            <a:extLst>
              <a:ext uri="{FF2B5EF4-FFF2-40B4-BE49-F238E27FC236}">
                <a16:creationId xmlns:a16="http://schemas.microsoft.com/office/drawing/2014/main" id="{FC84D97F-51AA-B24B-9B20-C59DF16B32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186239" cy="402694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5652B74-0A10-CD40-B55D-5EC84C6DF26C}"/>
              </a:ext>
            </a:extLst>
          </p:cNvPr>
          <p:cNvSpPr/>
          <p:nvPr userDrawn="1"/>
        </p:nvSpPr>
        <p:spPr>
          <a:xfrm flipH="1">
            <a:off x="7983463" y="0"/>
            <a:ext cx="4201517" cy="2752042"/>
          </a:xfrm>
          <a:prstGeom prst="rect">
            <a:avLst/>
          </a:prstGeom>
          <a:gradFill flip="none" rotWithShape="1">
            <a:gsLst>
              <a:gs pos="0">
                <a:srgbClr val="40C2CC"/>
              </a:gs>
              <a:gs pos="100000">
                <a:srgbClr val="586FB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2991E54-2791-EF4E-B3A1-AEC1485F4398}"/>
              </a:ext>
            </a:extLst>
          </p:cNvPr>
          <p:cNvSpPr/>
          <p:nvPr userDrawn="1"/>
        </p:nvSpPr>
        <p:spPr>
          <a:xfrm flipH="1">
            <a:off x="0" y="4105958"/>
            <a:ext cx="4201517" cy="2752042"/>
          </a:xfrm>
          <a:prstGeom prst="rect">
            <a:avLst/>
          </a:prstGeom>
          <a:gradFill flip="none" rotWithShape="1">
            <a:gsLst>
              <a:gs pos="0">
                <a:srgbClr val="40C2CC"/>
              </a:gs>
              <a:gs pos="100000">
                <a:srgbClr val="586FB5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AFEAF9A9-B857-BD42-B302-95F3A2C95B7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226816" y="1374496"/>
            <a:ext cx="3668055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BE59D219-312C-A648-9111-92306BDBF68E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226816" y="715340"/>
            <a:ext cx="3668055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35D415FF-D4A5-4C4F-B5AB-D6B964B3A79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30088" y="4932083"/>
            <a:ext cx="3635094" cy="10331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60873FE4-0A37-A841-B63C-228441FE9525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30088" y="4272927"/>
            <a:ext cx="3635094" cy="5184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1" name="Text Placeholder 24">
            <a:extLst>
              <a:ext uri="{FF2B5EF4-FFF2-40B4-BE49-F238E27FC236}">
                <a16:creationId xmlns:a16="http://schemas.microsoft.com/office/drawing/2014/main" id="{B509DFED-2674-2546-A5D5-6948C5EBA91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83027" y="715340"/>
            <a:ext cx="3203648" cy="16923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gradFill>
                  <a:gsLst>
                    <a:gs pos="13000">
                      <a:srgbClr val="40C2CC"/>
                    </a:gs>
                    <a:gs pos="85000">
                      <a:srgbClr val="586FB5"/>
                    </a:gs>
                  </a:gsLst>
                  <a:lin ang="13500000" scaled="1"/>
                </a:gra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E2A05621-2E53-C844-B0FB-ADE6DD142C9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83028" y="2814639"/>
            <a:ext cx="3203647" cy="31506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D12383A-DCD1-D64B-89EB-839BE2F0964E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202349"/>
            <a:ext cx="0" cy="4567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ontent Placeholder 50">
            <a:extLst>
              <a:ext uri="{FF2B5EF4-FFF2-40B4-BE49-F238E27FC236}">
                <a16:creationId xmlns:a16="http://schemas.microsoft.com/office/drawing/2014/main" id="{F0B3AA6C-199D-424F-8815-0FBFCDF87BE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258241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47" name="Picture 46" descr="A drawing of a face&#10;&#10;Description automatically generated">
            <a:extLst>
              <a:ext uri="{FF2B5EF4-FFF2-40B4-BE49-F238E27FC236}">
                <a16:creationId xmlns:a16="http://schemas.microsoft.com/office/drawing/2014/main" id="{A3E0E33F-4E4D-E740-A4F7-6344F6EDB8E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2" y="6258206"/>
            <a:ext cx="932196" cy="33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2912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1, Editabl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18213EE-D426-CD46-905C-48AD8DE47543}"/>
              </a:ext>
            </a:extLst>
          </p:cNvPr>
          <p:cNvSpPr/>
          <p:nvPr userDrawn="1"/>
        </p:nvSpPr>
        <p:spPr>
          <a:xfrm>
            <a:off x="330088" y="763316"/>
            <a:ext cx="10338185" cy="5051695"/>
          </a:xfrm>
          <a:prstGeom prst="rect">
            <a:avLst/>
          </a:prstGeom>
          <a:noFill/>
          <a:ln w="82550">
            <a:gradFill>
              <a:gsLst>
                <a:gs pos="0">
                  <a:srgbClr val="40C2CC"/>
                </a:gs>
                <a:gs pos="100000">
                  <a:srgbClr val="586FB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8792D15C-7D4E-6C41-BBD9-FDBBDFFF7F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324C9AC-2A84-6148-9C72-CB752EF48B9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0">
            <a:extLst>
              <a:ext uri="{FF2B5EF4-FFF2-40B4-BE49-F238E27FC236}">
                <a16:creationId xmlns:a16="http://schemas.microsoft.com/office/drawing/2014/main" id="{17D48BBF-F126-3745-A9D0-05AB52C489D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1F56EA-4200-AF4B-A054-82283A8D7A59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091FE925-D57D-8A42-ABAA-F42883A887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D351E03-E332-6B47-B173-EDF4800082F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D48F3E6-91F9-C64B-9F35-F54C5D7E234E}"/>
              </a:ext>
            </a:extLst>
          </p:cNvPr>
          <p:cNvSpPr/>
          <p:nvPr userDrawn="1"/>
        </p:nvSpPr>
        <p:spPr>
          <a:xfrm>
            <a:off x="9331454" y="1323203"/>
            <a:ext cx="2860546" cy="3931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24B70D55-7AC2-4C45-9694-5A5F1B9AB15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331454" y="1649141"/>
            <a:ext cx="2860546" cy="328004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50DD3590-D3B4-2C40-9094-F939F7C016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856" y="1014413"/>
            <a:ext cx="8300543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ED869BDE-98DB-4745-B61A-19C665683B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4856" y="2122902"/>
            <a:ext cx="8300537" cy="3436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11760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1, Set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18213EE-D426-CD46-905C-48AD8DE47543}"/>
              </a:ext>
            </a:extLst>
          </p:cNvPr>
          <p:cNvSpPr/>
          <p:nvPr userDrawn="1"/>
        </p:nvSpPr>
        <p:spPr>
          <a:xfrm>
            <a:off x="330088" y="763316"/>
            <a:ext cx="10338185" cy="5051695"/>
          </a:xfrm>
          <a:prstGeom prst="rect">
            <a:avLst/>
          </a:prstGeom>
          <a:noFill/>
          <a:ln w="82550">
            <a:gradFill>
              <a:gsLst>
                <a:gs pos="0">
                  <a:srgbClr val="40C2CC"/>
                </a:gs>
                <a:gs pos="100000">
                  <a:srgbClr val="586FB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8792D15C-7D4E-6C41-BBD9-FDBBDFFF7F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324C9AC-2A84-6148-9C72-CB752EF48B9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0">
            <a:extLst>
              <a:ext uri="{FF2B5EF4-FFF2-40B4-BE49-F238E27FC236}">
                <a16:creationId xmlns:a16="http://schemas.microsoft.com/office/drawing/2014/main" id="{17D48BBF-F126-3745-A9D0-05AB52C489D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1F56EA-4200-AF4B-A054-82283A8D7A59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091FE925-D57D-8A42-ABAA-F42883A887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D351E03-E332-6B47-B173-EDF4800082F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D48F3E6-91F9-C64B-9F35-F54C5D7E234E}"/>
              </a:ext>
            </a:extLst>
          </p:cNvPr>
          <p:cNvSpPr/>
          <p:nvPr userDrawn="1"/>
        </p:nvSpPr>
        <p:spPr>
          <a:xfrm>
            <a:off x="9331454" y="1323203"/>
            <a:ext cx="2860546" cy="3931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50DD3590-D3B4-2C40-9094-F939F7C016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856" y="1014413"/>
            <a:ext cx="8300543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ED869BDE-98DB-4745-B61A-19C665683B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4856" y="2122902"/>
            <a:ext cx="8300537" cy="3436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9" name="Picture 18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83A47828-B679-424E-A5E6-AAADC7E493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1454" y="1649140"/>
            <a:ext cx="2860546" cy="328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2683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2, Editabl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0106C36-F755-414E-A885-01212F2D9361}"/>
              </a:ext>
            </a:extLst>
          </p:cNvPr>
          <p:cNvSpPr/>
          <p:nvPr userDrawn="1"/>
        </p:nvSpPr>
        <p:spPr>
          <a:xfrm>
            <a:off x="0" y="0"/>
            <a:ext cx="12206956" cy="6858000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18213EE-D426-CD46-905C-48AD8DE47543}"/>
              </a:ext>
            </a:extLst>
          </p:cNvPr>
          <p:cNvSpPr/>
          <p:nvPr userDrawn="1"/>
        </p:nvSpPr>
        <p:spPr>
          <a:xfrm>
            <a:off x="330088" y="763316"/>
            <a:ext cx="10338185" cy="5051695"/>
          </a:xfrm>
          <a:prstGeom prst="rect">
            <a:avLst/>
          </a:prstGeom>
          <a:noFill/>
          <a:ln w="825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1F727375-43CD-7F43-962F-3D0CC0D6D64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7001972" y="2092960"/>
            <a:ext cx="3962400" cy="3779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48F3E6-91F9-C64B-9F35-F54C5D7E234E}"/>
              </a:ext>
            </a:extLst>
          </p:cNvPr>
          <p:cNvSpPr/>
          <p:nvPr userDrawn="1"/>
        </p:nvSpPr>
        <p:spPr>
          <a:xfrm>
            <a:off x="9331454" y="1323203"/>
            <a:ext cx="2860546" cy="3931920"/>
          </a:xfrm>
          <a:prstGeom prst="rect">
            <a:avLst/>
          </a:prstGeom>
          <a:gradFill flip="none" rotWithShape="1">
            <a:gsLst>
              <a:gs pos="0">
                <a:srgbClr val="4D94BF"/>
              </a:gs>
              <a:gs pos="19000">
                <a:srgbClr val="4B9BC1"/>
              </a:gs>
              <a:gs pos="100000">
                <a:srgbClr val="40C2CC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24B70D55-7AC2-4C45-9694-5A5F1B9AB15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331454" y="1649141"/>
            <a:ext cx="2860546" cy="328004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50DD3590-D3B4-2C40-9094-F939F7C016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856" y="1014413"/>
            <a:ext cx="8300543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ED869BDE-98DB-4745-B61A-19C665683B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4856" y="2122902"/>
            <a:ext cx="8300537" cy="3436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FB84652-6945-1C4A-9513-7F9F4C189790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202349"/>
            <a:ext cx="0" cy="4567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50">
            <a:extLst>
              <a:ext uri="{FF2B5EF4-FFF2-40B4-BE49-F238E27FC236}">
                <a16:creationId xmlns:a16="http://schemas.microsoft.com/office/drawing/2014/main" id="{F82985E2-324F-7F4D-864A-1E9230C8086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258241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19" name="Picture 18" descr="A drawing of a face&#10;&#10;Description automatically generated">
            <a:extLst>
              <a:ext uri="{FF2B5EF4-FFF2-40B4-BE49-F238E27FC236}">
                <a16:creationId xmlns:a16="http://schemas.microsoft.com/office/drawing/2014/main" id="{4F6C4825-544F-8847-86E2-3AC7813DD9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2" y="6258206"/>
            <a:ext cx="932196" cy="33351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BB64764-7D83-974D-9F2C-BABD6355516A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160E8F2-E6D9-B348-B760-FD36685160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6372D7F-4EBA-ED4C-A7B3-309A940279DD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1214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2, Set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B69438A-99B9-494C-B27D-A5D7AA0408D6}"/>
              </a:ext>
            </a:extLst>
          </p:cNvPr>
          <p:cNvSpPr/>
          <p:nvPr userDrawn="1"/>
        </p:nvSpPr>
        <p:spPr>
          <a:xfrm>
            <a:off x="0" y="0"/>
            <a:ext cx="12206956" cy="6858000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18213EE-D426-CD46-905C-48AD8DE47543}"/>
              </a:ext>
            </a:extLst>
          </p:cNvPr>
          <p:cNvSpPr/>
          <p:nvPr userDrawn="1"/>
        </p:nvSpPr>
        <p:spPr>
          <a:xfrm>
            <a:off x="330088" y="763316"/>
            <a:ext cx="10338185" cy="5051695"/>
          </a:xfrm>
          <a:prstGeom prst="rect">
            <a:avLst/>
          </a:prstGeom>
          <a:noFill/>
          <a:ln w="825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B616E6D-919D-434C-9E04-5A69E84D2A64}"/>
              </a:ext>
            </a:extLst>
          </p:cNvPr>
          <p:cNvSpPr/>
          <p:nvPr userDrawn="1"/>
        </p:nvSpPr>
        <p:spPr>
          <a:xfrm>
            <a:off x="9331454" y="1323203"/>
            <a:ext cx="2860546" cy="3931920"/>
          </a:xfrm>
          <a:prstGeom prst="rect">
            <a:avLst/>
          </a:prstGeom>
          <a:gradFill flip="none" rotWithShape="1">
            <a:gsLst>
              <a:gs pos="0">
                <a:srgbClr val="4D94BF"/>
              </a:gs>
              <a:gs pos="19000">
                <a:srgbClr val="4B9BC1"/>
              </a:gs>
              <a:gs pos="100000">
                <a:srgbClr val="40C2CC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1F727375-43CD-7F43-962F-3D0CC0D6D64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7001972" y="2092960"/>
            <a:ext cx="3962400" cy="3779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50DD3590-D3B4-2C40-9094-F939F7C016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856" y="1014413"/>
            <a:ext cx="8300543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ED869BDE-98DB-4745-B61A-19C665683B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4856" y="2122902"/>
            <a:ext cx="8300537" cy="3436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FB84652-6945-1C4A-9513-7F9F4C189790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202349"/>
            <a:ext cx="0" cy="4567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50">
            <a:extLst>
              <a:ext uri="{FF2B5EF4-FFF2-40B4-BE49-F238E27FC236}">
                <a16:creationId xmlns:a16="http://schemas.microsoft.com/office/drawing/2014/main" id="{F82985E2-324F-7F4D-864A-1E9230C8086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258241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19" name="Picture 18" descr="A drawing of a face&#10;&#10;Description automatically generated">
            <a:extLst>
              <a:ext uri="{FF2B5EF4-FFF2-40B4-BE49-F238E27FC236}">
                <a16:creationId xmlns:a16="http://schemas.microsoft.com/office/drawing/2014/main" id="{4F6C4825-544F-8847-86E2-3AC7813DD9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2" y="6258206"/>
            <a:ext cx="932196" cy="33351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BB64764-7D83-974D-9F2C-BABD6355516A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160E8F2-E6D9-B348-B760-FD36685160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6372D7F-4EBA-ED4C-A7B3-309A940279DD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A group of people standing around a table&#10;&#10;Description automatically generated">
            <a:extLst>
              <a:ext uri="{FF2B5EF4-FFF2-40B4-BE49-F238E27FC236}">
                <a16:creationId xmlns:a16="http://schemas.microsoft.com/office/drawing/2014/main" id="{3D791910-B834-8048-A421-CAE1F2F77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1448" y="1649140"/>
            <a:ext cx="2875508" cy="32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189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3, Editabl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0106C36-F755-414E-A885-01212F2D9361}"/>
              </a:ext>
            </a:extLst>
          </p:cNvPr>
          <p:cNvSpPr/>
          <p:nvPr userDrawn="1"/>
        </p:nvSpPr>
        <p:spPr>
          <a:xfrm>
            <a:off x="9331454" y="0"/>
            <a:ext cx="2875502" cy="6858000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50DD3590-D3B4-2C40-9094-F939F7C016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856" y="595642"/>
            <a:ext cx="7371861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ED869BDE-98DB-4745-B61A-19C665683B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4857" y="1820771"/>
            <a:ext cx="7371856" cy="42114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B64764-7D83-974D-9F2C-BABD6355516A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160E8F2-E6D9-B348-B760-FD36685160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6372D7F-4EBA-ED4C-A7B3-309A940279DD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rallelogram 1">
            <a:extLst>
              <a:ext uri="{FF2B5EF4-FFF2-40B4-BE49-F238E27FC236}">
                <a16:creationId xmlns:a16="http://schemas.microsoft.com/office/drawing/2014/main" id="{A41E3891-5B24-EB41-9E19-AE28D89AFF1E}"/>
              </a:ext>
            </a:extLst>
          </p:cNvPr>
          <p:cNvSpPr/>
          <p:nvPr userDrawn="1"/>
        </p:nvSpPr>
        <p:spPr>
          <a:xfrm>
            <a:off x="8458200" y="685800"/>
            <a:ext cx="3383757" cy="5346429"/>
          </a:xfrm>
          <a:prstGeom prst="parallelogram">
            <a:avLst>
              <a:gd name="adj" fmla="val 44185"/>
            </a:avLst>
          </a:prstGeom>
          <a:noFill/>
          <a:ln w="952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5F35B53-A0E7-F141-894B-C01AA41459E7}"/>
              </a:ext>
            </a:extLst>
          </p:cNvPr>
          <p:cNvSpPr/>
          <p:nvPr userDrawn="1"/>
        </p:nvSpPr>
        <p:spPr>
          <a:xfrm>
            <a:off x="8402242" y="595642"/>
            <a:ext cx="3383757" cy="5346429"/>
          </a:xfrm>
          <a:prstGeom prst="parallelogram">
            <a:avLst>
              <a:gd name="adj" fmla="val 44185"/>
            </a:avLst>
          </a:prstGeom>
          <a:noFill/>
          <a:ln w="95250">
            <a:gradFill flip="none" rotWithShape="1">
              <a:gsLst>
                <a:gs pos="3000">
                  <a:srgbClr val="586FB5"/>
                </a:gs>
                <a:gs pos="100000">
                  <a:srgbClr val="40C2CC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close up of a sign&#10;&#10;Description automatically generated">
            <a:extLst>
              <a:ext uri="{FF2B5EF4-FFF2-40B4-BE49-F238E27FC236}">
                <a16:creationId xmlns:a16="http://schemas.microsoft.com/office/drawing/2014/main" id="{E08BDD36-0840-CF44-8850-E32B873F2C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774A91E-7B32-6846-8CF7-07C4DA925A5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50">
            <a:extLst>
              <a:ext uri="{FF2B5EF4-FFF2-40B4-BE49-F238E27FC236}">
                <a16:creationId xmlns:a16="http://schemas.microsoft.com/office/drawing/2014/main" id="{5B008765-0F97-334B-862A-8C5E17E33929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573E7796-A6D4-4A49-B840-4EFFD17096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402237" y="1014413"/>
            <a:ext cx="1778321" cy="26203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AA34691-D130-5341-BA5E-53897C893E74}"/>
              </a:ext>
            </a:extLst>
          </p:cNvPr>
          <p:cNvCxnSpPr>
            <a:cxnSpLocks/>
          </p:cNvCxnSpPr>
          <p:nvPr userDrawn="1"/>
        </p:nvCxnSpPr>
        <p:spPr>
          <a:xfrm>
            <a:off x="614856" y="1656001"/>
            <a:ext cx="7371857" cy="0"/>
          </a:xfrm>
          <a:prstGeom prst="line">
            <a:avLst/>
          </a:prstGeom>
          <a:ln w="101600">
            <a:gradFill flip="none" rotWithShape="1">
              <a:gsLst>
                <a:gs pos="56000">
                  <a:srgbClr val="40C2CC"/>
                </a:gs>
                <a:gs pos="91000">
                  <a:srgbClr val="586F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8839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3, Set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0106C36-F755-414E-A885-01212F2D9361}"/>
              </a:ext>
            </a:extLst>
          </p:cNvPr>
          <p:cNvSpPr/>
          <p:nvPr userDrawn="1"/>
        </p:nvSpPr>
        <p:spPr>
          <a:xfrm>
            <a:off x="9331454" y="0"/>
            <a:ext cx="2875502" cy="6858000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B64764-7D83-974D-9F2C-BABD6355516A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160E8F2-E6D9-B348-B760-FD36685160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6372D7F-4EBA-ED4C-A7B3-309A940279DD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rallelogram 1">
            <a:extLst>
              <a:ext uri="{FF2B5EF4-FFF2-40B4-BE49-F238E27FC236}">
                <a16:creationId xmlns:a16="http://schemas.microsoft.com/office/drawing/2014/main" id="{A41E3891-5B24-EB41-9E19-AE28D89AFF1E}"/>
              </a:ext>
            </a:extLst>
          </p:cNvPr>
          <p:cNvSpPr/>
          <p:nvPr userDrawn="1"/>
        </p:nvSpPr>
        <p:spPr>
          <a:xfrm>
            <a:off x="8458200" y="685800"/>
            <a:ext cx="3383757" cy="5346429"/>
          </a:xfrm>
          <a:prstGeom prst="parallelogram">
            <a:avLst>
              <a:gd name="adj" fmla="val 44185"/>
            </a:avLst>
          </a:prstGeom>
          <a:noFill/>
          <a:ln w="952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5F35B53-A0E7-F141-894B-C01AA41459E7}"/>
              </a:ext>
            </a:extLst>
          </p:cNvPr>
          <p:cNvSpPr/>
          <p:nvPr userDrawn="1"/>
        </p:nvSpPr>
        <p:spPr>
          <a:xfrm>
            <a:off x="8402242" y="595642"/>
            <a:ext cx="3383757" cy="5346429"/>
          </a:xfrm>
          <a:prstGeom prst="parallelogram">
            <a:avLst>
              <a:gd name="adj" fmla="val 44185"/>
            </a:avLst>
          </a:prstGeom>
          <a:noFill/>
          <a:ln w="95250">
            <a:gradFill flip="none" rotWithShape="1">
              <a:gsLst>
                <a:gs pos="3000">
                  <a:srgbClr val="586FB5"/>
                </a:gs>
                <a:gs pos="100000">
                  <a:srgbClr val="40C2CC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close up of a sign&#10;&#10;Description automatically generated">
            <a:extLst>
              <a:ext uri="{FF2B5EF4-FFF2-40B4-BE49-F238E27FC236}">
                <a16:creationId xmlns:a16="http://schemas.microsoft.com/office/drawing/2014/main" id="{E08BDD36-0840-CF44-8850-E32B873F2C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774A91E-7B32-6846-8CF7-07C4DA925A5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50">
            <a:extLst>
              <a:ext uri="{FF2B5EF4-FFF2-40B4-BE49-F238E27FC236}">
                <a16:creationId xmlns:a16="http://schemas.microsoft.com/office/drawing/2014/main" id="{5B008765-0F97-334B-862A-8C5E17E33929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32" name="Picture 31" descr="A group of people standing in front of a store&#10;&#10;Description automatically generated">
            <a:extLst>
              <a:ext uri="{FF2B5EF4-FFF2-40B4-BE49-F238E27FC236}">
                <a16:creationId xmlns:a16="http://schemas.microsoft.com/office/drawing/2014/main" id="{61E3D3EE-6DDE-9B48-B161-815BF5A929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2238" y="1014414"/>
            <a:ext cx="1778321" cy="2632790"/>
          </a:xfrm>
          <a:prstGeom prst="rect">
            <a:avLst/>
          </a:prstGeom>
        </p:spPr>
      </p:pic>
      <p:sp>
        <p:nvSpPr>
          <p:cNvPr id="33" name="Text Placeholder 24">
            <a:extLst>
              <a:ext uri="{FF2B5EF4-FFF2-40B4-BE49-F238E27FC236}">
                <a16:creationId xmlns:a16="http://schemas.microsoft.com/office/drawing/2014/main" id="{CEBCE90C-F86B-884C-8383-2020B74607D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856" y="595642"/>
            <a:ext cx="7371861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22A9D9F0-1543-3F41-8A91-59A738C7394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4857" y="1820771"/>
            <a:ext cx="7371856" cy="42114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0E3A86E-B38A-594A-9903-E4019437613C}"/>
              </a:ext>
            </a:extLst>
          </p:cNvPr>
          <p:cNvCxnSpPr>
            <a:cxnSpLocks/>
          </p:cNvCxnSpPr>
          <p:nvPr userDrawn="1"/>
        </p:nvCxnSpPr>
        <p:spPr>
          <a:xfrm>
            <a:off x="614856" y="1656001"/>
            <a:ext cx="7371857" cy="0"/>
          </a:xfrm>
          <a:prstGeom prst="line">
            <a:avLst/>
          </a:prstGeom>
          <a:ln w="101600">
            <a:gradFill flip="none" rotWithShape="1">
              <a:gsLst>
                <a:gs pos="56000">
                  <a:srgbClr val="40C2CC"/>
                </a:gs>
                <a:gs pos="91000">
                  <a:srgbClr val="586F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9131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4, Editabl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0106C36-F755-414E-A885-01212F2D9361}"/>
              </a:ext>
            </a:extLst>
          </p:cNvPr>
          <p:cNvSpPr/>
          <p:nvPr userDrawn="1"/>
        </p:nvSpPr>
        <p:spPr>
          <a:xfrm>
            <a:off x="0" y="0"/>
            <a:ext cx="2875502" cy="6858000"/>
          </a:xfrm>
          <a:prstGeom prst="rect">
            <a:avLst/>
          </a:prstGeom>
          <a:gradFill flip="none" rotWithShape="1">
            <a:gsLst>
              <a:gs pos="13000">
                <a:srgbClr val="40C2CC"/>
              </a:gs>
              <a:gs pos="85000">
                <a:srgbClr val="586FB5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A41E3891-5B24-EB41-9E19-AE28D89AFF1E}"/>
              </a:ext>
            </a:extLst>
          </p:cNvPr>
          <p:cNvSpPr/>
          <p:nvPr userDrawn="1"/>
        </p:nvSpPr>
        <p:spPr>
          <a:xfrm flipH="1" flipV="1">
            <a:off x="406006" y="685800"/>
            <a:ext cx="3383757" cy="5346429"/>
          </a:xfrm>
          <a:prstGeom prst="parallelogram">
            <a:avLst>
              <a:gd name="adj" fmla="val 44185"/>
            </a:avLst>
          </a:prstGeom>
          <a:noFill/>
          <a:ln w="952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5F35B53-A0E7-F141-894B-C01AA41459E7}"/>
              </a:ext>
            </a:extLst>
          </p:cNvPr>
          <p:cNvSpPr/>
          <p:nvPr userDrawn="1"/>
        </p:nvSpPr>
        <p:spPr>
          <a:xfrm flipH="1" flipV="1">
            <a:off x="350048" y="595642"/>
            <a:ext cx="3383757" cy="5346429"/>
          </a:xfrm>
          <a:prstGeom prst="parallelogram">
            <a:avLst>
              <a:gd name="adj" fmla="val 44185"/>
            </a:avLst>
          </a:prstGeom>
          <a:noFill/>
          <a:ln w="95250">
            <a:gradFill flip="none" rotWithShape="1">
              <a:gsLst>
                <a:gs pos="3000">
                  <a:srgbClr val="586FB5"/>
                </a:gs>
                <a:gs pos="100000">
                  <a:srgbClr val="40C2CC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24">
            <a:extLst>
              <a:ext uri="{FF2B5EF4-FFF2-40B4-BE49-F238E27FC236}">
                <a16:creationId xmlns:a16="http://schemas.microsoft.com/office/drawing/2014/main" id="{CEBCE90C-F86B-884C-8383-2020B74607D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95769" y="595642"/>
            <a:ext cx="7371861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22A9D9F0-1543-3F41-8A91-59A738C7394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95770" y="1820771"/>
            <a:ext cx="7371856" cy="42114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0E3A86E-B38A-594A-9903-E4019437613C}"/>
              </a:ext>
            </a:extLst>
          </p:cNvPr>
          <p:cNvCxnSpPr>
            <a:cxnSpLocks/>
          </p:cNvCxnSpPr>
          <p:nvPr userDrawn="1"/>
        </p:nvCxnSpPr>
        <p:spPr>
          <a:xfrm>
            <a:off x="4195769" y="1656001"/>
            <a:ext cx="7371857" cy="0"/>
          </a:xfrm>
          <a:prstGeom prst="line">
            <a:avLst/>
          </a:prstGeom>
          <a:ln w="101600">
            <a:gradFill flip="none" rotWithShape="1">
              <a:gsLst>
                <a:gs pos="56000">
                  <a:srgbClr val="40C2CC"/>
                </a:gs>
                <a:gs pos="91000">
                  <a:srgbClr val="586F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07463F3B-C070-4C4B-8A25-FF16C52609F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06006" y="1014413"/>
            <a:ext cx="1778321" cy="26203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026B53-34DF-A94C-833A-29DA740556D0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94F553B-8279-2549-9EB6-84BB148F7EA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DDC8CB6-7F67-3A48-B81D-023E2DD9B32B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1652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4, Set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0106C36-F755-414E-A885-01212F2D9361}"/>
              </a:ext>
            </a:extLst>
          </p:cNvPr>
          <p:cNvSpPr/>
          <p:nvPr userDrawn="1"/>
        </p:nvSpPr>
        <p:spPr>
          <a:xfrm>
            <a:off x="0" y="0"/>
            <a:ext cx="2875502" cy="6858000"/>
          </a:xfrm>
          <a:prstGeom prst="rect">
            <a:avLst/>
          </a:prstGeom>
          <a:gradFill flip="none" rotWithShape="1">
            <a:gsLst>
              <a:gs pos="13000">
                <a:srgbClr val="40C2CC"/>
              </a:gs>
              <a:gs pos="85000">
                <a:srgbClr val="586FB5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A41E3891-5B24-EB41-9E19-AE28D89AFF1E}"/>
              </a:ext>
            </a:extLst>
          </p:cNvPr>
          <p:cNvSpPr/>
          <p:nvPr userDrawn="1"/>
        </p:nvSpPr>
        <p:spPr>
          <a:xfrm flipH="1" flipV="1">
            <a:off x="406006" y="685800"/>
            <a:ext cx="3383757" cy="5346429"/>
          </a:xfrm>
          <a:prstGeom prst="parallelogram">
            <a:avLst>
              <a:gd name="adj" fmla="val 44185"/>
            </a:avLst>
          </a:prstGeom>
          <a:noFill/>
          <a:ln w="952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5F35B53-A0E7-F141-894B-C01AA41459E7}"/>
              </a:ext>
            </a:extLst>
          </p:cNvPr>
          <p:cNvSpPr/>
          <p:nvPr userDrawn="1"/>
        </p:nvSpPr>
        <p:spPr>
          <a:xfrm flipH="1" flipV="1">
            <a:off x="350048" y="595642"/>
            <a:ext cx="3383757" cy="5346429"/>
          </a:xfrm>
          <a:prstGeom prst="parallelogram">
            <a:avLst>
              <a:gd name="adj" fmla="val 44185"/>
            </a:avLst>
          </a:prstGeom>
          <a:noFill/>
          <a:ln w="95250">
            <a:gradFill flip="none" rotWithShape="1">
              <a:gsLst>
                <a:gs pos="3000">
                  <a:srgbClr val="586FB5"/>
                </a:gs>
                <a:gs pos="100000">
                  <a:srgbClr val="40C2CC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24">
            <a:extLst>
              <a:ext uri="{FF2B5EF4-FFF2-40B4-BE49-F238E27FC236}">
                <a16:creationId xmlns:a16="http://schemas.microsoft.com/office/drawing/2014/main" id="{CEBCE90C-F86B-884C-8383-2020B74607D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95769" y="595642"/>
            <a:ext cx="7371861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22A9D9F0-1543-3F41-8A91-59A738C7394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95770" y="1820771"/>
            <a:ext cx="7371856" cy="42114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0E3A86E-B38A-594A-9903-E4019437613C}"/>
              </a:ext>
            </a:extLst>
          </p:cNvPr>
          <p:cNvCxnSpPr>
            <a:cxnSpLocks/>
          </p:cNvCxnSpPr>
          <p:nvPr userDrawn="1"/>
        </p:nvCxnSpPr>
        <p:spPr>
          <a:xfrm>
            <a:off x="4195769" y="1656001"/>
            <a:ext cx="7371857" cy="0"/>
          </a:xfrm>
          <a:prstGeom prst="line">
            <a:avLst/>
          </a:prstGeom>
          <a:ln w="101600">
            <a:gradFill flip="none" rotWithShape="1">
              <a:gsLst>
                <a:gs pos="56000">
                  <a:srgbClr val="40C2CC"/>
                </a:gs>
                <a:gs pos="91000">
                  <a:srgbClr val="586F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B026B53-34DF-A94C-833A-29DA740556D0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94F553B-8279-2549-9EB6-84BB148F7EA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DDC8CB6-7F67-3A48-B81D-023E2DD9B32B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CCF2D771-39CC-C94F-BDD9-2FD75E555E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006" y="1014413"/>
            <a:ext cx="1778322" cy="262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616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5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EF365858-6023-F44F-A413-A92997297FB5}"/>
              </a:ext>
            </a:extLst>
          </p:cNvPr>
          <p:cNvSpPr/>
          <p:nvPr userDrawn="1"/>
        </p:nvSpPr>
        <p:spPr>
          <a:xfrm flipH="1" flipV="1">
            <a:off x="0" y="-10634"/>
            <a:ext cx="12192000" cy="6868633"/>
          </a:xfrm>
          <a:custGeom>
            <a:avLst/>
            <a:gdLst>
              <a:gd name="connsiteX0" fmla="*/ 0 w 12192000"/>
              <a:gd name="connsiteY0" fmla="*/ 6857999 h 6857999"/>
              <a:gd name="connsiteX1" fmla="*/ 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0" fmla="*/ 0 w 12192000"/>
              <a:gd name="connsiteY0" fmla="*/ 6857999 h 6857999"/>
              <a:gd name="connsiteX1" fmla="*/ 0 w 12192000"/>
              <a:gd name="connsiteY1" fmla="*/ 0 h 6857999"/>
              <a:gd name="connsiteX2" fmla="*/ 1557867 w 12192000"/>
              <a:gd name="connsiteY2" fmla="*/ 880531 h 6857999"/>
              <a:gd name="connsiteX3" fmla="*/ 12192000 w 12192000"/>
              <a:gd name="connsiteY3" fmla="*/ 6857999 h 6857999"/>
              <a:gd name="connsiteX4" fmla="*/ 0 w 12192000"/>
              <a:gd name="connsiteY4" fmla="*/ 6857999 h 6857999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3928534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1828800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1134534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2000 w 12192000"/>
              <a:gd name="connsiteY3" fmla="*/ 6868633 h 6868633"/>
              <a:gd name="connsiteX4" fmla="*/ 0 w 12192000"/>
              <a:gd name="connsiteY4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2047875 w 12192000"/>
              <a:gd name="connsiteY3" fmla="*/ 685799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2000 w 12192000"/>
              <a:gd name="connsiteY3" fmla="*/ 5915024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206288"/>
              <a:gd name="connsiteY0" fmla="*/ 6868633 h 6868633"/>
              <a:gd name="connsiteX1" fmla="*/ 0 w 12206288"/>
              <a:gd name="connsiteY1" fmla="*/ 10634 h 6868633"/>
              <a:gd name="connsiteX2" fmla="*/ 911250 w 12206288"/>
              <a:gd name="connsiteY2" fmla="*/ 0 h 6868633"/>
              <a:gd name="connsiteX3" fmla="*/ 12206288 w 12206288"/>
              <a:gd name="connsiteY3" fmla="*/ 6486524 h 6868633"/>
              <a:gd name="connsiteX4" fmla="*/ 12192000 w 12206288"/>
              <a:gd name="connsiteY4" fmla="*/ 6868633 h 6868633"/>
              <a:gd name="connsiteX5" fmla="*/ 0 w 12206288"/>
              <a:gd name="connsiteY5" fmla="*/ 6868633 h 6868633"/>
              <a:gd name="connsiteX0" fmla="*/ 0 w 12206288"/>
              <a:gd name="connsiteY0" fmla="*/ 6868633 h 6868633"/>
              <a:gd name="connsiteX1" fmla="*/ 0 w 12206288"/>
              <a:gd name="connsiteY1" fmla="*/ 10634 h 6868633"/>
              <a:gd name="connsiteX2" fmla="*/ 911250 w 12206288"/>
              <a:gd name="connsiteY2" fmla="*/ 0 h 6868633"/>
              <a:gd name="connsiteX3" fmla="*/ 12206288 w 12206288"/>
              <a:gd name="connsiteY3" fmla="*/ 6572249 h 6868633"/>
              <a:gd name="connsiteX4" fmla="*/ 12192000 w 12206288"/>
              <a:gd name="connsiteY4" fmla="*/ 6868633 h 6868633"/>
              <a:gd name="connsiteX5" fmla="*/ 0 w 12206288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67542 w 12192000"/>
              <a:gd name="connsiteY3" fmla="*/ 6572249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56750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8555"/>
              <a:gd name="connsiteY0" fmla="*/ 6868633 h 6868633"/>
              <a:gd name="connsiteX1" fmla="*/ 0 w 12198555"/>
              <a:gd name="connsiteY1" fmla="*/ 10634 h 6868633"/>
              <a:gd name="connsiteX2" fmla="*/ 911250 w 12198555"/>
              <a:gd name="connsiteY2" fmla="*/ 0 h 6868633"/>
              <a:gd name="connsiteX3" fmla="*/ 12198539 w 12198555"/>
              <a:gd name="connsiteY3" fmla="*/ 6587747 h 6868633"/>
              <a:gd name="connsiteX4" fmla="*/ 12192000 w 12198555"/>
              <a:gd name="connsiteY4" fmla="*/ 6868633 h 6868633"/>
              <a:gd name="connsiteX5" fmla="*/ 0 w 12198555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64500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95496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68633">
                <a:moveTo>
                  <a:pt x="0" y="6868633"/>
                </a:moveTo>
                <a:lnTo>
                  <a:pt x="0" y="10634"/>
                </a:lnTo>
                <a:lnTo>
                  <a:pt x="911250" y="0"/>
                </a:lnTo>
                <a:lnTo>
                  <a:pt x="12190790" y="6595496"/>
                </a:lnTo>
                <a:cubicBezTo>
                  <a:pt x="12191193" y="6699457"/>
                  <a:pt x="12191597" y="6764672"/>
                  <a:pt x="12192000" y="6868633"/>
                </a:cubicBezTo>
                <a:lnTo>
                  <a:pt x="0" y="6868633"/>
                </a:lnTo>
                <a:close/>
              </a:path>
            </a:pathLst>
          </a:custGeom>
          <a:gradFill>
            <a:gsLst>
              <a:gs pos="100000">
                <a:srgbClr val="40C2CC"/>
              </a:gs>
              <a:gs pos="0">
                <a:srgbClr val="586FB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31BFA6-3234-F74F-ADBE-19963B88BC3E}"/>
              </a:ext>
            </a:extLst>
          </p:cNvPr>
          <p:cNvSpPr/>
          <p:nvPr userDrawn="1"/>
        </p:nvSpPr>
        <p:spPr>
          <a:xfrm>
            <a:off x="607546" y="626534"/>
            <a:ext cx="10976907" cy="5328312"/>
          </a:xfrm>
          <a:prstGeom prst="rect">
            <a:avLst/>
          </a:prstGeom>
          <a:solidFill>
            <a:schemeClr val="bg1"/>
          </a:solidFill>
          <a:ln w="825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29CF42B9-3D60-104D-9AE3-BD8AE5A14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602" y="6180599"/>
            <a:ext cx="948266" cy="339262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B52E065-A1EE-D840-BD78-184F5C8CC6EE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121818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D8CF98F-8AED-F44C-B34C-D59D38F63EE6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23" name="Content Placeholder 50">
            <a:extLst>
              <a:ext uri="{FF2B5EF4-FFF2-40B4-BE49-F238E27FC236}">
                <a16:creationId xmlns:a16="http://schemas.microsoft.com/office/drawing/2014/main" id="{33C263E7-DE94-5843-A1DD-09DE00169BD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194155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A659B-3506-9A42-9809-EFDFCE7B428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28349B-1934-C54A-A163-A6A7A5745D27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2851F90-0853-B246-8B3F-E032B27A5E4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856" y="1059766"/>
            <a:ext cx="8300543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A05E222-7692-F24F-8636-29EA2FAF3AB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4856" y="2085312"/>
            <a:ext cx="8300537" cy="3436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C14A7355-D7E5-C544-941F-63448EBD789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489440" y="1059766"/>
            <a:ext cx="2397753" cy="446184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0239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5, Se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EF365858-6023-F44F-A413-A92997297FB5}"/>
              </a:ext>
            </a:extLst>
          </p:cNvPr>
          <p:cNvSpPr/>
          <p:nvPr userDrawn="1"/>
        </p:nvSpPr>
        <p:spPr>
          <a:xfrm flipH="1" flipV="1">
            <a:off x="0" y="-10634"/>
            <a:ext cx="12192000" cy="6868633"/>
          </a:xfrm>
          <a:custGeom>
            <a:avLst/>
            <a:gdLst>
              <a:gd name="connsiteX0" fmla="*/ 0 w 12192000"/>
              <a:gd name="connsiteY0" fmla="*/ 6857999 h 6857999"/>
              <a:gd name="connsiteX1" fmla="*/ 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0" fmla="*/ 0 w 12192000"/>
              <a:gd name="connsiteY0" fmla="*/ 6857999 h 6857999"/>
              <a:gd name="connsiteX1" fmla="*/ 0 w 12192000"/>
              <a:gd name="connsiteY1" fmla="*/ 0 h 6857999"/>
              <a:gd name="connsiteX2" fmla="*/ 1557867 w 12192000"/>
              <a:gd name="connsiteY2" fmla="*/ 880531 h 6857999"/>
              <a:gd name="connsiteX3" fmla="*/ 12192000 w 12192000"/>
              <a:gd name="connsiteY3" fmla="*/ 6857999 h 6857999"/>
              <a:gd name="connsiteX4" fmla="*/ 0 w 12192000"/>
              <a:gd name="connsiteY4" fmla="*/ 6857999 h 6857999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3928534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1828800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1134534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2000 w 12192000"/>
              <a:gd name="connsiteY3" fmla="*/ 6868633 h 6868633"/>
              <a:gd name="connsiteX4" fmla="*/ 0 w 12192000"/>
              <a:gd name="connsiteY4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2047875 w 12192000"/>
              <a:gd name="connsiteY3" fmla="*/ 685799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2000 w 12192000"/>
              <a:gd name="connsiteY3" fmla="*/ 5915024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206288"/>
              <a:gd name="connsiteY0" fmla="*/ 6868633 h 6868633"/>
              <a:gd name="connsiteX1" fmla="*/ 0 w 12206288"/>
              <a:gd name="connsiteY1" fmla="*/ 10634 h 6868633"/>
              <a:gd name="connsiteX2" fmla="*/ 911250 w 12206288"/>
              <a:gd name="connsiteY2" fmla="*/ 0 h 6868633"/>
              <a:gd name="connsiteX3" fmla="*/ 12206288 w 12206288"/>
              <a:gd name="connsiteY3" fmla="*/ 6486524 h 6868633"/>
              <a:gd name="connsiteX4" fmla="*/ 12192000 w 12206288"/>
              <a:gd name="connsiteY4" fmla="*/ 6868633 h 6868633"/>
              <a:gd name="connsiteX5" fmla="*/ 0 w 12206288"/>
              <a:gd name="connsiteY5" fmla="*/ 6868633 h 6868633"/>
              <a:gd name="connsiteX0" fmla="*/ 0 w 12206288"/>
              <a:gd name="connsiteY0" fmla="*/ 6868633 h 6868633"/>
              <a:gd name="connsiteX1" fmla="*/ 0 w 12206288"/>
              <a:gd name="connsiteY1" fmla="*/ 10634 h 6868633"/>
              <a:gd name="connsiteX2" fmla="*/ 911250 w 12206288"/>
              <a:gd name="connsiteY2" fmla="*/ 0 h 6868633"/>
              <a:gd name="connsiteX3" fmla="*/ 12206288 w 12206288"/>
              <a:gd name="connsiteY3" fmla="*/ 6572249 h 6868633"/>
              <a:gd name="connsiteX4" fmla="*/ 12192000 w 12206288"/>
              <a:gd name="connsiteY4" fmla="*/ 6868633 h 6868633"/>
              <a:gd name="connsiteX5" fmla="*/ 0 w 12206288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67542 w 12192000"/>
              <a:gd name="connsiteY3" fmla="*/ 6572249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56750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8555"/>
              <a:gd name="connsiteY0" fmla="*/ 6868633 h 6868633"/>
              <a:gd name="connsiteX1" fmla="*/ 0 w 12198555"/>
              <a:gd name="connsiteY1" fmla="*/ 10634 h 6868633"/>
              <a:gd name="connsiteX2" fmla="*/ 911250 w 12198555"/>
              <a:gd name="connsiteY2" fmla="*/ 0 h 6868633"/>
              <a:gd name="connsiteX3" fmla="*/ 12198539 w 12198555"/>
              <a:gd name="connsiteY3" fmla="*/ 6587747 h 6868633"/>
              <a:gd name="connsiteX4" fmla="*/ 12192000 w 12198555"/>
              <a:gd name="connsiteY4" fmla="*/ 6868633 h 6868633"/>
              <a:gd name="connsiteX5" fmla="*/ 0 w 12198555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64500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95496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68633">
                <a:moveTo>
                  <a:pt x="0" y="6868633"/>
                </a:moveTo>
                <a:lnTo>
                  <a:pt x="0" y="10634"/>
                </a:lnTo>
                <a:lnTo>
                  <a:pt x="911250" y="0"/>
                </a:lnTo>
                <a:lnTo>
                  <a:pt x="12190790" y="6595496"/>
                </a:lnTo>
                <a:cubicBezTo>
                  <a:pt x="12191193" y="6699457"/>
                  <a:pt x="12191597" y="6764672"/>
                  <a:pt x="12192000" y="6868633"/>
                </a:cubicBezTo>
                <a:lnTo>
                  <a:pt x="0" y="6868633"/>
                </a:lnTo>
                <a:close/>
              </a:path>
            </a:pathLst>
          </a:custGeom>
          <a:gradFill>
            <a:gsLst>
              <a:gs pos="100000">
                <a:srgbClr val="40C2CC"/>
              </a:gs>
              <a:gs pos="0">
                <a:srgbClr val="586FB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31BFA6-3234-F74F-ADBE-19963B88BC3E}"/>
              </a:ext>
            </a:extLst>
          </p:cNvPr>
          <p:cNvSpPr/>
          <p:nvPr userDrawn="1"/>
        </p:nvSpPr>
        <p:spPr>
          <a:xfrm>
            <a:off x="607546" y="626534"/>
            <a:ext cx="10976907" cy="5328312"/>
          </a:xfrm>
          <a:prstGeom prst="rect">
            <a:avLst/>
          </a:prstGeom>
          <a:solidFill>
            <a:schemeClr val="bg1"/>
          </a:solidFill>
          <a:ln w="825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29CF42B9-3D60-104D-9AE3-BD8AE5A14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602" y="6180599"/>
            <a:ext cx="948266" cy="339262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B52E065-A1EE-D840-BD78-184F5C8CC6EE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121818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D8CF98F-8AED-F44C-B34C-D59D38F63EE6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solidFill>
                  <a:schemeClr val="bg1"/>
                </a:solidFill>
                <a:latin typeface="Greycliff CF" pitchFamily="2" charset="77"/>
              </a:rPr>
              <a:t>PAGE</a:t>
            </a:r>
          </a:p>
        </p:txBody>
      </p:sp>
      <p:sp>
        <p:nvSpPr>
          <p:cNvPr id="23" name="Content Placeholder 50">
            <a:extLst>
              <a:ext uri="{FF2B5EF4-FFF2-40B4-BE49-F238E27FC236}">
                <a16:creationId xmlns:a16="http://schemas.microsoft.com/office/drawing/2014/main" id="{33C263E7-DE94-5843-A1DD-09DE00169BD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194155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A659B-3506-9A42-9809-EFDFCE7B428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28349B-1934-C54A-A163-A6A7A5745D27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2851F90-0853-B246-8B3F-E032B27A5E4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856" y="1059766"/>
            <a:ext cx="8300543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A05E222-7692-F24F-8636-29EA2FAF3AB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4856" y="2085312"/>
            <a:ext cx="8300537" cy="3436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5" name="Picture 24" descr="A person standing in a room&#10;&#10;Description automatically generated">
            <a:extLst>
              <a:ext uri="{FF2B5EF4-FFF2-40B4-BE49-F238E27FC236}">
                <a16:creationId xmlns:a16="http://schemas.microsoft.com/office/drawing/2014/main" id="{9884F9EE-6974-1D43-A5EE-3FBEDAF91E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9489440" y="1059766"/>
            <a:ext cx="2397754" cy="44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4171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6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EF365858-6023-F44F-A413-A92997297FB5}"/>
              </a:ext>
            </a:extLst>
          </p:cNvPr>
          <p:cNvSpPr/>
          <p:nvPr userDrawn="1"/>
        </p:nvSpPr>
        <p:spPr>
          <a:xfrm rot="10800000" flipH="1" flipV="1">
            <a:off x="-1875" y="2810626"/>
            <a:ext cx="11112653" cy="4057699"/>
          </a:xfrm>
          <a:custGeom>
            <a:avLst/>
            <a:gdLst>
              <a:gd name="connsiteX0" fmla="*/ 0 w 12192000"/>
              <a:gd name="connsiteY0" fmla="*/ 6857999 h 6857999"/>
              <a:gd name="connsiteX1" fmla="*/ 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0" fmla="*/ 0 w 12192000"/>
              <a:gd name="connsiteY0" fmla="*/ 6857999 h 6857999"/>
              <a:gd name="connsiteX1" fmla="*/ 0 w 12192000"/>
              <a:gd name="connsiteY1" fmla="*/ 0 h 6857999"/>
              <a:gd name="connsiteX2" fmla="*/ 1557867 w 12192000"/>
              <a:gd name="connsiteY2" fmla="*/ 880531 h 6857999"/>
              <a:gd name="connsiteX3" fmla="*/ 12192000 w 12192000"/>
              <a:gd name="connsiteY3" fmla="*/ 6857999 h 6857999"/>
              <a:gd name="connsiteX4" fmla="*/ 0 w 12192000"/>
              <a:gd name="connsiteY4" fmla="*/ 6857999 h 6857999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3928534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1828800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1134534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2000 w 12192000"/>
              <a:gd name="connsiteY3" fmla="*/ 6868633 h 6868633"/>
              <a:gd name="connsiteX4" fmla="*/ 0 w 12192000"/>
              <a:gd name="connsiteY4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2047875 w 12192000"/>
              <a:gd name="connsiteY3" fmla="*/ 685799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2000 w 12192000"/>
              <a:gd name="connsiteY3" fmla="*/ 5915024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206288"/>
              <a:gd name="connsiteY0" fmla="*/ 6868633 h 6868633"/>
              <a:gd name="connsiteX1" fmla="*/ 0 w 12206288"/>
              <a:gd name="connsiteY1" fmla="*/ 10634 h 6868633"/>
              <a:gd name="connsiteX2" fmla="*/ 911250 w 12206288"/>
              <a:gd name="connsiteY2" fmla="*/ 0 h 6868633"/>
              <a:gd name="connsiteX3" fmla="*/ 12206288 w 12206288"/>
              <a:gd name="connsiteY3" fmla="*/ 6486524 h 6868633"/>
              <a:gd name="connsiteX4" fmla="*/ 12192000 w 12206288"/>
              <a:gd name="connsiteY4" fmla="*/ 6868633 h 6868633"/>
              <a:gd name="connsiteX5" fmla="*/ 0 w 12206288"/>
              <a:gd name="connsiteY5" fmla="*/ 6868633 h 6868633"/>
              <a:gd name="connsiteX0" fmla="*/ 0 w 12206288"/>
              <a:gd name="connsiteY0" fmla="*/ 6868633 h 6868633"/>
              <a:gd name="connsiteX1" fmla="*/ 0 w 12206288"/>
              <a:gd name="connsiteY1" fmla="*/ 10634 h 6868633"/>
              <a:gd name="connsiteX2" fmla="*/ 911250 w 12206288"/>
              <a:gd name="connsiteY2" fmla="*/ 0 h 6868633"/>
              <a:gd name="connsiteX3" fmla="*/ 12206288 w 12206288"/>
              <a:gd name="connsiteY3" fmla="*/ 6572249 h 6868633"/>
              <a:gd name="connsiteX4" fmla="*/ 12192000 w 12206288"/>
              <a:gd name="connsiteY4" fmla="*/ 6868633 h 6868633"/>
              <a:gd name="connsiteX5" fmla="*/ 0 w 12206288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67542 w 12192000"/>
              <a:gd name="connsiteY3" fmla="*/ 6572249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56750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8555"/>
              <a:gd name="connsiteY0" fmla="*/ 6868633 h 6868633"/>
              <a:gd name="connsiteX1" fmla="*/ 0 w 12198555"/>
              <a:gd name="connsiteY1" fmla="*/ 10634 h 6868633"/>
              <a:gd name="connsiteX2" fmla="*/ 911250 w 12198555"/>
              <a:gd name="connsiteY2" fmla="*/ 0 h 6868633"/>
              <a:gd name="connsiteX3" fmla="*/ 12198539 w 12198555"/>
              <a:gd name="connsiteY3" fmla="*/ 6587747 h 6868633"/>
              <a:gd name="connsiteX4" fmla="*/ 12192000 w 12198555"/>
              <a:gd name="connsiteY4" fmla="*/ 6868633 h 6868633"/>
              <a:gd name="connsiteX5" fmla="*/ 0 w 12198555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64500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95496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240668"/>
              <a:gd name="connsiteY0" fmla="*/ 6868633 h 6868633"/>
              <a:gd name="connsiteX1" fmla="*/ 0 w 12240668"/>
              <a:gd name="connsiteY1" fmla="*/ 10634 h 6868633"/>
              <a:gd name="connsiteX2" fmla="*/ 911250 w 12240668"/>
              <a:gd name="connsiteY2" fmla="*/ 0 h 6868633"/>
              <a:gd name="connsiteX3" fmla="*/ 12240666 w 12240668"/>
              <a:gd name="connsiteY3" fmla="*/ 4966202 h 6868633"/>
              <a:gd name="connsiteX4" fmla="*/ 12192000 w 12240668"/>
              <a:gd name="connsiteY4" fmla="*/ 6868633 h 6868633"/>
              <a:gd name="connsiteX5" fmla="*/ 0 w 12240668"/>
              <a:gd name="connsiteY5" fmla="*/ 6868633 h 6868633"/>
              <a:gd name="connsiteX0" fmla="*/ 0 w 12240668"/>
              <a:gd name="connsiteY0" fmla="*/ 6857999 h 6857999"/>
              <a:gd name="connsiteX1" fmla="*/ 0 w 12240668"/>
              <a:gd name="connsiteY1" fmla="*/ 0 h 6857999"/>
              <a:gd name="connsiteX2" fmla="*/ 12240666 w 12240668"/>
              <a:gd name="connsiteY2" fmla="*/ 4955568 h 6857999"/>
              <a:gd name="connsiteX3" fmla="*/ 12192000 w 12240668"/>
              <a:gd name="connsiteY3" fmla="*/ 6857999 h 6857999"/>
              <a:gd name="connsiteX4" fmla="*/ 0 w 12240668"/>
              <a:gd name="connsiteY4" fmla="*/ 6857999 h 6857999"/>
              <a:gd name="connsiteX0" fmla="*/ 0 w 12240668"/>
              <a:gd name="connsiteY0" fmla="*/ 3183773 h 3183773"/>
              <a:gd name="connsiteX1" fmla="*/ 16625 w 12240668"/>
              <a:gd name="connsiteY1" fmla="*/ 0 h 3183773"/>
              <a:gd name="connsiteX2" fmla="*/ 12240666 w 12240668"/>
              <a:gd name="connsiteY2" fmla="*/ 1281342 h 3183773"/>
              <a:gd name="connsiteX3" fmla="*/ 12192000 w 12240668"/>
              <a:gd name="connsiteY3" fmla="*/ 3183773 h 3183773"/>
              <a:gd name="connsiteX4" fmla="*/ 0 w 12240668"/>
              <a:gd name="connsiteY4" fmla="*/ 3183773 h 3183773"/>
              <a:gd name="connsiteX0" fmla="*/ 0 w 12192000"/>
              <a:gd name="connsiteY0" fmla="*/ 3183773 h 3183773"/>
              <a:gd name="connsiteX1" fmla="*/ 16625 w 12192000"/>
              <a:gd name="connsiteY1" fmla="*/ 0 h 3183773"/>
              <a:gd name="connsiteX2" fmla="*/ 12074412 w 12192000"/>
              <a:gd name="connsiteY2" fmla="*/ 1248092 h 3183773"/>
              <a:gd name="connsiteX3" fmla="*/ 12192000 w 12192000"/>
              <a:gd name="connsiteY3" fmla="*/ 3183773 h 3183773"/>
              <a:gd name="connsiteX4" fmla="*/ 0 w 12192000"/>
              <a:gd name="connsiteY4" fmla="*/ 3183773 h 3183773"/>
              <a:gd name="connsiteX0" fmla="*/ 0 w 12074413"/>
              <a:gd name="connsiteY0" fmla="*/ 3183773 h 3200399"/>
              <a:gd name="connsiteX1" fmla="*/ 16625 w 12074413"/>
              <a:gd name="connsiteY1" fmla="*/ 0 h 3200399"/>
              <a:gd name="connsiteX2" fmla="*/ 12074412 w 12074413"/>
              <a:gd name="connsiteY2" fmla="*/ 1248092 h 3200399"/>
              <a:gd name="connsiteX3" fmla="*/ 11992495 w 12074413"/>
              <a:gd name="connsiteY3" fmla="*/ 3200399 h 3200399"/>
              <a:gd name="connsiteX4" fmla="*/ 0 w 12074413"/>
              <a:gd name="connsiteY4" fmla="*/ 3183773 h 3200399"/>
              <a:gd name="connsiteX0" fmla="*/ 0 w 12151983"/>
              <a:gd name="connsiteY0" fmla="*/ 3183773 h 3200399"/>
              <a:gd name="connsiteX1" fmla="*/ 16625 w 12151983"/>
              <a:gd name="connsiteY1" fmla="*/ 0 h 3200399"/>
              <a:gd name="connsiteX2" fmla="*/ 12074412 w 12151983"/>
              <a:gd name="connsiteY2" fmla="*/ 1248092 h 3200399"/>
              <a:gd name="connsiteX3" fmla="*/ 12151983 w 12151983"/>
              <a:gd name="connsiteY3" fmla="*/ 3200399 h 3200399"/>
              <a:gd name="connsiteX4" fmla="*/ 0 w 12151983"/>
              <a:gd name="connsiteY4" fmla="*/ 3183773 h 3200399"/>
              <a:gd name="connsiteX0" fmla="*/ 0 w 12202005"/>
              <a:gd name="connsiteY0" fmla="*/ 3183773 h 3200399"/>
              <a:gd name="connsiteX1" fmla="*/ 16625 w 12202005"/>
              <a:gd name="connsiteY1" fmla="*/ 0 h 3200399"/>
              <a:gd name="connsiteX2" fmla="*/ 12202003 w 12202005"/>
              <a:gd name="connsiteY2" fmla="*/ 1237460 h 3200399"/>
              <a:gd name="connsiteX3" fmla="*/ 12151983 w 12202005"/>
              <a:gd name="connsiteY3" fmla="*/ 3200399 h 3200399"/>
              <a:gd name="connsiteX4" fmla="*/ 0 w 12202005"/>
              <a:gd name="connsiteY4" fmla="*/ 3183773 h 3200399"/>
              <a:gd name="connsiteX0" fmla="*/ 0 w 12202017"/>
              <a:gd name="connsiteY0" fmla="*/ 3183773 h 3211032"/>
              <a:gd name="connsiteX1" fmla="*/ 16625 w 12202017"/>
              <a:gd name="connsiteY1" fmla="*/ 0 h 3211032"/>
              <a:gd name="connsiteX2" fmla="*/ 12202003 w 12202017"/>
              <a:gd name="connsiteY2" fmla="*/ 1237460 h 3211032"/>
              <a:gd name="connsiteX3" fmla="*/ 12194513 w 12202017"/>
              <a:gd name="connsiteY3" fmla="*/ 3211032 h 3211032"/>
              <a:gd name="connsiteX4" fmla="*/ 0 w 12202017"/>
              <a:gd name="connsiteY4" fmla="*/ 3183773 h 3211032"/>
              <a:gd name="connsiteX0" fmla="*/ 1873 w 12203890"/>
              <a:gd name="connsiteY0" fmla="*/ 4047373 h 4074632"/>
              <a:gd name="connsiteX1" fmla="*/ 1565 w 12203890"/>
              <a:gd name="connsiteY1" fmla="*/ 0 h 4074632"/>
              <a:gd name="connsiteX2" fmla="*/ 12203876 w 12203890"/>
              <a:gd name="connsiteY2" fmla="*/ 2101060 h 4074632"/>
              <a:gd name="connsiteX3" fmla="*/ 12196386 w 12203890"/>
              <a:gd name="connsiteY3" fmla="*/ 4074632 h 4074632"/>
              <a:gd name="connsiteX4" fmla="*/ 1873 w 12203890"/>
              <a:gd name="connsiteY4" fmla="*/ 4047373 h 4074632"/>
              <a:gd name="connsiteX0" fmla="*/ 1873 w 12196386"/>
              <a:gd name="connsiteY0" fmla="*/ 4047373 h 4074632"/>
              <a:gd name="connsiteX1" fmla="*/ 1565 w 12196386"/>
              <a:gd name="connsiteY1" fmla="*/ 0 h 4074632"/>
              <a:gd name="connsiteX2" fmla="*/ 12196386 w 12196386"/>
              <a:gd name="connsiteY2" fmla="*/ 4074632 h 4074632"/>
              <a:gd name="connsiteX3" fmla="*/ 1873 w 12196386"/>
              <a:gd name="connsiteY3" fmla="*/ 4047373 h 4074632"/>
              <a:gd name="connsiteX0" fmla="*/ 1873 w 11112653"/>
              <a:gd name="connsiteY0" fmla="*/ 4047373 h 4057699"/>
              <a:gd name="connsiteX1" fmla="*/ 1565 w 11112653"/>
              <a:gd name="connsiteY1" fmla="*/ 0 h 4057699"/>
              <a:gd name="connsiteX2" fmla="*/ 11112653 w 11112653"/>
              <a:gd name="connsiteY2" fmla="*/ 4057699 h 4057699"/>
              <a:gd name="connsiteX3" fmla="*/ 1873 w 11112653"/>
              <a:gd name="connsiteY3" fmla="*/ 4047373 h 405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12653" h="4057699">
                <a:moveTo>
                  <a:pt x="1873" y="4047373"/>
                </a:moveTo>
                <a:cubicBezTo>
                  <a:pt x="7415" y="2986115"/>
                  <a:pt x="-3977" y="1061258"/>
                  <a:pt x="1565" y="0"/>
                </a:cubicBezTo>
                <a:lnTo>
                  <a:pt x="11112653" y="4057699"/>
                </a:lnTo>
                <a:lnTo>
                  <a:pt x="1873" y="4047373"/>
                </a:lnTo>
                <a:close/>
              </a:path>
            </a:pathLst>
          </a:custGeom>
          <a:gradFill>
            <a:gsLst>
              <a:gs pos="100000">
                <a:srgbClr val="40C2CC"/>
              </a:gs>
              <a:gs pos="0">
                <a:srgbClr val="586FB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31BFA6-3234-F74F-ADBE-19963B88BC3E}"/>
              </a:ext>
            </a:extLst>
          </p:cNvPr>
          <p:cNvSpPr/>
          <p:nvPr userDrawn="1"/>
        </p:nvSpPr>
        <p:spPr>
          <a:xfrm>
            <a:off x="607546" y="626534"/>
            <a:ext cx="10976907" cy="5328312"/>
          </a:xfrm>
          <a:prstGeom prst="rect">
            <a:avLst/>
          </a:prstGeom>
          <a:solidFill>
            <a:schemeClr val="bg1"/>
          </a:solidFill>
          <a:ln w="825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2851F90-0853-B246-8B3F-E032B27A5E4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506240" y="1059766"/>
            <a:ext cx="8669583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A05E222-7692-F24F-8636-29EA2FAF3AB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506240" y="2085312"/>
            <a:ext cx="8669577" cy="3436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499C0189-D7D4-7C45-9D00-A1955DE9B7C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55602" y="387225"/>
            <a:ext cx="1778321" cy="16747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8118F60C-FDBA-EE47-937B-2DD391009FB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3023" y="2181109"/>
            <a:ext cx="1778321" cy="16747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29F55E37-D186-0F48-B99B-9D0AA4D6F1F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63023" y="3959702"/>
            <a:ext cx="1778321" cy="16747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2D0FE86-FEB1-5047-8745-AFA18F2F1F82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202349"/>
            <a:ext cx="0" cy="4567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50">
            <a:extLst>
              <a:ext uri="{FF2B5EF4-FFF2-40B4-BE49-F238E27FC236}">
                <a16:creationId xmlns:a16="http://schemas.microsoft.com/office/drawing/2014/main" id="{3255913B-EEC8-6848-995B-455D384979C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258241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31" name="Picture 30" descr="A drawing of a face&#10;&#10;Description automatically generated">
            <a:extLst>
              <a:ext uri="{FF2B5EF4-FFF2-40B4-BE49-F238E27FC236}">
                <a16:creationId xmlns:a16="http://schemas.microsoft.com/office/drawing/2014/main" id="{95F72F99-FDFE-214C-B659-42C3B35D86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2" y="6258206"/>
            <a:ext cx="932196" cy="33351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BA1E204-F01D-2846-B016-4DE1E288D38D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A12008E-B8C1-7949-99B4-766DB98715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F6C41C9-30C2-404F-BE00-92BF8F66EF16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785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6, Set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Triangle 16">
            <a:extLst>
              <a:ext uri="{FF2B5EF4-FFF2-40B4-BE49-F238E27FC236}">
                <a16:creationId xmlns:a16="http://schemas.microsoft.com/office/drawing/2014/main" id="{6E2F38DC-0C1D-754E-8FF5-E10D694E13C3}"/>
              </a:ext>
            </a:extLst>
          </p:cNvPr>
          <p:cNvSpPr/>
          <p:nvPr userDrawn="1"/>
        </p:nvSpPr>
        <p:spPr>
          <a:xfrm rot="10800000" flipH="1" flipV="1">
            <a:off x="-1875" y="2810626"/>
            <a:ext cx="11112653" cy="4057699"/>
          </a:xfrm>
          <a:custGeom>
            <a:avLst/>
            <a:gdLst>
              <a:gd name="connsiteX0" fmla="*/ 0 w 12192000"/>
              <a:gd name="connsiteY0" fmla="*/ 6857999 h 6857999"/>
              <a:gd name="connsiteX1" fmla="*/ 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0" fmla="*/ 0 w 12192000"/>
              <a:gd name="connsiteY0" fmla="*/ 6857999 h 6857999"/>
              <a:gd name="connsiteX1" fmla="*/ 0 w 12192000"/>
              <a:gd name="connsiteY1" fmla="*/ 0 h 6857999"/>
              <a:gd name="connsiteX2" fmla="*/ 1557867 w 12192000"/>
              <a:gd name="connsiteY2" fmla="*/ 880531 h 6857999"/>
              <a:gd name="connsiteX3" fmla="*/ 12192000 w 12192000"/>
              <a:gd name="connsiteY3" fmla="*/ 6857999 h 6857999"/>
              <a:gd name="connsiteX4" fmla="*/ 0 w 12192000"/>
              <a:gd name="connsiteY4" fmla="*/ 6857999 h 6857999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3928534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1828800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58001 h 6858001"/>
              <a:gd name="connsiteX1" fmla="*/ 0 w 12192000"/>
              <a:gd name="connsiteY1" fmla="*/ 2 h 6858001"/>
              <a:gd name="connsiteX2" fmla="*/ 1134534 w 12192000"/>
              <a:gd name="connsiteY2" fmla="*/ 0 h 6858001"/>
              <a:gd name="connsiteX3" fmla="*/ 12192000 w 12192000"/>
              <a:gd name="connsiteY3" fmla="*/ 6858001 h 6858001"/>
              <a:gd name="connsiteX4" fmla="*/ 0 w 12192000"/>
              <a:gd name="connsiteY4" fmla="*/ 6858001 h 6858001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2000 w 12192000"/>
              <a:gd name="connsiteY3" fmla="*/ 6868633 h 6868633"/>
              <a:gd name="connsiteX4" fmla="*/ 0 w 12192000"/>
              <a:gd name="connsiteY4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2047875 w 12192000"/>
              <a:gd name="connsiteY3" fmla="*/ 685799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2000 w 12192000"/>
              <a:gd name="connsiteY3" fmla="*/ 5915024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206288"/>
              <a:gd name="connsiteY0" fmla="*/ 6868633 h 6868633"/>
              <a:gd name="connsiteX1" fmla="*/ 0 w 12206288"/>
              <a:gd name="connsiteY1" fmla="*/ 10634 h 6868633"/>
              <a:gd name="connsiteX2" fmla="*/ 911250 w 12206288"/>
              <a:gd name="connsiteY2" fmla="*/ 0 h 6868633"/>
              <a:gd name="connsiteX3" fmla="*/ 12206288 w 12206288"/>
              <a:gd name="connsiteY3" fmla="*/ 6486524 h 6868633"/>
              <a:gd name="connsiteX4" fmla="*/ 12192000 w 12206288"/>
              <a:gd name="connsiteY4" fmla="*/ 6868633 h 6868633"/>
              <a:gd name="connsiteX5" fmla="*/ 0 w 12206288"/>
              <a:gd name="connsiteY5" fmla="*/ 6868633 h 6868633"/>
              <a:gd name="connsiteX0" fmla="*/ 0 w 12206288"/>
              <a:gd name="connsiteY0" fmla="*/ 6868633 h 6868633"/>
              <a:gd name="connsiteX1" fmla="*/ 0 w 12206288"/>
              <a:gd name="connsiteY1" fmla="*/ 10634 h 6868633"/>
              <a:gd name="connsiteX2" fmla="*/ 911250 w 12206288"/>
              <a:gd name="connsiteY2" fmla="*/ 0 h 6868633"/>
              <a:gd name="connsiteX3" fmla="*/ 12206288 w 12206288"/>
              <a:gd name="connsiteY3" fmla="*/ 6572249 h 6868633"/>
              <a:gd name="connsiteX4" fmla="*/ 12192000 w 12206288"/>
              <a:gd name="connsiteY4" fmla="*/ 6868633 h 6868633"/>
              <a:gd name="connsiteX5" fmla="*/ 0 w 12206288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67542 w 12192000"/>
              <a:gd name="connsiteY3" fmla="*/ 6572249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56750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8555"/>
              <a:gd name="connsiteY0" fmla="*/ 6868633 h 6868633"/>
              <a:gd name="connsiteX1" fmla="*/ 0 w 12198555"/>
              <a:gd name="connsiteY1" fmla="*/ 10634 h 6868633"/>
              <a:gd name="connsiteX2" fmla="*/ 911250 w 12198555"/>
              <a:gd name="connsiteY2" fmla="*/ 0 h 6868633"/>
              <a:gd name="connsiteX3" fmla="*/ 12198539 w 12198555"/>
              <a:gd name="connsiteY3" fmla="*/ 6587747 h 6868633"/>
              <a:gd name="connsiteX4" fmla="*/ 12192000 w 12198555"/>
              <a:gd name="connsiteY4" fmla="*/ 6868633 h 6868633"/>
              <a:gd name="connsiteX5" fmla="*/ 0 w 12198555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64500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192000"/>
              <a:gd name="connsiteY0" fmla="*/ 6868633 h 6868633"/>
              <a:gd name="connsiteX1" fmla="*/ 0 w 12192000"/>
              <a:gd name="connsiteY1" fmla="*/ 10634 h 6868633"/>
              <a:gd name="connsiteX2" fmla="*/ 911250 w 12192000"/>
              <a:gd name="connsiteY2" fmla="*/ 0 h 6868633"/>
              <a:gd name="connsiteX3" fmla="*/ 12190790 w 12192000"/>
              <a:gd name="connsiteY3" fmla="*/ 6595496 h 6868633"/>
              <a:gd name="connsiteX4" fmla="*/ 12192000 w 12192000"/>
              <a:gd name="connsiteY4" fmla="*/ 6868633 h 6868633"/>
              <a:gd name="connsiteX5" fmla="*/ 0 w 12192000"/>
              <a:gd name="connsiteY5" fmla="*/ 6868633 h 6868633"/>
              <a:gd name="connsiteX0" fmla="*/ 0 w 12240668"/>
              <a:gd name="connsiteY0" fmla="*/ 6868633 h 6868633"/>
              <a:gd name="connsiteX1" fmla="*/ 0 w 12240668"/>
              <a:gd name="connsiteY1" fmla="*/ 10634 h 6868633"/>
              <a:gd name="connsiteX2" fmla="*/ 911250 w 12240668"/>
              <a:gd name="connsiteY2" fmla="*/ 0 h 6868633"/>
              <a:gd name="connsiteX3" fmla="*/ 12240666 w 12240668"/>
              <a:gd name="connsiteY3" fmla="*/ 4966202 h 6868633"/>
              <a:gd name="connsiteX4" fmla="*/ 12192000 w 12240668"/>
              <a:gd name="connsiteY4" fmla="*/ 6868633 h 6868633"/>
              <a:gd name="connsiteX5" fmla="*/ 0 w 12240668"/>
              <a:gd name="connsiteY5" fmla="*/ 6868633 h 6868633"/>
              <a:gd name="connsiteX0" fmla="*/ 0 w 12240668"/>
              <a:gd name="connsiteY0" fmla="*/ 6857999 h 6857999"/>
              <a:gd name="connsiteX1" fmla="*/ 0 w 12240668"/>
              <a:gd name="connsiteY1" fmla="*/ 0 h 6857999"/>
              <a:gd name="connsiteX2" fmla="*/ 12240666 w 12240668"/>
              <a:gd name="connsiteY2" fmla="*/ 4955568 h 6857999"/>
              <a:gd name="connsiteX3" fmla="*/ 12192000 w 12240668"/>
              <a:gd name="connsiteY3" fmla="*/ 6857999 h 6857999"/>
              <a:gd name="connsiteX4" fmla="*/ 0 w 12240668"/>
              <a:gd name="connsiteY4" fmla="*/ 6857999 h 6857999"/>
              <a:gd name="connsiteX0" fmla="*/ 0 w 12240668"/>
              <a:gd name="connsiteY0" fmla="*/ 3183773 h 3183773"/>
              <a:gd name="connsiteX1" fmla="*/ 16625 w 12240668"/>
              <a:gd name="connsiteY1" fmla="*/ 0 h 3183773"/>
              <a:gd name="connsiteX2" fmla="*/ 12240666 w 12240668"/>
              <a:gd name="connsiteY2" fmla="*/ 1281342 h 3183773"/>
              <a:gd name="connsiteX3" fmla="*/ 12192000 w 12240668"/>
              <a:gd name="connsiteY3" fmla="*/ 3183773 h 3183773"/>
              <a:gd name="connsiteX4" fmla="*/ 0 w 12240668"/>
              <a:gd name="connsiteY4" fmla="*/ 3183773 h 3183773"/>
              <a:gd name="connsiteX0" fmla="*/ 0 w 12192000"/>
              <a:gd name="connsiteY0" fmla="*/ 3183773 h 3183773"/>
              <a:gd name="connsiteX1" fmla="*/ 16625 w 12192000"/>
              <a:gd name="connsiteY1" fmla="*/ 0 h 3183773"/>
              <a:gd name="connsiteX2" fmla="*/ 12074412 w 12192000"/>
              <a:gd name="connsiteY2" fmla="*/ 1248092 h 3183773"/>
              <a:gd name="connsiteX3" fmla="*/ 12192000 w 12192000"/>
              <a:gd name="connsiteY3" fmla="*/ 3183773 h 3183773"/>
              <a:gd name="connsiteX4" fmla="*/ 0 w 12192000"/>
              <a:gd name="connsiteY4" fmla="*/ 3183773 h 3183773"/>
              <a:gd name="connsiteX0" fmla="*/ 0 w 12074413"/>
              <a:gd name="connsiteY0" fmla="*/ 3183773 h 3200399"/>
              <a:gd name="connsiteX1" fmla="*/ 16625 w 12074413"/>
              <a:gd name="connsiteY1" fmla="*/ 0 h 3200399"/>
              <a:gd name="connsiteX2" fmla="*/ 12074412 w 12074413"/>
              <a:gd name="connsiteY2" fmla="*/ 1248092 h 3200399"/>
              <a:gd name="connsiteX3" fmla="*/ 11992495 w 12074413"/>
              <a:gd name="connsiteY3" fmla="*/ 3200399 h 3200399"/>
              <a:gd name="connsiteX4" fmla="*/ 0 w 12074413"/>
              <a:gd name="connsiteY4" fmla="*/ 3183773 h 3200399"/>
              <a:gd name="connsiteX0" fmla="*/ 0 w 12151983"/>
              <a:gd name="connsiteY0" fmla="*/ 3183773 h 3200399"/>
              <a:gd name="connsiteX1" fmla="*/ 16625 w 12151983"/>
              <a:gd name="connsiteY1" fmla="*/ 0 h 3200399"/>
              <a:gd name="connsiteX2" fmla="*/ 12074412 w 12151983"/>
              <a:gd name="connsiteY2" fmla="*/ 1248092 h 3200399"/>
              <a:gd name="connsiteX3" fmla="*/ 12151983 w 12151983"/>
              <a:gd name="connsiteY3" fmla="*/ 3200399 h 3200399"/>
              <a:gd name="connsiteX4" fmla="*/ 0 w 12151983"/>
              <a:gd name="connsiteY4" fmla="*/ 3183773 h 3200399"/>
              <a:gd name="connsiteX0" fmla="*/ 0 w 12202005"/>
              <a:gd name="connsiteY0" fmla="*/ 3183773 h 3200399"/>
              <a:gd name="connsiteX1" fmla="*/ 16625 w 12202005"/>
              <a:gd name="connsiteY1" fmla="*/ 0 h 3200399"/>
              <a:gd name="connsiteX2" fmla="*/ 12202003 w 12202005"/>
              <a:gd name="connsiteY2" fmla="*/ 1237460 h 3200399"/>
              <a:gd name="connsiteX3" fmla="*/ 12151983 w 12202005"/>
              <a:gd name="connsiteY3" fmla="*/ 3200399 h 3200399"/>
              <a:gd name="connsiteX4" fmla="*/ 0 w 12202005"/>
              <a:gd name="connsiteY4" fmla="*/ 3183773 h 3200399"/>
              <a:gd name="connsiteX0" fmla="*/ 0 w 12202017"/>
              <a:gd name="connsiteY0" fmla="*/ 3183773 h 3211032"/>
              <a:gd name="connsiteX1" fmla="*/ 16625 w 12202017"/>
              <a:gd name="connsiteY1" fmla="*/ 0 h 3211032"/>
              <a:gd name="connsiteX2" fmla="*/ 12202003 w 12202017"/>
              <a:gd name="connsiteY2" fmla="*/ 1237460 h 3211032"/>
              <a:gd name="connsiteX3" fmla="*/ 12194513 w 12202017"/>
              <a:gd name="connsiteY3" fmla="*/ 3211032 h 3211032"/>
              <a:gd name="connsiteX4" fmla="*/ 0 w 12202017"/>
              <a:gd name="connsiteY4" fmla="*/ 3183773 h 3211032"/>
              <a:gd name="connsiteX0" fmla="*/ 1873 w 12203890"/>
              <a:gd name="connsiteY0" fmla="*/ 4047373 h 4074632"/>
              <a:gd name="connsiteX1" fmla="*/ 1565 w 12203890"/>
              <a:gd name="connsiteY1" fmla="*/ 0 h 4074632"/>
              <a:gd name="connsiteX2" fmla="*/ 12203876 w 12203890"/>
              <a:gd name="connsiteY2" fmla="*/ 2101060 h 4074632"/>
              <a:gd name="connsiteX3" fmla="*/ 12196386 w 12203890"/>
              <a:gd name="connsiteY3" fmla="*/ 4074632 h 4074632"/>
              <a:gd name="connsiteX4" fmla="*/ 1873 w 12203890"/>
              <a:gd name="connsiteY4" fmla="*/ 4047373 h 4074632"/>
              <a:gd name="connsiteX0" fmla="*/ 1873 w 12196386"/>
              <a:gd name="connsiteY0" fmla="*/ 4047373 h 4074632"/>
              <a:gd name="connsiteX1" fmla="*/ 1565 w 12196386"/>
              <a:gd name="connsiteY1" fmla="*/ 0 h 4074632"/>
              <a:gd name="connsiteX2" fmla="*/ 12196386 w 12196386"/>
              <a:gd name="connsiteY2" fmla="*/ 4074632 h 4074632"/>
              <a:gd name="connsiteX3" fmla="*/ 1873 w 12196386"/>
              <a:gd name="connsiteY3" fmla="*/ 4047373 h 4074632"/>
              <a:gd name="connsiteX0" fmla="*/ 1873 w 11112653"/>
              <a:gd name="connsiteY0" fmla="*/ 4047373 h 4057699"/>
              <a:gd name="connsiteX1" fmla="*/ 1565 w 11112653"/>
              <a:gd name="connsiteY1" fmla="*/ 0 h 4057699"/>
              <a:gd name="connsiteX2" fmla="*/ 11112653 w 11112653"/>
              <a:gd name="connsiteY2" fmla="*/ 4057699 h 4057699"/>
              <a:gd name="connsiteX3" fmla="*/ 1873 w 11112653"/>
              <a:gd name="connsiteY3" fmla="*/ 4047373 h 405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12653" h="4057699">
                <a:moveTo>
                  <a:pt x="1873" y="4047373"/>
                </a:moveTo>
                <a:cubicBezTo>
                  <a:pt x="7415" y="2986115"/>
                  <a:pt x="-3977" y="1061258"/>
                  <a:pt x="1565" y="0"/>
                </a:cubicBezTo>
                <a:lnTo>
                  <a:pt x="11112653" y="4057699"/>
                </a:lnTo>
                <a:lnTo>
                  <a:pt x="1873" y="4047373"/>
                </a:lnTo>
                <a:close/>
              </a:path>
            </a:pathLst>
          </a:custGeom>
          <a:gradFill>
            <a:gsLst>
              <a:gs pos="100000">
                <a:srgbClr val="40C2CC"/>
              </a:gs>
              <a:gs pos="0">
                <a:srgbClr val="586FB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00E391-B98A-6148-9BE8-0BDF61F763F1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248B3A69-96DC-EE47-B8F5-D553C1EE99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18942E4-2665-F84E-808F-BAF8CA1E69DC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D631BFA6-3234-F74F-ADBE-19963B88BC3E}"/>
              </a:ext>
            </a:extLst>
          </p:cNvPr>
          <p:cNvSpPr/>
          <p:nvPr userDrawn="1"/>
        </p:nvSpPr>
        <p:spPr>
          <a:xfrm>
            <a:off x="607546" y="626534"/>
            <a:ext cx="10976907" cy="5328312"/>
          </a:xfrm>
          <a:prstGeom prst="rect">
            <a:avLst/>
          </a:prstGeom>
          <a:solidFill>
            <a:schemeClr val="bg1"/>
          </a:solidFill>
          <a:ln w="825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2851F90-0853-B246-8B3F-E032B27A5E4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506240" y="1059766"/>
            <a:ext cx="8669583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A05E222-7692-F24F-8636-29EA2FAF3AB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506240" y="2085312"/>
            <a:ext cx="8669577" cy="34363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2D0FE86-FEB1-5047-8745-AFA18F2F1F82}"/>
              </a:ext>
            </a:extLst>
          </p:cNvPr>
          <p:cNvCxnSpPr>
            <a:cxnSpLocks/>
          </p:cNvCxnSpPr>
          <p:nvPr userDrawn="1"/>
        </p:nvCxnSpPr>
        <p:spPr>
          <a:xfrm>
            <a:off x="1371418" y="6202349"/>
            <a:ext cx="0" cy="4567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50">
            <a:extLst>
              <a:ext uri="{FF2B5EF4-FFF2-40B4-BE49-F238E27FC236}">
                <a16:creationId xmlns:a16="http://schemas.microsoft.com/office/drawing/2014/main" id="{3255913B-EEC8-6848-995B-455D384979C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36132" y="6258241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31" name="Picture 30" descr="A drawing of a face&#10;&#10;Description automatically generated">
            <a:extLst>
              <a:ext uri="{FF2B5EF4-FFF2-40B4-BE49-F238E27FC236}">
                <a16:creationId xmlns:a16="http://schemas.microsoft.com/office/drawing/2014/main" id="{95F72F99-FDFE-214C-B659-42C3B35D86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02" y="6258206"/>
            <a:ext cx="932196" cy="333513"/>
          </a:xfrm>
          <a:prstGeom prst="rect">
            <a:avLst/>
          </a:prstGeom>
        </p:spPr>
      </p:pic>
      <p:pic>
        <p:nvPicPr>
          <p:cNvPr id="36" name="Picture 35" descr="A group of people sitting at a table using a computer&#10;&#10;Description automatically generated">
            <a:extLst>
              <a:ext uri="{FF2B5EF4-FFF2-40B4-BE49-F238E27FC236}">
                <a16:creationId xmlns:a16="http://schemas.microsoft.com/office/drawing/2014/main" id="{9F67499F-1CF9-E445-AEFC-8081DB85A6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602" y="387225"/>
            <a:ext cx="1778321" cy="1674790"/>
          </a:xfrm>
          <a:prstGeom prst="rect">
            <a:avLst/>
          </a:prstGeom>
        </p:spPr>
      </p:pic>
      <p:pic>
        <p:nvPicPr>
          <p:cNvPr id="37" name="Picture 36" descr="A group of people sitting at a desk&#10;&#10;Description automatically generated">
            <a:extLst>
              <a:ext uri="{FF2B5EF4-FFF2-40B4-BE49-F238E27FC236}">
                <a16:creationId xmlns:a16="http://schemas.microsoft.com/office/drawing/2014/main" id="{7780F3E5-453B-D245-BE10-5775F52CF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602" y="2181108"/>
            <a:ext cx="1778321" cy="1674791"/>
          </a:xfrm>
          <a:prstGeom prst="rect">
            <a:avLst/>
          </a:prstGeom>
        </p:spPr>
      </p:pic>
      <p:pic>
        <p:nvPicPr>
          <p:cNvPr id="38" name="Picture 37" descr="A person sitting at a table&#10;&#10;Description automatically generated">
            <a:extLst>
              <a:ext uri="{FF2B5EF4-FFF2-40B4-BE49-F238E27FC236}">
                <a16:creationId xmlns:a16="http://schemas.microsoft.com/office/drawing/2014/main" id="{CA458F1A-7EB7-464C-99A6-15A6906487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3023" y="3959701"/>
            <a:ext cx="1770900" cy="167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009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terior - 17, Editabl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18213EE-D426-CD46-905C-48AD8DE47543}"/>
              </a:ext>
            </a:extLst>
          </p:cNvPr>
          <p:cNvSpPr/>
          <p:nvPr userDrawn="1"/>
        </p:nvSpPr>
        <p:spPr>
          <a:xfrm>
            <a:off x="9526771" y="563292"/>
            <a:ext cx="1546035" cy="5468929"/>
          </a:xfrm>
          <a:prstGeom prst="rect">
            <a:avLst/>
          </a:prstGeom>
          <a:noFill/>
          <a:ln w="95250">
            <a:gradFill>
              <a:gsLst>
                <a:gs pos="0">
                  <a:srgbClr val="40C2CC"/>
                </a:gs>
                <a:gs pos="100000">
                  <a:srgbClr val="586FB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8792D15C-7D4E-6C41-BBD9-FDBBDFFF7F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324C9AC-2A84-6148-9C72-CB752EF48B9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0">
            <a:extLst>
              <a:ext uri="{FF2B5EF4-FFF2-40B4-BE49-F238E27FC236}">
                <a16:creationId xmlns:a16="http://schemas.microsoft.com/office/drawing/2014/main" id="{17D48BBF-F126-3745-A9D0-05AB52C489D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1F56EA-4200-AF4B-A054-82283A8D7A59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091FE925-D57D-8A42-ABAA-F42883A887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D351E03-E332-6B47-B173-EDF4800082F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722518AF-DC1F-CD43-B99F-B5221253C05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855" y="595642"/>
            <a:ext cx="8550411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3B04EA-F6FA-0C46-8282-D21C3C64BCC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4856" y="1820771"/>
            <a:ext cx="8550406" cy="42114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B34FC5-A9C0-3849-AA73-D626CF246872}"/>
              </a:ext>
            </a:extLst>
          </p:cNvPr>
          <p:cNvCxnSpPr>
            <a:cxnSpLocks/>
          </p:cNvCxnSpPr>
          <p:nvPr userDrawn="1"/>
        </p:nvCxnSpPr>
        <p:spPr>
          <a:xfrm>
            <a:off x="614856" y="1656001"/>
            <a:ext cx="8550407" cy="0"/>
          </a:xfrm>
          <a:prstGeom prst="line">
            <a:avLst/>
          </a:prstGeom>
          <a:ln w="101600">
            <a:gradFill flip="none" rotWithShape="1">
              <a:gsLst>
                <a:gs pos="56000">
                  <a:srgbClr val="40C2CC"/>
                </a:gs>
                <a:gs pos="91000">
                  <a:srgbClr val="586F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FCE3A3B1-3143-094B-8DD3-73AA1925782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108872" y="1113419"/>
            <a:ext cx="1778321" cy="26203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3" name="Picture Placeholder 2">
            <a:extLst>
              <a:ext uri="{FF2B5EF4-FFF2-40B4-BE49-F238E27FC236}">
                <a16:creationId xmlns:a16="http://schemas.microsoft.com/office/drawing/2014/main" id="{88DB4128-616A-0443-B2DF-B5EDF48618E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108872" y="3852203"/>
            <a:ext cx="1778321" cy="16747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9466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erior - 17, Editabl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218213EE-D426-CD46-905C-48AD8DE47543}"/>
              </a:ext>
            </a:extLst>
          </p:cNvPr>
          <p:cNvSpPr/>
          <p:nvPr userDrawn="1"/>
        </p:nvSpPr>
        <p:spPr>
          <a:xfrm>
            <a:off x="9526771" y="563292"/>
            <a:ext cx="1546035" cy="5468929"/>
          </a:xfrm>
          <a:prstGeom prst="rect">
            <a:avLst/>
          </a:prstGeom>
          <a:noFill/>
          <a:ln w="95250">
            <a:gradFill>
              <a:gsLst>
                <a:gs pos="0">
                  <a:srgbClr val="40C2CC"/>
                </a:gs>
                <a:gs pos="100000">
                  <a:srgbClr val="586FB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8792D15C-7D4E-6C41-BBD9-FDBBDFFF7F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324C9AC-2A84-6148-9C72-CB752EF48B9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0">
            <a:extLst>
              <a:ext uri="{FF2B5EF4-FFF2-40B4-BE49-F238E27FC236}">
                <a16:creationId xmlns:a16="http://schemas.microsoft.com/office/drawing/2014/main" id="{17D48BBF-F126-3745-A9D0-05AB52C489D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1F56EA-4200-AF4B-A054-82283A8D7A59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091FE925-D57D-8A42-ABAA-F42883A887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D351E03-E332-6B47-B173-EDF4800082F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722518AF-DC1F-CD43-B99F-B5221253C05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855" y="595642"/>
            <a:ext cx="8550411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3B04EA-F6FA-0C46-8282-D21C3C64BCC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4856" y="1820771"/>
            <a:ext cx="8550406" cy="42114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B34FC5-A9C0-3849-AA73-D626CF246872}"/>
              </a:ext>
            </a:extLst>
          </p:cNvPr>
          <p:cNvCxnSpPr>
            <a:cxnSpLocks/>
          </p:cNvCxnSpPr>
          <p:nvPr userDrawn="1"/>
        </p:nvCxnSpPr>
        <p:spPr>
          <a:xfrm>
            <a:off x="614856" y="1656001"/>
            <a:ext cx="8550407" cy="0"/>
          </a:xfrm>
          <a:prstGeom prst="line">
            <a:avLst/>
          </a:prstGeom>
          <a:ln w="101600">
            <a:gradFill flip="none" rotWithShape="1">
              <a:gsLst>
                <a:gs pos="56000">
                  <a:srgbClr val="40C2CC"/>
                </a:gs>
                <a:gs pos="91000">
                  <a:srgbClr val="586F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38FF28BB-3D56-364B-87F6-395AC3306F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8872" y="3852204"/>
            <a:ext cx="1778321" cy="1674790"/>
          </a:xfrm>
          <a:prstGeom prst="rect">
            <a:avLst/>
          </a:prstGeom>
        </p:spPr>
      </p:pic>
      <p:pic>
        <p:nvPicPr>
          <p:cNvPr id="19" name="Picture 18" descr="A person standing next to a stone wall&#10;&#10;Description automatically generated">
            <a:extLst>
              <a:ext uri="{FF2B5EF4-FFF2-40B4-BE49-F238E27FC236}">
                <a16:creationId xmlns:a16="http://schemas.microsoft.com/office/drawing/2014/main" id="{CF902D32-4B8C-4E45-9C67-D464FD6E55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8872" y="1113418"/>
            <a:ext cx="1778321" cy="262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179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8, Editabl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8792D15C-7D4E-6C41-BBD9-FDBBDFFF7F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324C9AC-2A84-6148-9C72-CB752EF48B9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0">
            <a:extLst>
              <a:ext uri="{FF2B5EF4-FFF2-40B4-BE49-F238E27FC236}">
                <a16:creationId xmlns:a16="http://schemas.microsoft.com/office/drawing/2014/main" id="{17D48BBF-F126-3745-A9D0-05AB52C489D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1F56EA-4200-AF4B-A054-82283A8D7A59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091FE925-D57D-8A42-ABAA-F42883A887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D351E03-E332-6B47-B173-EDF4800082F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722518AF-DC1F-CD43-B99F-B5221253C05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1272" y="595642"/>
            <a:ext cx="8550411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3B04EA-F6FA-0C46-8282-D21C3C64BCC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21273" y="1820771"/>
            <a:ext cx="8550406" cy="42114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B34FC5-A9C0-3849-AA73-D626CF246872}"/>
              </a:ext>
            </a:extLst>
          </p:cNvPr>
          <p:cNvCxnSpPr>
            <a:cxnSpLocks/>
          </p:cNvCxnSpPr>
          <p:nvPr userDrawn="1"/>
        </p:nvCxnSpPr>
        <p:spPr>
          <a:xfrm>
            <a:off x="3021273" y="1656001"/>
            <a:ext cx="8550407" cy="0"/>
          </a:xfrm>
          <a:prstGeom prst="line">
            <a:avLst/>
          </a:prstGeom>
          <a:ln w="101600">
            <a:gradFill flip="none" rotWithShape="1">
              <a:gsLst>
                <a:gs pos="56000">
                  <a:srgbClr val="40C2CC"/>
                </a:gs>
                <a:gs pos="91000">
                  <a:srgbClr val="586F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0AD6262-86C7-D547-B02B-DA7F783A9C44}"/>
              </a:ext>
            </a:extLst>
          </p:cNvPr>
          <p:cNvSpPr/>
          <p:nvPr userDrawn="1"/>
        </p:nvSpPr>
        <p:spPr>
          <a:xfrm>
            <a:off x="1077038" y="563292"/>
            <a:ext cx="1546035" cy="5468929"/>
          </a:xfrm>
          <a:prstGeom prst="rect">
            <a:avLst/>
          </a:prstGeom>
          <a:noFill/>
          <a:ln w="95250">
            <a:gradFill>
              <a:gsLst>
                <a:gs pos="0">
                  <a:srgbClr val="40C2CC"/>
                </a:gs>
                <a:gs pos="100000">
                  <a:srgbClr val="586FB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36D86F12-7261-DF40-831C-8BE59238E59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30088" y="2906658"/>
            <a:ext cx="1778321" cy="262033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E71CC3C-265C-DC4D-A3AA-E4BAA8C59F6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30088" y="1113419"/>
            <a:ext cx="1778321" cy="16747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0571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ior - 18, Set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close up of a sign&#10;&#10;Description automatically generated">
            <a:extLst>
              <a:ext uri="{FF2B5EF4-FFF2-40B4-BE49-F238E27FC236}">
                <a16:creationId xmlns:a16="http://schemas.microsoft.com/office/drawing/2014/main" id="{8792D15C-7D4E-6C41-BBD9-FDBBDFFF7F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88" y="6270011"/>
            <a:ext cx="948266" cy="33926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324C9AC-2A84-6148-9C72-CB752EF48B91}"/>
              </a:ext>
            </a:extLst>
          </p:cNvPr>
          <p:cNvCxnSpPr>
            <a:cxnSpLocks/>
          </p:cNvCxnSpPr>
          <p:nvPr userDrawn="1"/>
        </p:nvCxnSpPr>
        <p:spPr>
          <a:xfrm>
            <a:off x="1345904" y="6211230"/>
            <a:ext cx="0" cy="456780"/>
          </a:xfrm>
          <a:prstGeom prst="line">
            <a:avLst/>
          </a:prstGeom>
          <a:ln w="15875">
            <a:solidFill>
              <a:srgbClr val="2017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0">
            <a:extLst>
              <a:ext uri="{FF2B5EF4-FFF2-40B4-BE49-F238E27FC236}">
                <a16:creationId xmlns:a16="http://schemas.microsoft.com/office/drawing/2014/main" id="{17D48BBF-F126-3745-A9D0-05AB52C489D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410618" y="6267122"/>
            <a:ext cx="2021440" cy="34499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2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1F56EA-4200-AF4B-A054-82283A8D7A59}"/>
              </a:ext>
            </a:extLst>
          </p:cNvPr>
          <p:cNvSpPr txBox="1"/>
          <p:nvPr userDrawn="1"/>
        </p:nvSpPr>
        <p:spPr>
          <a:xfrm>
            <a:off x="11072806" y="6269781"/>
            <a:ext cx="535261" cy="24622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1000" spc="50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0" scaled="1"/>
                  <a:tileRect/>
                </a:gradFill>
                <a:latin typeface="Greycliff CF" pitchFamily="2" charset="77"/>
              </a:rPr>
              <a:t>PAGE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091FE925-D57D-8A42-ABAA-F42883A887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571683" y="6094825"/>
            <a:ext cx="457209" cy="483773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buNone/>
              <a:defRPr sz="1800">
                <a:solidFill>
                  <a:srgbClr val="586FB5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rade Gothic LT Std Bold Conden" panose="020B0806020502020204" pitchFamily="34" charset="77"/>
              </a:defRPr>
            </a:lvl5pPr>
          </a:lstStyle>
          <a:p>
            <a:pPr lvl="0"/>
            <a:fld id="{16DBF0F0-7D55-2F4D-ACAD-EF164400D5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D351E03-E332-6B47-B173-EDF4800082FA}"/>
              </a:ext>
            </a:extLst>
          </p:cNvPr>
          <p:cNvCxnSpPr>
            <a:cxnSpLocks/>
          </p:cNvCxnSpPr>
          <p:nvPr userDrawn="1"/>
        </p:nvCxnSpPr>
        <p:spPr>
          <a:xfrm>
            <a:off x="11603439" y="6258206"/>
            <a:ext cx="0" cy="285667"/>
          </a:xfrm>
          <a:prstGeom prst="line">
            <a:avLst/>
          </a:prstGeom>
          <a:ln w="15875">
            <a:solidFill>
              <a:srgbClr val="586F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722518AF-DC1F-CD43-B99F-B5221253C05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1272" y="595642"/>
            <a:ext cx="8550411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3B04EA-F6FA-0C46-8282-D21C3C64BCC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21273" y="1820771"/>
            <a:ext cx="8550406" cy="42114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B34FC5-A9C0-3849-AA73-D626CF246872}"/>
              </a:ext>
            </a:extLst>
          </p:cNvPr>
          <p:cNvCxnSpPr>
            <a:cxnSpLocks/>
          </p:cNvCxnSpPr>
          <p:nvPr userDrawn="1"/>
        </p:nvCxnSpPr>
        <p:spPr>
          <a:xfrm>
            <a:off x="3021273" y="1656001"/>
            <a:ext cx="8550407" cy="0"/>
          </a:xfrm>
          <a:prstGeom prst="line">
            <a:avLst/>
          </a:prstGeom>
          <a:ln w="101600">
            <a:gradFill flip="none" rotWithShape="1">
              <a:gsLst>
                <a:gs pos="56000">
                  <a:srgbClr val="40C2CC"/>
                </a:gs>
                <a:gs pos="91000">
                  <a:srgbClr val="586FB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0AD6262-86C7-D547-B02B-DA7F783A9C44}"/>
              </a:ext>
            </a:extLst>
          </p:cNvPr>
          <p:cNvSpPr/>
          <p:nvPr userDrawn="1"/>
        </p:nvSpPr>
        <p:spPr>
          <a:xfrm>
            <a:off x="1077038" y="563292"/>
            <a:ext cx="1546035" cy="5468929"/>
          </a:xfrm>
          <a:prstGeom prst="rect">
            <a:avLst/>
          </a:prstGeom>
          <a:noFill/>
          <a:ln w="95250">
            <a:gradFill>
              <a:gsLst>
                <a:gs pos="0">
                  <a:srgbClr val="40C2CC"/>
                </a:gs>
                <a:gs pos="100000">
                  <a:srgbClr val="586FB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picture containing shelf, book, indoor, library&#10;&#10;Description automatically generated">
            <a:extLst>
              <a:ext uri="{FF2B5EF4-FFF2-40B4-BE49-F238E27FC236}">
                <a16:creationId xmlns:a16="http://schemas.microsoft.com/office/drawing/2014/main" id="{A506C6F5-2DC6-C74C-B62D-2F8B916BF6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0088" y="2906659"/>
            <a:ext cx="1778321" cy="2620334"/>
          </a:xfrm>
          <a:prstGeom prst="rect">
            <a:avLst/>
          </a:prstGeom>
        </p:spPr>
      </p:pic>
      <p:pic>
        <p:nvPicPr>
          <p:cNvPr id="16" name="Picture 15" descr="A group of people in a restaurant&#10;&#10;Description automatically generated">
            <a:extLst>
              <a:ext uri="{FF2B5EF4-FFF2-40B4-BE49-F238E27FC236}">
                <a16:creationId xmlns:a16="http://schemas.microsoft.com/office/drawing/2014/main" id="{EE5BEC20-0CF9-714E-93CB-91A7AA229A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0088" y="1113420"/>
            <a:ext cx="1778321" cy="167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0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terior - 8, Editabl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8616A06-4D6A-D24D-A092-47D1E029240E}"/>
              </a:ext>
            </a:extLst>
          </p:cNvPr>
          <p:cNvSpPr/>
          <p:nvPr userDrawn="1"/>
        </p:nvSpPr>
        <p:spPr>
          <a:xfrm>
            <a:off x="0" y="0"/>
            <a:ext cx="12206956" cy="6858000"/>
          </a:xfrm>
          <a:prstGeom prst="rect">
            <a:avLst/>
          </a:prstGeom>
          <a:gradFill>
            <a:gsLst>
              <a:gs pos="1300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18213EE-D426-CD46-905C-48AD8DE47543}"/>
              </a:ext>
            </a:extLst>
          </p:cNvPr>
          <p:cNvSpPr/>
          <p:nvPr userDrawn="1"/>
        </p:nvSpPr>
        <p:spPr>
          <a:xfrm>
            <a:off x="280707" y="341999"/>
            <a:ext cx="11645543" cy="6174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1F727375-43CD-7F43-962F-3D0CC0D6D64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7001972" y="2092960"/>
            <a:ext cx="3962400" cy="3779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Greycliff CF" pitchFamily="2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Greycliff CF" pitchFamily="2" charset="77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Greycliff CF" pitchFamily="2" charset="77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Greycliff CF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B9FDBA61-357C-B740-BF40-C775A6064A6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9673" y="602566"/>
            <a:ext cx="11147611" cy="8955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cap="all" baseline="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1pPr>
            <a:lvl2pPr marL="4572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2pPr>
            <a:lvl3pPr marL="9144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3pPr>
            <a:lvl4pPr marL="13716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4pPr>
            <a:lvl5pPr marL="1828800" indent="0">
              <a:buNone/>
              <a:defRPr sz="3400">
                <a:solidFill>
                  <a:srgbClr val="201B50"/>
                </a:solidFill>
                <a:latin typeface="Trade Gothic LT Std Bold Conden" panose="020B0806020502020204" pitchFamily="34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27676471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- 1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466169-A6A0-0A40-AE68-6F8D16395267}"/>
              </a:ext>
            </a:extLst>
          </p:cNvPr>
          <p:cNvSpPr/>
          <p:nvPr userDrawn="1"/>
        </p:nvSpPr>
        <p:spPr>
          <a:xfrm>
            <a:off x="1026157" y="0"/>
            <a:ext cx="11165836" cy="6876536"/>
          </a:xfrm>
          <a:prstGeom prst="rect">
            <a:avLst/>
          </a:prstGeom>
          <a:gradFill flip="none" rotWithShape="1">
            <a:gsLst>
              <a:gs pos="35000">
                <a:srgbClr val="586FB5"/>
              </a:gs>
              <a:gs pos="100000">
                <a:srgbClr val="40C2CC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">
            <a:extLst>
              <a:ext uri="{FF2B5EF4-FFF2-40B4-BE49-F238E27FC236}">
                <a16:creationId xmlns:a16="http://schemas.microsoft.com/office/drawing/2014/main" id="{F729A52C-72C2-5D4A-9E9D-F4A8E0A9B6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6156" y="0"/>
            <a:ext cx="11165837" cy="6849246"/>
          </a:xfrm>
          <a:prstGeom prst="rect">
            <a:avLst/>
          </a:prstGeo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A00973-20B9-3E45-9A10-4B2AC79CA42E}"/>
              </a:ext>
            </a:extLst>
          </p:cNvPr>
          <p:cNvCxnSpPr>
            <a:cxnSpLocks/>
          </p:cNvCxnSpPr>
          <p:nvPr userDrawn="1"/>
        </p:nvCxnSpPr>
        <p:spPr>
          <a:xfrm>
            <a:off x="1259840" y="5642863"/>
            <a:ext cx="10673364" cy="0"/>
          </a:xfrm>
          <a:prstGeom prst="line">
            <a:avLst/>
          </a:prstGeom>
          <a:ln w="101600">
            <a:gradFill flip="none" rotWithShape="1">
              <a:gsLst>
                <a:gs pos="56000">
                  <a:schemeClr val="accent1">
                    <a:lumMod val="5000"/>
                    <a:lumOff val="95000"/>
                  </a:schemeClr>
                </a:gs>
                <a:gs pos="91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50">
            <a:extLst>
              <a:ext uri="{FF2B5EF4-FFF2-40B4-BE49-F238E27FC236}">
                <a16:creationId xmlns:a16="http://schemas.microsoft.com/office/drawing/2014/main" id="{7E900253-652A-EF4A-853A-A12B97D481E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683048" y="867342"/>
            <a:ext cx="2250156" cy="50806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32" name="Picture 31" descr="A drawing of a face&#10;&#10;Description automatically generated">
            <a:extLst>
              <a:ext uri="{FF2B5EF4-FFF2-40B4-BE49-F238E27FC236}">
                <a16:creationId xmlns:a16="http://schemas.microsoft.com/office/drawing/2014/main" id="{62C8626B-2C87-E242-B7A9-3DF5585F82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3091" y="209483"/>
            <a:ext cx="1565629" cy="5601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171BE5-D4F8-834D-92C4-69558B70BB33}"/>
              </a:ext>
            </a:extLst>
          </p:cNvPr>
          <p:cNvSpPr txBox="1"/>
          <p:nvPr userDrawn="1"/>
        </p:nvSpPr>
        <p:spPr>
          <a:xfrm>
            <a:off x="1259840" y="4188901"/>
            <a:ext cx="9434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cap="all" baseline="0" dirty="0">
                <a:solidFill>
                  <a:schemeClr val="bg1"/>
                </a:solidFill>
                <a:latin typeface="Trade Gothic LT Std Bold Conden" panose="020B0806020502020204" pitchFamily="34" charset="77"/>
              </a:rPr>
              <a:t>Thank you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0B4DF3-2F48-1F44-A35E-E1399D284A3E}"/>
              </a:ext>
            </a:extLst>
          </p:cNvPr>
          <p:cNvSpPr txBox="1"/>
          <p:nvPr userDrawn="1"/>
        </p:nvSpPr>
        <p:spPr>
          <a:xfrm>
            <a:off x="1259840" y="5779162"/>
            <a:ext cx="943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cap="none" baseline="0" dirty="0">
                <a:solidFill>
                  <a:schemeClr val="bg1"/>
                </a:solidFill>
                <a:latin typeface="Greycliff CF" pitchFamily="2" charset="77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21588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- 1, Se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in a room&#10;&#10;Description automatically generated">
            <a:extLst>
              <a:ext uri="{FF2B5EF4-FFF2-40B4-BE49-F238E27FC236}">
                <a16:creationId xmlns:a16="http://schemas.microsoft.com/office/drawing/2014/main" id="{A2B74061-78FE-4547-94B5-129310A527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6156" y="0"/>
            <a:ext cx="11165843" cy="6858000"/>
          </a:xfrm>
          <a:prstGeom prst="rect">
            <a:avLst/>
          </a:prstGeom>
          <a:gradFill>
            <a:gsLst>
              <a:gs pos="0">
                <a:srgbClr val="40C2CC"/>
              </a:gs>
              <a:gs pos="52000">
                <a:srgbClr val="586FB5"/>
              </a:gs>
            </a:gsLst>
            <a:lin ang="3000000" scaled="0"/>
          </a:gradFill>
        </p:spPr>
      </p:pic>
      <p:sp>
        <p:nvSpPr>
          <p:cNvPr id="16" name="Content Placeholder 50">
            <a:extLst>
              <a:ext uri="{FF2B5EF4-FFF2-40B4-BE49-F238E27FC236}">
                <a16:creationId xmlns:a16="http://schemas.microsoft.com/office/drawing/2014/main" id="{32809E3B-0D23-1C43-81DF-CC38ACB36B1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683048" y="867342"/>
            <a:ext cx="2250156" cy="50806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17" name="Picture 16" descr="A drawing of a face&#10;&#10;Description automatically generated">
            <a:extLst>
              <a:ext uri="{FF2B5EF4-FFF2-40B4-BE49-F238E27FC236}">
                <a16:creationId xmlns:a16="http://schemas.microsoft.com/office/drawing/2014/main" id="{28B0F8DA-A815-6843-B613-51715177E9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3091" y="209483"/>
            <a:ext cx="1565629" cy="56013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18AD77A-497D-0147-BC4E-026863466B99}"/>
              </a:ext>
            </a:extLst>
          </p:cNvPr>
          <p:cNvCxnSpPr>
            <a:cxnSpLocks/>
          </p:cNvCxnSpPr>
          <p:nvPr userDrawn="1"/>
        </p:nvCxnSpPr>
        <p:spPr>
          <a:xfrm>
            <a:off x="1259840" y="5642863"/>
            <a:ext cx="10673364" cy="0"/>
          </a:xfrm>
          <a:prstGeom prst="line">
            <a:avLst/>
          </a:prstGeom>
          <a:ln w="101600">
            <a:gradFill flip="none" rotWithShape="1">
              <a:gsLst>
                <a:gs pos="56000">
                  <a:schemeClr val="accent1">
                    <a:lumMod val="5000"/>
                    <a:lumOff val="95000"/>
                  </a:schemeClr>
                </a:gs>
                <a:gs pos="91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6EA8684-B0A3-9641-97F5-CAFE979B29C0}"/>
              </a:ext>
            </a:extLst>
          </p:cNvPr>
          <p:cNvCxnSpPr>
            <a:cxnSpLocks/>
          </p:cNvCxnSpPr>
          <p:nvPr userDrawn="1"/>
        </p:nvCxnSpPr>
        <p:spPr>
          <a:xfrm>
            <a:off x="1259840" y="5642863"/>
            <a:ext cx="10673364" cy="0"/>
          </a:xfrm>
          <a:prstGeom prst="line">
            <a:avLst/>
          </a:prstGeom>
          <a:ln w="101600">
            <a:gradFill flip="none" rotWithShape="1">
              <a:gsLst>
                <a:gs pos="56000">
                  <a:schemeClr val="accent1">
                    <a:lumMod val="5000"/>
                    <a:lumOff val="95000"/>
                  </a:schemeClr>
                </a:gs>
                <a:gs pos="91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1A41C47-3E80-9445-93BA-C585A7D14255}"/>
              </a:ext>
            </a:extLst>
          </p:cNvPr>
          <p:cNvSpPr txBox="1"/>
          <p:nvPr userDrawn="1"/>
        </p:nvSpPr>
        <p:spPr>
          <a:xfrm>
            <a:off x="1259840" y="4188901"/>
            <a:ext cx="9434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cap="all" baseline="0" dirty="0">
                <a:solidFill>
                  <a:schemeClr val="bg1"/>
                </a:solidFill>
                <a:latin typeface="Trade Gothic LT Std Bold Conden" panose="020B0806020502020204" pitchFamily="34" charset="77"/>
              </a:rPr>
              <a:t>Thank you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23C9D3-B8AC-284B-89DF-E88125909445}"/>
              </a:ext>
            </a:extLst>
          </p:cNvPr>
          <p:cNvSpPr txBox="1"/>
          <p:nvPr userDrawn="1"/>
        </p:nvSpPr>
        <p:spPr>
          <a:xfrm>
            <a:off x="1259840" y="5779162"/>
            <a:ext cx="943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cap="none" baseline="0" dirty="0">
                <a:solidFill>
                  <a:schemeClr val="bg1"/>
                </a:solidFill>
                <a:latin typeface="Greycliff CF" pitchFamily="2" charset="77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6321145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- 2, Editable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D764B0F-083E-214D-B151-9B2EDB5FC50A}"/>
              </a:ext>
            </a:extLst>
          </p:cNvPr>
          <p:cNvSpPr/>
          <p:nvPr userDrawn="1"/>
        </p:nvSpPr>
        <p:spPr>
          <a:xfrm>
            <a:off x="0" y="3385656"/>
            <a:ext cx="12192000" cy="3472343"/>
          </a:xfrm>
          <a:prstGeom prst="rect">
            <a:avLst/>
          </a:prstGeom>
          <a:gradFill>
            <a:gsLst>
              <a:gs pos="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50">
            <a:extLst>
              <a:ext uri="{FF2B5EF4-FFF2-40B4-BE49-F238E27FC236}">
                <a16:creationId xmlns:a16="http://schemas.microsoft.com/office/drawing/2014/main" id="{7E900253-652A-EF4A-853A-A12B97D481E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683048" y="867342"/>
            <a:ext cx="2250156" cy="50806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6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0B4DF3-2F48-1F44-A35E-E1399D284A3E}"/>
              </a:ext>
            </a:extLst>
          </p:cNvPr>
          <p:cNvSpPr txBox="1"/>
          <p:nvPr userDrawn="1"/>
        </p:nvSpPr>
        <p:spPr>
          <a:xfrm>
            <a:off x="1259840" y="3513040"/>
            <a:ext cx="5189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cap="none" baseline="0" dirty="0">
                <a:solidFill>
                  <a:schemeClr val="bg1"/>
                </a:solidFill>
                <a:latin typeface="Greycliff CF" pitchFamily="2" charset="77"/>
              </a:rPr>
              <a:t>Questions?</a:t>
            </a:r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57D1E9B6-1145-7E46-B369-BFE5B1CCB7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3091" y="209483"/>
            <a:ext cx="1565630" cy="560137"/>
          </a:xfrm>
          <a:prstGeom prst="rect">
            <a:avLst/>
          </a:prstGeom>
        </p:spPr>
      </p:pic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BD0F1D31-58B2-394D-8565-5DCFD348B7B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448862" y="873453"/>
            <a:ext cx="2778617" cy="496464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17DB0E-33F4-B64C-83A6-8BE2F356F07A}"/>
              </a:ext>
            </a:extLst>
          </p:cNvPr>
          <p:cNvSpPr txBox="1"/>
          <p:nvPr userDrawn="1"/>
        </p:nvSpPr>
        <p:spPr>
          <a:xfrm>
            <a:off x="1259840" y="2056592"/>
            <a:ext cx="51890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cap="all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10800000" scaled="1"/>
                  <a:tileRect/>
                </a:gradFill>
                <a:latin typeface="Trade Gothic LT Std Bold Conden" panose="020B0806020502020204" pitchFamily="34" charset="77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5161465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- 2, Se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D764B0F-083E-214D-B151-9B2EDB5FC50A}"/>
              </a:ext>
            </a:extLst>
          </p:cNvPr>
          <p:cNvSpPr/>
          <p:nvPr userDrawn="1"/>
        </p:nvSpPr>
        <p:spPr>
          <a:xfrm>
            <a:off x="0" y="3385656"/>
            <a:ext cx="12192000" cy="3472343"/>
          </a:xfrm>
          <a:prstGeom prst="rect">
            <a:avLst/>
          </a:prstGeom>
          <a:gradFill>
            <a:gsLst>
              <a:gs pos="0">
                <a:srgbClr val="40C2CC"/>
              </a:gs>
              <a:gs pos="85000">
                <a:srgbClr val="586FB5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50">
            <a:extLst>
              <a:ext uri="{FF2B5EF4-FFF2-40B4-BE49-F238E27FC236}">
                <a16:creationId xmlns:a16="http://schemas.microsoft.com/office/drawing/2014/main" id="{7E900253-652A-EF4A-853A-A12B97D481E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683048" y="867342"/>
            <a:ext cx="2250156" cy="508067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1600" b="0" i="0" baseline="0">
                <a:solidFill>
                  <a:srgbClr val="201B50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2pPr>
            <a:lvl3pPr marL="9144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4pPr>
            <a:lvl5pPr marL="1828800" indent="0">
              <a:buFontTx/>
              <a:buNone/>
              <a:defRPr sz="1200" b="0" i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5pPr>
          </a:lstStyle>
          <a:p>
            <a:pPr lvl="0"/>
            <a:r>
              <a:rPr lang="en-US" dirty="0"/>
              <a:t>Click to edit Department Name</a:t>
            </a:r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57D1E9B6-1145-7E46-B369-BFE5B1CCB7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3091" y="209483"/>
            <a:ext cx="1565630" cy="560137"/>
          </a:xfrm>
          <a:prstGeom prst="rect">
            <a:avLst/>
          </a:prstGeom>
        </p:spPr>
      </p:pic>
      <p:pic>
        <p:nvPicPr>
          <p:cNvPr id="16" name="Picture 1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AE6446C7-195D-6043-86AC-65B0CD1746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8863" y="867342"/>
            <a:ext cx="2778617" cy="49707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08ED48-6D84-354E-84E6-0AA54E5A9925}"/>
              </a:ext>
            </a:extLst>
          </p:cNvPr>
          <p:cNvSpPr txBox="1"/>
          <p:nvPr userDrawn="1"/>
        </p:nvSpPr>
        <p:spPr>
          <a:xfrm>
            <a:off x="1259840" y="3513040"/>
            <a:ext cx="5189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cap="none" baseline="0" dirty="0">
                <a:solidFill>
                  <a:schemeClr val="bg1"/>
                </a:solidFill>
                <a:latin typeface="Greycliff CF" pitchFamily="2" charset="77"/>
              </a:rPr>
              <a:t>Questions?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75CF12-EB38-0344-8DC7-82EEB0FF0A13}"/>
              </a:ext>
            </a:extLst>
          </p:cNvPr>
          <p:cNvSpPr txBox="1"/>
          <p:nvPr userDrawn="1"/>
        </p:nvSpPr>
        <p:spPr>
          <a:xfrm>
            <a:off x="1259840" y="2056592"/>
            <a:ext cx="51890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cap="all" baseline="0" dirty="0">
                <a:gradFill flip="none" rotWithShape="1">
                  <a:gsLst>
                    <a:gs pos="0">
                      <a:srgbClr val="40C2CC"/>
                    </a:gs>
                    <a:gs pos="100000">
                      <a:srgbClr val="586FB5"/>
                    </a:gs>
                  </a:gsLst>
                  <a:lin ang="10800000" scaled="1"/>
                  <a:tileRect/>
                </a:gradFill>
                <a:latin typeface="Trade Gothic LT Std Bold Conden" panose="020B0806020502020204" pitchFamily="34" charset="77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0568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69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75" r:id="rId3"/>
    <p:sldLayoutId id="2147483776" r:id="rId4"/>
    <p:sldLayoutId id="2147483725" r:id="rId5"/>
    <p:sldLayoutId id="2147483726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7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43" r:id="rId22"/>
    <p:sldLayoutId id="2147483744" r:id="rId23"/>
    <p:sldLayoutId id="2147483745" r:id="rId24"/>
    <p:sldLayoutId id="2147483746" r:id="rId25"/>
    <p:sldLayoutId id="2147483747" r:id="rId26"/>
    <p:sldLayoutId id="2147483748" r:id="rId27"/>
    <p:sldLayoutId id="2147483749" r:id="rId28"/>
    <p:sldLayoutId id="2147483750" r:id="rId29"/>
    <p:sldLayoutId id="2147483751" r:id="rId30"/>
    <p:sldLayoutId id="2147483752" r:id="rId31"/>
    <p:sldLayoutId id="2147483753" r:id="rId32"/>
    <p:sldLayoutId id="2147483754" r:id="rId33"/>
    <p:sldLayoutId id="2147483755" r:id="rId34"/>
    <p:sldLayoutId id="2147483756" r:id="rId35"/>
    <p:sldLayoutId id="2147483757" r:id="rId36"/>
    <p:sldLayoutId id="2147483758" r:id="rId37"/>
    <p:sldLayoutId id="2147483759" r:id="rId38"/>
    <p:sldLayoutId id="2147483760" r:id="rId39"/>
    <p:sldLayoutId id="2147483761" r:id="rId40"/>
    <p:sldLayoutId id="2147483762" r:id="rId41"/>
    <p:sldLayoutId id="2147483763" r:id="rId42"/>
    <p:sldLayoutId id="2147483764" r:id="rId43"/>
    <p:sldLayoutId id="2147483765" r:id="rId44"/>
    <p:sldLayoutId id="2147483766" r:id="rId45"/>
    <p:sldLayoutId id="2147483767" r:id="rId46"/>
    <p:sldLayoutId id="2147483768" r:id="rId47"/>
    <p:sldLayoutId id="2147483773" r:id="rId48"/>
    <p:sldLayoutId id="2147483769" r:id="rId49"/>
    <p:sldLayoutId id="2147483770" r:id="rId50"/>
    <p:sldLayoutId id="2147483771" r:id="rId51"/>
    <p:sldLayoutId id="2147483772" r:id="rId5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lickr.com/photos/dallas_isd/collections" TargetMode="External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42.png"/><Relationship Id="rId21" Type="http://schemas.openxmlformats.org/officeDocument/2006/relationships/image" Target="../media/image60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DA0EC5-AFB8-5C4F-9808-244EEEA31BF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B98C5-F429-AA4B-A4E5-9CFDBB5CAE3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9673" y="602566"/>
            <a:ext cx="11147611" cy="895590"/>
          </a:xfrm>
        </p:spPr>
        <p:txBody>
          <a:bodyPr/>
          <a:lstStyle/>
          <a:p>
            <a:r>
              <a:rPr lang="en-US" dirty="0"/>
              <a:t>Power Point Toolkit: Usage Guidelines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F13FD8-0A16-9D4E-A344-D4499C0E20AF}"/>
              </a:ext>
            </a:extLst>
          </p:cNvPr>
          <p:cNvSpPr txBox="1"/>
          <p:nvPr/>
        </p:nvSpPr>
        <p:spPr>
          <a:xfrm>
            <a:off x="529673" y="1498156"/>
            <a:ext cx="111476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Clr>
                <a:srgbClr val="201751"/>
              </a:buClr>
              <a:buFont typeface="Wingdings" pitchFamily="2" charset="2"/>
              <a:buChar char="q"/>
            </a:pPr>
            <a:r>
              <a:rPr lang="en-US" dirty="0">
                <a:latin typeface="Greycliff CF" pitchFamily="2" charset="77"/>
              </a:rPr>
              <a:t>Slides 2 – 7 are options for title slides.</a:t>
            </a:r>
          </a:p>
          <a:p>
            <a:pPr marL="285750" lvl="0" indent="-285750">
              <a:buClr>
                <a:srgbClr val="201751"/>
              </a:buClr>
              <a:buFont typeface="Wingdings" pitchFamily="2" charset="2"/>
              <a:buChar char="q"/>
            </a:pPr>
            <a:r>
              <a:rPr lang="en-US" dirty="0">
                <a:latin typeface="Greycliff CF" pitchFamily="2" charset="77"/>
              </a:rPr>
              <a:t>Department name or identifier may be added to the slides.</a:t>
            </a:r>
          </a:p>
          <a:p>
            <a:pPr marL="285750" lvl="0" indent="-285750">
              <a:buClr>
                <a:srgbClr val="201751"/>
              </a:buClr>
              <a:buFont typeface="Wingdings" pitchFamily="2" charset="2"/>
              <a:buChar char="q"/>
            </a:pPr>
            <a:r>
              <a:rPr lang="en-US" dirty="0">
                <a:latin typeface="Greycliff CF" pitchFamily="2" charset="77"/>
              </a:rPr>
              <a:t>District logo should remain as included.</a:t>
            </a:r>
          </a:p>
          <a:p>
            <a:pPr marL="285750" lvl="0" indent="-285750">
              <a:buClr>
                <a:srgbClr val="201751"/>
              </a:buClr>
              <a:buFont typeface="Wingdings" pitchFamily="2" charset="2"/>
              <a:buChar char="q"/>
            </a:pPr>
            <a:r>
              <a:rPr lang="en-US" dirty="0">
                <a:latin typeface="Greycliff CF" pitchFamily="2" charset="77"/>
              </a:rPr>
              <a:t>Colors used in this PPT:</a:t>
            </a:r>
          </a:p>
          <a:p>
            <a:pPr marL="742950" lvl="1" indent="-285750">
              <a:buClr>
                <a:srgbClr val="201751"/>
              </a:buClr>
              <a:buFont typeface="Wingdings" pitchFamily="2" charset="2"/>
              <a:buChar char="q"/>
            </a:pPr>
            <a:r>
              <a:rPr lang="en-US" dirty="0">
                <a:latin typeface="Greycliff CF" pitchFamily="2" charset="77"/>
              </a:rPr>
              <a:t>Teal (</a:t>
            </a:r>
            <a:r>
              <a:rPr lang="en-US" dirty="0">
                <a:solidFill>
                  <a:srgbClr val="40C2CC"/>
                </a:solidFill>
                <a:latin typeface="Greycliff CF" pitchFamily="2" charset="77"/>
              </a:rPr>
              <a:t>#40C2CC</a:t>
            </a:r>
            <a:r>
              <a:rPr lang="en-US" dirty="0">
                <a:latin typeface="Greycliff CF" pitchFamily="2" charset="77"/>
              </a:rPr>
              <a:t>)</a:t>
            </a:r>
          </a:p>
          <a:p>
            <a:pPr marL="742950" lvl="1" indent="-285750">
              <a:buClr>
                <a:srgbClr val="201751"/>
              </a:buClr>
              <a:buFont typeface="Wingdings" pitchFamily="2" charset="2"/>
              <a:buChar char="q"/>
            </a:pPr>
            <a:r>
              <a:rPr lang="en-US" dirty="0">
                <a:latin typeface="Greycliff CF" pitchFamily="2" charset="77"/>
              </a:rPr>
              <a:t>Blue (</a:t>
            </a:r>
            <a:r>
              <a:rPr lang="en-US" dirty="0">
                <a:solidFill>
                  <a:srgbClr val="586FB5"/>
                </a:solidFill>
                <a:latin typeface="Greycliff CF" pitchFamily="2" charset="77"/>
              </a:rPr>
              <a:t>#586FB5</a:t>
            </a:r>
            <a:r>
              <a:rPr lang="en-US" dirty="0">
                <a:latin typeface="Greycliff CF" pitchFamily="2" charset="77"/>
              </a:rPr>
              <a:t>)</a:t>
            </a:r>
          </a:p>
          <a:p>
            <a:pPr marL="285750" lvl="0" indent="-285750">
              <a:buClr>
                <a:srgbClr val="201751"/>
              </a:buClr>
              <a:buFont typeface="Wingdings" pitchFamily="2" charset="2"/>
              <a:buChar char="q"/>
            </a:pPr>
            <a:r>
              <a:rPr lang="en-US" dirty="0">
                <a:latin typeface="Greycliff CF" pitchFamily="2" charset="77"/>
              </a:rPr>
              <a:t>You may use the slides with the pre-loaded photos or you may add photos of your choice.</a:t>
            </a:r>
          </a:p>
          <a:p>
            <a:pPr marL="285750" lvl="0" indent="-285750">
              <a:buClr>
                <a:srgbClr val="201751"/>
              </a:buClr>
              <a:buFont typeface="Wingdings" pitchFamily="2" charset="2"/>
              <a:buChar char="q"/>
            </a:pPr>
            <a:r>
              <a:rPr lang="en-US" dirty="0">
                <a:latin typeface="Greycliff CF" pitchFamily="2" charset="77"/>
              </a:rPr>
              <a:t>District approved photos can be found at </a:t>
            </a:r>
            <a:r>
              <a:rPr lang="en-US" u="sng" dirty="0">
                <a:latin typeface="Greycliff CF" pitchFamily="2" charset="77"/>
                <a:hlinkClick r:id="rId2"/>
              </a:rPr>
              <a:t>www.flickr.com/photos/dallas_isd/collections</a:t>
            </a:r>
            <a:r>
              <a:rPr lang="en-US" u="sng" dirty="0">
                <a:latin typeface="Greycliff CF" pitchFamily="2" charset="77"/>
              </a:rPr>
              <a:t>.</a:t>
            </a:r>
            <a:endParaRPr lang="en-US" dirty="0">
              <a:latin typeface="Greycliff CF" pitchFamily="2" charset="77"/>
            </a:endParaRPr>
          </a:p>
          <a:p>
            <a:pPr marL="285750" lvl="0" indent="-285750">
              <a:buClr>
                <a:srgbClr val="201751"/>
              </a:buClr>
              <a:buFont typeface="Wingdings" pitchFamily="2" charset="2"/>
              <a:buChar char="q"/>
            </a:pPr>
            <a:r>
              <a:rPr lang="en-US" dirty="0">
                <a:latin typeface="Greycliff CF" pitchFamily="2" charset="77"/>
              </a:rPr>
              <a:t>For ending slide, you may select options in </a:t>
            </a:r>
            <a:r>
              <a:rPr lang="en-US">
                <a:latin typeface="Greycliff CF" pitchFamily="2" charset="77"/>
              </a:rPr>
              <a:t>slides 49-52.</a:t>
            </a:r>
            <a:endParaRPr lang="en-US" dirty="0">
              <a:latin typeface="Greycliff CF" pitchFamily="2" charset="77"/>
            </a:endParaRPr>
          </a:p>
          <a:p>
            <a:pPr marL="285750" lvl="0" indent="-285750">
              <a:buClr>
                <a:srgbClr val="201751"/>
              </a:buClr>
              <a:buFont typeface="Wingdings" pitchFamily="2" charset="2"/>
              <a:buChar char="q"/>
            </a:pPr>
            <a:r>
              <a:rPr lang="en-US" dirty="0">
                <a:latin typeface="Greycliff CF" pitchFamily="2" charset="77"/>
              </a:rPr>
              <a:t>Icons library included in slide 53.</a:t>
            </a:r>
          </a:p>
        </p:txBody>
      </p:sp>
    </p:spTree>
    <p:extLst>
      <p:ext uri="{BB962C8B-B14F-4D97-AF65-F5344CB8AC3E}">
        <p14:creationId xmlns:p14="http://schemas.microsoft.com/office/powerpoint/2010/main" val="1915090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E1635C9-7CFB-5E40-90BF-AC2398C13D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66F1E-EB51-224D-96A3-A0DF988494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B58698-6F0D-3240-919C-5A9F70D069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2FBD670-F350-F146-AD33-6E13AD9891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8E00CBE-AC65-6047-A8D0-AA820C9A8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737B26-BD2E-0548-A0CE-29067AD7B4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8F98202-65C0-3745-BA49-3650F9D08815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0D63B63-F66A-984C-B627-340C55F0AC17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9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6C74B-0672-764E-92F9-B7EACEA99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F118F-407F-BB46-8B86-7B629717D3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08082-8A27-764C-94B4-98FB9FA81D9A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26C403-A5BC-6143-BD61-ABD3731C2AEF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731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0E8D68-CCCD-DE4E-B8C7-5F2CF5191A65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359E2-67A9-7748-B54A-28E6CD23B743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630223-FF09-0D4B-B5B9-9E250A33B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82194F-69BE-7C4B-A018-E4A5C97DC0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179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3DF628F-32CA-A244-B67B-97D0BF20F09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AFD42-E9A6-CA4C-9075-02371E003D82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18153C-3EAB-D243-BD9B-C1C0A68B57F7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92F8DCF-C13A-0544-8553-151582018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313AD90-74B2-EC42-8C83-293FA2961F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53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4144570-C96C-9442-B3EC-44311CDC7BD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3BA1D-087D-C748-8A8E-61CA81C09766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8394CA-DBA6-9D4A-AA50-07890C17F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0C19DC-2DBA-7D4B-8056-224219924E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41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631FFE8-7084-C646-9BA0-C2A1D8A3822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A81AFC-653C-7443-8DF2-A03A7F584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F3293-718A-3D43-B4A3-540C9E58F8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FD00865-FDFF-5D41-B1C6-AFE16C71013B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B1F253-9A0E-5146-8DA3-F980F0D90DF2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286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D8945-1FD4-2A41-A495-E13C914E0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85CE4-A7A1-2542-A13D-0354C33F5F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8A78D-0CD3-5A43-98DF-D8D897ADECAC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E875592-BFC4-C04E-A494-7961314881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3C0EC7-763D-F64A-A603-EA86529A0D12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46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9A253-155C-8C47-A351-8F1CF4972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E5A30-6E29-564D-B47C-5B55A4AE3A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C3502D-26DE-2249-9E43-3B6DB27AEB88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212983-F2AE-F145-A28D-4B736560CB1E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91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BB1D4-B018-4C49-B1EF-9621CA06A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26414-C25A-604D-B6A7-8F5C9F8610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C8C9B7-09F4-7D43-AFDD-12769C4787A3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CEA552C-FFE6-C143-AD77-8170E414AF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86A2FF-A090-EB4C-B8E5-1BF8921299F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CEEA0BB-4F72-F642-BE97-25AFFC81DD1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C7A98B2-884F-A444-8F63-06057897283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</p:sp>
    </p:spTree>
    <p:extLst>
      <p:ext uri="{BB962C8B-B14F-4D97-AF65-F5344CB8AC3E}">
        <p14:creationId xmlns:p14="http://schemas.microsoft.com/office/powerpoint/2010/main" val="3877252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D1388-569F-DB43-8D1D-683734F9C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73DBD-F89E-3B44-8793-05D184C727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71292-D11A-5E49-BC80-FB992759D5A0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9A7D72-1D6C-2E41-ACBB-613103F0106D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30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5C8DB-46A1-A243-8234-68DAAFB6A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1B677-49A6-F541-8E35-23A7BF912F5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FD001-9DC4-B74F-AFD5-75B9FB68A5CF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D569BC-3363-9047-8E76-A199AA59765F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7321186-4AC8-084A-8070-5F5EB86A5CB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2521DC8-6A3D-2044-BD1D-2877D10D25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36514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6F022-EEB4-ED4F-856D-EA7EB7B91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F584B-BAEF-AC4D-BE0F-7FB68954A2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F3152-B785-2045-B13F-8A5C7AD73804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A50F30-3596-F043-B285-E9CA62A76C92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4392DC-A4E6-AA46-BC48-C61AF2AF2F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46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C4DABC-769E-D04B-B131-B6301FE3BFF9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24089-2153-5047-B0D0-725865AE8AE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C0CA8-7BCA-DF43-9A58-DAD52A5F20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358DEE-C44F-EC4E-8ECD-2F75DF5FBC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C68764-4A4D-8942-9C8D-D70BAEE8C21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569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1F271386-830B-CA44-9852-299F3CC161B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C15F4D-B178-564E-861C-E9B3D6680EA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8749247-83F8-604D-9330-CDA04EAF945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168275-89B3-5242-94EE-9232C08ED734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57798BA-4EF3-4D40-89D9-85EC5785D53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BF010BE-BDA5-0F40-9DAA-40AADF4BDB4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92DF64-DCC7-2C44-95DA-BD072926C0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C3816AD-7BB1-A54E-8542-A7FAC9B3F52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08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BBDE6-94B9-5D43-B33A-BFEC31CB76AA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2769B-89C6-7B4E-AD48-D022353D38E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85075-0614-3A49-B34B-2A6AEAD8BC0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51AE20-E91E-A748-A36C-841A544D001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E7DB8C-975F-5443-B1E7-D3E95476B03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3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88B5FD0-69CE-B945-9977-11CADC5C78D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769161-3DB9-D849-A46D-E4E7D10CA79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4C8B7A6-6753-D24D-A0B6-8FFCDF18DE9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20204F-A155-3441-94BF-00CDCD0904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69535C-7E42-0B4F-A608-900F15013DD1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A1C4B4E-4CF3-3C49-88D8-99EDC84088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477169-B560-A54C-968E-669D88D65C8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49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9BC674-F915-2E42-A882-6C097453926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3923B-D83A-5B40-B211-3E712F565C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B9AD72-21FA-D743-A292-4C59DE791BFF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275416-6A0A-034A-9A3B-35941C2D539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04B7FF-EB28-1241-A2BF-07359EA733C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433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AA8D4FD-367F-7447-B8FE-632C0984FE0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3A997-9421-FC49-9F9C-E0EC41E1508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EC625A-E9CC-624E-AD5F-427B863285F1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C2CEA7-63D7-4642-B83E-93F74F46AEB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CF92BC-C4C4-A444-81F5-C74EFD89C18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1232A78-03C3-354C-A94E-9D4680DD65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</p:spTree>
    <p:extLst>
      <p:ext uri="{BB962C8B-B14F-4D97-AF65-F5344CB8AC3E}">
        <p14:creationId xmlns:p14="http://schemas.microsoft.com/office/powerpoint/2010/main" val="2743575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FF8120-6F41-014F-B880-DDD4DC31675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997D5-FF5A-304F-BE93-C20042DBCA5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CF9A5B-2905-EC44-BD41-1232C831EB92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472B0-6C89-C94A-959A-3C718333C5C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66D4261-4AD0-234A-A5D2-7095CF788ED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428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5D66CE-634D-FE46-ADCB-05F6CB6DD8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816EB-AC54-A148-BAB2-A976079D379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6F818-095D-B741-ACB9-F88C818E788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327A2F1-5B1D-CD4E-8E4C-B440C9A3936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87020EA-6C41-6249-971C-327F626EDB4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/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7B2A51B-E4C2-7640-8710-C92C47A93497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A468B6C-18CA-184D-B3A7-7E2CB903C20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9562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AE458A-EA54-8948-A01D-75EEFA68DBE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61432-EAFE-1242-B5A5-B567D3F620C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A0B43-F532-F444-B7CA-6D60F86CFCF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459829-0F6B-EF4F-B60B-DA4D985AC5A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C51B66-74E4-1E47-8E28-83B41E2D448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98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1C4538-1B74-A045-9CB4-053E8F42ED24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FD093-612D-D449-973E-F350B992ABB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A5410-0AFB-8249-B96A-11B842DC48A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7AFEC0-49EB-784F-8503-47B72A158DA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000549-B154-EC40-86A1-51E281BE07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7A650C3-83CB-2749-A8C3-7C6DFE7375B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A066FE-A8C1-0047-A180-774383BF7DC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49AD64-D88F-F349-9E42-4F94DF0D94B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4B7CE8C-74C0-AF4F-B611-34E8C23CED9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0B574D1-BEA7-504F-8CDA-EF989225B12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3279642-AB86-C145-B1F2-F1F8D5C7829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90DF440-8BD2-9E4E-BAF1-957C90D76C3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59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F949BC-4B0B-AE43-B04C-97F1AC0039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04B22-3DCB-2C46-9A71-3511ABC7173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616247-DA1E-7C44-89EE-6081BF548C29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E0A65A-C502-634D-BA86-5B62990CBBC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7EA831-CDDF-084A-A9E8-ADACE4BBDA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28DADCD-5210-BA4D-B8F5-57F58526490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4F60E7-FD2E-8F4C-9A21-25B9544BA23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3CE74F-19AA-AC45-8739-1509C132D2C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C986A67-10AE-6140-974F-DD39CAE2D7FF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7CD157F-F853-E843-827D-79622C8B7A9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9479D9C-DCC6-2445-B10E-A079EF057DD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A15B7C1-2F0C-3841-B44B-5F0DE5BCB91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98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2EDF516-FA07-F64E-98A4-AD065991527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6FACE-9BA0-C94E-AE70-D90DAB1D064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F3A4A64-9719-824B-88B0-032FBA94288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0006E14-936E-CC46-B480-1E3CDFD2878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84D95CA-02DF-E04B-8E80-3C72FD0A915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DA5FD8-3435-5340-B7A0-BD50190AFCE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C167DFF-7BBC-6A4C-B8B4-FF8EB74908C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92FEECD-42EE-DE4B-8846-D23A8489F16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549FCEF-A28F-B845-BBA3-64143D56189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5EB9D98-5B1D-E747-ADCA-D7A3FDC1E48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25CC716-E91A-C04D-B461-3C0DDBDEBFB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62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039163-4D4D-5949-9161-FF563C47393A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23CC2-04C2-5844-B842-1DE6B6CFE92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7BF7A-E5A3-FC4E-A08E-73998930FF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65A70C-B393-D34C-9036-2121E2C55AF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596301B-8D2A-F647-B20A-638D40D2473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E9335A7-E836-0244-90D6-A7AD947AC2A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88E865-3F53-E140-8779-1A7726DBF5B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0489C30-AC06-5147-A230-E986455AD93C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6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2DD2FD-CD4F-BC46-8C69-ADFBD7F3FC6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FFF3D3-6EB5-404F-8DD4-B59DC9AA4DD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/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11D69E5-748A-7B4C-8FF6-33B2AD3CC41B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1555301-1002-934C-A104-EB4E46AAE56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/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79EBB6A-2076-F74D-B4DE-6B4C7A822C5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0F1B02-6804-AA46-A8C3-F467062850A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EEAEF5-3D9C-7C45-8AA1-D05CC3CDAD7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CA6F90-868F-5948-B48C-ECA175A178F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3A8322B-1D0F-4943-BAB6-71D5EAE859B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1975B20-96E1-C642-B569-F6A53039C36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F76A740-C6FC-C440-9528-45D423CE00E4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C92802C-16E7-8B47-91F8-81B7E2BE227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88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088559-7AA4-1342-85B5-59178951919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DD59A-AF34-874F-96E6-6B1C1129840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AF35C-441D-6343-AEAA-9069C5AC583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1A47CF-D3CC-9440-B851-DFB6E83D655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6CAA06-AB7D-E74D-B255-DF003E538E3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0F877C-CB54-C24E-B434-36A9C37133C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90A67BB-F251-5843-8725-A51E62CE7191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DF096CA-A35D-7B4F-AF0E-FB7D84C4EEB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388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2D9E71E-EAF0-4848-9BC0-ABBC2C0196AC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/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97EC6-1B3E-1640-B9D5-F320ED0E139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08BE3-E28A-1E48-A0EF-344BC5DF133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F3F296-5C2D-2C48-8486-DCC70669E81B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8AE5C2-AC74-D248-A01B-4F890F3B33B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BE8FF2-2189-E141-BAF2-EA34FFA2FC1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A672D5-4246-A141-BFAA-9278F251CF7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1FD49C-8D3B-9F4A-A6C6-FFA6010A3AD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/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94EA85-2DC0-9A4B-9418-0F085B42600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306F90-39B2-644A-90FC-F365F2EEC6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4651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2A3F2B-432C-6346-B3A1-E828C9B0E903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4FEAC-B1A7-CD4F-B43D-C69C57A93EC2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E4266-6CAF-594A-A233-EFAC38FB59B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779F7E-2977-564C-AAAE-E48DBBC4052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263177-01D7-9A4B-94E3-FCCA908D6BC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9EA71BB-8280-6240-82E6-0FDC4BF7F52A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941AAB3-DA67-0848-8EC5-1FE833B354F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2412BA9-185B-EC45-8FD8-729C0650E5D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689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4F9998E-6EA7-1B40-9499-55F42168E177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883FBF-DFC9-7D47-9347-6D5D2278356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82278-5228-1A4B-A7A4-EE0FCDC5A65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18CE9A-22E7-4A4A-AA0F-E0F3B63A2D7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719AA02-82B5-3543-9CFD-D8ED4C53D6C8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DB2337-34AD-C24D-AED6-DA5A37E62FC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825B9A7-ECED-AE49-A4D0-74F231F2A9B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562A2B0-7984-8A4E-BF07-42C3EC809F6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14957A-D31E-2D45-9590-112AFD4475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CE800AF-0A89-5345-B254-4AFE23795335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920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015D86-F178-B549-B03E-11E50543B9D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86403-6635-1C4A-BFA7-B2A151137E0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13F12-047B-2440-8737-3B66B0F32CF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1B4DB0-A061-5444-9B1E-CA5133C153D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92814D-0367-9F44-9922-14A75B7F4C90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22EC2C-9C69-D646-9BD2-D080D101BC1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73421C4-6274-484F-99CC-8AF3CF202D4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C969F89-51D5-CC45-B451-35E0345D6CC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80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962C72-F09A-B344-94E0-2FC7088DA41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035113-8BC5-044D-9633-1F62634F18D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0E6704F-8F3F-9642-9EC7-0C593E3D31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C3EA19-B027-C649-A562-18D9DAF107A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6BC8F6-88B0-4B4A-9818-649D26EC9B5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350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D6A290-AC12-2344-B126-158F888BCD6C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3196B-D4B1-E244-99FC-E7205F88FFD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9F356-863F-0C4D-96F6-75AFDFD563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A05821-C7A9-5A4C-B07D-93FE05CAC31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4539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662D94-E832-8C43-8A91-70FDC599AED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869EE-DD96-5E46-9FE9-97859A4B1AF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39F53-9C50-2448-920E-11A5FDE0028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AB766F-8559-4547-9504-F03D36BF838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C783CD-D3E6-D24D-8CA1-43AE57CE69C8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EE09971-3143-6447-8FCB-356236133B1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29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1331E4-5BCA-2D43-8343-7FCCBC4747D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AFB4E-6030-1B4F-AA2C-8F70062CF16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F5B2E-66B3-724F-B241-261B1D328BE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8BDEBB-CCC5-4E45-8DDE-362F5357DDAC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C1BE7-48C8-B44A-891E-F893CAC5D7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224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A3BAA1-128B-9047-9593-42D6C2035D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DB309D-6A98-184E-A6DA-15109B25879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27F3C-5694-2F4B-82EA-D9099462891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349A2B-CF3D-A94B-8DF7-D392EF193719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E0F2629-6EB7-0041-A748-3C97AE3FC39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</p:spTree>
    <p:extLst>
      <p:ext uri="{BB962C8B-B14F-4D97-AF65-F5344CB8AC3E}">
        <p14:creationId xmlns:p14="http://schemas.microsoft.com/office/powerpoint/2010/main" val="15080900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0DCEE8-F715-1A42-979E-CC0D2C8F92C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4A234-BB00-4640-B1E5-2A5BA255AEF5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CAEEB-E612-E94D-8C7F-F40A08E13A7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E52553-BC84-C346-B768-A907074E452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572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A1057C-BB95-9847-838B-0338526CD6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CB74E2-7002-3C4A-B00A-73937B619F5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6CFFBBF-BBAD-9E4C-865E-98A008D09CA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B46F6C-8279-CF47-BDDE-C72AE1DB101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482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D1DCCE-6FD5-C141-8DEB-E893EE89F8D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F619C-674D-3B4E-B1E9-9DFDACC764B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D486F-2B31-C049-8092-7DB6C199814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336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131ABA-40E2-3846-9DAA-357ACBDA3F60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CE66F-CC19-5949-903E-44D7B2907D5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3F43F-2DAD-FC41-BB9B-E070DA76A62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D955F1-5E6F-8C40-AF61-8CF86520BFF6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C66427E-D7C1-CC45-BDB9-8D741B3B983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</p:spTree>
    <p:extLst>
      <p:ext uri="{BB962C8B-B14F-4D97-AF65-F5344CB8AC3E}">
        <p14:creationId xmlns:p14="http://schemas.microsoft.com/office/powerpoint/2010/main" val="5738151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35C75A-B3A5-674F-8C5A-6339D2A201BF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1313C-4CE0-4042-9400-EA36C18026A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42273-71F3-D34E-9C2B-CEC608D2A42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B37FEE-48C5-464B-A531-0D8888E145C2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638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462F7A-74DD-2A4E-B995-B71A829938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05A704-BF66-5C40-93ED-A30334C7E9A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7183F05-7755-EC4D-BEF0-9D276890D6F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1CA1E93-A03B-D846-8C77-D0F1B602E9C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375432C-91B7-E344-829D-196E2B66A1D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0C270C2-7DF4-A740-A4B0-0B8A0D2EAB10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FAEC59-B139-F24D-9B0D-9472A57F416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133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EC0583-F55A-3343-8D32-0E72EC7642A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02CA2-58F8-7145-9927-D5E389306F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8086B-0502-AC4B-A284-25AE7F97554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6F7EDF-344B-5C42-A895-5EABB9724296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774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FEFD63-F20C-3944-8E57-A6EF0958FF77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92F32-49D4-F743-965E-DAD4D4C3091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32D5C-B3F4-3C4B-B0CE-1954B532EC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6CAC99-A168-594D-8E07-ACFCB9BCE3F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5DA73C4-778C-C74C-A8EF-F28473CE42D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943EDAF-BB7C-2542-8E86-5203F3BF8DF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</p:spTree>
    <p:extLst>
      <p:ext uri="{BB962C8B-B14F-4D97-AF65-F5344CB8AC3E}">
        <p14:creationId xmlns:p14="http://schemas.microsoft.com/office/powerpoint/2010/main" val="41961808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EF28A8-B740-B545-934A-8579949B6DD4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41138-D9CD-7A48-A4A9-A46C63D815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8B902-1FB7-B149-BF85-3FB7D9A8AFE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DA8C2-0E05-BA45-BDF6-B9DA018F6E6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029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A8AE63-E397-6748-AC45-0187A0C38C28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33A4F-0F1F-0D48-8FE7-8AA968A8A8B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39F41-3568-9C4E-BB29-612FDB5862C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00A163-B606-BC45-B388-B6B7EA1EF3E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53E4E96-B83C-8940-8F2A-BEE427455ADB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3B772FB-C7D2-CF40-9E29-8B115062D633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/>
      </p:sp>
    </p:spTree>
    <p:extLst>
      <p:ext uri="{BB962C8B-B14F-4D97-AF65-F5344CB8AC3E}">
        <p14:creationId xmlns:p14="http://schemas.microsoft.com/office/powerpoint/2010/main" val="29205054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EA7062-640D-774A-B98D-0CB8C7B1CE22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5DBF3-45CD-7342-8CE1-3158190914B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82177-BCB5-F341-976E-689379CCBF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489CE2-308B-344B-BCBD-930FF5D977E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954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84C8D3D-0FAA-3B43-9382-803B6640B6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8533B-B1C0-6645-9572-53FBA41394EF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848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B4D43B9-A3EF-F343-947D-267585C318B5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976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28161D-81E6-E545-B7EC-6CFAE3E5663C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9AF9E-CD6B-4648-AC8F-529322546CA6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/>
      </p:sp>
    </p:spTree>
    <p:extLst>
      <p:ext uri="{BB962C8B-B14F-4D97-AF65-F5344CB8AC3E}">
        <p14:creationId xmlns:p14="http://schemas.microsoft.com/office/powerpoint/2010/main" val="10662742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357D60-4522-9C41-836C-9272503F9464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1170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079AD5-711E-344F-BD99-6BB6C1B7148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093601" y="3277235"/>
            <a:ext cx="1488420" cy="1419724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9C96A-7982-714D-84CF-5F5E7D560A3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Power Point Toolkit: Icon Library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97F1D2F2-CFD1-F243-A1B3-93BB57F7BC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8757" y="1610691"/>
            <a:ext cx="1288056" cy="1288056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9F4605E8-D7B3-7E46-9E46-8573835DA1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673" y="1610691"/>
            <a:ext cx="1288056" cy="1288056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F77A3151-3B6F-5946-891F-D940E3928FA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7841" y="1615802"/>
            <a:ext cx="1282945" cy="1282945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4D830FE8-66F0-1F4D-AB87-41BE6A7A1EF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815" y="1615802"/>
            <a:ext cx="1282945" cy="1282945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AEF90F88-B762-B642-A0C5-B1A827B8E67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948" y="1615802"/>
            <a:ext cx="1282945" cy="1282945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96311873-6324-9F40-B26E-1E8C9B444BA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2971" y="1610691"/>
            <a:ext cx="1288056" cy="1288056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3349D845-7C88-9945-836B-CADA468913A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5367" y="1610691"/>
            <a:ext cx="1288056" cy="1288056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A07AEEF2-6EB0-1C4C-8E34-8A29C12CA9A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784" y="2966816"/>
            <a:ext cx="1282945" cy="1282945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3F27C9C1-5738-D04E-8C50-372E3CE1EC0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8625" y="2966816"/>
            <a:ext cx="1288056" cy="1288056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9EEA6EB5-7144-004F-9181-FAEAC83BCC3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7577" y="2966816"/>
            <a:ext cx="1282945" cy="1282945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78E56216-C0F7-2346-9908-61F11A8DF6C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418" y="2966816"/>
            <a:ext cx="1288056" cy="1288056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1E17DAB1-5E19-B947-8143-19080436AAC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0370" y="2966816"/>
            <a:ext cx="1288056" cy="1288056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77BE11DD-9191-874C-A945-F08070D91E03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9322" y="2958056"/>
            <a:ext cx="1291705" cy="1291705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4B76C5E7-CF4F-F44B-A8FE-4E616403E0D8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3163" y="2961706"/>
            <a:ext cx="1288056" cy="1288056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EE82902A-7DC0-E74D-9CF4-4376309AC74A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7006" y="2966816"/>
            <a:ext cx="1288056" cy="1288056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EB6B87DC-3B3A-6546-B082-790788D3479A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7006" y="1615802"/>
            <a:ext cx="1282945" cy="1282945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660FD7AE-DFF6-EE42-8DAA-C595324D76F3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9323" y="4383142"/>
            <a:ext cx="1284196" cy="1284196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EB74DBED-49B0-9545-9AED-D5EA083AFBB5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1291" y="4383142"/>
            <a:ext cx="1288056" cy="1288056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5648087D-2687-1E4B-949F-38F63C91E026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7121" y="4383142"/>
            <a:ext cx="1282945" cy="1282945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7CEAAE13-0394-B540-AF32-7FBF284EC38F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7840" y="4383142"/>
            <a:ext cx="1288056" cy="128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104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STATE OF THE DISTRICT &amp;quot;&quot;/&gt;&lt;property id=&quot;20307&quot; value=&quot;256&quot;/&gt;&lt;/object&gt;&lt;object type=&quot;3&quot; unique_id=&quot;10006&quot;&gt;&lt;property id=&quot;20148&quot; value=&quot;5&quot;/&gt;&lt;property id=&quot;20300&quot; value=&quot;Slide 2 - &amp;quot;Transforming Dallas ISD&amp;quot;&quot;/&gt;&lt;property id=&quot;20307&quot; value=&quot;259&quot;/&gt;&lt;/object&gt;&lt;object type=&quot;3&quot; unique_id=&quot;10010&quot;&gt;&lt;property id=&quot;20148&quot; value=&quot;5&quot;/&gt;&lt;property id=&quot;20300&quot; value=&quot;Slide 12 - &amp;quot;Transforming Dallas ISD (insert pg. 8)&amp;quot;&quot;/&gt;&lt;property id=&quot;20307&quot; value=&quot;262&quot;/&gt;&lt;/object&gt;&lt;object type=&quot;3&quot; unique_id=&quot;10011&quot;&gt;&lt;property id=&quot;20148&quot; value=&quot;5&quot;/&gt;&lt;property id=&quot;20300&quot; value=&quot;Slide 14 - &amp;quot;Transforming Dallas ISD&amp;quot;&quot;/&gt;&lt;property id=&quot;20307&quot; value=&quot;264&quot;/&gt;&lt;/object&gt;&lt;object type=&quot;3&quot; unique_id=&quot;10012&quot;&gt;&lt;property id=&quot;20148&quot; value=&quot;5&quot;/&gt;&lt;property id=&quot;20300&quot; value=&quot;Slide 16 - &amp;quot;Transforming Dallas ISD&amp;quot;&quot;/&gt;&lt;property id=&quot;20307&quot; value=&quot;265&quot;/&gt;&lt;/object&gt;&lt;object type=&quot;3&quot; unique_id=&quot;10013&quot;&gt;&lt;property id=&quot;20148&quot; value=&quot;5&quot;/&gt;&lt;property id=&quot;20300&quot; value=&quot;Slide 17 - &amp;quot;Transforming Dallas ISD&amp;quot;&quot;/&gt;&lt;property id=&quot;20307&quot; value=&quot;263&quot;/&gt;&lt;/object&gt;&lt;object type=&quot;3&quot; unique_id=&quot;10230&quot;&gt;&lt;property id=&quot;20148&quot; value=&quot;5&quot;/&gt;&lt;property id=&quot;20300&quot; value=&quot;Slide 20 - &amp;quot;Transforming Dallas ISD (build chart with timeline)&amp;quot;&quot;/&gt;&lt;property id=&quot;20307&quot; value=&quot;269&quot;/&gt;&lt;/object&gt;&lt;object type=&quot;3&quot; unique_id=&quot;10231&quot;&gt;&lt;property id=&quot;20148&quot; value=&quot;5&quot;/&gt;&lt;property id=&quot;20300&quot; value=&quot;Slide 21 - &amp;quot;Transforming Dallas ISD&amp;quot;&quot;/&gt;&lt;property id=&quot;20307&quot; value=&quot;271&quot;/&gt;&lt;/object&gt;&lt;object type=&quot;3&quot; unique_id=&quot;10925&quot;&gt;&lt;property id=&quot;20148&quot; value=&quot;5&quot;/&gt;&lt;property id=&quot;20300&quot; value=&quot;Slide 4 - &amp;quot;Transforming Dallas ISD&amp;quot;&quot;/&gt;&lt;property id=&quot;20307&quot; value=&quot;280&quot;/&gt;&lt;/object&gt;&lt;object type=&quot;3&quot; unique_id=&quot;10926&quot;&gt;&lt;property id=&quot;20148&quot; value=&quot;5&quot;/&gt;&lt;property id=&quot;20300&quot; value=&quot;Slide 5 - &amp;quot;Transforming Dallas ISD&amp;quot;&quot;/&gt;&lt;property id=&quot;20307&quot; value=&quot;276&quot;/&gt;&lt;/object&gt;&lt;object type=&quot;3&quot; unique_id=&quot;10927&quot;&gt;&lt;property id=&quot;20148&quot; value=&quot;5&quot;/&gt;&lt;property id=&quot;20300&quot; value=&quot;Slide 6 - &amp;quot;Transforming Dallas ISD&amp;quot;&quot;/&gt;&lt;property id=&quot;20307&quot; value=&quot;284&quot;/&gt;&lt;/object&gt;&lt;object type=&quot;3&quot; unique_id=&quot;10928&quot;&gt;&lt;property id=&quot;20148&quot; value=&quot;5&quot;/&gt;&lt;property id=&quot;20300&quot; value=&quot;Slide 7 - &amp;quot;Transforming Dallas ISD&amp;quot;&quot;/&gt;&lt;property id=&quot;20307&quot; value=&quot;285&quot;/&gt;&lt;/object&gt;&lt;object type=&quot;3&quot; unique_id=&quot;10929&quot;&gt;&lt;property id=&quot;20148&quot; value=&quot;5&quot;/&gt;&lt;property id=&quot;20300&quot; value=&quot;Slide 8 - &amp;quot;Transforming Dallas ISD&amp;quot;&quot;/&gt;&lt;property id=&quot;20307&quot; value=&quot;286&quot;/&gt;&lt;/object&gt;&lt;object type=&quot;3&quot; unique_id=&quot;10930&quot;&gt;&lt;property id=&quot;20148&quot; value=&quot;5&quot;/&gt;&lt;property id=&quot;20300&quot; value=&quot;Slide 9 - &amp;quot;(VIDEO—Tran Family)&amp;quot;&quot;/&gt;&lt;property id=&quot;20307&quot; value=&quot;287&quot;/&gt;&lt;/object&gt;&lt;object type=&quot;3&quot; unique_id=&quot;10931&quot;&gt;&lt;property id=&quot;20148&quot; value=&quot;5&quot;/&gt;&lt;property id=&quot;20300&quot; value=&quot;Slide 10 - &amp;quot;Transforming Dallas ISD&amp;quot;&quot;/&gt;&lt;property id=&quot;20307&quot; value=&quot;277&quot;/&gt;&lt;/object&gt;&lt;object type=&quot;3&quot; unique_id=&quot;10932&quot;&gt;&lt;property id=&quot;20148&quot; value=&quot;5&quot;/&gt;&lt;property id=&quot;20300&quot; value=&quot;Slide 11 - &amp;quot;Transforming Dallas ISD (insert pg. 6)&amp;quot;&quot;/&gt;&lt;property id=&quot;20307&quot; value=&quot;289&quot;/&gt;&lt;/object&gt;&lt;object type=&quot;3&quot; unique_id=&quot;10933&quot;&gt;&lt;property id=&quot;20148&quot; value=&quot;5&quot;/&gt;&lt;property id=&quot;20300&quot; value=&quot;Slide 15 - &amp;quot;(Video—Tornado)&amp;quot;&quot;/&gt;&lt;property id=&quot;20307&quot; value=&quot;275&quot;/&gt;&lt;/object&gt;&lt;object type=&quot;3&quot; unique_id=&quot;10934&quot;&gt;&lt;property id=&quot;20148&quot; value=&quot;5&quot;/&gt;&lt;property id=&quot;20300&quot; value=&quot;Slide 18 - &amp;quot;Transforming Dallas ISD&amp;quot;&quot;/&gt;&lt;property id=&quot;20307&quot; value=&quot;290&quot;/&gt;&lt;/object&gt;&lt;object type=&quot;3&quot; unique_id=&quot;10935&quot;&gt;&lt;property id=&quot;20148&quot; value=&quot;5&quot;/&gt;&lt;property id=&quot;20300&quot; value=&quot;Slide 19 - &amp;quot;Transforming Dallas ISD&amp;quot;&quot;/&gt;&lt;property id=&quot;20307&quot; value=&quot;291&quot;/&gt;&lt;/object&gt;&lt;object type=&quot;3&quot; unique_id=&quot;11039&quot;&gt;&lt;property id=&quot;20148&quot; value=&quot;5&quot;/&gt;&lt;property id=&quot;20300&quot; value=&quot;Slide 3 - &amp;quot;Transforming Dallas ISD&amp;quot;&quot;/&gt;&lt;property id=&quot;20307&quot; value=&quot;292&quot;/&gt;&lt;/object&gt;&lt;object type=&quot;3&quot; unique_id=&quot;11040&quot;&gt;&lt;property id=&quot;20148&quot; value=&quot;5&quot;/&gt;&lt;property id=&quot;20300&quot; value=&quot;Slide 13 - &amp;quot;Transforming Dallas ISD (insert pg. 8)&amp;quot;&quot;/&gt;&lt;property id=&quot;20307&quot; value=&quot;29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4277</TotalTime>
  <Words>618</Words>
  <Application>Microsoft Macintosh PowerPoint</Application>
  <PresentationFormat>Widescreen</PresentationFormat>
  <Paragraphs>58</Paragraphs>
  <Slides>53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4" baseType="lpstr">
      <vt:lpstr>Arial</vt:lpstr>
      <vt:lpstr>Calibri</vt:lpstr>
      <vt:lpstr>Greycliff CF</vt:lpstr>
      <vt:lpstr>Greycliff CF Bold</vt:lpstr>
      <vt:lpstr>Greycliff CF Demi Bold</vt:lpstr>
      <vt:lpstr>Greycliff CF Medium</vt:lpstr>
      <vt:lpstr>Roboto Slab</vt:lpstr>
      <vt:lpstr>Trade Gothic LT Std Bold Conden</vt:lpstr>
      <vt:lpstr>Trade Gothic LT Std Cn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Despres, Kourtney N</dc:creator>
  <cp:keywords/>
  <dc:description/>
  <cp:lastModifiedBy>Despres, Kourtney N</cp:lastModifiedBy>
  <cp:revision>463</cp:revision>
  <dcterms:created xsi:type="dcterms:W3CDTF">2020-08-10T20:14:27Z</dcterms:created>
  <dcterms:modified xsi:type="dcterms:W3CDTF">2020-09-25T20:36:05Z</dcterms:modified>
  <cp:category/>
</cp:coreProperties>
</file>