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74" r:id="rId6"/>
    <p:sldMasterId id="2147483695" r:id="rId7"/>
    <p:sldMasterId id="2147483707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</p:sldIdLst>
  <p:sldSz cy="5143500" cx="9144000"/>
  <p:notesSz cx="6858000" cy="9144000"/>
  <p:embeddedFontLst>
    <p:embeddedFont>
      <p:font typeface="Archivo Narrow"/>
      <p:regular r:id="rId55"/>
      <p:bold r:id="rId56"/>
      <p:italic r:id="rId57"/>
      <p:boldItalic r:id="rId58"/>
    </p:embeddedFont>
    <p:embeddedFont>
      <p:font typeface="Roboto"/>
      <p:regular r:id="rId59"/>
      <p:bold r:id="rId60"/>
      <p:italic r:id="rId61"/>
      <p:boldItalic r:id="rId62"/>
    </p:embeddedFont>
    <p:embeddedFont>
      <p:font typeface="Playfair Display"/>
      <p:regular r:id="rId63"/>
      <p:bold r:id="rId64"/>
      <p:italic r:id="rId65"/>
      <p:boldItalic r:id="rId66"/>
    </p:embeddedFont>
    <p:embeddedFont>
      <p:font typeface="Montserrat"/>
      <p:regular r:id="rId67"/>
      <p:bold r:id="rId68"/>
      <p:italic r:id="rId69"/>
      <p:boldItalic r:id="rId70"/>
    </p:embeddedFont>
    <p:embeddedFont>
      <p:font typeface="Tahoma"/>
      <p:regular r:id="rId71"/>
      <p:bold r:id="rId72"/>
    </p:embeddedFont>
    <p:embeddedFont>
      <p:font typeface="Montserrat Light"/>
      <p:regular r:id="rId73"/>
      <p:bold r:id="rId74"/>
      <p:italic r:id="rId75"/>
      <p:boldItalic r:id="rId76"/>
    </p:embeddedFont>
    <p:embeddedFont>
      <p:font typeface="Fira Sans Condensed"/>
      <p:regular r:id="rId77"/>
      <p:bold r:id="rId78"/>
      <p:italic r:id="rId79"/>
      <p:boldItalic r:id="rId80"/>
    </p:embeddedFont>
    <p:embeddedFont>
      <p:font typeface="Oswald"/>
      <p:regular r:id="rId81"/>
      <p:bold r:id="rId82"/>
    </p:embeddedFont>
    <p:embeddedFont>
      <p:font typeface="Archivo"/>
      <p:regular r:id="rId83"/>
      <p:bold r:id="rId84"/>
      <p:italic r:id="rId85"/>
      <p:boldItalic r:id="rId8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87" roundtripDataSignature="AMtx7misGLK2bgf8Iu7RU4XUZmUEstpL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681E56-BF30-434E-87DB-2A4C56E23D62}">
  <a:tblStyle styleId="{63681E56-BF30-434E-87DB-2A4C56E23D6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84" Type="http://schemas.openxmlformats.org/officeDocument/2006/relationships/font" Target="fonts/Archivo-bold.fntdata"/><Relationship Id="rId83" Type="http://schemas.openxmlformats.org/officeDocument/2006/relationships/font" Target="fonts/Archivo-regular.fntdata"/><Relationship Id="rId42" Type="http://schemas.openxmlformats.org/officeDocument/2006/relationships/slide" Target="slides/slide33.xml"/><Relationship Id="rId86" Type="http://schemas.openxmlformats.org/officeDocument/2006/relationships/font" Target="fonts/Archivo-boldItalic.fntdata"/><Relationship Id="rId41" Type="http://schemas.openxmlformats.org/officeDocument/2006/relationships/slide" Target="slides/slide32.xml"/><Relationship Id="rId85" Type="http://schemas.openxmlformats.org/officeDocument/2006/relationships/font" Target="fonts/Archivo-italic.fntdata"/><Relationship Id="rId44" Type="http://schemas.openxmlformats.org/officeDocument/2006/relationships/slide" Target="slides/slide35.xml"/><Relationship Id="rId43" Type="http://schemas.openxmlformats.org/officeDocument/2006/relationships/slide" Target="slides/slide34.xml"/><Relationship Id="rId87" Type="http://customschemas.google.com/relationships/presentationmetadata" Target="metadata"/><Relationship Id="rId46" Type="http://schemas.openxmlformats.org/officeDocument/2006/relationships/slide" Target="slides/slide37.xml"/><Relationship Id="rId45" Type="http://schemas.openxmlformats.org/officeDocument/2006/relationships/slide" Target="slides/slide36.xml"/><Relationship Id="rId80" Type="http://schemas.openxmlformats.org/officeDocument/2006/relationships/font" Target="fonts/FiraSansCondensed-boldItalic.fntdata"/><Relationship Id="rId82" Type="http://schemas.openxmlformats.org/officeDocument/2006/relationships/font" Target="fonts/Oswald-bold.fntdata"/><Relationship Id="rId81" Type="http://schemas.openxmlformats.org/officeDocument/2006/relationships/font" Target="fonts/Oswald-regular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48" Type="http://schemas.openxmlformats.org/officeDocument/2006/relationships/slide" Target="slides/slide39.xml"/><Relationship Id="rId47" Type="http://schemas.openxmlformats.org/officeDocument/2006/relationships/slide" Target="slides/slide38.xml"/><Relationship Id="rId49" Type="http://schemas.openxmlformats.org/officeDocument/2006/relationships/slide" Target="slides/slide4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font" Target="fonts/MontserratLight-regular.fntdata"/><Relationship Id="rId72" Type="http://schemas.openxmlformats.org/officeDocument/2006/relationships/font" Target="fonts/Tahoma-bold.fntdata"/><Relationship Id="rId31" Type="http://schemas.openxmlformats.org/officeDocument/2006/relationships/slide" Target="slides/slide22.xml"/><Relationship Id="rId75" Type="http://schemas.openxmlformats.org/officeDocument/2006/relationships/font" Target="fonts/MontserratLight-italic.fntdata"/><Relationship Id="rId30" Type="http://schemas.openxmlformats.org/officeDocument/2006/relationships/slide" Target="slides/slide21.xml"/><Relationship Id="rId74" Type="http://schemas.openxmlformats.org/officeDocument/2006/relationships/font" Target="fonts/MontserratLight-bold.fntdata"/><Relationship Id="rId33" Type="http://schemas.openxmlformats.org/officeDocument/2006/relationships/slide" Target="slides/slide24.xml"/><Relationship Id="rId77" Type="http://schemas.openxmlformats.org/officeDocument/2006/relationships/font" Target="fonts/FiraSansCondensed-regular.fntdata"/><Relationship Id="rId32" Type="http://schemas.openxmlformats.org/officeDocument/2006/relationships/slide" Target="slides/slide23.xml"/><Relationship Id="rId76" Type="http://schemas.openxmlformats.org/officeDocument/2006/relationships/font" Target="fonts/MontserratLight-boldItalic.fntdata"/><Relationship Id="rId35" Type="http://schemas.openxmlformats.org/officeDocument/2006/relationships/slide" Target="slides/slide26.xml"/><Relationship Id="rId79" Type="http://schemas.openxmlformats.org/officeDocument/2006/relationships/font" Target="fonts/FiraSansCondensed-italic.fntdata"/><Relationship Id="rId34" Type="http://schemas.openxmlformats.org/officeDocument/2006/relationships/slide" Target="slides/slide25.xml"/><Relationship Id="rId78" Type="http://schemas.openxmlformats.org/officeDocument/2006/relationships/font" Target="fonts/FiraSansCondensed-bold.fntdata"/><Relationship Id="rId71" Type="http://schemas.openxmlformats.org/officeDocument/2006/relationships/font" Target="fonts/Tahoma-regular.fntdata"/><Relationship Id="rId70" Type="http://schemas.openxmlformats.org/officeDocument/2006/relationships/font" Target="fonts/Montserrat-boldItalic.fntdata"/><Relationship Id="rId37" Type="http://schemas.openxmlformats.org/officeDocument/2006/relationships/slide" Target="slides/slide28.xml"/><Relationship Id="rId36" Type="http://schemas.openxmlformats.org/officeDocument/2006/relationships/slide" Target="slides/slide27.xml"/><Relationship Id="rId39" Type="http://schemas.openxmlformats.org/officeDocument/2006/relationships/slide" Target="slides/slide30.xml"/><Relationship Id="rId38" Type="http://schemas.openxmlformats.org/officeDocument/2006/relationships/slide" Target="slides/slide29.xml"/><Relationship Id="rId62" Type="http://schemas.openxmlformats.org/officeDocument/2006/relationships/font" Target="fonts/Roboto-boldItalic.fntdata"/><Relationship Id="rId61" Type="http://schemas.openxmlformats.org/officeDocument/2006/relationships/font" Target="fonts/Roboto-italic.fntdata"/><Relationship Id="rId20" Type="http://schemas.openxmlformats.org/officeDocument/2006/relationships/slide" Target="slides/slide11.xml"/><Relationship Id="rId64" Type="http://schemas.openxmlformats.org/officeDocument/2006/relationships/font" Target="fonts/PlayfairDisplay-bold.fntdata"/><Relationship Id="rId63" Type="http://schemas.openxmlformats.org/officeDocument/2006/relationships/font" Target="fonts/PlayfairDisplay-regular.fntdata"/><Relationship Id="rId22" Type="http://schemas.openxmlformats.org/officeDocument/2006/relationships/slide" Target="slides/slide13.xml"/><Relationship Id="rId66" Type="http://schemas.openxmlformats.org/officeDocument/2006/relationships/font" Target="fonts/PlayfairDisplay-boldItalic.fntdata"/><Relationship Id="rId21" Type="http://schemas.openxmlformats.org/officeDocument/2006/relationships/slide" Target="slides/slide12.xml"/><Relationship Id="rId65" Type="http://schemas.openxmlformats.org/officeDocument/2006/relationships/font" Target="fonts/PlayfairDisplay-italic.fntdata"/><Relationship Id="rId24" Type="http://schemas.openxmlformats.org/officeDocument/2006/relationships/slide" Target="slides/slide15.xml"/><Relationship Id="rId68" Type="http://schemas.openxmlformats.org/officeDocument/2006/relationships/font" Target="fonts/Montserrat-bold.fntdata"/><Relationship Id="rId23" Type="http://schemas.openxmlformats.org/officeDocument/2006/relationships/slide" Target="slides/slide14.xml"/><Relationship Id="rId67" Type="http://schemas.openxmlformats.org/officeDocument/2006/relationships/font" Target="fonts/Montserrat-regular.fntdata"/><Relationship Id="rId60" Type="http://schemas.openxmlformats.org/officeDocument/2006/relationships/font" Target="fonts/Roboto-bold.fntdata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69" Type="http://schemas.openxmlformats.org/officeDocument/2006/relationships/font" Target="fonts/Montserrat-italic.fntdata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9" Type="http://schemas.openxmlformats.org/officeDocument/2006/relationships/slide" Target="slides/slide20.xml"/><Relationship Id="rId51" Type="http://schemas.openxmlformats.org/officeDocument/2006/relationships/slide" Target="slides/slide42.xml"/><Relationship Id="rId50" Type="http://schemas.openxmlformats.org/officeDocument/2006/relationships/slide" Target="slides/slide41.xml"/><Relationship Id="rId53" Type="http://schemas.openxmlformats.org/officeDocument/2006/relationships/slide" Target="slides/slide44.xml"/><Relationship Id="rId52" Type="http://schemas.openxmlformats.org/officeDocument/2006/relationships/slide" Target="slides/slide43.xml"/><Relationship Id="rId11" Type="http://schemas.openxmlformats.org/officeDocument/2006/relationships/slide" Target="slides/slide2.xml"/><Relationship Id="rId55" Type="http://schemas.openxmlformats.org/officeDocument/2006/relationships/font" Target="fonts/ArchivoNarrow-regular.fntdata"/><Relationship Id="rId10" Type="http://schemas.openxmlformats.org/officeDocument/2006/relationships/slide" Target="slides/slide1.xml"/><Relationship Id="rId54" Type="http://schemas.openxmlformats.org/officeDocument/2006/relationships/slide" Target="slides/slide45.xml"/><Relationship Id="rId13" Type="http://schemas.openxmlformats.org/officeDocument/2006/relationships/slide" Target="slides/slide4.xml"/><Relationship Id="rId57" Type="http://schemas.openxmlformats.org/officeDocument/2006/relationships/font" Target="fonts/ArchivoNarrow-italic.fntdata"/><Relationship Id="rId12" Type="http://schemas.openxmlformats.org/officeDocument/2006/relationships/slide" Target="slides/slide3.xml"/><Relationship Id="rId56" Type="http://schemas.openxmlformats.org/officeDocument/2006/relationships/font" Target="fonts/ArchivoNarrow-bold.fntdata"/><Relationship Id="rId15" Type="http://schemas.openxmlformats.org/officeDocument/2006/relationships/slide" Target="slides/slide6.xml"/><Relationship Id="rId59" Type="http://schemas.openxmlformats.org/officeDocument/2006/relationships/font" Target="fonts/Roboto-regular.fntdata"/><Relationship Id="rId14" Type="http://schemas.openxmlformats.org/officeDocument/2006/relationships/slide" Target="slides/slide5.xml"/><Relationship Id="rId58" Type="http://schemas.openxmlformats.org/officeDocument/2006/relationships/font" Target="fonts/ArchivoNarrow-boldItalic.fntdata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d1c4010b94_2_1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gd1c4010b94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4" name="Google Shape;4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Superintendent, Sheri</a:t>
            </a:r>
            <a:endParaRPr/>
          </a:p>
        </p:txBody>
      </p:sp>
      <p:sp>
        <p:nvSpPr>
          <p:cNvPr id="475" name="Google Shape;475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chivo Narrow"/>
                <a:ea typeface="Archivo Narrow"/>
                <a:cs typeface="Archivo Narrow"/>
                <a:sym typeface="Archivo Narrow"/>
              </a:rPr>
              <a:t>Sheri</a:t>
            </a:r>
            <a:endParaRPr sz="1100">
              <a:latin typeface="Archivo Narrow"/>
              <a:ea typeface="Archivo Narrow"/>
              <a:cs typeface="Archivo Narrow"/>
              <a:sym typeface="Archivo Narrow"/>
            </a:endParaRPr>
          </a:p>
        </p:txBody>
      </p:sp>
      <p:sp>
        <p:nvSpPr>
          <p:cNvPr id="486" name="Google Shape;48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lang="en-US"/>
              <a:t>Sheri/Staff</a:t>
            </a:r>
            <a:endParaRPr/>
          </a:p>
        </p:txBody>
      </p:sp>
      <p:sp>
        <p:nvSpPr>
          <p:cNvPr id="497" name="Google Shape;49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12e6f568e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509" name="Google Shape;509;g212e6f568e3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110cd156255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g110cd15625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Staff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1" name="Google Shape;521;g110cd156255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0a1a4388bb_1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g20a1a4388bb_1_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0a1a4388bb_1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g20a1a4388bb_1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20a1a4388bb_1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20a1a4388bb_1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20a1a4388bb_1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20a1a4388bb_1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20a1a4388bb_1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g20a1a4388bb_1_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0a1a4388bb_1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g20a1a4388bb_1_3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20a1a4388bb_1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g20a1a4388bb_1_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20a1a4388bb_1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g20a1a4388bb_1_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21a0cb91b87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" name="Google Shape;714;g21a0cb91b8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g21a0cb91b87_1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219c9950c7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2" name="Google Shape;722;g219c9950c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Terry Hoyle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3" name="Google Shape;723;g219c9950c7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232cbc9f40f_0_4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g232cbc9f40f_0_477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232cbc9f40f_0_4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g232cbc9f40f_0_485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32cbc9f40f_0_5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g232cbc9f40f_0_502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32cbc9f40f_0_5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g232cbc9f40f_0_51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232cbc9f40f_0_5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g232cbc9f40f_0_528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32cbc9f40f_0_5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g232cbc9f40f_0_53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232cbc9f40f_0_54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4" name="Google Shape;804;g232cbc9f40f_0_5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550" lIns="91100" spcFirstLastPara="1" rIns="91100" wrap="square" tIns="455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g232cbc9f40f_0_541:notes"/>
          <p:cNvSpPr txBox="1"/>
          <p:nvPr>
            <p:ph idx="12" type="sldNum"/>
          </p:nvPr>
        </p:nvSpPr>
        <p:spPr>
          <a:xfrm>
            <a:off x="3884613" y="8685213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550" lIns="91100" spcFirstLastPara="1" rIns="91100" wrap="square" tIns="455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32cbc9f40f_0_5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5" name="Google Shape;815;g232cbc9f40f_0_55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232cbc9f40f_0_5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g232cbc9f40f_0_56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32cbc9f40f_0_5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g232cbc9f40f_0_58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32cbc9f40f_0_6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7" name="Google Shape;877;g232cbc9f40f_0_61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32cbc9f40f_0_6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2" name="Google Shape;902;g232cbc9f40f_0_634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32cbc9f40f_0_6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g232cbc9f40f_0_65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32cbc9f40f_0_6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9" name="Google Shape;949;g232cbc9f40f_0_67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232cbc9f40f_0_6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6" name="Google Shape;966;g232cbc9f40f_0_695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32cbc9f40f_0_7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g232cbc9f40f_0_71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32cbc9f40f_0_7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g232cbc9f40f_0_730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232cbc9f40f_0_7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6" name="Google Shape;1026;g232cbc9f40f_0_752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232cbc9f40f_0_7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g232cbc9f40f_0_75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232cbc9f40f_0_7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5" name="Google Shape;1045;g232cbc9f40f_0_76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32cbc9f40f_0_7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8" name="Google Shape;1058;g232cbc9f40f_0_78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32cbc9f40f_0_7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g232cbc9f40f_0_795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32cbc9f40f_0_8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g232cbc9f40f_0_811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32cbc9f40f_0_8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9" name="Google Shape;1109;g232cbc9f40f_0_829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232cbc9f40f_0_8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7" name="Google Shape;1127;g232cbc9f40f_0_846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232cbc9f40f_0_8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6" name="Google Shape;1146;g232cbc9f40f_0_864:notes"/>
          <p:cNvSpPr/>
          <p:nvPr>
            <p:ph idx="2" type="sldImg"/>
          </p:nvPr>
        </p:nvSpPr>
        <p:spPr>
          <a:xfrm>
            <a:off x="727770" y="1143000"/>
            <a:ext cx="5402400" cy="3087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1a0cb91b87_1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1a0cb91b87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g21a0cb91b87_1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d1c4010b94_2_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0" name="Google Shape;1160;gd1c4010b94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1161" name="Google Shape;1161;gd1c4010b94_2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Ken</a:t>
            </a:r>
            <a:endParaRPr/>
          </a:p>
        </p:txBody>
      </p:sp>
      <p:sp>
        <p:nvSpPr>
          <p:cNvPr id="1173" name="Google Shape;1173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 White Blank">
  <p:cSld name="MAIN_POINT"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d1c4010b94_2_23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d1c4010b94_2_171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d1c4010b94_2_171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gd1c4010b94_2_171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gd1c4010b94_2_171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gd1c4010b94_2_17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d1c4010b94_2_171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gd1c4010b94_2_171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23" name="Google Shape;23;gd1c4010b94_2_171"/>
          <p:cNvSpPr/>
          <p:nvPr/>
        </p:nvSpPr>
        <p:spPr>
          <a:xfrm>
            <a:off x="0" y="0"/>
            <a:ext cx="9143982" cy="4575528"/>
          </a:xfrm>
          <a:prstGeom prst="flowChartDocumen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rgbClr val="FFFFFF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d1c4010b94_2_180"/>
          <p:cNvSpPr/>
          <p:nvPr/>
        </p:nvSpPr>
        <p:spPr>
          <a:xfrm rot="10800000">
            <a:off x="-7100" y="1385775"/>
            <a:ext cx="9158175" cy="4735025"/>
          </a:xfrm>
          <a:prstGeom prst="flowChartManualInput">
            <a:avLst/>
          </a:prstGeom>
          <a:solidFill>
            <a:srgbClr val="CB97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d1c4010b94_2_180"/>
          <p:cNvSpPr/>
          <p:nvPr/>
        </p:nvSpPr>
        <p:spPr>
          <a:xfrm rot="10800000">
            <a:off x="-7100" y="576375"/>
            <a:ext cx="9158175" cy="4635800"/>
          </a:xfrm>
          <a:prstGeom prst="flowChartManualInput">
            <a:avLst/>
          </a:prstGeom>
          <a:solidFill>
            <a:srgbClr val="9D223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gd1c4010b94_2_180"/>
          <p:cNvSpPr/>
          <p:nvPr/>
        </p:nvSpPr>
        <p:spPr>
          <a:xfrm rot="10800000">
            <a:off x="0" y="253850"/>
            <a:ext cx="9158175" cy="4635800"/>
          </a:xfrm>
          <a:prstGeom prst="flowChartManualInpu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d1c4010b94_2_180"/>
          <p:cNvSpPr/>
          <p:nvPr/>
        </p:nvSpPr>
        <p:spPr>
          <a:xfrm rot="10800000">
            <a:off x="0" y="0"/>
            <a:ext cx="9158175" cy="4635800"/>
          </a:xfrm>
          <a:prstGeom prst="flowChartManualInpu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gd1c4010b94_2_18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gd1c4010b94_2_180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gd1c4010b94_2_180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solidFill>
          <a:srgbClr val="FFFFFF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d1c4010b94_2_188"/>
          <p:cNvSpPr/>
          <p:nvPr/>
        </p:nvSpPr>
        <p:spPr>
          <a:xfrm>
            <a:off x="-12" y="0"/>
            <a:ext cx="9143982" cy="4423140"/>
          </a:xfrm>
          <a:prstGeom prst="flowChartDocument">
            <a:avLst/>
          </a:prstGeom>
          <a:solidFill>
            <a:srgbClr val="0057B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d1c4010b94_2_188"/>
          <p:cNvSpPr/>
          <p:nvPr/>
        </p:nvSpPr>
        <p:spPr>
          <a:xfrm rot="10800000">
            <a:off x="0" y="985475"/>
            <a:ext cx="9143982" cy="4423140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gd1c4010b94_2_188"/>
          <p:cNvSpPr/>
          <p:nvPr/>
        </p:nvSpPr>
        <p:spPr>
          <a:xfrm>
            <a:off x="25" y="786799"/>
            <a:ext cx="9143982" cy="4423140"/>
          </a:xfrm>
          <a:prstGeom prst="flowChartDocumen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gd1c4010b94_2_188"/>
          <p:cNvSpPr/>
          <p:nvPr/>
        </p:nvSpPr>
        <p:spPr>
          <a:xfrm>
            <a:off x="25" y="482000"/>
            <a:ext cx="9143982" cy="4423140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gd1c4010b94_2_18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d1c4010b94_2_188"/>
          <p:cNvSpPr txBox="1"/>
          <p:nvPr>
            <p:ph idx="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gd1c4010b94_2_188"/>
          <p:cNvSpPr txBox="1"/>
          <p:nvPr>
            <p:ph type="title"/>
          </p:nvPr>
        </p:nvSpPr>
        <p:spPr>
          <a:xfrm>
            <a:off x="552750" y="292625"/>
            <a:ext cx="57525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chivo"/>
              <a:buNone/>
              <a:defRPr b="1" sz="50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1" type="secHead">
  <p:cSld name="SECTION_HEADER"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d1c4010b94_2_196"/>
          <p:cNvSpPr/>
          <p:nvPr/>
        </p:nvSpPr>
        <p:spPr>
          <a:xfrm>
            <a:off x="0" y="0"/>
            <a:ext cx="9144000" cy="5143500"/>
          </a:xfrm>
          <a:prstGeom prst="homePlate">
            <a:avLst>
              <a:gd fmla="val 0" name="adj"/>
            </a:avLst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gd1c4010b94_2_196"/>
          <p:cNvSpPr/>
          <p:nvPr/>
        </p:nvSpPr>
        <p:spPr>
          <a:xfrm>
            <a:off x="0" y="89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d1c4010b94_2_196"/>
          <p:cNvSpPr/>
          <p:nvPr/>
        </p:nvSpPr>
        <p:spPr>
          <a:xfrm>
            <a:off x="0" y="445200"/>
            <a:ext cx="9144000" cy="42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gd1c4010b94_2_19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5" name="Google Shape;45;gd1c4010b94_2_196"/>
          <p:cNvSpPr txBox="1"/>
          <p:nvPr>
            <p:ph type="title"/>
          </p:nvPr>
        </p:nvSpPr>
        <p:spPr>
          <a:xfrm>
            <a:off x="552725" y="1699525"/>
            <a:ext cx="5016600" cy="13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" name="Google Shape;46;gd1c4010b94_2_196"/>
          <p:cNvSpPr txBox="1"/>
          <p:nvPr>
            <p:ph idx="2" type="title"/>
          </p:nvPr>
        </p:nvSpPr>
        <p:spPr>
          <a:xfrm>
            <a:off x="433025" y="402840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" name="Google Shape;47;gd1c4010b94_2_196"/>
          <p:cNvSpPr/>
          <p:nvPr/>
        </p:nvSpPr>
        <p:spPr>
          <a:xfrm>
            <a:off x="0" y="4781750"/>
            <a:ext cx="9144000" cy="207600"/>
          </a:xfrm>
          <a:prstGeom prst="homePlate">
            <a:avLst>
              <a:gd fmla="val 0" name="adj"/>
            </a:avLst>
          </a:prstGeom>
          <a:solidFill>
            <a:srgbClr val="CB9700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solid Blue" type="tx">
  <p:cSld name="TITLE_AND_BOD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d1c4010b94_2_204"/>
          <p:cNvSpPr/>
          <p:nvPr/>
        </p:nvSpPr>
        <p:spPr>
          <a:xfrm>
            <a:off x="-20825" y="-10700"/>
            <a:ext cx="9164700" cy="51543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d1c4010b94_2_204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chivo"/>
              <a:buNone/>
              <a:defRPr b="1" sz="3200">
                <a:solidFill>
                  <a:srgbClr val="FFFFFF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chivo"/>
              <a:buNone/>
              <a:defRPr b="1" sz="3200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1" name="Google Shape;51;gd1c4010b94_2_204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Narrow"/>
              <a:buChar char="●"/>
              <a:defRPr sz="20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chivo Narrow"/>
              <a:buChar char="➤"/>
              <a:defRPr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chivo Narrow"/>
              <a:buChar char="➢"/>
              <a:defRPr sz="16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●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chivo Narrow"/>
              <a:buChar char="○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Archivo Narrow"/>
              <a:buChar char="■"/>
              <a:defRPr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2" name="Google Shape;52;gd1c4010b94_2_20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d1c4010b94_2_20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d1c4010b94_2_20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6" name="Google Shape;56;gd1c4010b94_2_209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57" name="Google Shape;57;gd1c4010b94_2_20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gd1c4010b94_2_209"/>
          <p:cNvSpPr txBox="1"/>
          <p:nvPr>
            <p:ph idx="2" type="body"/>
          </p:nvPr>
        </p:nvSpPr>
        <p:spPr>
          <a:xfrm>
            <a:off x="45733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02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➤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- blue bar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d1c4010b94_2_21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rgbClr val="0057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gd1c4010b94_2_215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" name="Google Shape;62;gd1c4010b94_2_2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red bar">
  <p:cSld name="ONE_COLUM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d1c4010b94_2_219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9D2235"/>
          </a:solidFill>
          <a:ln cap="flat" cmpd="sng" w="9525">
            <a:solidFill>
              <a:srgbClr val="9D22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gd1c4010b94_2_219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" name="Google Shape;66;gd1c4010b94_2_21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gd1c4010b94_2_219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blue bar 1">
  <p:cSld name="ONE_COLUMN_TEXT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d1c4010b94_2_224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d1c4010b94_2_224"/>
          <p:cNvSpPr txBox="1"/>
          <p:nvPr>
            <p:ph type="title"/>
          </p:nvPr>
        </p:nvSpPr>
        <p:spPr>
          <a:xfrm>
            <a:off x="678725" y="98700"/>
            <a:ext cx="69492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 sz="3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gd1c4010b94_2_22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2" name="Google Shape;72;gd1c4010b94_2_224"/>
          <p:cNvSpPr txBox="1"/>
          <p:nvPr>
            <p:ph idx="1" type="body"/>
          </p:nvPr>
        </p:nvSpPr>
        <p:spPr>
          <a:xfrm>
            <a:off x="678725" y="1186175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_POINT_1">
    <p:bg>
      <p:bgPr>
        <a:solidFill>
          <a:srgbClr val="9D2235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d1c4010b94_2_229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Archivo"/>
              <a:buNone/>
              <a:defRPr b="1" sz="5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5" name="Google Shape;75;gd1c4010b94_2_22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" name="Google Shape;76;gd1c4010b94_2_229"/>
          <p:cNvSpPr txBox="1"/>
          <p:nvPr>
            <p:ph idx="2" type="title"/>
          </p:nvPr>
        </p:nvSpPr>
        <p:spPr>
          <a:xfrm>
            <a:off x="532375" y="3526750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MAIN_POINT_2">
    <p:bg>
      <p:bgPr>
        <a:solidFill>
          <a:srgbClr val="0057B8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1c4010b94_2_235"/>
          <p:cNvSpPr txBox="1"/>
          <p:nvPr>
            <p:ph type="title"/>
          </p:nvPr>
        </p:nvSpPr>
        <p:spPr>
          <a:xfrm>
            <a:off x="458325" y="813575"/>
            <a:ext cx="5222700" cy="296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Archivo"/>
              <a:buNone/>
              <a:defRPr b="1" sz="42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9" name="Google Shape;79;gd1c4010b94_2_23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gd1c4010b94_2_235"/>
          <p:cNvSpPr txBox="1"/>
          <p:nvPr>
            <p:ph idx="2" type="title"/>
          </p:nvPr>
        </p:nvSpPr>
        <p:spPr>
          <a:xfrm>
            <a:off x="458325" y="3127775"/>
            <a:ext cx="650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chivo"/>
              <a:buNone/>
              <a:defRPr sz="34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d1c4010b94_2_239"/>
          <p:cNvSpPr/>
          <p:nvPr/>
        </p:nvSpPr>
        <p:spPr>
          <a:xfrm>
            <a:off x="-9900" y="-7620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d1c4010b94_2_239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chivo Narrow"/>
              <a:buNone/>
              <a:defRPr b="1" sz="4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4" name="Google Shape;84;gd1c4010b94_2_23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chivo Narrow"/>
              <a:buNone/>
              <a:defRPr sz="21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5" name="Google Shape;85;gd1c4010b94_2_239"/>
          <p:cNvSpPr txBox="1"/>
          <p:nvPr>
            <p:ph idx="2" type="body"/>
          </p:nvPr>
        </p:nvSpPr>
        <p:spPr>
          <a:xfrm>
            <a:off x="4907150" y="1202925"/>
            <a:ext cx="38694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➤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86" name="Google Shape;86;gd1c4010b94_2_2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d1c4010b94_2_245"/>
          <p:cNvSpPr/>
          <p:nvPr/>
        </p:nvSpPr>
        <p:spPr>
          <a:xfrm>
            <a:off x="-9900" y="0"/>
            <a:ext cx="9163800" cy="953100"/>
          </a:xfrm>
          <a:prstGeom prst="rec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d1c4010b94_2_245"/>
          <p:cNvSpPr txBox="1"/>
          <p:nvPr>
            <p:ph idx="1" type="body"/>
          </p:nvPr>
        </p:nvSpPr>
        <p:spPr>
          <a:xfrm>
            <a:off x="521250" y="4083650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None/>
              <a:defRPr>
                <a:latin typeface="Archivo Narrow"/>
                <a:ea typeface="Archivo Narrow"/>
                <a:cs typeface="Archivo Narrow"/>
                <a:sym typeface="Archivo Narrow"/>
              </a:defRPr>
            </a:lvl1pPr>
          </a:lstStyle>
          <a:p/>
        </p:txBody>
      </p:sp>
      <p:sp>
        <p:nvSpPr>
          <p:cNvPr id="90" name="Google Shape;90;gd1c4010b94_2_24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d1c4010b94_2_249"/>
          <p:cNvSpPr txBox="1"/>
          <p:nvPr>
            <p:ph hasCustomPrompt="1" type="title"/>
          </p:nvPr>
        </p:nvSpPr>
        <p:spPr>
          <a:xfrm>
            <a:off x="426000" y="1082225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Archivo"/>
              <a:buNone/>
              <a:defRPr b="1" sz="14000"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gd1c4010b94_2_249"/>
          <p:cNvSpPr txBox="1"/>
          <p:nvPr>
            <p:ph idx="1" type="body"/>
          </p:nvPr>
        </p:nvSpPr>
        <p:spPr>
          <a:xfrm>
            <a:off x="311700" y="3228425"/>
            <a:ext cx="8520600" cy="42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chivo Narrow"/>
              <a:buChar char="●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3655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700"/>
              <a:buFont typeface="Archivo Narrow"/>
              <a:buChar char="➤"/>
              <a:defRPr sz="17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302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➢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●"/>
              <a:defRPr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Archivo Narrow"/>
              <a:buChar char="○"/>
              <a:defRPr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Archivo Narrow"/>
              <a:buChar char="■"/>
              <a:defRPr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  <p:sp>
        <p:nvSpPr>
          <p:cNvPr id="94" name="Google Shape;94;gd1c4010b94_2_24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2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d1c4010b94_2_2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97" name="Google Shape;97;gd1c4010b94_2_253"/>
          <p:cNvGrpSpPr/>
          <p:nvPr/>
        </p:nvGrpSpPr>
        <p:grpSpPr>
          <a:xfrm>
            <a:off x="-680620" y="0"/>
            <a:ext cx="9824620" cy="5384625"/>
            <a:chOff x="-220" y="0"/>
            <a:chExt cx="9824620" cy="5384625"/>
          </a:xfrm>
        </p:grpSpPr>
        <p:sp>
          <p:nvSpPr>
            <p:cNvPr id="98" name="Google Shape;98;gd1c4010b94_2_253"/>
            <p:cNvSpPr/>
            <p:nvPr/>
          </p:nvSpPr>
          <p:spPr>
            <a:xfrm>
              <a:off x="3938400" y="775725"/>
              <a:ext cx="5886000" cy="4608900"/>
            </a:xfrm>
            <a:prstGeom prst="triangle">
              <a:avLst>
                <a:gd fmla="val 100000" name="adj"/>
              </a:avLst>
            </a:prstGeom>
            <a:solidFill>
              <a:srgbClr val="CB9700"/>
            </a:solidFill>
            <a:ln cap="flat" cmpd="sng" w="9525">
              <a:solidFill>
                <a:srgbClr val="CB9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gd1c4010b94_2_253"/>
            <p:cNvSpPr/>
            <p:nvPr/>
          </p:nvSpPr>
          <p:spPr>
            <a:xfrm flipH="1" rot="361">
              <a:off x="50" y="76625"/>
              <a:ext cx="8574900" cy="5142600"/>
            </a:xfrm>
            <a:prstGeom prst="triangle">
              <a:avLst>
                <a:gd fmla="val 99821" name="adj"/>
              </a:avLst>
            </a:prstGeom>
            <a:solidFill>
              <a:srgbClr val="9D2235"/>
            </a:solidFill>
            <a:ln cap="flat" cmpd="sng" w="9525">
              <a:solidFill>
                <a:srgbClr val="9D22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d1c4010b94_2_253"/>
            <p:cNvSpPr/>
            <p:nvPr/>
          </p:nvSpPr>
          <p:spPr>
            <a:xfrm>
              <a:off x="50" y="0"/>
              <a:ext cx="8916000" cy="3720000"/>
            </a:xfrm>
            <a:prstGeom prst="homePlate">
              <a:avLst>
                <a:gd fmla="val 84992" name="adj"/>
              </a:avLst>
            </a:prstGeom>
            <a:solidFill>
              <a:srgbClr val="0057B8"/>
            </a:solidFill>
            <a:ln cap="flat" cmpd="sng" w="9525">
              <a:solidFill>
                <a:srgbClr val="0057B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d1c4010b94_2_253"/>
          <p:cNvSpPr txBox="1"/>
          <p:nvPr>
            <p:ph type="title"/>
          </p:nvPr>
        </p:nvSpPr>
        <p:spPr>
          <a:xfrm>
            <a:off x="1632400" y="1297937"/>
            <a:ext cx="5618700" cy="30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chivo"/>
              <a:buNone/>
              <a:defRPr b="1" sz="48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02" name="Google Shape;102;gd1c4010b94_2_253"/>
          <p:cNvSpPr txBox="1"/>
          <p:nvPr>
            <p:ph idx="2" type="title"/>
          </p:nvPr>
        </p:nvSpPr>
        <p:spPr>
          <a:xfrm>
            <a:off x="393150" y="3869850"/>
            <a:ext cx="6500700" cy="8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horizontal bar" type="obj">
  <p:cSld name="OBJEC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d1c4010b94_2_261"/>
          <p:cNvSpPr/>
          <p:nvPr/>
        </p:nvSpPr>
        <p:spPr>
          <a:xfrm>
            <a:off x="-9900" y="-51750"/>
            <a:ext cx="24057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d1c4010b94_2_26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06" name="Google Shape;106;gd1c4010b94_2_261"/>
          <p:cNvSpPr txBox="1"/>
          <p:nvPr>
            <p:ph idx="1" type="body"/>
          </p:nvPr>
        </p:nvSpPr>
        <p:spPr>
          <a:xfrm>
            <a:off x="2572050" y="527200"/>
            <a:ext cx="5878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07" name="Google Shape;107;gd1c4010b94_2_261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">
  <p:cSld name="OBJECT_3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d1c4010b94_2_266"/>
          <p:cNvSpPr/>
          <p:nvPr/>
        </p:nvSpPr>
        <p:spPr>
          <a:xfrm>
            <a:off x="-9900" y="-51750"/>
            <a:ext cx="3667500" cy="5247000"/>
          </a:xfrm>
          <a:prstGeom prst="rect">
            <a:avLst/>
          </a:prstGeom>
          <a:solidFill>
            <a:srgbClr val="0057B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d1c4010b94_2_266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1" name="Google Shape;111;gd1c4010b94_2_266"/>
          <p:cNvSpPr txBox="1"/>
          <p:nvPr>
            <p:ph idx="1" type="body"/>
          </p:nvPr>
        </p:nvSpPr>
        <p:spPr>
          <a:xfrm>
            <a:off x="4111250" y="527200"/>
            <a:ext cx="45792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2" name="Google Shape;112;gd1c4010b94_2_266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half horizontal bar 1 1">
  <p:cSld name="OBJECT_3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d1c4010b94_2_271"/>
          <p:cNvSpPr/>
          <p:nvPr/>
        </p:nvSpPr>
        <p:spPr>
          <a:xfrm rot="-5400000">
            <a:off x="-817063" y="941425"/>
            <a:ext cx="5160325" cy="3260650"/>
          </a:xfrm>
          <a:prstGeom prst="flowChartOffpageConnector">
            <a:avLst/>
          </a:prstGeom>
          <a:solidFill>
            <a:srgbClr val="CB9700"/>
          </a:solidFill>
          <a:ln cap="flat" cmpd="sng" w="9525">
            <a:solidFill>
              <a:srgbClr val="CB9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d1c4010b94_2_271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16" name="Google Shape;116;gd1c4010b94_2_271"/>
          <p:cNvSpPr txBox="1"/>
          <p:nvPr>
            <p:ph idx="1" type="body"/>
          </p:nvPr>
        </p:nvSpPr>
        <p:spPr>
          <a:xfrm>
            <a:off x="4111250" y="1842975"/>
            <a:ext cx="4579200" cy="20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7" name="Google Shape;117;gd1c4010b94_2_271"/>
          <p:cNvSpPr txBox="1"/>
          <p:nvPr>
            <p:ph type="title"/>
          </p:nvPr>
        </p:nvSpPr>
        <p:spPr>
          <a:xfrm>
            <a:off x="407400" y="620400"/>
            <a:ext cx="2711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18" name="Google Shape;118;gd1c4010b94_2_271"/>
          <p:cNvSpPr/>
          <p:nvPr/>
        </p:nvSpPr>
        <p:spPr>
          <a:xfrm rot="-5400000">
            <a:off x="-949838" y="941438"/>
            <a:ext cx="5160325" cy="3260650"/>
          </a:xfrm>
          <a:prstGeom prst="flowChartOffpageConnector">
            <a:avLst/>
          </a:prstGeom>
          <a:solidFill>
            <a:srgbClr val="0057B8"/>
          </a:solidFill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d1c4010b94_2_271"/>
          <p:cNvSpPr txBox="1"/>
          <p:nvPr>
            <p:ph idx="2" type="title"/>
          </p:nvPr>
        </p:nvSpPr>
        <p:spPr>
          <a:xfrm>
            <a:off x="407400" y="1203475"/>
            <a:ext cx="24564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blue curve bar 1">
  <p:cSld name="OBJECT_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d1c4010b94_2_27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2" name="Google Shape;122;gd1c4010b94_2_278"/>
          <p:cNvSpPr txBox="1"/>
          <p:nvPr>
            <p:ph idx="1" type="body"/>
          </p:nvPr>
        </p:nvSpPr>
        <p:spPr>
          <a:xfrm>
            <a:off x="2572050" y="52720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indent="-3810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➤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indent="-3810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➢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indent="-3810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indent="-3810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indent="-3810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indent="-3810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●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indent="-3810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Font typeface="Fira Sans Condensed"/>
              <a:buChar char="○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indent="-3810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Font typeface="Fira Sans Condensed"/>
              <a:buChar char="■"/>
              <a:defRPr sz="2400"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3" name="Google Shape;123;gd1c4010b94_2_278"/>
          <p:cNvSpPr txBox="1"/>
          <p:nvPr>
            <p:ph type="title"/>
          </p:nvPr>
        </p:nvSpPr>
        <p:spPr>
          <a:xfrm>
            <a:off x="407400" y="620400"/>
            <a:ext cx="1571100" cy="27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Fira Sans Condensed"/>
              <a:buNone/>
              <a:defRPr sz="3600">
                <a:solidFill>
                  <a:schemeClr val="lt1"/>
                </a:solidFill>
                <a:latin typeface="Fira Sans Condensed"/>
                <a:ea typeface="Fira Sans Condensed"/>
                <a:cs typeface="Fira Sans Condensed"/>
                <a:sym typeface="Fira Sans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Fira Sans Condensed"/>
              <a:buNone/>
              <a:defRPr>
                <a:latin typeface="Fira Sans Condensed"/>
                <a:ea typeface="Fira Sans Condensed"/>
                <a:cs typeface="Fira Sans Condensed"/>
                <a:sym typeface="Fira Sans Condensed"/>
              </a:defRPr>
            </a:lvl9pPr>
          </a:lstStyle>
          <a:p/>
        </p:txBody>
      </p:sp>
      <p:sp>
        <p:nvSpPr>
          <p:cNvPr id="124" name="Google Shape;124;gd1c4010b94_2_278"/>
          <p:cNvSpPr/>
          <p:nvPr/>
        </p:nvSpPr>
        <p:spPr>
          <a:xfrm rot="-5400000">
            <a:off x="-1309587" y="1224963"/>
            <a:ext cx="5160348" cy="2693574"/>
          </a:xfrm>
          <a:prstGeom prst="flowChartDocument">
            <a:avLst/>
          </a:prstGeom>
          <a:solidFill>
            <a:srgbClr val="0057B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red horizontal bar">
  <p:cSld name="OBJECT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d1c4010b94_2_283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d1c4010b94_2_283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8" name="Google Shape;128;gd1c4010b94_2_283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29" name="Google Shape;129;gd1c4010b94_2_283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- small blue horizontal bar">
  <p:cSld name="OBJECT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d1c4010b94_2_288"/>
          <p:cNvSpPr/>
          <p:nvPr/>
        </p:nvSpPr>
        <p:spPr>
          <a:xfrm>
            <a:off x="240025" y="122625"/>
            <a:ext cx="8705700" cy="658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gd1c4010b94_2_288"/>
          <p:cNvSpPr txBox="1"/>
          <p:nvPr>
            <p:ph type="title"/>
          </p:nvPr>
        </p:nvSpPr>
        <p:spPr>
          <a:xfrm>
            <a:off x="240025" y="198825"/>
            <a:ext cx="8705700" cy="4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chivo"/>
              <a:buNone/>
              <a:defRPr b="1" sz="2600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3" name="Google Shape;133;gd1c4010b94_2_288"/>
          <p:cNvSpPr txBox="1"/>
          <p:nvPr>
            <p:ph idx="12" type="sldNum"/>
          </p:nvPr>
        </p:nvSpPr>
        <p:spPr>
          <a:xfrm>
            <a:off x="7885112" y="4412456"/>
            <a:ext cx="565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Tahoma"/>
              <a:buNone/>
              <a:defRPr b="0" i="0" sz="1000" u="none" cap="none" strike="noStrike">
                <a:solidFill>
                  <a:srgbClr val="F2F2F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134" name="Google Shape;134;gd1c4010b94_2_288"/>
          <p:cNvSpPr txBox="1"/>
          <p:nvPr>
            <p:ph idx="1" type="body"/>
          </p:nvPr>
        </p:nvSpPr>
        <p:spPr>
          <a:xfrm>
            <a:off x="1001675" y="10776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chivo Narrow"/>
              <a:buChar char="●"/>
              <a:defRPr sz="2400"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55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000"/>
              <a:buFont typeface="Archivo Narrow"/>
              <a:buChar char="➤"/>
              <a:defRPr sz="2000">
                <a:latin typeface="Archivo Narrow"/>
                <a:ea typeface="Archivo Narrow"/>
                <a:cs typeface="Archivo Narrow"/>
                <a:sym typeface="Archivo Narrow"/>
              </a:defRPr>
            </a:lvl2pPr>
            <a:lvl3pPr indent="-3429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chivo Narrow"/>
              <a:buChar char="➢"/>
              <a:defRPr sz="1800">
                <a:latin typeface="Archivo Narrow"/>
                <a:ea typeface="Archivo Narrow"/>
                <a:cs typeface="Archivo Narrow"/>
                <a:sym typeface="Archivo Narrow"/>
              </a:defRPr>
            </a:lvl3pPr>
            <a:lvl4pPr indent="-3302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Archivo Narrow"/>
              <a:buChar char="●"/>
              <a:defRPr sz="1600">
                <a:latin typeface="Archivo Narrow"/>
                <a:ea typeface="Archivo Narrow"/>
                <a:cs typeface="Archivo Narrow"/>
                <a:sym typeface="Archivo Narrow"/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●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chivo Narrow"/>
              <a:buChar char="○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chivo Narrow"/>
              <a:buChar char="■"/>
              <a:defRPr sz="1200">
                <a:latin typeface="Archivo Narrow"/>
                <a:ea typeface="Archivo Narrow"/>
                <a:cs typeface="Archivo Narrow"/>
                <a:sym typeface="Archivo Narrow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_1">
  <p:cSld name="BLANK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d1c4010b94_2_2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38" name="Google Shape;138;gd1c4010b94_2_295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d1c4010b94_2_295"/>
          <p:cNvSpPr txBox="1"/>
          <p:nvPr>
            <p:ph type="ctrTitle"/>
          </p:nvPr>
        </p:nvSpPr>
        <p:spPr>
          <a:xfrm>
            <a:off x="2786525" y="1968875"/>
            <a:ext cx="5859600" cy="2766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">
  <p:cSld name="BLANK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melia_icons.png" id="141" name="Google Shape;141;gd1c4010b94_2_298"/>
          <p:cNvPicPr preferRelativeResize="0"/>
          <p:nvPr/>
        </p:nvPicPr>
        <p:blipFill rotWithShape="1">
          <a:blip r:embed="rId2">
            <a:alphaModFix amt="40000"/>
          </a:blip>
          <a:srcRect b="30859" l="0" r="0" t="30860"/>
          <a:stretch/>
        </p:blipFill>
        <p:spPr>
          <a:xfrm>
            <a:off x="0" y="-1"/>
            <a:ext cx="9144000" cy="196887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d1c4010b94_2_298"/>
          <p:cNvSpPr txBox="1"/>
          <p:nvPr/>
        </p:nvSpPr>
        <p:spPr>
          <a:xfrm>
            <a:off x="581750" y="223750"/>
            <a:ext cx="8025300" cy="14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 txBox="1"/>
          <p:nvPr>
            <p:ph type="title"/>
          </p:nvPr>
        </p:nvSpPr>
        <p:spPr>
          <a:xfrm>
            <a:off x="492975" y="36307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None/>
              <a:defRPr b="1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chivo"/>
              <a:buNone/>
              <a:defRPr b="1"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2" name="Google Shape;152;p15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5"/>
          <p:cNvSpPr txBox="1"/>
          <p:nvPr>
            <p:ph idx="1" type="body"/>
          </p:nvPr>
        </p:nvSpPr>
        <p:spPr>
          <a:xfrm>
            <a:off x="791450" y="1485900"/>
            <a:ext cx="72633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2200"/>
              <a:buFont typeface="Archivo"/>
              <a:buChar char="■"/>
              <a:defRPr sz="2200">
                <a:latin typeface="Archivo"/>
                <a:ea typeface="Archivo"/>
                <a:cs typeface="Archivo"/>
                <a:sym typeface="Archivo"/>
              </a:defRPr>
            </a:lvl1pPr>
            <a:lvl2pPr indent="-3429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2pPr>
            <a:lvl3pPr indent="-3429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3pPr>
            <a:lvl4pPr indent="-3429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4pPr>
            <a:lvl5pPr indent="-3429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800"/>
              <a:buFont typeface="Archivo"/>
              <a:buChar char="■"/>
              <a:defRPr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095c663a48_0_8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2095c663a48_0_8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157" name="Google Shape;157;g2095c663a48_0_8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g2095c663a48_0_8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g2095c663a48_0_8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2 Pictures">
  <p:cSld name="Title Slide with 2 Pictures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ctrTitle"/>
          </p:nvPr>
        </p:nvSpPr>
        <p:spPr>
          <a:xfrm>
            <a:off x="4800600" y="3468501"/>
            <a:ext cx="40386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Rockwell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7"/>
          <p:cNvSpPr txBox="1"/>
          <p:nvPr>
            <p:ph idx="1" type="subTitle"/>
          </p:nvPr>
        </p:nvSpPr>
        <p:spPr>
          <a:xfrm>
            <a:off x="4800600" y="4171949"/>
            <a:ext cx="4038600" cy="5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4" name="Google Shape;164;p17"/>
          <p:cNvSpPr txBox="1"/>
          <p:nvPr>
            <p:ph idx="10" type="dt"/>
          </p:nvPr>
        </p:nvSpPr>
        <p:spPr>
          <a:xfrm>
            <a:off x="4800600" y="4819230"/>
            <a:ext cx="1232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5" name="Google Shape;165;p17"/>
          <p:cNvSpPr txBox="1"/>
          <p:nvPr>
            <p:ph idx="11" type="ftr"/>
          </p:nvPr>
        </p:nvSpPr>
        <p:spPr>
          <a:xfrm>
            <a:off x="6311153" y="4819230"/>
            <a:ext cx="2617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17"/>
          <p:cNvSpPr/>
          <p:nvPr/>
        </p:nvSpPr>
        <p:spPr>
          <a:xfrm>
            <a:off x="282575" y="171450"/>
            <a:ext cx="4235400" cy="314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7" name="Google Shape;167;p1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8" name="Google Shape;168;p17"/>
          <p:cNvSpPr/>
          <p:nvPr/>
        </p:nvSpPr>
        <p:spPr>
          <a:xfrm>
            <a:off x="4624388" y="178308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69" name="Google Shape;169;p17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17"/>
          <p:cNvSpPr/>
          <p:nvPr>
            <p:ph idx="3" type="pic"/>
          </p:nvPr>
        </p:nvSpPr>
        <p:spPr>
          <a:xfrm>
            <a:off x="6802438" y="178308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7"/>
          <p:cNvSpPr txBox="1"/>
          <p:nvPr>
            <p:ph idx="4" type="body"/>
          </p:nvPr>
        </p:nvSpPr>
        <p:spPr>
          <a:xfrm>
            <a:off x="857250" y="1334621"/>
            <a:ext cx="3086100" cy="15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450"/>
              <a:buNone/>
              <a:defRPr sz="4600">
                <a:solidFill>
                  <a:schemeClr val="lt1"/>
                </a:solidFill>
              </a:defRPr>
            </a:lvl1pPr>
            <a:lvl2pPr indent="-28575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Char char="■"/>
              <a:defRPr sz="1200"/>
            </a:lvl2pPr>
            <a:lvl3pPr indent="-2762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Char char="■"/>
              <a:defRPr sz="1000"/>
            </a:lvl3pPr>
            <a:lvl4pPr indent="-271462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4pPr>
            <a:lvl5pPr indent="-271462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Char char="■"/>
              <a:defRPr sz="9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172" name="Google Shape;172;p17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658907" y="171450"/>
            <a:ext cx="82008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75" name="Google Shape;175;p18"/>
          <p:cNvSpPr txBox="1"/>
          <p:nvPr>
            <p:ph type="title"/>
          </p:nvPr>
        </p:nvSpPr>
        <p:spPr>
          <a:xfrm>
            <a:off x="2286000" y="2343150"/>
            <a:ext cx="56388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ckwell"/>
              <a:buNone/>
              <a:defRPr b="0" sz="32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8"/>
          <p:cNvSpPr txBox="1"/>
          <p:nvPr>
            <p:ph idx="1" type="body"/>
          </p:nvPr>
        </p:nvSpPr>
        <p:spPr>
          <a:xfrm>
            <a:off x="2286000" y="3371850"/>
            <a:ext cx="56388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 cap="none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5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7" name="Google Shape;177;p18"/>
          <p:cNvSpPr txBox="1"/>
          <p:nvPr>
            <p:ph idx="10" type="dt"/>
          </p:nvPr>
        </p:nvSpPr>
        <p:spPr>
          <a:xfrm>
            <a:off x="658906" y="4686581"/>
            <a:ext cx="1474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8" name="Google Shape;178;p18"/>
          <p:cNvSpPr txBox="1"/>
          <p:nvPr>
            <p:ph idx="11" type="ftr"/>
          </p:nvPr>
        </p:nvSpPr>
        <p:spPr>
          <a:xfrm>
            <a:off x="2286000" y="4686581"/>
            <a:ext cx="5638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18"/>
          <p:cNvSpPr txBox="1"/>
          <p:nvPr>
            <p:ph idx="12" type="sldNum"/>
          </p:nvPr>
        </p:nvSpPr>
        <p:spPr>
          <a:xfrm>
            <a:off x="8305800" y="4686581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0" name="Google Shape;180;p18"/>
          <p:cNvSpPr txBox="1"/>
          <p:nvPr/>
        </p:nvSpPr>
        <p:spPr>
          <a:xfrm>
            <a:off x="2003612" y="2333066"/>
            <a:ext cx="261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285750" y="171450"/>
            <a:ext cx="212700" cy="4758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/>
          <p:nvPr/>
        </p:nvSpPr>
        <p:spPr>
          <a:xfrm>
            <a:off x="8210550" y="211931"/>
            <a:ext cx="642000" cy="1200300"/>
          </a:xfrm>
          <a:prstGeom prst="rect">
            <a:avLst/>
          </a:prstGeom>
          <a:solidFill>
            <a:srgbClr val="9D223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8068235" y="211931"/>
            <a:ext cx="91500" cy="1200300"/>
          </a:xfrm>
          <a:prstGeom prst="rect">
            <a:avLst/>
          </a:prstGeom>
          <a:solidFill>
            <a:srgbClr val="CB97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85" name="Google Shape;185;p19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9"/>
          <p:cNvSpPr txBox="1"/>
          <p:nvPr>
            <p:ph idx="1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7" name="Google Shape;187;p19"/>
          <p:cNvSpPr txBox="1"/>
          <p:nvPr>
            <p:ph idx="2" type="body"/>
          </p:nvPr>
        </p:nvSpPr>
        <p:spPr>
          <a:xfrm>
            <a:off x="439987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188" name="Google Shape;188;p1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0"/>
          <p:cNvSpPr txBox="1"/>
          <p:nvPr>
            <p:ph idx="1" type="body"/>
          </p:nvPr>
        </p:nvSpPr>
        <p:spPr>
          <a:xfrm>
            <a:off x="497541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94" name="Google Shape;194;p20"/>
          <p:cNvSpPr txBox="1"/>
          <p:nvPr>
            <p:ph idx="2" type="body"/>
          </p:nvPr>
        </p:nvSpPr>
        <p:spPr>
          <a:xfrm>
            <a:off x="4399878" y="1835524"/>
            <a:ext cx="3657600" cy="27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048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6pPr>
            <a:lvl7pPr indent="-3048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7pPr>
            <a:lvl8pPr indent="-3048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8pPr>
            <a:lvl9pPr indent="-3048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/>
        </p:txBody>
      </p:sp>
      <p:sp>
        <p:nvSpPr>
          <p:cNvPr id="195" name="Google Shape;195;p20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6" name="Google Shape;196;p20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7" name="Google Shape;197;p2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p20"/>
          <p:cNvSpPr txBox="1"/>
          <p:nvPr>
            <p:ph idx="3" type="body"/>
          </p:nvPr>
        </p:nvSpPr>
        <p:spPr>
          <a:xfrm>
            <a:off x="497541" y="1553135"/>
            <a:ext cx="3657600" cy="242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  <p:sp>
        <p:nvSpPr>
          <p:cNvPr id="199" name="Google Shape;199;p20"/>
          <p:cNvSpPr txBox="1"/>
          <p:nvPr>
            <p:ph idx="4" type="body"/>
          </p:nvPr>
        </p:nvSpPr>
        <p:spPr>
          <a:xfrm>
            <a:off x="4399878" y="1553135"/>
            <a:ext cx="3657600" cy="242100"/>
          </a:xfrm>
          <a:prstGeom prst="rect">
            <a:avLst/>
          </a:prstGeom>
          <a:solidFill>
            <a:srgbClr val="A2A2C1"/>
          </a:solidFill>
          <a:ln>
            <a:noFill/>
          </a:ln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ntent, Top and Bottom">
  <p:cSld name="2 Content, Top and Bottom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>
            <p:ph idx="1" type="body"/>
          </p:nvPr>
        </p:nvSpPr>
        <p:spPr>
          <a:xfrm>
            <a:off x="498517" y="1489472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4" name="Google Shape;204;p2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5" name="Google Shape;205;p2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6" name="Google Shape;206;p21"/>
          <p:cNvSpPr txBox="1"/>
          <p:nvPr>
            <p:ph idx="2" type="body"/>
          </p:nvPr>
        </p:nvSpPr>
        <p:spPr>
          <a:xfrm>
            <a:off x="498517" y="3123724"/>
            <a:ext cx="7569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07" name="Google Shape;207;p2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08" name="Google Shape;208;p2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ntent">
  <p:cSld name="3 Conten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1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14" name="Google Shape;214;p2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2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2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7" name="Google Shape;217;p22"/>
          <p:cNvSpPr txBox="1"/>
          <p:nvPr>
            <p:ph idx="2" type="body"/>
          </p:nvPr>
        </p:nvSpPr>
        <p:spPr>
          <a:xfrm>
            <a:off x="498518" y="1489472"/>
            <a:ext cx="3657600" cy="31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18" name="Google Shape;218;p22"/>
          <p:cNvSpPr txBox="1"/>
          <p:nvPr>
            <p:ph idx="3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ntent">
  <p:cSld name="4 Conten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21" name="Google Shape;221;p23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3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3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4" name="Google Shape;224;p23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5" name="Google Shape;225;p23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23"/>
          <p:cNvSpPr txBox="1"/>
          <p:nvPr>
            <p:ph idx="1" type="body"/>
          </p:nvPr>
        </p:nvSpPr>
        <p:spPr>
          <a:xfrm>
            <a:off x="502920" y="1489472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7" name="Google Shape;227;p23"/>
          <p:cNvSpPr txBox="1"/>
          <p:nvPr>
            <p:ph idx="2" type="body"/>
          </p:nvPr>
        </p:nvSpPr>
        <p:spPr>
          <a:xfrm>
            <a:off x="502920" y="3123724"/>
            <a:ext cx="36573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8" name="Google Shape;228;p23"/>
          <p:cNvSpPr txBox="1"/>
          <p:nvPr>
            <p:ph idx="3" type="body"/>
          </p:nvPr>
        </p:nvSpPr>
        <p:spPr>
          <a:xfrm>
            <a:off x="4410075" y="1489472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  <p:sp>
        <p:nvSpPr>
          <p:cNvPr id="229" name="Google Shape;229;p23"/>
          <p:cNvSpPr txBox="1"/>
          <p:nvPr>
            <p:ph idx="4" type="body"/>
          </p:nvPr>
        </p:nvSpPr>
        <p:spPr>
          <a:xfrm>
            <a:off x="4410075" y="3127248"/>
            <a:ext cx="3657600" cy="14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2" name="Google Shape;232;p24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/>
          <p:nvPr/>
        </p:nvSpPr>
        <p:spPr>
          <a:xfrm>
            <a:off x="282575" y="171450"/>
            <a:ext cx="34512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37" name="Google Shape;237;p25"/>
          <p:cNvSpPr txBox="1"/>
          <p:nvPr>
            <p:ph type="title"/>
          </p:nvPr>
        </p:nvSpPr>
        <p:spPr>
          <a:xfrm>
            <a:off x="380555" y="1928813"/>
            <a:ext cx="32553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5"/>
          <p:cNvSpPr txBox="1"/>
          <p:nvPr>
            <p:ph idx="1" type="body"/>
          </p:nvPr>
        </p:nvSpPr>
        <p:spPr>
          <a:xfrm>
            <a:off x="4168775" y="204788"/>
            <a:ext cx="45975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 sz="1800"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 sz="1800"/>
            </a:lvl5pPr>
            <a:lvl6pPr indent="-32385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6pPr>
            <a:lvl7pPr indent="-32385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7pPr>
            <a:lvl8pPr indent="-32385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8pPr>
            <a:lvl9pPr indent="-32385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 sz="2000"/>
            </a:lvl9pPr>
          </a:lstStyle>
          <a:p/>
        </p:txBody>
      </p:sp>
      <p:sp>
        <p:nvSpPr>
          <p:cNvPr id="239" name="Google Shape;239;p25"/>
          <p:cNvSpPr txBox="1"/>
          <p:nvPr>
            <p:ph idx="2" type="body"/>
          </p:nvPr>
        </p:nvSpPr>
        <p:spPr>
          <a:xfrm>
            <a:off x="381093" y="2800350"/>
            <a:ext cx="32553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40" name="Google Shape;240;p25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25"/>
          <p:cNvSpPr txBox="1"/>
          <p:nvPr>
            <p:ph idx="11" type="ftr"/>
          </p:nvPr>
        </p:nvSpPr>
        <p:spPr>
          <a:xfrm>
            <a:off x="3859305" y="4817689"/>
            <a:ext cx="3316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2" name="Google Shape;242;p25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45" name="Google Shape;245;p26"/>
          <p:cNvSpPr txBox="1"/>
          <p:nvPr>
            <p:ph type="title"/>
          </p:nvPr>
        </p:nvSpPr>
        <p:spPr>
          <a:xfrm>
            <a:off x="4169404" y="2343150"/>
            <a:ext cx="3898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26"/>
          <p:cNvSpPr/>
          <p:nvPr>
            <p:ph idx="2" type="pic"/>
          </p:nvPr>
        </p:nvSpPr>
        <p:spPr>
          <a:xfrm>
            <a:off x="277906" y="171450"/>
            <a:ext cx="3460800" cy="4758900"/>
          </a:xfrm>
          <a:prstGeom prst="rect">
            <a:avLst/>
          </a:prstGeom>
          <a:noFill/>
          <a:ln>
            <a:noFill/>
          </a:ln>
        </p:spPr>
      </p:sp>
      <p:sp>
        <p:nvSpPr>
          <p:cNvPr id="247" name="Google Shape;247;p26"/>
          <p:cNvSpPr txBox="1"/>
          <p:nvPr>
            <p:ph idx="1" type="body"/>
          </p:nvPr>
        </p:nvSpPr>
        <p:spPr>
          <a:xfrm>
            <a:off x="4169404" y="2996803"/>
            <a:ext cx="38982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48" name="Google Shape;248;p26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9" name="Google Shape;249;p26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26"/>
          <p:cNvSpPr txBox="1"/>
          <p:nvPr/>
        </p:nvSpPr>
        <p:spPr>
          <a:xfrm>
            <a:off x="3990110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above Caption">
  <p:cSld name="Picture above Caption"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7"/>
          <p:cNvSpPr txBox="1"/>
          <p:nvPr>
            <p:ph type="title"/>
          </p:nvPr>
        </p:nvSpPr>
        <p:spPr>
          <a:xfrm>
            <a:off x="506505" y="3318062"/>
            <a:ext cx="6191100" cy="6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7"/>
          <p:cNvSpPr/>
          <p:nvPr>
            <p:ph idx="2" type="pic"/>
          </p:nvPr>
        </p:nvSpPr>
        <p:spPr>
          <a:xfrm>
            <a:off x="277905" y="171450"/>
            <a:ext cx="63783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55" name="Google Shape;255;p27"/>
          <p:cNvSpPr txBox="1"/>
          <p:nvPr>
            <p:ph idx="1" type="body"/>
          </p:nvPr>
        </p:nvSpPr>
        <p:spPr>
          <a:xfrm>
            <a:off x="506505" y="3943349"/>
            <a:ext cx="6191100" cy="6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56" name="Google Shape;256;p27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7" name="Google Shape;257;p27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8" name="Google Shape;258;p27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0" name="Google Shape;260;p27"/>
          <p:cNvSpPr/>
          <p:nvPr/>
        </p:nvSpPr>
        <p:spPr>
          <a:xfrm>
            <a:off x="6802438" y="1783080"/>
            <a:ext cx="2057400" cy="152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1" name="Google Shape;261;p27"/>
          <p:cNvSpPr txBox="1"/>
          <p:nvPr/>
        </p:nvSpPr>
        <p:spPr>
          <a:xfrm>
            <a:off x="327212" y="3474594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Pictures with Caption">
  <p:cSld name="2 Pictures with Caption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/>
          <p:nvPr/>
        </p:nvSpPr>
        <p:spPr>
          <a:xfrm>
            <a:off x="282574" y="171450"/>
            <a:ext cx="63873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4" name="Google Shape;264;p28"/>
          <p:cNvSpPr txBox="1"/>
          <p:nvPr>
            <p:ph type="title"/>
          </p:nvPr>
        </p:nvSpPr>
        <p:spPr>
          <a:xfrm>
            <a:off x="380554" y="1928813"/>
            <a:ext cx="61815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8"/>
          <p:cNvSpPr txBox="1"/>
          <p:nvPr>
            <p:ph idx="1" type="body"/>
          </p:nvPr>
        </p:nvSpPr>
        <p:spPr>
          <a:xfrm>
            <a:off x="381094" y="2800350"/>
            <a:ext cx="61797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66" name="Google Shape;266;p28"/>
          <p:cNvSpPr txBox="1"/>
          <p:nvPr>
            <p:ph idx="10" type="dt"/>
          </p:nvPr>
        </p:nvSpPr>
        <p:spPr>
          <a:xfrm>
            <a:off x="5212262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7" name="Google Shape;267;p28"/>
          <p:cNvSpPr txBox="1"/>
          <p:nvPr>
            <p:ph idx="11" type="ftr"/>
          </p:nvPr>
        </p:nvSpPr>
        <p:spPr>
          <a:xfrm>
            <a:off x="381095" y="4676705"/>
            <a:ext cx="4648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8" name="Google Shape;268;p28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9" name="Google Shape;269;p28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8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1" name="Google Shape;271;p28"/>
          <p:cNvSpPr/>
          <p:nvPr>
            <p:ph idx="2" type="pic"/>
          </p:nvPr>
        </p:nvSpPr>
        <p:spPr>
          <a:xfrm>
            <a:off x="6802438" y="1781205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28"/>
          <p:cNvSpPr/>
          <p:nvPr>
            <p:ph idx="3" type="pic"/>
          </p:nvPr>
        </p:nvSpPr>
        <p:spPr>
          <a:xfrm>
            <a:off x="6802438" y="3401568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">
  <p:cSld name="3 Pictures with Caption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>
            <a:off x="282575" y="171450"/>
            <a:ext cx="4235400" cy="475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75" name="Google Shape;275;p29"/>
          <p:cNvSpPr txBox="1"/>
          <p:nvPr>
            <p:ph type="title"/>
          </p:nvPr>
        </p:nvSpPr>
        <p:spPr>
          <a:xfrm>
            <a:off x="380554" y="1928813"/>
            <a:ext cx="40167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Rockwell"/>
              <a:buNone/>
              <a:defRPr b="0" sz="2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29"/>
          <p:cNvSpPr txBox="1"/>
          <p:nvPr>
            <p:ph idx="1" type="body"/>
          </p:nvPr>
        </p:nvSpPr>
        <p:spPr>
          <a:xfrm>
            <a:off x="381094" y="2800350"/>
            <a:ext cx="4015200" cy="17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77" name="Google Shape;277;p29"/>
          <p:cNvSpPr txBox="1"/>
          <p:nvPr>
            <p:ph idx="10" type="dt"/>
          </p:nvPr>
        </p:nvSpPr>
        <p:spPr>
          <a:xfrm>
            <a:off x="3048000" y="4676705"/>
            <a:ext cx="1348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8" name="Google Shape;278;p29"/>
          <p:cNvSpPr txBox="1"/>
          <p:nvPr>
            <p:ph idx="11" type="ftr"/>
          </p:nvPr>
        </p:nvSpPr>
        <p:spPr>
          <a:xfrm>
            <a:off x="381095" y="4676705"/>
            <a:ext cx="2590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9" name="Google Shape;279;p29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424891" y="131109"/>
            <a:ext cx="413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9"/>
          <p:cNvSpPr/>
          <p:nvPr/>
        </p:nvSpPr>
        <p:spPr>
          <a:xfrm>
            <a:off x="6802438" y="171450"/>
            <a:ext cx="2057400" cy="1529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2" name="Google Shape;282;p29"/>
          <p:cNvSpPr/>
          <p:nvPr/>
        </p:nvSpPr>
        <p:spPr>
          <a:xfrm>
            <a:off x="4624388" y="3401045"/>
            <a:ext cx="2057400" cy="1529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3" name="Google Shape;283;p29"/>
          <p:cNvSpPr/>
          <p:nvPr>
            <p:ph idx="2" type="pic"/>
          </p:nvPr>
        </p:nvSpPr>
        <p:spPr>
          <a:xfrm>
            <a:off x="4624388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29"/>
          <p:cNvSpPr/>
          <p:nvPr>
            <p:ph idx="3" type="pic"/>
          </p:nvPr>
        </p:nvSpPr>
        <p:spPr>
          <a:xfrm>
            <a:off x="4624388" y="1786247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29"/>
          <p:cNvSpPr/>
          <p:nvPr>
            <p:ph idx="4" type="pic"/>
          </p:nvPr>
        </p:nvSpPr>
        <p:spPr>
          <a:xfrm>
            <a:off x="6803136" y="1786246"/>
            <a:ext cx="2057400" cy="3141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s with Caption, Alt.">
  <p:cSld name="3 Pictures with Caption, Alt."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0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88" name="Google Shape;288;p30"/>
          <p:cNvSpPr txBox="1"/>
          <p:nvPr>
            <p:ph type="title"/>
          </p:nvPr>
        </p:nvSpPr>
        <p:spPr>
          <a:xfrm>
            <a:off x="4953000" y="2343150"/>
            <a:ext cx="3108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Rockwell"/>
              <a:buNone/>
              <a:defRPr b="0"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30"/>
          <p:cNvSpPr/>
          <p:nvPr>
            <p:ph idx="2" type="pic"/>
          </p:nvPr>
        </p:nvSpPr>
        <p:spPr>
          <a:xfrm>
            <a:off x="277905" y="1773936"/>
            <a:ext cx="3180000" cy="31410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30"/>
          <p:cNvSpPr txBox="1"/>
          <p:nvPr>
            <p:ph idx="1" type="body"/>
          </p:nvPr>
        </p:nvSpPr>
        <p:spPr>
          <a:xfrm>
            <a:off x="4953000" y="2996803"/>
            <a:ext cx="3108900" cy="16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05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9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75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675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9pPr>
          </a:lstStyle>
          <a:p/>
        </p:txBody>
      </p:sp>
      <p:sp>
        <p:nvSpPr>
          <p:cNvPr id="291" name="Google Shape;291;p30"/>
          <p:cNvSpPr txBox="1"/>
          <p:nvPr>
            <p:ph idx="10" type="dt"/>
          </p:nvPr>
        </p:nvSpPr>
        <p:spPr>
          <a:xfrm>
            <a:off x="7391399" y="4817689"/>
            <a:ext cx="1537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2" name="Google Shape;292;p30"/>
          <p:cNvSpPr txBox="1"/>
          <p:nvPr>
            <p:ph idx="11" type="ftr"/>
          </p:nvPr>
        </p:nvSpPr>
        <p:spPr>
          <a:xfrm>
            <a:off x="4191000" y="4817689"/>
            <a:ext cx="3005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30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4" name="Google Shape;294;p30"/>
          <p:cNvSpPr txBox="1"/>
          <p:nvPr/>
        </p:nvSpPr>
        <p:spPr>
          <a:xfrm>
            <a:off x="4750361" y="2528048"/>
            <a:ext cx="220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0"/>
          <p:cNvSpPr/>
          <p:nvPr>
            <p:ph idx="3" type="pic"/>
          </p:nvPr>
        </p:nvSpPr>
        <p:spPr>
          <a:xfrm>
            <a:off x="27790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p30"/>
          <p:cNvSpPr/>
          <p:nvPr>
            <p:ph idx="4" type="pic"/>
          </p:nvPr>
        </p:nvSpPr>
        <p:spPr>
          <a:xfrm>
            <a:off x="2460625" y="171450"/>
            <a:ext cx="1543200" cy="152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>
  <p:cSld name="Title and Vertical Text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"/>
          <p:cNvSpPr/>
          <p:nvPr/>
        </p:nvSpPr>
        <p:spPr>
          <a:xfrm>
            <a:off x="8166847" y="211931"/>
            <a:ext cx="685800" cy="120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99" name="Google Shape;299;p31"/>
          <p:cNvSpPr txBox="1"/>
          <p:nvPr/>
        </p:nvSpPr>
        <p:spPr>
          <a:xfrm>
            <a:off x="223185" y="171450"/>
            <a:ext cx="261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1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1"/>
          <p:cNvSpPr txBox="1"/>
          <p:nvPr>
            <p:ph idx="1" type="body"/>
          </p:nvPr>
        </p:nvSpPr>
        <p:spPr>
          <a:xfrm rot="5400000">
            <a:off x="2722287" y="-738000"/>
            <a:ext cx="3108600" cy="75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302" name="Google Shape;302;p31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3" name="Google Shape;303;p31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4" name="Google Shape;304;p31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2"/>
          <p:cNvSpPr/>
          <p:nvPr/>
        </p:nvSpPr>
        <p:spPr>
          <a:xfrm>
            <a:off x="8166847" y="211930"/>
            <a:ext cx="685800" cy="22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307" name="Google Shape;307;p32"/>
          <p:cNvSpPr txBox="1"/>
          <p:nvPr>
            <p:ph type="title"/>
          </p:nvPr>
        </p:nvSpPr>
        <p:spPr>
          <a:xfrm rot="5400000">
            <a:off x="6397090" y="2314757"/>
            <a:ext cx="3878700" cy="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idx="1" type="body"/>
          </p:nvPr>
        </p:nvSpPr>
        <p:spPr>
          <a:xfrm rot="5400000">
            <a:off x="1941899" y="-765633"/>
            <a:ext cx="3888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4325" lvl="0" marL="4572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SzPts val="1350"/>
              <a:buChar char="■"/>
              <a:defRPr/>
            </a:lvl1pPr>
            <a:lvl2pPr indent="-314325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2pPr>
            <a:lvl3pPr indent="-314325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3pPr>
            <a:lvl4pPr indent="-314325" lvl="3" marL="18288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4pPr>
            <a:lvl5pPr indent="-314325" lvl="4" marL="22860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350"/>
              <a:buChar char="■"/>
              <a:defRPr/>
            </a:lvl5pPr>
            <a:lvl6pPr indent="-314325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6pPr>
            <a:lvl7pPr indent="-314325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7pPr>
            <a:lvl8pPr indent="-314325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8pPr>
            <a:lvl9pPr indent="-314325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50"/>
              <a:buChar char="■"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idx="10" type="dt"/>
          </p:nvPr>
        </p:nvSpPr>
        <p:spPr>
          <a:xfrm>
            <a:off x="6795247" y="4817689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idx="11" type="ftr"/>
          </p:nvPr>
        </p:nvSpPr>
        <p:spPr>
          <a:xfrm>
            <a:off x="201706" y="4817689"/>
            <a:ext cx="612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2" name="Google Shape;312;p32"/>
          <p:cNvSpPr txBox="1"/>
          <p:nvPr/>
        </p:nvSpPr>
        <p:spPr>
          <a:xfrm rot="-5400000">
            <a:off x="8625817" y="351991"/>
            <a:ext cx="195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B86EB8"/>
                </a:solidFill>
                <a:latin typeface="Rockwell"/>
                <a:ea typeface="Rockwell"/>
                <a:cs typeface="Rockwell"/>
                <a:sym typeface="Rockwell"/>
              </a:rPr>
              <a:t>+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0a1a4388bb_1_43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1" name="Google Shape;321;g20a1a4388bb_1_43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2" name="Google Shape;322;g20a1a4388bb_1_43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0a1a4388bb_1_437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5" name="Google Shape;325;g20a1a4388bb_1_437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6" name="Google Shape;326;g20a1a4388bb_1_43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7" name="Google Shape;327;g20a1a4388bb_1_43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8" name="Google Shape;328;g20a1a4388bb_1_43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0a1a4388bb_1_44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31" name="Google Shape;331;g20a1a4388bb_1_443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332" name="Google Shape;332;g20a1a4388bb_1_44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33" name="Google Shape;333;g20a1a4388bb_1_44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34" name="Google Shape;334;g20a1a4388bb_1_44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0a1a4388bb_1_449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37" name="Google Shape;337;g20a1a4388bb_1_449"/>
          <p:cNvSpPr txBox="1"/>
          <p:nvPr>
            <p:ph idx="1" type="body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8" name="Google Shape;338;g20a1a4388bb_1_44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39" name="Google Shape;339;g20a1a4388bb_1_44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40" name="Google Shape;340;g20a1a4388bb_1_44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0a1a4388bb_1_455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43" name="Google Shape;343;g20a1a4388bb_1_455"/>
          <p:cNvSpPr txBox="1"/>
          <p:nvPr>
            <p:ph idx="1" type="body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344" name="Google Shape;344;g20a1a4388bb_1_455"/>
          <p:cNvSpPr txBox="1"/>
          <p:nvPr>
            <p:ph idx="2" type="body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345" name="Google Shape;345;g20a1a4388bb_1_45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46" name="Google Shape;346;g20a1a4388bb_1_45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47" name="Google Shape;347;g20a1a4388bb_1_45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0a1a4388bb_1_462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50" name="Google Shape;350;g20a1a4388bb_1_462"/>
          <p:cNvSpPr txBox="1"/>
          <p:nvPr>
            <p:ph idx="1" type="body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351" name="Google Shape;351;g20a1a4388bb_1_462"/>
          <p:cNvSpPr txBox="1"/>
          <p:nvPr>
            <p:ph idx="2" type="body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352" name="Google Shape;352;g20a1a4388bb_1_462"/>
          <p:cNvSpPr txBox="1"/>
          <p:nvPr>
            <p:ph idx="3" type="body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353" name="Google Shape;353;g20a1a4388bb_1_462"/>
          <p:cNvSpPr txBox="1"/>
          <p:nvPr>
            <p:ph idx="4" type="body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354" name="Google Shape;354;g20a1a4388bb_1_46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55" name="Google Shape;355;g20a1a4388bb_1_46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56" name="Google Shape;356;g20a1a4388bb_1_46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0a1a4388bb_1_471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59" name="Google Shape;359;g20a1a4388bb_1_47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60" name="Google Shape;360;g20a1a4388bb_1_47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61" name="Google Shape;361;g20a1a4388bb_1_47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0a1a4388bb_1_476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64" name="Google Shape;364;g20a1a4388bb_1_476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365" name="Google Shape;365;g20a1a4388bb_1_476"/>
          <p:cNvSpPr txBox="1"/>
          <p:nvPr>
            <p:ph idx="2" type="body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366" name="Google Shape;366;g20a1a4388bb_1_47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67" name="Google Shape;367;g20a1a4388bb_1_47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68" name="Google Shape;368;g20a1a4388bb_1_47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0a1a4388bb_1_483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71" name="Google Shape;371;g20a1a4388bb_1_483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g20a1a4388bb_1_483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373" name="Google Shape;373;g20a1a4388bb_1_48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74" name="Google Shape;374;g20a1a4388bb_1_48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75" name="Google Shape;375;g20a1a4388bb_1_48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0a1a4388bb_1_49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78" name="Google Shape;378;g20a1a4388bb_1_490"/>
          <p:cNvSpPr txBox="1"/>
          <p:nvPr>
            <p:ph idx="1" type="body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379" name="Google Shape;379;g20a1a4388bb_1_49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80" name="Google Shape;380;g20a1a4388bb_1_49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81" name="Google Shape;381;g20a1a4388bb_1_49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0a1a4388bb_1_496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84" name="Google Shape;384;g20a1a4388bb_1_496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385" name="Google Shape;385;g20a1a4388bb_1_49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86" name="Google Shape;386;g20a1a4388bb_1_49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87" name="Google Shape;387;g20a1a4388bb_1_49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32cbc9f40f_0_875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6" name="Google Shape;396;g232cbc9f40f_0_875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97" name="Google Shape;397;g232cbc9f40f_0_87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8" name="Google Shape;398;g232cbc9f40f_0_87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9" name="Google Shape;399;g232cbc9f40f_0_87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32cbc9f40f_0_88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2" name="Google Shape;402;g232cbc9f40f_0_88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3" name="Google Shape;403;g232cbc9f40f_0_88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4" name="Google Shape;404;g232cbc9f40f_0_88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5" name="Google Shape;405;g232cbc9f40f_0_88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32cbc9f40f_0_88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8" name="Google Shape;408;g232cbc9f40f_0_88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9" name="Google Shape;409;g232cbc9f40f_0_88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32cbc9f40f_0_891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2" name="Google Shape;412;g232cbc9f40f_0_891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3" name="Google Shape;413;g232cbc9f40f_0_89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4" name="Google Shape;414;g232cbc9f40f_0_89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5" name="Google Shape;415;g232cbc9f40f_0_89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32cbc9f40f_0_89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8" name="Google Shape;418;g232cbc9f40f_0_897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9" name="Google Shape;419;g232cbc9f40f_0_897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0" name="Google Shape;420;g232cbc9f40f_0_89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1" name="Google Shape;421;g232cbc9f40f_0_89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2" name="Google Shape;422;g232cbc9f40f_0_89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232cbc9f40f_0_904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5" name="Google Shape;425;g232cbc9f40f_0_904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26" name="Google Shape;426;g232cbc9f40f_0_904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7" name="Google Shape;427;g232cbc9f40f_0_904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28" name="Google Shape;428;g232cbc9f40f_0_904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9" name="Google Shape;429;g232cbc9f40f_0_90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0" name="Google Shape;430;g232cbc9f40f_0_90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1" name="Google Shape;431;g232cbc9f40f_0_90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32cbc9f40f_0_9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4" name="Google Shape;434;g232cbc9f40f_0_9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5" name="Google Shape;435;g232cbc9f40f_0_9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6" name="Google Shape;436;g232cbc9f40f_0_9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232cbc9f40f_0_918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9" name="Google Shape;439;g232cbc9f40f_0_918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440" name="Google Shape;440;g232cbc9f40f_0_918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41" name="Google Shape;441;g232cbc9f40f_0_9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2" name="Google Shape;442;g232cbc9f40f_0_9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3" name="Google Shape;443;g232cbc9f40f_0_9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32cbc9f40f_0_925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6" name="Google Shape;446;g232cbc9f40f_0_925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g232cbc9f40f_0_925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448" name="Google Shape;448;g232cbc9f40f_0_92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9" name="Google Shape;449;g232cbc9f40f_0_92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0" name="Google Shape;450;g232cbc9f40f_0_92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32cbc9f40f_0_93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3" name="Google Shape;453;g232cbc9f40f_0_932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4" name="Google Shape;454;g232cbc9f40f_0_93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5" name="Google Shape;455;g232cbc9f40f_0_93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6" name="Google Shape;456;g232cbc9f40f_0_93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32cbc9f40f_0_938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9" name="Google Shape;459;g232cbc9f40f_0_938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0" name="Google Shape;460;g232cbc9f40f_0_93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1" name="Google Shape;461;g232cbc9f40f_0_93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2" name="Google Shape;462;g232cbc9f40f_0_93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4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5.xml"/><Relationship Id="rId21" Type="http://schemas.openxmlformats.org/officeDocument/2006/relationships/theme" Target="../theme/theme2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2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1c4010b94_2_167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chivo"/>
              <a:buNone/>
              <a:defRPr b="1" i="0" sz="3200" u="none" cap="none" strike="noStrike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1" name="Google Shape;11;gd1c4010b94_2_16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chivo Narrow"/>
              <a:buChar char="●"/>
              <a:defRPr b="0" i="0" sz="2000" u="none" cap="none" strike="noStrike">
                <a:solidFill>
                  <a:schemeClr val="dk2"/>
                </a:solidFill>
                <a:latin typeface="Archivo Narrow"/>
                <a:ea typeface="Archivo Narrow"/>
                <a:cs typeface="Archivo Narrow"/>
                <a:sym typeface="Archivo Narrow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➤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02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➢"/>
              <a:defRPr b="0" i="0" sz="16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gd1c4010b94_2_16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2"/>
          <p:cNvSpPr txBox="1"/>
          <p:nvPr>
            <p:ph type="title"/>
          </p:nvPr>
        </p:nvSpPr>
        <p:spPr>
          <a:xfrm>
            <a:off x="498474" y="363071"/>
            <a:ext cx="75564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3600"/>
              <a:buFont typeface="Archivo"/>
              <a:buNone/>
              <a:defRPr b="1" i="0" sz="36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Archivo"/>
              <a:buNone/>
              <a:defRPr b="1" i="0" sz="1800" u="none" cap="none" strike="noStrike">
                <a:solidFill>
                  <a:srgbClr val="0057B8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1" type="body"/>
          </p:nvPr>
        </p:nvSpPr>
        <p:spPr>
          <a:xfrm>
            <a:off x="498475" y="1200151"/>
            <a:ext cx="75564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3850" lvl="0" marL="457200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57B8"/>
              </a:buClr>
              <a:buSzPts val="1500"/>
              <a:buFont typeface="Archivo"/>
              <a:buChar char="■"/>
              <a:defRPr b="0" i="0" sz="20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14325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14325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14325" lvl="3" marL="18288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14325" lvl="4" marL="22860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14325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14325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CB9700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14325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9D2235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14325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57B8"/>
              </a:buClr>
              <a:buSzPts val="1350"/>
              <a:buFont typeface="Archivo"/>
              <a:buChar char="■"/>
              <a:defRPr b="0" i="0" sz="1800" u="none" cap="none" strike="noStrike">
                <a:solidFill>
                  <a:srgbClr val="595959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6" name="Google Shape;146;p12"/>
          <p:cNvSpPr txBox="1"/>
          <p:nvPr>
            <p:ph idx="12" type="sldNum"/>
          </p:nvPr>
        </p:nvSpPr>
        <p:spPr>
          <a:xfrm>
            <a:off x="8305800" y="181676"/>
            <a:ext cx="554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0a1a4388bb_1_427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315" name="Google Shape;315;g20a1a4388bb_1_427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6" name="Google Shape;316;g20a1a4388bb_1_42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7" name="Google Shape;317;g20a1a4388bb_1_42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8" name="Google Shape;318;g20a1a4388bb_1_42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32cbc9f40f_0_86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90" name="Google Shape;390;g232cbc9f40f_0_86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1" name="Google Shape;391;g232cbc9f40f_0_86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2" name="Google Shape;392;g232cbc9f40f_0_86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3" name="Google Shape;393;g232cbc9f40f_0_86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Relationship Id="rId4" Type="http://schemas.openxmlformats.org/officeDocument/2006/relationships/image" Target="../media/image17.jpg"/><Relationship Id="rId5" Type="http://schemas.openxmlformats.org/officeDocument/2006/relationships/image" Target="../media/image24.png"/><Relationship Id="rId6" Type="http://schemas.openxmlformats.org/officeDocument/2006/relationships/image" Target="../media/image20.png"/><Relationship Id="rId7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Relationship Id="rId4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6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9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9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9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9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9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9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9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s://docs.google.com/forms/d/e/1FAIpQLSe1MYyS8XGG4Km1EuaVb1gNbM8YHYSubzQh-wkOWIO3cXwZKg/viewform" TargetMode="External"/><Relationship Id="rId4" Type="http://schemas.openxmlformats.org/officeDocument/2006/relationships/image" Target="../media/image3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5.xml"/><Relationship Id="rId3" Type="http://schemas.openxmlformats.org/officeDocument/2006/relationships/hyperlink" Target="https://docs.google.com/forms/d/e/1FAIpQLSe1MYyS8XGG4Km1EuaVb1gNbM8YHYSubzQh-wkOWIO3cXwZKg/viewfor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d1c4010b94_2_159"/>
          <p:cNvSpPr txBox="1"/>
          <p:nvPr/>
        </p:nvSpPr>
        <p:spPr>
          <a:xfrm>
            <a:off x="460050" y="344513"/>
            <a:ext cx="82239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1D468E"/>
                </a:solidFill>
                <a:latin typeface="Montserrat"/>
                <a:ea typeface="Montserrat"/>
                <a:cs typeface="Montserrat"/>
                <a:sym typeface="Montserrat"/>
              </a:rPr>
              <a:t>BOND PLANNING COMMITTEE</a:t>
            </a:r>
            <a:endParaRPr b="1" i="0" sz="4200" u="none" cap="none" strike="noStrike">
              <a:solidFill>
                <a:srgbClr val="1D468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gd1c4010b94_2_159"/>
          <p:cNvSpPr txBox="1"/>
          <p:nvPr>
            <p:ph idx="4294967295" type="ctrTitle"/>
          </p:nvPr>
        </p:nvSpPr>
        <p:spPr>
          <a:xfrm>
            <a:off x="31625" y="3822825"/>
            <a:ext cx="9144000" cy="9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1" i="0" lang="en-US" sz="1800" u="none" cap="none" strike="noStrike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Meeting No. </a:t>
            </a:r>
            <a:r>
              <a:rPr lang="en-US" sz="1800">
                <a:solidFill>
                  <a:srgbClr val="D2232A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br>
              <a:rPr b="0" i="0" lang="en-US" sz="18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Midland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  Freshman </a:t>
            </a: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High School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ckwell"/>
              <a:buNone/>
            </a:pP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April </a:t>
            </a:r>
            <a:r>
              <a:rPr b="0" lang="en-US" sz="1600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20</a:t>
            </a:r>
            <a:r>
              <a:rPr b="0" i="0" lang="en-US" sz="1600" u="none" cap="none" strike="noStrike">
                <a:solidFill>
                  <a:srgbClr val="1D468E"/>
                </a:solidFill>
                <a:highlight>
                  <a:schemeClr val="lt1"/>
                </a:highlight>
                <a:latin typeface="Montserrat"/>
                <a:ea typeface="Montserrat"/>
                <a:cs typeface="Montserrat"/>
                <a:sym typeface="Montserrat"/>
              </a:rPr>
              <a:t>, 2023</a:t>
            </a:r>
            <a:endParaRPr b="0" i="0" sz="1600" u="none" cap="none" strike="noStrike">
              <a:solidFill>
                <a:srgbClr val="1D468E"/>
              </a:solidFill>
              <a:highlight>
                <a:schemeClr val="lt1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gd1c4010b94_2_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8078" y="2114652"/>
            <a:ext cx="2807839" cy="1235276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d1c4010b94_2_15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d1c4010b94_2_15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"/>
          <p:cNvSpPr txBox="1"/>
          <p:nvPr>
            <p:ph idx="1" type="body"/>
          </p:nvPr>
        </p:nvSpPr>
        <p:spPr>
          <a:xfrm>
            <a:off x="557825" y="838225"/>
            <a:ext cx="7497000" cy="3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Superintendent Welcome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Committee Charge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Questions/RFI Follow Up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Outcomes for Meeting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224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Teaching &amp; Learning and Grade Configuration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Discussion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Consensus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400"/>
              <a:buFont typeface="Montserrat"/>
              <a:buChar char="●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Facility Implications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Discussion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</a:pPr>
            <a:r>
              <a:rPr lang="en-US"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Consensus</a:t>
            </a:r>
            <a:endParaRPr sz="1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Communication/RFI’s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57B8"/>
              </a:buClr>
              <a:buSzPts val="1600"/>
              <a:buFont typeface="Montserrat"/>
              <a:buChar char="●"/>
            </a:pPr>
            <a:r>
              <a:rPr lang="en-US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2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Welcome &amp; Agenda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0" name="Google Shape;480;p2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2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2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2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"/>
          <p:cNvSpPr txBox="1"/>
          <p:nvPr>
            <p:ph idx="1" type="body"/>
          </p:nvPr>
        </p:nvSpPr>
        <p:spPr>
          <a:xfrm>
            <a:off x="535225" y="909725"/>
            <a:ext cx="8238600" cy="35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the recommendations made by the Long-Range Facility Planning Committee, as a result of their extensive study of the comprehensive facilities assessment, demographic data, and anticipated academic programs.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Review options for existing, renovated and/or new facilities, and their implications for student enrollment, innovative instructional programs, modern learning requirements, technology and educational specifications, staffing, operational effectiveness and fiscal responsibility.</a:t>
            </a:r>
            <a:br>
              <a:rPr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5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b="1" i="0" lang="en-US" sz="1500" u="none" strike="noStrik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Develop and recommend to the Midland ISD Board of Trustees a Bond Plan that addresses student learning environments for the next 5 years, and prepares the district for future enrollment growth, evolving instructional programs, and preventive maintenance.</a:t>
            </a:r>
            <a:endParaRPr b="1" sz="1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9" name="Google Shape;489;p4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Planning Committee Charge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1" name="Google Shape;491;p4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9"/>
          <p:cNvSpPr txBox="1"/>
          <p:nvPr/>
        </p:nvSpPr>
        <p:spPr>
          <a:xfrm>
            <a:off x="562725" y="1143300"/>
            <a:ext cx="5268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p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Questions/RFI’s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506" name="Google Shape;50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600" y="883425"/>
            <a:ext cx="8326799" cy="3690751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12e6f568e3_1_0"/>
          <p:cNvSpPr txBox="1"/>
          <p:nvPr/>
        </p:nvSpPr>
        <p:spPr>
          <a:xfrm>
            <a:off x="562725" y="1143300"/>
            <a:ext cx="5268300" cy="210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 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consensus</a:t>
            </a: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 the grade configuration changes.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●"/>
            </a:pPr>
            <a:r>
              <a:rPr lang="en-US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Develop consensus on the best option for the high school plan.</a:t>
            </a: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g212e6f568e3_1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g212e6f568e3_1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Outcomes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g212e6f568e3_1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g212e6f568e3_1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g212e6f568e3_1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g212e6f568e3_1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110cd156255_0_0"/>
          <p:cNvSpPr txBox="1"/>
          <p:nvPr>
            <p:ph idx="1" type="body"/>
          </p:nvPr>
        </p:nvSpPr>
        <p:spPr>
          <a:xfrm>
            <a:off x="597300" y="1017350"/>
            <a:ext cx="78615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Presentation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Table Discussion/Q &amp; 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Consensus work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4" name="Google Shape;524;g110cd156255_0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110cd156255_0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Teaching &amp; Learning/Grade Configuration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g110cd156255_0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g110cd156255_0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g110cd156255_0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g110cd156255_0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4" name="Google Shape;534;g20a1a4388bb_1_253"/>
          <p:cNvGrpSpPr/>
          <p:nvPr/>
        </p:nvGrpSpPr>
        <p:grpSpPr>
          <a:xfrm rot="10800000">
            <a:off x="-2528784" y="-9850404"/>
            <a:ext cx="15664241" cy="14791849"/>
            <a:chOff x="0" y="-38100"/>
            <a:chExt cx="685900" cy="647700"/>
          </a:xfrm>
        </p:grpSpPr>
        <p:sp>
          <p:nvSpPr>
            <p:cNvPr id="535" name="Google Shape;535;g20a1a4388bb_1_253"/>
            <p:cNvSpPr/>
            <p:nvPr/>
          </p:nvSpPr>
          <p:spPr>
            <a:xfrm>
              <a:off x="0" y="0"/>
              <a:ext cx="406400" cy="187305"/>
            </a:xfrm>
            <a:custGeom>
              <a:rect b="b" l="l" r="r" t="t"/>
              <a:pathLst>
                <a:path extrusionOk="0" h="187305" w="406400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D12229"/>
            </a:solidFill>
            <a:ln>
              <a:noFill/>
            </a:ln>
          </p:spPr>
        </p:sp>
        <p:sp>
          <p:nvSpPr>
            <p:cNvPr id="536" name="Google Shape;536;g20a1a4388bb_1_253"/>
            <p:cNvSpPr txBox="1"/>
            <p:nvPr/>
          </p:nvSpPr>
          <p:spPr>
            <a:xfrm>
              <a:off x="127000" y="-38100"/>
              <a:ext cx="5589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7" name="Google Shape;537;g20a1a4388bb_1_253"/>
          <p:cNvGrpSpPr/>
          <p:nvPr/>
        </p:nvGrpSpPr>
        <p:grpSpPr>
          <a:xfrm>
            <a:off x="4572000" y="1025733"/>
            <a:ext cx="6251982" cy="5143863"/>
            <a:chOff x="0" y="0"/>
            <a:chExt cx="6184570" cy="5088399"/>
          </a:xfrm>
        </p:grpSpPr>
        <p:sp>
          <p:nvSpPr>
            <p:cNvPr id="538" name="Google Shape;538;g20a1a4388bb_1_253"/>
            <p:cNvSpPr/>
            <p:nvPr/>
          </p:nvSpPr>
          <p:spPr>
            <a:xfrm>
              <a:off x="0" y="0"/>
              <a:ext cx="6184570" cy="5088399"/>
            </a:xfrm>
            <a:custGeom>
              <a:rect b="b" l="l" r="r" t="t"/>
              <a:pathLst>
                <a:path extrusionOk="0" h="5088399" w="6184570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539" name="Google Shape;539;g20a1a4388bb_1_253"/>
            <p:cNvSpPr/>
            <p:nvPr/>
          </p:nvSpPr>
          <p:spPr>
            <a:xfrm>
              <a:off x="0" y="0"/>
              <a:ext cx="6184570" cy="5088399"/>
            </a:xfrm>
            <a:custGeom>
              <a:rect b="b" l="l" r="r" t="t"/>
              <a:pathLst>
                <a:path extrusionOk="0" h="5088399" w="6184570">
                  <a:moveTo>
                    <a:pt x="3433653" y="2544200"/>
                  </a:moveTo>
                  <a:lnTo>
                    <a:pt x="6184570" y="5088399"/>
                  </a:lnTo>
                  <a:lnTo>
                    <a:pt x="2750917" y="5088399"/>
                  </a:lnTo>
                  <a:lnTo>
                    <a:pt x="0" y="2544200"/>
                  </a:lnTo>
                  <a:lnTo>
                    <a:pt x="2750917" y="0"/>
                  </a:lnTo>
                  <a:lnTo>
                    <a:pt x="6184570" y="0"/>
                  </a:lnTo>
                  <a:lnTo>
                    <a:pt x="3433653" y="254420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16928" l="0" r="0" t="-4608"/>
              </a:stretch>
            </a:blipFill>
            <a:ln>
              <a:noFill/>
            </a:ln>
          </p:spPr>
        </p:sp>
      </p:grpSp>
      <p:grpSp>
        <p:nvGrpSpPr>
          <p:cNvPr id="540" name="Google Shape;540;g20a1a4388bb_1_253"/>
          <p:cNvGrpSpPr/>
          <p:nvPr/>
        </p:nvGrpSpPr>
        <p:grpSpPr>
          <a:xfrm>
            <a:off x="4503424" y="3048116"/>
            <a:ext cx="6376126" cy="6021084"/>
            <a:chOff x="0" y="-38100"/>
            <a:chExt cx="685900" cy="647700"/>
          </a:xfrm>
        </p:grpSpPr>
        <p:sp>
          <p:nvSpPr>
            <p:cNvPr id="541" name="Google Shape;541;g20a1a4388bb_1_253"/>
            <p:cNvSpPr/>
            <p:nvPr/>
          </p:nvSpPr>
          <p:spPr>
            <a:xfrm>
              <a:off x="0" y="0"/>
              <a:ext cx="406400" cy="187305"/>
            </a:xfrm>
            <a:custGeom>
              <a:rect b="b" l="l" r="r" t="t"/>
              <a:pathLst>
                <a:path extrusionOk="0" h="187305" w="406400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D12229">
                <a:alpha val="80000"/>
              </a:srgbClr>
            </a:solidFill>
            <a:ln>
              <a:noFill/>
            </a:ln>
          </p:spPr>
        </p:sp>
        <p:sp>
          <p:nvSpPr>
            <p:cNvPr id="542" name="Google Shape;542;g20a1a4388bb_1_253"/>
            <p:cNvSpPr txBox="1"/>
            <p:nvPr/>
          </p:nvSpPr>
          <p:spPr>
            <a:xfrm>
              <a:off x="127000" y="-38100"/>
              <a:ext cx="5589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43" name="Google Shape;543;g20a1a4388bb_1_2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350" y="654139"/>
            <a:ext cx="2059919" cy="113553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g20a1a4388bb_1_253"/>
          <p:cNvSpPr txBox="1"/>
          <p:nvPr/>
        </p:nvSpPr>
        <p:spPr>
          <a:xfrm>
            <a:off x="795072" y="4825375"/>
            <a:ext cx="2811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2A2E3A"/>
                </a:solidFill>
                <a:latin typeface="Arial"/>
                <a:ea typeface="Arial"/>
                <a:cs typeface="Arial"/>
                <a:sym typeface="Arial"/>
              </a:rPr>
              <a:t>www.midlandisd.net</a:t>
            </a:r>
            <a:endParaRPr sz="700"/>
          </a:p>
        </p:txBody>
      </p:sp>
      <p:grpSp>
        <p:nvGrpSpPr>
          <p:cNvPr id="545" name="Google Shape;545;g20a1a4388bb_1_253"/>
          <p:cNvGrpSpPr/>
          <p:nvPr/>
        </p:nvGrpSpPr>
        <p:grpSpPr>
          <a:xfrm>
            <a:off x="473600" y="2142563"/>
            <a:ext cx="6036438" cy="2078696"/>
            <a:chOff x="-108667" y="934700"/>
            <a:chExt cx="16097167" cy="5543189"/>
          </a:xfrm>
        </p:grpSpPr>
        <p:sp>
          <p:nvSpPr>
            <p:cNvPr id="546" name="Google Shape;546;g20a1a4388bb_1_253"/>
            <p:cNvSpPr txBox="1"/>
            <p:nvPr/>
          </p:nvSpPr>
          <p:spPr>
            <a:xfrm>
              <a:off x="0" y="4901989"/>
              <a:ext cx="15988500" cy="157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2A2E3A"/>
                  </a:solidFill>
                  <a:latin typeface="Calibri"/>
                  <a:ea typeface="Calibri"/>
                  <a:cs typeface="Calibri"/>
                  <a:sym typeface="Calibri"/>
                </a:rPr>
                <a:t>Bond Planning Committee</a:t>
              </a:r>
              <a:endParaRPr b="1" sz="700"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14001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600" u="none" cap="none" strike="noStrike">
                  <a:solidFill>
                    <a:srgbClr val="2A2E3A"/>
                  </a:solidFill>
                  <a:latin typeface="Calibri"/>
                  <a:ea typeface="Calibri"/>
                  <a:cs typeface="Calibri"/>
                  <a:sym typeface="Calibri"/>
                </a:rPr>
                <a:t>April 20, 2023</a:t>
              </a:r>
              <a:endParaRPr b="1" sz="7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g20a1a4388bb_1_253"/>
            <p:cNvSpPr txBox="1"/>
            <p:nvPr/>
          </p:nvSpPr>
          <p:spPr>
            <a:xfrm>
              <a:off x="-108667" y="934700"/>
              <a:ext cx="15988500" cy="32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0" lang="en-US" sz="5700" u="none" cap="none" strike="noStrike">
                  <a:solidFill>
                    <a:srgbClr val="D12229"/>
                  </a:solidFill>
                  <a:latin typeface="Impact"/>
                  <a:ea typeface="Impact"/>
                  <a:cs typeface="Impact"/>
                  <a:sym typeface="Impact"/>
                </a:rPr>
                <a:t>Grade Reconfiguration</a:t>
              </a:r>
              <a:r>
                <a:rPr i="0" lang="en-US" sz="5700" u="none" cap="none" strike="noStrike">
                  <a:solidFill>
                    <a:srgbClr val="A20E20"/>
                  </a:solidFill>
                  <a:latin typeface="Impact"/>
                  <a:ea typeface="Impact"/>
                  <a:cs typeface="Impact"/>
                  <a:sym typeface="Impact"/>
                </a:rPr>
                <a:t> </a:t>
              </a:r>
              <a:endParaRPr sz="700"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g20a1a4388bb_1_270"/>
          <p:cNvPicPr preferRelativeResize="0"/>
          <p:nvPr/>
        </p:nvPicPr>
        <p:blipFill rotWithShape="1">
          <a:blip r:embed="rId3">
            <a:alphaModFix/>
          </a:blip>
          <a:srcRect b="0" l="9898" r="9890" t="0"/>
          <a:stretch/>
        </p:blipFill>
        <p:spPr>
          <a:xfrm>
            <a:off x="0" y="0"/>
            <a:ext cx="30941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g20a1a4388bb_1_270"/>
          <p:cNvSpPr txBox="1"/>
          <p:nvPr/>
        </p:nvSpPr>
        <p:spPr>
          <a:xfrm>
            <a:off x="4129349" y="946439"/>
            <a:ext cx="3642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D12229"/>
                </a:solidFill>
              </a:rPr>
              <a:t>Objectives</a:t>
            </a:r>
            <a:endParaRPr b="1" sz="700"/>
          </a:p>
        </p:txBody>
      </p:sp>
      <p:grpSp>
        <p:nvGrpSpPr>
          <p:cNvPr id="554" name="Google Shape;554;g20a1a4388bb_1_270"/>
          <p:cNvGrpSpPr/>
          <p:nvPr/>
        </p:nvGrpSpPr>
        <p:grpSpPr>
          <a:xfrm>
            <a:off x="4129349" y="1736275"/>
            <a:ext cx="3731477" cy="523238"/>
            <a:chOff x="0" y="-76200"/>
            <a:chExt cx="9950604" cy="1395300"/>
          </a:xfrm>
        </p:grpSpPr>
        <p:grpSp>
          <p:nvGrpSpPr>
            <p:cNvPr id="555" name="Google Shape;555;g20a1a4388bb_1_270"/>
            <p:cNvGrpSpPr/>
            <p:nvPr/>
          </p:nvGrpSpPr>
          <p:grpSpPr>
            <a:xfrm rot="-5400000">
              <a:off x="-160713" y="535279"/>
              <a:ext cx="735909" cy="414484"/>
              <a:chOff x="0" y="0"/>
              <a:chExt cx="812800" cy="457791"/>
            </a:xfrm>
          </p:grpSpPr>
          <p:sp>
            <p:nvSpPr>
              <p:cNvPr id="556" name="Google Shape;556;g20a1a4388bb_1_270"/>
              <p:cNvSpPr/>
              <p:nvPr/>
            </p:nvSpPr>
            <p:spPr>
              <a:xfrm>
                <a:off x="0" y="0"/>
                <a:ext cx="812800" cy="457791"/>
              </a:xfrm>
              <a:custGeom>
                <a:rect b="b" l="l" r="r" t="t"/>
                <a:pathLst>
                  <a:path extrusionOk="0" h="457791" w="812800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557" name="Google Shape;557;g20a1a4388bb_1_270"/>
              <p:cNvSpPr txBox="1"/>
              <p:nvPr/>
            </p:nvSpPr>
            <p:spPr>
              <a:xfrm>
                <a:off x="127000" y="41275"/>
                <a:ext cx="5589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8" name="Google Shape;558;g20a1a4388bb_1_270"/>
            <p:cNvSpPr txBox="1"/>
            <p:nvPr/>
          </p:nvSpPr>
          <p:spPr>
            <a:xfrm>
              <a:off x="1180404" y="-76200"/>
              <a:ext cx="8770200" cy="13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Review current grade level configurations</a:t>
              </a:r>
              <a:endParaRPr sz="700"/>
            </a:p>
          </p:txBody>
        </p:sp>
      </p:grpSp>
      <p:grpSp>
        <p:nvGrpSpPr>
          <p:cNvPr id="559" name="Google Shape;559;g20a1a4388bb_1_270"/>
          <p:cNvGrpSpPr/>
          <p:nvPr/>
        </p:nvGrpSpPr>
        <p:grpSpPr>
          <a:xfrm>
            <a:off x="4129349" y="2469383"/>
            <a:ext cx="3731477" cy="523238"/>
            <a:chOff x="0" y="-76200"/>
            <a:chExt cx="9950604" cy="1395300"/>
          </a:xfrm>
        </p:grpSpPr>
        <p:sp>
          <p:nvSpPr>
            <p:cNvPr id="560" name="Google Shape;560;g20a1a4388bb_1_270"/>
            <p:cNvSpPr txBox="1"/>
            <p:nvPr/>
          </p:nvSpPr>
          <p:spPr>
            <a:xfrm>
              <a:off x="1180404" y="-76200"/>
              <a:ext cx="8770200" cy="13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Discuss rationale and benefits to reconfiguration</a:t>
              </a:r>
              <a:endParaRPr sz="700"/>
            </a:p>
          </p:txBody>
        </p:sp>
        <p:grpSp>
          <p:nvGrpSpPr>
            <p:cNvPr id="561" name="Google Shape;561;g20a1a4388bb_1_270"/>
            <p:cNvGrpSpPr/>
            <p:nvPr/>
          </p:nvGrpSpPr>
          <p:grpSpPr>
            <a:xfrm rot="-5400000">
              <a:off x="-160713" y="535279"/>
              <a:ext cx="735909" cy="414484"/>
              <a:chOff x="0" y="0"/>
              <a:chExt cx="812800" cy="457791"/>
            </a:xfrm>
          </p:grpSpPr>
          <p:sp>
            <p:nvSpPr>
              <p:cNvPr id="562" name="Google Shape;562;g20a1a4388bb_1_270"/>
              <p:cNvSpPr/>
              <p:nvPr/>
            </p:nvSpPr>
            <p:spPr>
              <a:xfrm>
                <a:off x="0" y="0"/>
                <a:ext cx="812800" cy="457791"/>
              </a:xfrm>
              <a:custGeom>
                <a:rect b="b" l="l" r="r" t="t"/>
                <a:pathLst>
                  <a:path extrusionOk="0" h="457791" w="812800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563" name="Google Shape;563;g20a1a4388bb_1_270"/>
              <p:cNvSpPr txBox="1"/>
              <p:nvPr/>
            </p:nvSpPr>
            <p:spPr>
              <a:xfrm>
                <a:off x="127000" y="41275"/>
                <a:ext cx="5589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64" name="Google Shape;564;g20a1a4388bb_1_270"/>
          <p:cNvGrpSpPr/>
          <p:nvPr/>
        </p:nvGrpSpPr>
        <p:grpSpPr>
          <a:xfrm>
            <a:off x="6807504" y="4524525"/>
            <a:ext cx="2982114" cy="1778617"/>
            <a:chOff x="0" y="-278999"/>
            <a:chExt cx="7952305" cy="4742978"/>
          </a:xfrm>
        </p:grpSpPr>
        <p:grpSp>
          <p:nvGrpSpPr>
            <p:cNvPr id="565" name="Google Shape;565;g20a1a4388bb_1_270"/>
            <p:cNvGrpSpPr/>
            <p:nvPr/>
          </p:nvGrpSpPr>
          <p:grpSpPr>
            <a:xfrm>
              <a:off x="0" y="-278999"/>
              <a:ext cx="7952305" cy="4742978"/>
              <a:chOff x="0" y="-38100"/>
              <a:chExt cx="1085965" cy="647700"/>
            </a:xfrm>
          </p:grpSpPr>
          <p:sp>
            <p:nvSpPr>
              <p:cNvPr id="566" name="Google Shape;566;g20a1a4388bb_1_270"/>
              <p:cNvSpPr/>
              <p:nvPr/>
            </p:nvSpPr>
            <p:spPr>
              <a:xfrm>
                <a:off x="0" y="0"/>
                <a:ext cx="1085965" cy="187305"/>
              </a:xfrm>
              <a:custGeom>
                <a:rect b="b" l="l" r="r" t="t"/>
                <a:pathLst>
                  <a:path extrusionOk="0" h="187305" w="1085965">
                    <a:moveTo>
                      <a:pt x="203200" y="0"/>
                    </a:moveTo>
                    <a:lnTo>
                      <a:pt x="882765" y="0"/>
                    </a:lnTo>
                    <a:lnTo>
                      <a:pt x="1085965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567" name="Google Shape;567;g20a1a4388bb_1_270"/>
              <p:cNvSpPr txBox="1"/>
              <p:nvPr/>
            </p:nvSpPr>
            <p:spPr>
              <a:xfrm>
                <a:off x="127000" y="-38100"/>
                <a:ext cx="5589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8" name="Google Shape;568;g20a1a4388bb_1_270"/>
            <p:cNvSpPr txBox="1"/>
            <p:nvPr/>
          </p:nvSpPr>
          <p:spPr>
            <a:xfrm>
              <a:off x="2010024" y="475615"/>
              <a:ext cx="2791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grpSp>
        <p:nvGrpSpPr>
          <p:cNvPr id="569" name="Google Shape;569;g20a1a4388bb_1_270"/>
          <p:cNvGrpSpPr/>
          <p:nvPr/>
        </p:nvGrpSpPr>
        <p:grpSpPr>
          <a:xfrm>
            <a:off x="4129349" y="3352509"/>
            <a:ext cx="3731477" cy="294985"/>
            <a:chOff x="0" y="-50728"/>
            <a:chExt cx="9950604" cy="786626"/>
          </a:xfrm>
        </p:grpSpPr>
        <p:sp>
          <p:nvSpPr>
            <p:cNvPr id="570" name="Google Shape;570;g20a1a4388bb_1_270"/>
            <p:cNvSpPr txBox="1"/>
            <p:nvPr/>
          </p:nvSpPr>
          <p:spPr>
            <a:xfrm>
              <a:off x="1180404" y="-50728"/>
              <a:ext cx="8770200" cy="6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Questions and Answers</a:t>
              </a:r>
              <a:endParaRPr sz="700"/>
            </a:p>
          </p:txBody>
        </p:sp>
        <p:grpSp>
          <p:nvGrpSpPr>
            <p:cNvPr id="571" name="Google Shape;571;g20a1a4388bb_1_270"/>
            <p:cNvGrpSpPr/>
            <p:nvPr/>
          </p:nvGrpSpPr>
          <p:grpSpPr>
            <a:xfrm rot="-5400000">
              <a:off x="-160713" y="160701"/>
              <a:ext cx="735909" cy="414484"/>
              <a:chOff x="0" y="0"/>
              <a:chExt cx="812800" cy="457791"/>
            </a:xfrm>
          </p:grpSpPr>
          <p:sp>
            <p:nvSpPr>
              <p:cNvPr id="572" name="Google Shape;572;g20a1a4388bb_1_270"/>
              <p:cNvSpPr/>
              <p:nvPr/>
            </p:nvSpPr>
            <p:spPr>
              <a:xfrm>
                <a:off x="0" y="0"/>
                <a:ext cx="812800" cy="457791"/>
              </a:xfrm>
              <a:custGeom>
                <a:rect b="b" l="l" r="r" t="t"/>
                <a:pathLst>
                  <a:path extrusionOk="0" h="457791" w="812800">
                    <a:moveTo>
                      <a:pt x="406400" y="457791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457791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573" name="Google Shape;573;g20a1a4388bb_1_270"/>
              <p:cNvSpPr txBox="1"/>
              <p:nvPr/>
            </p:nvSpPr>
            <p:spPr>
              <a:xfrm>
                <a:off x="127000" y="41275"/>
                <a:ext cx="558900" cy="339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g20a1a4388bb_1_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5213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Google Shape;583;g20a1a4388bb_1_299"/>
          <p:cNvGrpSpPr/>
          <p:nvPr/>
        </p:nvGrpSpPr>
        <p:grpSpPr>
          <a:xfrm>
            <a:off x="-643811" y="4524525"/>
            <a:ext cx="3090781" cy="1778617"/>
            <a:chOff x="0" y="-278999"/>
            <a:chExt cx="8242082" cy="4742978"/>
          </a:xfrm>
        </p:grpSpPr>
        <p:grpSp>
          <p:nvGrpSpPr>
            <p:cNvPr id="584" name="Google Shape;584;g20a1a4388bb_1_299"/>
            <p:cNvGrpSpPr/>
            <p:nvPr/>
          </p:nvGrpSpPr>
          <p:grpSpPr>
            <a:xfrm>
              <a:off x="0" y="-278999"/>
              <a:ext cx="8242082" cy="4742978"/>
              <a:chOff x="0" y="-38100"/>
              <a:chExt cx="1125537" cy="647700"/>
            </a:xfrm>
          </p:grpSpPr>
          <p:sp>
            <p:nvSpPr>
              <p:cNvPr id="585" name="Google Shape;585;g20a1a4388bb_1_299"/>
              <p:cNvSpPr/>
              <p:nvPr/>
            </p:nvSpPr>
            <p:spPr>
              <a:xfrm>
                <a:off x="0" y="0"/>
                <a:ext cx="1125537" cy="187305"/>
              </a:xfrm>
              <a:custGeom>
                <a:rect b="b" l="l" r="r" t="t"/>
                <a:pathLst>
                  <a:path extrusionOk="0" h="187305" w="1125537">
                    <a:moveTo>
                      <a:pt x="203200" y="0"/>
                    </a:moveTo>
                    <a:lnTo>
                      <a:pt x="922337" y="0"/>
                    </a:lnTo>
                    <a:lnTo>
                      <a:pt x="1125537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586" name="Google Shape;586;g20a1a4388bb_1_299"/>
              <p:cNvSpPr txBox="1"/>
              <p:nvPr/>
            </p:nvSpPr>
            <p:spPr>
              <a:xfrm>
                <a:off x="127000" y="-38100"/>
                <a:ext cx="5589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87" name="Google Shape;587;g20a1a4388bb_1_299"/>
            <p:cNvSpPr txBox="1"/>
            <p:nvPr/>
          </p:nvSpPr>
          <p:spPr>
            <a:xfrm>
              <a:off x="3252333" y="475615"/>
              <a:ext cx="2893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grpSp>
        <p:nvGrpSpPr>
          <p:cNvPr id="588" name="Google Shape;588;g20a1a4388bb_1_299"/>
          <p:cNvGrpSpPr/>
          <p:nvPr/>
        </p:nvGrpSpPr>
        <p:grpSpPr>
          <a:xfrm>
            <a:off x="5593471" y="146178"/>
            <a:ext cx="7540480" cy="5135735"/>
            <a:chOff x="0" y="0"/>
            <a:chExt cx="5475623" cy="3729384"/>
          </a:xfrm>
        </p:grpSpPr>
        <p:sp>
          <p:nvSpPr>
            <p:cNvPr id="589" name="Google Shape;589;g20a1a4388bb_1_299"/>
            <p:cNvSpPr/>
            <p:nvPr/>
          </p:nvSpPr>
          <p:spPr>
            <a:xfrm>
              <a:off x="0" y="0"/>
              <a:ext cx="5475623" cy="3729384"/>
            </a:xfrm>
            <a:custGeom>
              <a:rect b="b" l="l" r="r" t="t"/>
              <a:pathLst>
                <a:path extrusionOk="0"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E8223B"/>
            </a:solidFill>
            <a:ln>
              <a:noFill/>
            </a:ln>
          </p:spPr>
        </p:sp>
        <p:sp>
          <p:nvSpPr>
            <p:cNvPr id="590" name="Google Shape;590;g20a1a4388bb_1_299"/>
            <p:cNvSpPr/>
            <p:nvPr/>
          </p:nvSpPr>
          <p:spPr>
            <a:xfrm>
              <a:off x="0" y="0"/>
              <a:ext cx="5475623" cy="3729384"/>
            </a:xfrm>
            <a:custGeom>
              <a:rect b="b" l="l" r="r" t="t"/>
              <a:pathLst>
                <a:path extrusionOk="0" h="3729384" w="5475623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-1039" r="-1049" t="0"/>
              </a:stretch>
            </a:blipFill>
            <a:ln>
              <a:noFill/>
            </a:ln>
          </p:spPr>
        </p:sp>
      </p:grpSp>
      <p:grpSp>
        <p:nvGrpSpPr>
          <p:cNvPr id="591" name="Google Shape;591;g20a1a4388bb_1_299"/>
          <p:cNvGrpSpPr/>
          <p:nvPr/>
        </p:nvGrpSpPr>
        <p:grpSpPr>
          <a:xfrm>
            <a:off x="514350" y="2355143"/>
            <a:ext cx="2289238" cy="587470"/>
            <a:chOff x="0" y="0"/>
            <a:chExt cx="1205814" cy="309439"/>
          </a:xfrm>
        </p:grpSpPr>
        <p:sp>
          <p:nvSpPr>
            <p:cNvPr id="592" name="Google Shape;592;g20a1a4388bb_1_299"/>
            <p:cNvSpPr/>
            <p:nvPr/>
          </p:nvSpPr>
          <p:spPr>
            <a:xfrm>
              <a:off x="0" y="0"/>
              <a:ext cx="1205814" cy="309439"/>
            </a:xfrm>
            <a:custGeom>
              <a:rect b="b" l="l" r="r" t="t"/>
              <a:pathLst>
                <a:path extrusionOk="0" h="309439" w="1205814">
                  <a:moveTo>
                    <a:pt x="0" y="0"/>
                  </a:moveTo>
                  <a:lnTo>
                    <a:pt x="1205814" y="0"/>
                  </a:lnTo>
                  <a:lnTo>
                    <a:pt x="1205814" y="309439"/>
                  </a:lnTo>
                  <a:lnTo>
                    <a:pt x="0" y="309439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93" name="Google Shape;593;g20a1a4388bb_1_299"/>
            <p:cNvSpPr txBox="1"/>
            <p:nvPr/>
          </p:nvSpPr>
          <p:spPr>
            <a:xfrm>
              <a:off x="0" y="82"/>
              <a:ext cx="12057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PK-5th Grade</a:t>
              </a:r>
              <a:endParaRPr sz="700"/>
            </a:p>
          </p:txBody>
        </p:sp>
      </p:grpSp>
      <p:grpSp>
        <p:nvGrpSpPr>
          <p:cNvPr id="594" name="Google Shape;594;g20a1a4388bb_1_299"/>
          <p:cNvGrpSpPr/>
          <p:nvPr/>
        </p:nvGrpSpPr>
        <p:grpSpPr>
          <a:xfrm>
            <a:off x="3399613" y="2354712"/>
            <a:ext cx="2289238" cy="588202"/>
            <a:chOff x="0" y="0"/>
            <a:chExt cx="1205814" cy="309824"/>
          </a:xfrm>
        </p:grpSpPr>
        <p:sp>
          <p:nvSpPr>
            <p:cNvPr id="595" name="Google Shape;595;g20a1a4388bb_1_299"/>
            <p:cNvSpPr/>
            <p:nvPr/>
          </p:nvSpPr>
          <p:spPr>
            <a:xfrm>
              <a:off x="0" y="0"/>
              <a:ext cx="1205814" cy="309667"/>
            </a:xfrm>
            <a:custGeom>
              <a:rect b="b" l="l" r="r" t="t"/>
              <a:pathLst>
                <a:path extrusionOk="0" h="309667" w="1205814">
                  <a:moveTo>
                    <a:pt x="0" y="0"/>
                  </a:moveTo>
                  <a:lnTo>
                    <a:pt x="1205814" y="0"/>
                  </a:lnTo>
                  <a:lnTo>
                    <a:pt x="1205814" y="309667"/>
                  </a:lnTo>
                  <a:lnTo>
                    <a:pt x="0" y="309667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96" name="Google Shape;596;g20a1a4388bb_1_299"/>
            <p:cNvSpPr txBox="1"/>
            <p:nvPr/>
          </p:nvSpPr>
          <p:spPr>
            <a:xfrm>
              <a:off x="0" y="224"/>
              <a:ext cx="1205700" cy="3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Middle Schools </a:t>
              </a:r>
              <a:endParaRPr sz="700"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6th - 8th Grades</a:t>
              </a:r>
              <a:endParaRPr sz="700"/>
            </a:p>
          </p:txBody>
        </p:sp>
      </p:grpSp>
      <p:grpSp>
        <p:nvGrpSpPr>
          <p:cNvPr id="597" name="Google Shape;597;g20a1a4388bb_1_299"/>
          <p:cNvGrpSpPr/>
          <p:nvPr/>
        </p:nvGrpSpPr>
        <p:grpSpPr>
          <a:xfrm>
            <a:off x="514350" y="3172812"/>
            <a:ext cx="2289238" cy="587909"/>
            <a:chOff x="0" y="-3"/>
            <a:chExt cx="1205814" cy="309670"/>
          </a:xfrm>
        </p:grpSpPr>
        <p:sp>
          <p:nvSpPr>
            <p:cNvPr id="598" name="Google Shape;598;g20a1a4388bb_1_299"/>
            <p:cNvSpPr/>
            <p:nvPr/>
          </p:nvSpPr>
          <p:spPr>
            <a:xfrm>
              <a:off x="0" y="0"/>
              <a:ext cx="1205814" cy="309667"/>
            </a:xfrm>
            <a:custGeom>
              <a:rect b="b" l="l" r="r" t="t"/>
              <a:pathLst>
                <a:path extrusionOk="0" h="309667" w="1205814">
                  <a:moveTo>
                    <a:pt x="0" y="0"/>
                  </a:moveTo>
                  <a:lnTo>
                    <a:pt x="1205814" y="0"/>
                  </a:lnTo>
                  <a:lnTo>
                    <a:pt x="1205814" y="309667"/>
                  </a:lnTo>
                  <a:lnTo>
                    <a:pt x="0" y="309667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99" name="Google Shape;599;g20a1a4388bb_1_299"/>
            <p:cNvSpPr txBox="1"/>
            <p:nvPr/>
          </p:nvSpPr>
          <p:spPr>
            <a:xfrm>
              <a:off x="0" y="-3"/>
              <a:ext cx="1205700" cy="309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High Schools</a:t>
              </a:r>
              <a:endParaRPr sz="700"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9th - 12th Grades</a:t>
              </a:r>
              <a:endParaRPr sz="700"/>
            </a:p>
          </p:txBody>
        </p:sp>
      </p:grpSp>
      <p:grpSp>
        <p:nvGrpSpPr>
          <p:cNvPr id="600" name="Google Shape;600;g20a1a4388bb_1_299"/>
          <p:cNvGrpSpPr/>
          <p:nvPr/>
        </p:nvGrpSpPr>
        <p:grpSpPr>
          <a:xfrm>
            <a:off x="3399613" y="3172387"/>
            <a:ext cx="2289238" cy="588346"/>
            <a:chOff x="0" y="0"/>
            <a:chExt cx="1205814" cy="309900"/>
          </a:xfrm>
        </p:grpSpPr>
        <p:sp>
          <p:nvSpPr>
            <p:cNvPr id="601" name="Google Shape;601;g20a1a4388bb_1_299"/>
            <p:cNvSpPr/>
            <p:nvPr/>
          </p:nvSpPr>
          <p:spPr>
            <a:xfrm>
              <a:off x="0" y="0"/>
              <a:ext cx="1205814" cy="309894"/>
            </a:xfrm>
            <a:custGeom>
              <a:rect b="b" l="l" r="r" t="t"/>
              <a:pathLst>
                <a:path extrusionOk="0" h="309894" w="1205814">
                  <a:moveTo>
                    <a:pt x="0" y="0"/>
                  </a:moveTo>
                  <a:lnTo>
                    <a:pt x="1205814" y="0"/>
                  </a:lnTo>
                  <a:lnTo>
                    <a:pt x="1205814" y="309894"/>
                  </a:lnTo>
                  <a:lnTo>
                    <a:pt x="0" y="309894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02" name="Google Shape;602;g20a1a4388bb_1_299"/>
            <p:cNvSpPr txBox="1"/>
            <p:nvPr/>
          </p:nvSpPr>
          <p:spPr>
            <a:xfrm>
              <a:off x="0" y="0"/>
              <a:ext cx="1205700" cy="30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rgbClr val="A20E20"/>
                  </a:solidFill>
                  <a:latin typeface="Arial"/>
                  <a:ea typeface="Arial"/>
                  <a:cs typeface="Arial"/>
                  <a:sym typeface="Arial"/>
                </a:rPr>
                <a:t>Schools of Choice</a:t>
              </a:r>
              <a:endParaRPr sz="700"/>
            </a:p>
          </p:txBody>
        </p:sp>
      </p:grpSp>
      <p:grpSp>
        <p:nvGrpSpPr>
          <p:cNvPr id="603" name="Google Shape;603;g20a1a4388bb_1_299"/>
          <p:cNvGrpSpPr/>
          <p:nvPr/>
        </p:nvGrpSpPr>
        <p:grpSpPr>
          <a:xfrm>
            <a:off x="514350" y="426772"/>
            <a:ext cx="7980075" cy="1755832"/>
            <a:chOff x="0" y="0"/>
            <a:chExt cx="21280200" cy="4682218"/>
          </a:xfrm>
        </p:grpSpPr>
        <p:sp>
          <p:nvSpPr>
            <p:cNvPr id="604" name="Google Shape;604;g20a1a4388bb_1_299"/>
            <p:cNvSpPr txBox="1"/>
            <p:nvPr/>
          </p:nvSpPr>
          <p:spPr>
            <a:xfrm>
              <a:off x="0" y="0"/>
              <a:ext cx="21280200" cy="17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D12229"/>
                  </a:solidFill>
                </a:rPr>
                <a:t>Our Opportunity</a:t>
              </a:r>
              <a:endParaRPr b="1" sz="700"/>
            </a:p>
          </p:txBody>
        </p:sp>
        <p:sp>
          <p:nvSpPr>
            <p:cNvPr id="605" name="Google Shape;605;g20a1a4388bb_1_299"/>
            <p:cNvSpPr txBox="1"/>
            <p:nvPr/>
          </p:nvSpPr>
          <p:spPr>
            <a:xfrm>
              <a:off x="0" y="2030518"/>
              <a:ext cx="17439900" cy="26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As a community, we have the opportunity to explore an alternate model for grade configuration to better meet the needs of our students.</a:t>
              </a:r>
              <a:endParaRPr sz="7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0" name="Google Shape;610;g20a1a4388bb_1_325"/>
          <p:cNvGraphicFramePr/>
          <p:nvPr/>
        </p:nvGraphicFramePr>
        <p:xfrm>
          <a:off x="2926996" y="18058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{63681E56-BF30-434E-87DB-2A4C56E23D62}</a:tableStyleId>
              </a:tblPr>
              <a:tblGrid>
                <a:gridCol w="5702650"/>
              </a:tblGrid>
              <a:tr h="56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Consistency for students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Reduction of student transitions from school to school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Expanded course options (core and electives - Ex. Career and </a:t>
                      </a:r>
                      <a:r>
                        <a:rPr b="1" lang="en-US" sz="1400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Technical</a:t>
                      </a: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Education)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3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Student developmental levels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Sense of belonging and investment in the school culture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11" name="Google Shape;611;g20a1a4388bb_1_325"/>
          <p:cNvPicPr preferRelativeResize="0"/>
          <p:nvPr/>
        </p:nvPicPr>
        <p:blipFill rotWithShape="1">
          <a:blip r:embed="rId3">
            <a:alphaModFix/>
          </a:blip>
          <a:srcRect b="0" l="32591" r="32588" t="0"/>
          <a:stretch/>
        </p:blipFill>
        <p:spPr>
          <a:xfrm>
            <a:off x="0" y="0"/>
            <a:ext cx="2238694" cy="514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2" name="Google Shape;612;g20a1a4388bb_1_325"/>
          <p:cNvGrpSpPr/>
          <p:nvPr/>
        </p:nvGrpSpPr>
        <p:grpSpPr>
          <a:xfrm>
            <a:off x="-643811" y="4524525"/>
            <a:ext cx="2973058" cy="1778617"/>
            <a:chOff x="0" y="-278999"/>
            <a:chExt cx="7928154" cy="4742978"/>
          </a:xfrm>
        </p:grpSpPr>
        <p:grpSp>
          <p:nvGrpSpPr>
            <p:cNvPr id="613" name="Google Shape;613;g20a1a4388bb_1_325"/>
            <p:cNvGrpSpPr/>
            <p:nvPr/>
          </p:nvGrpSpPr>
          <p:grpSpPr>
            <a:xfrm>
              <a:off x="0" y="-278999"/>
              <a:ext cx="7928154" cy="4742978"/>
              <a:chOff x="0" y="-38100"/>
              <a:chExt cx="1082667" cy="647700"/>
            </a:xfrm>
          </p:grpSpPr>
          <p:sp>
            <p:nvSpPr>
              <p:cNvPr id="614" name="Google Shape;614;g20a1a4388bb_1_325"/>
              <p:cNvSpPr/>
              <p:nvPr/>
            </p:nvSpPr>
            <p:spPr>
              <a:xfrm>
                <a:off x="0" y="0"/>
                <a:ext cx="1082667" cy="187305"/>
              </a:xfrm>
              <a:custGeom>
                <a:rect b="b" l="l" r="r" t="t"/>
                <a:pathLst>
                  <a:path extrusionOk="0" h="187305" w="1082667">
                    <a:moveTo>
                      <a:pt x="203200" y="0"/>
                    </a:moveTo>
                    <a:lnTo>
                      <a:pt x="879467" y="0"/>
                    </a:lnTo>
                    <a:lnTo>
                      <a:pt x="1082667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615" name="Google Shape;615;g20a1a4388bb_1_325"/>
              <p:cNvSpPr txBox="1"/>
              <p:nvPr/>
            </p:nvSpPr>
            <p:spPr>
              <a:xfrm>
                <a:off x="127000" y="-38100"/>
                <a:ext cx="5589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16" name="Google Shape;616;g20a1a4388bb_1_325"/>
            <p:cNvSpPr txBox="1"/>
            <p:nvPr/>
          </p:nvSpPr>
          <p:spPr>
            <a:xfrm>
              <a:off x="3128457" y="475615"/>
              <a:ext cx="2783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grpSp>
        <p:nvGrpSpPr>
          <p:cNvPr id="617" name="Google Shape;617;g20a1a4388bb_1_325"/>
          <p:cNvGrpSpPr/>
          <p:nvPr/>
        </p:nvGrpSpPr>
        <p:grpSpPr>
          <a:xfrm>
            <a:off x="2501384" y="514350"/>
            <a:ext cx="6128212" cy="1027494"/>
            <a:chOff x="0" y="0"/>
            <a:chExt cx="16341900" cy="2739984"/>
          </a:xfrm>
        </p:grpSpPr>
        <p:sp>
          <p:nvSpPr>
            <p:cNvPr id="618" name="Google Shape;618;g20a1a4388bb_1_325"/>
            <p:cNvSpPr txBox="1"/>
            <p:nvPr/>
          </p:nvSpPr>
          <p:spPr>
            <a:xfrm>
              <a:off x="0" y="0"/>
              <a:ext cx="16341900" cy="17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D12229"/>
                  </a:solidFill>
                </a:rPr>
                <a:t>Benefits to Academics</a:t>
              </a:r>
              <a:endParaRPr b="1" sz="700"/>
            </a:p>
          </p:txBody>
        </p:sp>
        <p:sp>
          <p:nvSpPr>
            <p:cNvPr id="619" name="Google Shape;619;g20a1a4388bb_1_325"/>
            <p:cNvSpPr txBox="1"/>
            <p:nvPr/>
          </p:nvSpPr>
          <p:spPr>
            <a:xfrm>
              <a:off x="0" y="2042184"/>
              <a:ext cx="16341900" cy="6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Grade configuration impacts student outcomes in many ways</a:t>
              </a:r>
              <a:endParaRPr sz="7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" name="Google Shape;624;g20a1a4388bb_1_338"/>
          <p:cNvGraphicFramePr/>
          <p:nvPr/>
        </p:nvGraphicFramePr>
        <p:xfrm>
          <a:off x="2981329" y="184565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{63681E56-BF30-434E-87DB-2A4C56E23D62}</a:tableStyleId>
              </a:tblPr>
              <a:tblGrid>
                <a:gridCol w="5702650"/>
              </a:tblGrid>
              <a:tr h="647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Allows for teacher specialization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Professional Learning can be vertically aligned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2A2E3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Expansion of Pre-K opportunities (3 and 4 year olds)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105800" marB="105800" marR="105800" marL="105800" anchor="b">
                    <a:lnL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EDECE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2A2E3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625" name="Google Shape;625;g20a1a4388bb_1_338"/>
          <p:cNvPicPr preferRelativeResize="0"/>
          <p:nvPr/>
        </p:nvPicPr>
        <p:blipFill rotWithShape="1">
          <a:blip r:embed="rId3">
            <a:alphaModFix/>
          </a:blip>
          <a:srcRect b="0" l="43856" r="21315" t="0"/>
          <a:stretch/>
        </p:blipFill>
        <p:spPr>
          <a:xfrm>
            <a:off x="0" y="0"/>
            <a:ext cx="223869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6" name="Google Shape;626;g20a1a4388bb_1_338"/>
          <p:cNvGrpSpPr/>
          <p:nvPr/>
        </p:nvGrpSpPr>
        <p:grpSpPr>
          <a:xfrm>
            <a:off x="-643811" y="4524525"/>
            <a:ext cx="2973058" cy="1778617"/>
            <a:chOff x="0" y="-278999"/>
            <a:chExt cx="7928154" cy="4742978"/>
          </a:xfrm>
        </p:grpSpPr>
        <p:grpSp>
          <p:nvGrpSpPr>
            <p:cNvPr id="627" name="Google Shape;627;g20a1a4388bb_1_338"/>
            <p:cNvGrpSpPr/>
            <p:nvPr/>
          </p:nvGrpSpPr>
          <p:grpSpPr>
            <a:xfrm>
              <a:off x="0" y="-278999"/>
              <a:ext cx="7928154" cy="4742978"/>
              <a:chOff x="0" y="-38100"/>
              <a:chExt cx="1082667" cy="647700"/>
            </a:xfrm>
          </p:grpSpPr>
          <p:sp>
            <p:nvSpPr>
              <p:cNvPr id="628" name="Google Shape;628;g20a1a4388bb_1_338"/>
              <p:cNvSpPr/>
              <p:nvPr/>
            </p:nvSpPr>
            <p:spPr>
              <a:xfrm>
                <a:off x="0" y="0"/>
                <a:ext cx="1082667" cy="187305"/>
              </a:xfrm>
              <a:custGeom>
                <a:rect b="b" l="l" r="r" t="t"/>
                <a:pathLst>
                  <a:path extrusionOk="0" h="187305" w="1082667">
                    <a:moveTo>
                      <a:pt x="203200" y="0"/>
                    </a:moveTo>
                    <a:lnTo>
                      <a:pt x="879467" y="0"/>
                    </a:lnTo>
                    <a:lnTo>
                      <a:pt x="1082667" y="187305"/>
                    </a:lnTo>
                    <a:lnTo>
                      <a:pt x="0" y="187305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629" name="Google Shape;629;g20a1a4388bb_1_338"/>
              <p:cNvSpPr txBox="1"/>
              <p:nvPr/>
            </p:nvSpPr>
            <p:spPr>
              <a:xfrm>
                <a:off x="127000" y="-38100"/>
                <a:ext cx="5589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30" name="Google Shape;630;g20a1a4388bb_1_338"/>
            <p:cNvSpPr txBox="1"/>
            <p:nvPr/>
          </p:nvSpPr>
          <p:spPr>
            <a:xfrm>
              <a:off x="3128457" y="475615"/>
              <a:ext cx="2783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grpSp>
        <p:nvGrpSpPr>
          <p:cNvPr id="631" name="Google Shape;631;g20a1a4388bb_1_338"/>
          <p:cNvGrpSpPr/>
          <p:nvPr/>
        </p:nvGrpSpPr>
        <p:grpSpPr>
          <a:xfrm>
            <a:off x="2501384" y="514350"/>
            <a:ext cx="6128212" cy="1027494"/>
            <a:chOff x="0" y="0"/>
            <a:chExt cx="16341900" cy="2739984"/>
          </a:xfrm>
        </p:grpSpPr>
        <p:sp>
          <p:nvSpPr>
            <p:cNvPr id="632" name="Google Shape;632;g20a1a4388bb_1_338"/>
            <p:cNvSpPr txBox="1"/>
            <p:nvPr/>
          </p:nvSpPr>
          <p:spPr>
            <a:xfrm>
              <a:off x="0" y="0"/>
              <a:ext cx="16341900" cy="17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D12229"/>
                  </a:solidFill>
                </a:rPr>
                <a:t>Benefits to Academics</a:t>
              </a:r>
              <a:endParaRPr b="1" sz="700"/>
            </a:p>
          </p:txBody>
        </p:sp>
        <p:sp>
          <p:nvSpPr>
            <p:cNvPr id="633" name="Google Shape;633;g20a1a4388bb_1_338"/>
            <p:cNvSpPr txBox="1"/>
            <p:nvPr/>
          </p:nvSpPr>
          <p:spPr>
            <a:xfrm>
              <a:off x="0" y="2042184"/>
              <a:ext cx="16341900" cy="69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 Continued...</a:t>
              </a:r>
              <a:endParaRPr sz="70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g20a1a4388bb_1_351"/>
          <p:cNvGrpSpPr/>
          <p:nvPr/>
        </p:nvGrpSpPr>
        <p:grpSpPr>
          <a:xfrm rot="10800000">
            <a:off x="-162128" y="-5217429"/>
            <a:ext cx="10926748" cy="6992699"/>
            <a:chOff x="0" y="-38100"/>
            <a:chExt cx="1012092" cy="647700"/>
          </a:xfrm>
        </p:grpSpPr>
        <p:sp>
          <p:nvSpPr>
            <p:cNvPr id="639" name="Google Shape;639;g20a1a4388bb_1_351"/>
            <p:cNvSpPr/>
            <p:nvPr/>
          </p:nvSpPr>
          <p:spPr>
            <a:xfrm>
              <a:off x="0" y="0"/>
              <a:ext cx="1012092" cy="252670"/>
            </a:xfrm>
            <a:custGeom>
              <a:rect b="b" l="l" r="r" t="t"/>
              <a:pathLst>
                <a:path extrusionOk="0" h="252670" w="1012092">
                  <a:moveTo>
                    <a:pt x="203200" y="0"/>
                  </a:moveTo>
                  <a:lnTo>
                    <a:pt x="808892" y="0"/>
                  </a:lnTo>
                  <a:lnTo>
                    <a:pt x="1012092" y="252670"/>
                  </a:lnTo>
                  <a:lnTo>
                    <a:pt x="0" y="25267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DBAAE"/>
            </a:solidFill>
            <a:ln>
              <a:noFill/>
            </a:ln>
          </p:spPr>
        </p:sp>
        <p:sp>
          <p:nvSpPr>
            <p:cNvPr id="640" name="Google Shape;640;g20a1a4388bb_1_351"/>
            <p:cNvSpPr txBox="1"/>
            <p:nvPr/>
          </p:nvSpPr>
          <p:spPr>
            <a:xfrm>
              <a:off x="127000" y="-38100"/>
              <a:ext cx="5589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1" name="Google Shape;641;g20a1a4388bb_1_351"/>
          <p:cNvGrpSpPr/>
          <p:nvPr/>
        </p:nvGrpSpPr>
        <p:grpSpPr>
          <a:xfrm rot="10800000">
            <a:off x="-3128940" y="-2240454"/>
            <a:ext cx="7559077" cy="4025844"/>
            <a:chOff x="0" y="-38100"/>
            <a:chExt cx="1216146" cy="647700"/>
          </a:xfrm>
        </p:grpSpPr>
        <p:sp>
          <p:nvSpPr>
            <p:cNvPr id="642" name="Google Shape;642;g20a1a4388bb_1_351"/>
            <p:cNvSpPr/>
            <p:nvPr/>
          </p:nvSpPr>
          <p:spPr>
            <a:xfrm>
              <a:off x="0" y="0"/>
              <a:ext cx="1216146" cy="256240"/>
            </a:xfrm>
            <a:custGeom>
              <a:rect b="b" l="l" r="r" t="t"/>
              <a:pathLst>
                <a:path extrusionOk="0" h="256240" w="1216146">
                  <a:moveTo>
                    <a:pt x="203200" y="0"/>
                  </a:moveTo>
                  <a:lnTo>
                    <a:pt x="1012946" y="0"/>
                  </a:lnTo>
                  <a:lnTo>
                    <a:pt x="1216146" y="256240"/>
                  </a:lnTo>
                  <a:lnTo>
                    <a:pt x="0" y="25624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D12229"/>
            </a:solidFill>
            <a:ln>
              <a:noFill/>
            </a:ln>
          </p:spPr>
        </p:sp>
        <p:sp>
          <p:nvSpPr>
            <p:cNvPr id="643" name="Google Shape;643;g20a1a4388bb_1_351"/>
            <p:cNvSpPr txBox="1"/>
            <p:nvPr/>
          </p:nvSpPr>
          <p:spPr>
            <a:xfrm>
              <a:off x="127000" y="-38100"/>
              <a:ext cx="5589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4" name="Google Shape;644;g20a1a4388bb_1_351"/>
          <p:cNvGrpSpPr/>
          <p:nvPr/>
        </p:nvGrpSpPr>
        <p:grpSpPr>
          <a:xfrm>
            <a:off x="115905" y="1776280"/>
            <a:ext cx="2145702" cy="2608243"/>
            <a:chOff x="0" y="-38100"/>
            <a:chExt cx="1130209" cy="1373844"/>
          </a:xfrm>
        </p:grpSpPr>
        <p:sp>
          <p:nvSpPr>
            <p:cNvPr id="645" name="Google Shape;645;g20a1a4388bb_1_351"/>
            <p:cNvSpPr/>
            <p:nvPr/>
          </p:nvSpPr>
          <p:spPr>
            <a:xfrm>
              <a:off x="0" y="0"/>
              <a:ext cx="1130209" cy="1335744"/>
            </a:xfrm>
            <a:custGeom>
              <a:rect b="b" l="l" r="r" t="t"/>
              <a:pathLst>
                <a:path extrusionOk="0" h="1335744" w="1130209">
                  <a:moveTo>
                    <a:pt x="0" y="0"/>
                  </a:moveTo>
                  <a:lnTo>
                    <a:pt x="1130209" y="0"/>
                  </a:lnTo>
                  <a:lnTo>
                    <a:pt x="113020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46" name="Google Shape;646;g20a1a4388bb_1_35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7" name="Google Shape;647;g20a1a4388bb_1_351"/>
          <p:cNvSpPr txBox="1"/>
          <p:nvPr/>
        </p:nvSpPr>
        <p:spPr>
          <a:xfrm>
            <a:off x="528831" y="119982"/>
            <a:ext cx="3105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</a:rPr>
              <a:t>Additional Benefits</a:t>
            </a:r>
            <a:endParaRPr b="1" sz="700"/>
          </a:p>
        </p:txBody>
      </p:sp>
      <p:grpSp>
        <p:nvGrpSpPr>
          <p:cNvPr id="648" name="Google Shape;648;g20a1a4388bb_1_351"/>
          <p:cNvGrpSpPr/>
          <p:nvPr/>
        </p:nvGrpSpPr>
        <p:grpSpPr>
          <a:xfrm>
            <a:off x="236571" y="3163308"/>
            <a:ext cx="1903500" cy="1027259"/>
            <a:chOff x="-1067" y="-162792"/>
            <a:chExt cx="5076000" cy="2739357"/>
          </a:xfrm>
        </p:grpSpPr>
        <p:sp>
          <p:nvSpPr>
            <p:cNvPr id="649" name="Google Shape;649;g20a1a4388bb_1_351"/>
            <p:cNvSpPr txBox="1"/>
            <p:nvPr/>
          </p:nvSpPr>
          <p:spPr>
            <a:xfrm>
              <a:off x="-1067" y="-162792"/>
              <a:ext cx="50760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Access</a:t>
              </a:r>
              <a:endParaRPr sz="700"/>
            </a:p>
          </p:txBody>
        </p:sp>
        <p:sp>
          <p:nvSpPr>
            <p:cNvPr id="650" name="Google Shape;650;g20a1a4388bb_1_351"/>
            <p:cNvSpPr txBox="1"/>
            <p:nvPr/>
          </p:nvSpPr>
          <p:spPr>
            <a:xfrm>
              <a:off x="-1067" y="705165"/>
              <a:ext cx="50760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Students will have access to more co and extra-curricular options. </a:t>
              </a:r>
              <a:endParaRPr sz="700"/>
            </a:p>
          </p:txBody>
        </p:sp>
      </p:grpSp>
      <p:grpSp>
        <p:nvGrpSpPr>
          <p:cNvPr id="651" name="Google Shape;651;g20a1a4388bb_1_351"/>
          <p:cNvGrpSpPr/>
          <p:nvPr/>
        </p:nvGrpSpPr>
        <p:grpSpPr>
          <a:xfrm>
            <a:off x="890137" y="2368670"/>
            <a:ext cx="597170" cy="599846"/>
            <a:chOff x="3568" y="0"/>
            <a:chExt cx="1592452" cy="1599590"/>
          </a:xfrm>
        </p:grpSpPr>
        <p:grpSp>
          <p:nvGrpSpPr>
            <p:cNvPr id="652" name="Google Shape;652;g20a1a4388bb_1_351"/>
            <p:cNvGrpSpPr/>
            <p:nvPr/>
          </p:nvGrpSpPr>
          <p:grpSpPr>
            <a:xfrm>
              <a:off x="3568" y="0"/>
              <a:ext cx="1592452" cy="1599590"/>
              <a:chOff x="1813" y="0"/>
              <a:chExt cx="809173" cy="812800"/>
            </a:xfrm>
          </p:grpSpPr>
          <p:sp>
            <p:nvSpPr>
              <p:cNvPr id="653" name="Google Shape;653;g20a1a4388bb_1_35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rect b="b" l="l" r="r" t="t"/>
                <a:pathLst>
                  <a:path extrusionOk="0"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E8223B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g20a1a4388bb_1_351"/>
              <p:cNvSpPr txBox="1"/>
              <p:nvPr/>
            </p:nvSpPr>
            <p:spPr>
              <a:xfrm>
                <a:off x="76200" y="38100"/>
                <a:ext cx="660300" cy="69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55" name="Google Shape;655;g20a1a4388bb_1_3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9047" y="397031"/>
              <a:ext cx="641486" cy="8055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6" name="Google Shape;656;g20a1a4388bb_1_351"/>
          <p:cNvGrpSpPr/>
          <p:nvPr/>
        </p:nvGrpSpPr>
        <p:grpSpPr>
          <a:xfrm>
            <a:off x="6407840" y="4522144"/>
            <a:ext cx="3381777" cy="1778617"/>
            <a:chOff x="0" y="-278999"/>
            <a:chExt cx="9018072" cy="4742978"/>
          </a:xfrm>
        </p:grpSpPr>
        <p:grpSp>
          <p:nvGrpSpPr>
            <p:cNvPr id="657" name="Google Shape;657;g20a1a4388bb_1_351"/>
            <p:cNvGrpSpPr/>
            <p:nvPr/>
          </p:nvGrpSpPr>
          <p:grpSpPr>
            <a:xfrm>
              <a:off x="0" y="-278999"/>
              <a:ext cx="9018072" cy="4742978"/>
              <a:chOff x="0" y="-38100"/>
              <a:chExt cx="1231506" cy="647700"/>
            </a:xfrm>
          </p:grpSpPr>
          <p:sp>
            <p:nvSpPr>
              <p:cNvPr id="658" name="Google Shape;658;g20a1a4388bb_1_351"/>
              <p:cNvSpPr/>
              <p:nvPr/>
            </p:nvSpPr>
            <p:spPr>
              <a:xfrm>
                <a:off x="0" y="0"/>
                <a:ext cx="1231506" cy="189040"/>
              </a:xfrm>
              <a:custGeom>
                <a:rect b="b" l="l" r="r" t="t"/>
                <a:pathLst>
                  <a:path extrusionOk="0" h="189040" w="1231506">
                    <a:moveTo>
                      <a:pt x="203200" y="0"/>
                    </a:moveTo>
                    <a:lnTo>
                      <a:pt x="1028306" y="0"/>
                    </a:lnTo>
                    <a:lnTo>
                      <a:pt x="1231506" y="189040"/>
                    </a:lnTo>
                    <a:lnTo>
                      <a:pt x="0" y="189040"/>
                    </a:lnTo>
                    <a:lnTo>
                      <a:pt x="203200" y="0"/>
                    </a:lnTo>
                    <a:close/>
                  </a:path>
                </a:pathLst>
              </a:custGeom>
              <a:solidFill>
                <a:srgbClr val="D12229"/>
              </a:solidFill>
              <a:ln>
                <a:noFill/>
              </a:ln>
            </p:spPr>
          </p:sp>
          <p:sp>
            <p:nvSpPr>
              <p:cNvPr id="659" name="Google Shape;659;g20a1a4388bb_1_351"/>
              <p:cNvSpPr txBox="1"/>
              <p:nvPr/>
            </p:nvSpPr>
            <p:spPr>
              <a:xfrm>
                <a:off x="127000" y="-38100"/>
                <a:ext cx="5589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60" name="Google Shape;660;g20a1a4388bb_1_351"/>
            <p:cNvSpPr txBox="1"/>
            <p:nvPr/>
          </p:nvSpPr>
          <p:spPr>
            <a:xfrm>
              <a:off x="2279408" y="475615"/>
              <a:ext cx="3165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sp>
        <p:nvSpPr>
          <p:cNvPr id="661" name="Google Shape;661;g20a1a4388bb_1_351"/>
          <p:cNvSpPr txBox="1"/>
          <p:nvPr/>
        </p:nvSpPr>
        <p:spPr>
          <a:xfrm>
            <a:off x="4871922" y="403350"/>
            <a:ext cx="38274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2B090B"/>
                </a:solidFill>
                <a:latin typeface="Arial"/>
                <a:ea typeface="Arial"/>
                <a:cs typeface="Arial"/>
                <a:sym typeface="Arial"/>
              </a:rPr>
              <a:t>Co-curricular and Extra-curricular Activities</a:t>
            </a:r>
            <a:endParaRPr sz="700"/>
          </a:p>
        </p:txBody>
      </p:sp>
      <p:grpSp>
        <p:nvGrpSpPr>
          <p:cNvPr id="662" name="Google Shape;662;g20a1a4388bb_1_351"/>
          <p:cNvGrpSpPr/>
          <p:nvPr/>
        </p:nvGrpSpPr>
        <p:grpSpPr>
          <a:xfrm>
            <a:off x="2356385" y="1776280"/>
            <a:ext cx="2145702" cy="2608243"/>
            <a:chOff x="0" y="-38100"/>
            <a:chExt cx="1130209" cy="1373844"/>
          </a:xfrm>
        </p:grpSpPr>
        <p:sp>
          <p:nvSpPr>
            <p:cNvPr id="663" name="Google Shape;663;g20a1a4388bb_1_351"/>
            <p:cNvSpPr/>
            <p:nvPr/>
          </p:nvSpPr>
          <p:spPr>
            <a:xfrm>
              <a:off x="0" y="0"/>
              <a:ext cx="1130209" cy="1335744"/>
            </a:xfrm>
            <a:custGeom>
              <a:rect b="b" l="l" r="r" t="t"/>
              <a:pathLst>
                <a:path extrusionOk="0" h="1335744" w="1130209">
                  <a:moveTo>
                    <a:pt x="0" y="0"/>
                  </a:moveTo>
                  <a:lnTo>
                    <a:pt x="1130209" y="0"/>
                  </a:lnTo>
                  <a:lnTo>
                    <a:pt x="113020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4" name="Google Shape;664;g20a1a4388bb_1_35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65" name="Google Shape;665;g20a1a4388bb_1_351"/>
          <p:cNvGrpSpPr/>
          <p:nvPr/>
        </p:nvGrpSpPr>
        <p:grpSpPr>
          <a:xfrm>
            <a:off x="2477657" y="3163308"/>
            <a:ext cx="1903500" cy="1027259"/>
            <a:chOff x="550" y="-162792"/>
            <a:chExt cx="5076000" cy="2739357"/>
          </a:xfrm>
        </p:grpSpPr>
        <p:sp>
          <p:nvSpPr>
            <p:cNvPr id="666" name="Google Shape;666;g20a1a4388bb_1_351"/>
            <p:cNvSpPr txBox="1"/>
            <p:nvPr/>
          </p:nvSpPr>
          <p:spPr>
            <a:xfrm>
              <a:off x="550" y="-162792"/>
              <a:ext cx="50760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Investment</a:t>
              </a:r>
              <a:endParaRPr sz="700"/>
            </a:p>
          </p:txBody>
        </p:sp>
        <p:sp>
          <p:nvSpPr>
            <p:cNvPr id="667" name="Google Shape;667;g20a1a4388bb_1_351"/>
            <p:cNvSpPr txBox="1"/>
            <p:nvPr/>
          </p:nvSpPr>
          <p:spPr>
            <a:xfrm>
              <a:off x="550" y="705165"/>
              <a:ext cx="50760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Teachers and coaches can begin to invest in the development of students.</a:t>
              </a:r>
              <a:endParaRPr sz="700"/>
            </a:p>
          </p:txBody>
        </p:sp>
      </p:grpSp>
      <p:grpSp>
        <p:nvGrpSpPr>
          <p:cNvPr id="668" name="Google Shape;668;g20a1a4388bb_1_351"/>
          <p:cNvGrpSpPr/>
          <p:nvPr/>
        </p:nvGrpSpPr>
        <p:grpSpPr>
          <a:xfrm>
            <a:off x="3130617" y="2368670"/>
            <a:ext cx="597170" cy="599846"/>
            <a:chOff x="3568" y="0"/>
            <a:chExt cx="1592452" cy="1599590"/>
          </a:xfrm>
        </p:grpSpPr>
        <p:grpSp>
          <p:nvGrpSpPr>
            <p:cNvPr id="669" name="Google Shape;669;g20a1a4388bb_1_351"/>
            <p:cNvGrpSpPr/>
            <p:nvPr/>
          </p:nvGrpSpPr>
          <p:grpSpPr>
            <a:xfrm>
              <a:off x="3568" y="0"/>
              <a:ext cx="1592452" cy="1599590"/>
              <a:chOff x="1813" y="0"/>
              <a:chExt cx="809173" cy="812800"/>
            </a:xfrm>
          </p:grpSpPr>
          <p:sp>
            <p:nvSpPr>
              <p:cNvPr id="670" name="Google Shape;670;g20a1a4388bb_1_35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rect b="b" l="l" r="r" t="t"/>
                <a:pathLst>
                  <a:path extrusionOk="0"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E8223B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g20a1a4388bb_1_351"/>
              <p:cNvSpPr txBox="1"/>
              <p:nvPr/>
            </p:nvSpPr>
            <p:spPr>
              <a:xfrm>
                <a:off x="76200" y="38100"/>
                <a:ext cx="660300" cy="69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72" name="Google Shape;672;g20a1a4388bb_1_3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9047" y="397031"/>
              <a:ext cx="641486" cy="8055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73" name="Google Shape;673;g20a1a4388bb_1_351"/>
          <p:cNvGrpSpPr/>
          <p:nvPr/>
        </p:nvGrpSpPr>
        <p:grpSpPr>
          <a:xfrm>
            <a:off x="4597266" y="1776280"/>
            <a:ext cx="2145702" cy="2608243"/>
            <a:chOff x="0" y="-38100"/>
            <a:chExt cx="1130209" cy="1373844"/>
          </a:xfrm>
        </p:grpSpPr>
        <p:sp>
          <p:nvSpPr>
            <p:cNvPr id="674" name="Google Shape;674;g20a1a4388bb_1_351"/>
            <p:cNvSpPr/>
            <p:nvPr/>
          </p:nvSpPr>
          <p:spPr>
            <a:xfrm>
              <a:off x="0" y="0"/>
              <a:ext cx="1130209" cy="1335744"/>
            </a:xfrm>
            <a:custGeom>
              <a:rect b="b" l="l" r="r" t="t"/>
              <a:pathLst>
                <a:path extrusionOk="0" h="1335744" w="1130209">
                  <a:moveTo>
                    <a:pt x="0" y="0"/>
                  </a:moveTo>
                  <a:lnTo>
                    <a:pt x="1130209" y="0"/>
                  </a:lnTo>
                  <a:lnTo>
                    <a:pt x="113020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75" name="Google Shape;675;g20a1a4388bb_1_35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76" name="Google Shape;676;g20a1a4388bb_1_351"/>
          <p:cNvGrpSpPr/>
          <p:nvPr/>
        </p:nvGrpSpPr>
        <p:grpSpPr>
          <a:xfrm>
            <a:off x="4718332" y="3163308"/>
            <a:ext cx="1903500" cy="1221871"/>
            <a:chOff x="0" y="-162792"/>
            <a:chExt cx="5076000" cy="3258324"/>
          </a:xfrm>
        </p:grpSpPr>
        <p:sp>
          <p:nvSpPr>
            <p:cNvPr id="677" name="Google Shape;677;g20a1a4388bb_1_351"/>
            <p:cNvSpPr txBox="1"/>
            <p:nvPr/>
          </p:nvSpPr>
          <p:spPr>
            <a:xfrm>
              <a:off x="0" y="-162792"/>
              <a:ext cx="50760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Transportation</a:t>
              </a:r>
              <a:endParaRPr sz="700"/>
            </a:p>
          </p:txBody>
        </p:sp>
        <p:sp>
          <p:nvSpPr>
            <p:cNvPr id="678" name="Google Shape;678;g20a1a4388bb_1_351"/>
            <p:cNvSpPr txBox="1"/>
            <p:nvPr/>
          </p:nvSpPr>
          <p:spPr>
            <a:xfrm>
              <a:off x="0" y="534732"/>
              <a:ext cx="5076000" cy="256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There will be a reduction in the need of transportation between schools and facilities.</a:t>
              </a:r>
              <a:endParaRPr sz="700"/>
            </a:p>
          </p:txBody>
        </p:sp>
      </p:grpSp>
      <p:grpSp>
        <p:nvGrpSpPr>
          <p:cNvPr id="679" name="Google Shape;679;g20a1a4388bb_1_351"/>
          <p:cNvGrpSpPr/>
          <p:nvPr/>
        </p:nvGrpSpPr>
        <p:grpSpPr>
          <a:xfrm>
            <a:off x="5371497" y="2368670"/>
            <a:ext cx="597170" cy="599846"/>
            <a:chOff x="3568" y="0"/>
            <a:chExt cx="1592452" cy="1599590"/>
          </a:xfrm>
        </p:grpSpPr>
        <p:grpSp>
          <p:nvGrpSpPr>
            <p:cNvPr id="680" name="Google Shape;680;g20a1a4388bb_1_351"/>
            <p:cNvGrpSpPr/>
            <p:nvPr/>
          </p:nvGrpSpPr>
          <p:grpSpPr>
            <a:xfrm>
              <a:off x="3568" y="0"/>
              <a:ext cx="1592452" cy="1599590"/>
              <a:chOff x="1813" y="0"/>
              <a:chExt cx="809173" cy="812800"/>
            </a:xfrm>
          </p:grpSpPr>
          <p:sp>
            <p:nvSpPr>
              <p:cNvPr id="681" name="Google Shape;681;g20a1a4388bb_1_35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rect b="b" l="l" r="r" t="t"/>
                <a:pathLst>
                  <a:path extrusionOk="0"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E8223B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2" name="Google Shape;682;g20a1a4388bb_1_351"/>
              <p:cNvSpPr txBox="1"/>
              <p:nvPr/>
            </p:nvSpPr>
            <p:spPr>
              <a:xfrm>
                <a:off x="76200" y="38100"/>
                <a:ext cx="660300" cy="69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83" name="Google Shape;683;g20a1a4388bb_1_3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9047" y="397031"/>
              <a:ext cx="641486" cy="80551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84" name="Google Shape;684;g20a1a4388bb_1_351"/>
          <p:cNvGrpSpPr/>
          <p:nvPr/>
        </p:nvGrpSpPr>
        <p:grpSpPr>
          <a:xfrm>
            <a:off x="6838146" y="1776280"/>
            <a:ext cx="2145702" cy="2608243"/>
            <a:chOff x="0" y="-38100"/>
            <a:chExt cx="1130209" cy="1373844"/>
          </a:xfrm>
        </p:grpSpPr>
        <p:sp>
          <p:nvSpPr>
            <p:cNvPr id="685" name="Google Shape;685;g20a1a4388bb_1_351"/>
            <p:cNvSpPr/>
            <p:nvPr/>
          </p:nvSpPr>
          <p:spPr>
            <a:xfrm>
              <a:off x="0" y="0"/>
              <a:ext cx="1130209" cy="1335744"/>
            </a:xfrm>
            <a:custGeom>
              <a:rect b="b" l="l" r="r" t="t"/>
              <a:pathLst>
                <a:path extrusionOk="0" h="1335744" w="1130209">
                  <a:moveTo>
                    <a:pt x="0" y="0"/>
                  </a:moveTo>
                  <a:lnTo>
                    <a:pt x="1130209" y="0"/>
                  </a:lnTo>
                  <a:lnTo>
                    <a:pt x="1130209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86" name="Google Shape;686;g20a1a4388bb_1_351"/>
            <p:cNvSpPr txBox="1"/>
            <p:nvPr/>
          </p:nvSpPr>
          <p:spPr>
            <a:xfrm>
              <a:off x="0" y="-38100"/>
              <a:ext cx="812700" cy="85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87" name="Google Shape;687;g20a1a4388bb_1_351"/>
          <p:cNvGrpSpPr/>
          <p:nvPr/>
        </p:nvGrpSpPr>
        <p:grpSpPr>
          <a:xfrm>
            <a:off x="6959012" y="3163308"/>
            <a:ext cx="1903500" cy="1027259"/>
            <a:chOff x="0" y="-9525"/>
            <a:chExt cx="5076000" cy="2739357"/>
          </a:xfrm>
        </p:grpSpPr>
        <p:sp>
          <p:nvSpPr>
            <p:cNvPr id="688" name="Google Shape;688;g20a1a4388bb_1_351"/>
            <p:cNvSpPr txBox="1"/>
            <p:nvPr/>
          </p:nvSpPr>
          <p:spPr>
            <a:xfrm>
              <a:off x="0" y="-9525"/>
              <a:ext cx="5076000" cy="697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7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Efficiency</a:t>
              </a:r>
              <a:endParaRPr sz="700"/>
            </a:p>
          </p:txBody>
        </p:sp>
        <p:sp>
          <p:nvSpPr>
            <p:cNvPr id="689" name="Google Shape;689;g20a1a4388bb_1_351"/>
            <p:cNvSpPr txBox="1"/>
            <p:nvPr/>
          </p:nvSpPr>
          <p:spPr>
            <a:xfrm>
              <a:off x="0" y="858432"/>
              <a:ext cx="5076000" cy="18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5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Current staffing would be utilizing more effectively and efficiently.</a:t>
              </a:r>
              <a:endParaRPr sz="700"/>
            </a:p>
          </p:txBody>
        </p:sp>
      </p:grpSp>
      <p:grpSp>
        <p:nvGrpSpPr>
          <p:cNvPr id="690" name="Google Shape;690;g20a1a4388bb_1_351"/>
          <p:cNvGrpSpPr/>
          <p:nvPr/>
        </p:nvGrpSpPr>
        <p:grpSpPr>
          <a:xfrm>
            <a:off x="7612378" y="2368670"/>
            <a:ext cx="597170" cy="599846"/>
            <a:chOff x="3568" y="0"/>
            <a:chExt cx="1592452" cy="1599590"/>
          </a:xfrm>
        </p:grpSpPr>
        <p:grpSp>
          <p:nvGrpSpPr>
            <p:cNvPr id="691" name="Google Shape;691;g20a1a4388bb_1_351"/>
            <p:cNvGrpSpPr/>
            <p:nvPr/>
          </p:nvGrpSpPr>
          <p:grpSpPr>
            <a:xfrm>
              <a:off x="3568" y="0"/>
              <a:ext cx="1592452" cy="1599590"/>
              <a:chOff x="1813" y="0"/>
              <a:chExt cx="809173" cy="812800"/>
            </a:xfrm>
          </p:grpSpPr>
          <p:sp>
            <p:nvSpPr>
              <p:cNvPr id="692" name="Google Shape;692;g20a1a4388bb_1_35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rect b="b" l="l" r="r" t="t"/>
                <a:pathLst>
                  <a:path extrusionOk="0" h="812800" w="809173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E8223B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g20a1a4388bb_1_351"/>
              <p:cNvSpPr txBox="1"/>
              <p:nvPr/>
            </p:nvSpPr>
            <p:spPr>
              <a:xfrm>
                <a:off x="76200" y="38100"/>
                <a:ext cx="660300" cy="698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5400" lIns="25400" spcFirstLastPara="1" rIns="25400" wrap="square" tIns="25400">
                <a:noAutofit/>
              </a:bodyPr>
              <a:lstStyle/>
              <a:p>
                <a:pPr indent="0" lvl="0" marL="0" marR="0" rtl="0" algn="ctr">
                  <a:lnSpc>
                    <a:spcPct val="116666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694" name="Google Shape;694;g20a1a4388bb_1_3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79047" y="397031"/>
              <a:ext cx="641486" cy="80551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9" name="Google Shape;699;g20a1a4388bb_1_411"/>
          <p:cNvGrpSpPr/>
          <p:nvPr/>
        </p:nvGrpSpPr>
        <p:grpSpPr>
          <a:xfrm>
            <a:off x="0" y="0"/>
            <a:ext cx="9144000" cy="5143500"/>
            <a:chOff x="0" y="0"/>
            <a:chExt cx="24384001" cy="13716001"/>
          </a:xfrm>
        </p:grpSpPr>
        <p:pic>
          <p:nvPicPr>
            <p:cNvPr id="700" name="Google Shape;700;g20a1a4388bb_1_411"/>
            <p:cNvPicPr preferRelativeResize="0"/>
            <p:nvPr/>
          </p:nvPicPr>
          <p:blipFill rotWithShape="1">
            <a:blip r:embed="rId3">
              <a:alphaModFix/>
            </a:blip>
            <a:srcRect b="29971" l="0" r="0" t="0"/>
            <a:stretch/>
          </p:blipFill>
          <p:spPr>
            <a:xfrm>
              <a:off x="0" y="0"/>
              <a:ext cx="12128500" cy="6794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1" name="Google Shape;701;g20a1a4388bb_1_411"/>
            <p:cNvPicPr preferRelativeResize="0"/>
            <p:nvPr/>
          </p:nvPicPr>
          <p:blipFill rotWithShape="1">
            <a:blip r:embed="rId4">
              <a:alphaModFix/>
            </a:blip>
            <a:srcRect b="14985" l="0" r="0" t="14985"/>
            <a:stretch/>
          </p:blipFill>
          <p:spPr>
            <a:xfrm>
              <a:off x="12255500" y="0"/>
              <a:ext cx="12128501" cy="6794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2" name="Google Shape;702;g20a1a4388bb_1_411"/>
            <p:cNvPicPr preferRelativeResize="0"/>
            <p:nvPr/>
          </p:nvPicPr>
          <p:blipFill rotWithShape="1">
            <a:blip r:embed="rId5">
              <a:alphaModFix/>
            </a:blip>
            <a:srcRect b="22948" l="0" r="0" t="7023"/>
            <a:stretch/>
          </p:blipFill>
          <p:spPr>
            <a:xfrm>
              <a:off x="0" y="6921500"/>
              <a:ext cx="12128501" cy="67945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3" name="Google Shape;703;g20a1a4388bb_1_411"/>
            <p:cNvPicPr preferRelativeResize="0"/>
            <p:nvPr/>
          </p:nvPicPr>
          <p:blipFill rotWithShape="1">
            <a:blip r:embed="rId6">
              <a:alphaModFix/>
            </a:blip>
            <a:srcRect b="408" l="0" r="0" t="0"/>
            <a:stretch/>
          </p:blipFill>
          <p:spPr>
            <a:xfrm>
              <a:off x="12255500" y="6921500"/>
              <a:ext cx="12128501" cy="67945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04" name="Google Shape;704;g20a1a4388bb_1_411"/>
          <p:cNvGrpSpPr/>
          <p:nvPr/>
        </p:nvGrpSpPr>
        <p:grpSpPr>
          <a:xfrm>
            <a:off x="3256131" y="1536289"/>
            <a:ext cx="2631778" cy="2070954"/>
            <a:chOff x="0" y="0"/>
            <a:chExt cx="1298489" cy="1021785"/>
          </a:xfrm>
        </p:grpSpPr>
        <p:sp>
          <p:nvSpPr>
            <p:cNvPr id="705" name="Google Shape;705;g20a1a4388bb_1_411"/>
            <p:cNvSpPr/>
            <p:nvPr/>
          </p:nvSpPr>
          <p:spPr>
            <a:xfrm>
              <a:off x="0" y="0"/>
              <a:ext cx="1298489" cy="1021785"/>
            </a:xfrm>
            <a:custGeom>
              <a:rect b="b" l="l" r="r" t="t"/>
              <a:pathLst>
                <a:path extrusionOk="0" h="1021785" w="1298489">
                  <a:moveTo>
                    <a:pt x="649245" y="0"/>
                  </a:moveTo>
                  <a:lnTo>
                    <a:pt x="1298489" y="203200"/>
                  </a:lnTo>
                  <a:lnTo>
                    <a:pt x="1298489" y="818585"/>
                  </a:lnTo>
                  <a:lnTo>
                    <a:pt x="649245" y="1021785"/>
                  </a:lnTo>
                  <a:lnTo>
                    <a:pt x="0" y="818585"/>
                  </a:lnTo>
                  <a:lnTo>
                    <a:pt x="0" y="203200"/>
                  </a:lnTo>
                  <a:lnTo>
                    <a:pt x="649245" y="0"/>
                  </a:lnTo>
                  <a:close/>
                </a:path>
              </a:pathLst>
            </a:custGeom>
            <a:solidFill>
              <a:srgbClr val="D12229"/>
            </a:solidFill>
            <a:ln>
              <a:noFill/>
            </a:ln>
          </p:spPr>
        </p:sp>
        <p:sp>
          <p:nvSpPr>
            <p:cNvPr id="706" name="Google Shape;706;g20a1a4388bb_1_411"/>
            <p:cNvSpPr txBox="1"/>
            <p:nvPr/>
          </p:nvSpPr>
          <p:spPr>
            <a:xfrm>
              <a:off x="0" y="111125"/>
              <a:ext cx="698400" cy="5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250" lIns="20250" spcFirstLastPara="1" rIns="20250" wrap="square" tIns="20250">
              <a:noAutofit/>
            </a:bodyPr>
            <a:lstStyle/>
            <a:p>
              <a:pPr indent="0" lvl="0" marL="0" marR="0" rtl="0" algn="ctr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7" name="Google Shape;707;g20a1a4388bb_1_411"/>
          <p:cNvGrpSpPr/>
          <p:nvPr/>
        </p:nvGrpSpPr>
        <p:grpSpPr>
          <a:xfrm>
            <a:off x="3676900" y="4409175"/>
            <a:ext cx="1790298" cy="532578"/>
            <a:chOff x="-1" y="-47633"/>
            <a:chExt cx="5307732" cy="1578946"/>
          </a:xfrm>
        </p:grpSpPr>
        <p:sp>
          <p:nvSpPr>
            <p:cNvPr id="708" name="Google Shape;708;g20a1a4388bb_1_411"/>
            <p:cNvSpPr/>
            <p:nvPr/>
          </p:nvSpPr>
          <p:spPr>
            <a:xfrm>
              <a:off x="0" y="0"/>
              <a:ext cx="5307731" cy="1531313"/>
            </a:xfrm>
            <a:custGeom>
              <a:rect b="b" l="l" r="r" t="t"/>
              <a:pathLst>
                <a:path extrusionOk="0" h="1531313" w="5307731">
                  <a:moveTo>
                    <a:pt x="64869" y="0"/>
                  </a:moveTo>
                  <a:lnTo>
                    <a:pt x="5242862" y="0"/>
                  </a:lnTo>
                  <a:cubicBezTo>
                    <a:pt x="5260066" y="0"/>
                    <a:pt x="5276566" y="6834"/>
                    <a:pt x="5288731" y="19000"/>
                  </a:cubicBezTo>
                  <a:cubicBezTo>
                    <a:pt x="5300897" y="31165"/>
                    <a:pt x="5307731" y="47665"/>
                    <a:pt x="5307731" y="64869"/>
                  </a:cubicBezTo>
                  <a:lnTo>
                    <a:pt x="5307731" y="1466444"/>
                  </a:lnTo>
                  <a:cubicBezTo>
                    <a:pt x="5307731" y="1483649"/>
                    <a:pt x="5300897" y="1500148"/>
                    <a:pt x="5288731" y="1512314"/>
                  </a:cubicBezTo>
                  <a:cubicBezTo>
                    <a:pt x="5276566" y="1524479"/>
                    <a:pt x="5260066" y="1531313"/>
                    <a:pt x="5242862" y="1531313"/>
                  </a:cubicBezTo>
                  <a:lnTo>
                    <a:pt x="64869" y="1531313"/>
                  </a:lnTo>
                  <a:cubicBezTo>
                    <a:pt x="47665" y="1531313"/>
                    <a:pt x="31165" y="1524479"/>
                    <a:pt x="19000" y="1512314"/>
                  </a:cubicBezTo>
                  <a:cubicBezTo>
                    <a:pt x="6834" y="1500148"/>
                    <a:pt x="0" y="1483649"/>
                    <a:pt x="0" y="1466444"/>
                  </a:cubicBezTo>
                  <a:lnTo>
                    <a:pt x="0" y="64869"/>
                  </a:lnTo>
                  <a:cubicBezTo>
                    <a:pt x="0" y="47665"/>
                    <a:pt x="6834" y="31165"/>
                    <a:pt x="19000" y="19000"/>
                  </a:cubicBezTo>
                  <a:cubicBezTo>
                    <a:pt x="31165" y="6834"/>
                    <a:pt x="47665" y="0"/>
                    <a:pt x="6486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2A2E3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g20a1a4388bb_1_411"/>
            <p:cNvSpPr txBox="1"/>
            <p:nvPr/>
          </p:nvSpPr>
          <p:spPr>
            <a:xfrm>
              <a:off x="-1" y="-47633"/>
              <a:ext cx="5307600" cy="15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0" lIns="127000" spcFirstLastPara="1" rIns="127000" wrap="square" tIns="127000">
              <a:noAutofit/>
            </a:bodyPr>
            <a:lstStyle/>
            <a:p>
              <a:pPr indent="0" lvl="0" marL="0" marR="0" rtl="0" algn="ctr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200" u="none" cap="none" strike="noStrike">
                  <a:solidFill>
                    <a:srgbClr val="2A2E3A"/>
                  </a:solidFill>
                  <a:latin typeface="Arial"/>
                  <a:ea typeface="Arial"/>
                  <a:cs typeface="Arial"/>
                  <a:sym typeface="Arial"/>
                </a:rPr>
                <a:t>www.midlandisd.net</a:t>
              </a:r>
              <a:endParaRPr sz="700"/>
            </a:p>
          </p:txBody>
        </p:sp>
      </p:grpSp>
      <p:pic>
        <p:nvPicPr>
          <p:cNvPr id="710" name="Google Shape;710;g20a1a4388bb_1_4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65983" y="2499403"/>
            <a:ext cx="1612037" cy="709296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g20a1a4388bb_1_411"/>
          <p:cNvSpPr txBox="1"/>
          <p:nvPr/>
        </p:nvSpPr>
        <p:spPr>
          <a:xfrm>
            <a:off x="3548006" y="1835950"/>
            <a:ext cx="2048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Questions</a:t>
            </a:r>
            <a:endParaRPr sz="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1a0cb91b87_1_0"/>
          <p:cNvSpPr txBox="1"/>
          <p:nvPr>
            <p:ph type="title"/>
          </p:nvPr>
        </p:nvSpPr>
        <p:spPr>
          <a:xfrm>
            <a:off x="234950" y="363075"/>
            <a:ext cx="8376300" cy="837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www.midlandisd.net/survey</a:t>
            </a:r>
            <a:endParaRPr/>
          </a:p>
        </p:txBody>
      </p:sp>
      <p:sp>
        <p:nvSpPr>
          <p:cNvPr id="718" name="Google Shape;718;g21a0cb91b87_1_0"/>
          <p:cNvSpPr txBox="1"/>
          <p:nvPr>
            <p:ph idx="1" type="body"/>
          </p:nvPr>
        </p:nvSpPr>
        <p:spPr>
          <a:xfrm>
            <a:off x="270975" y="78600"/>
            <a:ext cx="8841000" cy="562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Complete survey by scanning QR code or visiting link below.</a:t>
            </a:r>
            <a:endParaRPr/>
          </a:p>
        </p:txBody>
      </p:sp>
      <p:pic>
        <p:nvPicPr>
          <p:cNvPr id="719" name="Google Shape;719;g21a0cb91b87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650" y="1200075"/>
            <a:ext cx="3042298" cy="3943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219c9950c71_0_0"/>
          <p:cNvSpPr txBox="1"/>
          <p:nvPr>
            <p:ph idx="1" type="body"/>
          </p:nvPr>
        </p:nvSpPr>
        <p:spPr>
          <a:xfrm>
            <a:off x="597300" y="1017350"/>
            <a:ext cx="7861500" cy="24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Presentation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Table Discussion/Q &amp; A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Consensus work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g219c9950c71_0_0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219c9950c71_0_0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High School Options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g219c9950c71_0_0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g219c9950c71_0_0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g219c9950c71_0_0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g219c9950c71_0_0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person&#10;&#10;Description automatically generated" id="736" name="Google Shape;736;g232cbc9f40f_0_477"/>
          <p:cNvPicPr preferRelativeResize="0"/>
          <p:nvPr/>
        </p:nvPicPr>
        <p:blipFill rotWithShape="1">
          <a:blip r:embed="rId3">
            <a:alphaModFix/>
          </a:blip>
          <a:srcRect b="7800" l="0" r="0" t="0"/>
          <a:stretch/>
        </p:blipFill>
        <p:spPr>
          <a:xfrm>
            <a:off x="15" y="962"/>
            <a:ext cx="9143985" cy="51425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clipart&#10;&#10;Description automatically generated" id="737" name="Google Shape;737;g232cbc9f40f_0_4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99411" y="4640943"/>
            <a:ext cx="1065929" cy="35199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g232cbc9f40f_0_477"/>
          <p:cNvSpPr txBox="1"/>
          <p:nvPr/>
        </p:nvSpPr>
        <p:spPr>
          <a:xfrm>
            <a:off x="459303" y="689492"/>
            <a:ext cx="7401000" cy="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ISD Bond Planning</a:t>
            </a:r>
            <a:endParaRPr sz="1100"/>
          </a:p>
        </p:txBody>
      </p:sp>
      <p:sp>
        <p:nvSpPr>
          <p:cNvPr id="739" name="Google Shape;739;g232cbc9f40f_0_477"/>
          <p:cNvSpPr txBox="1"/>
          <p:nvPr/>
        </p:nvSpPr>
        <p:spPr>
          <a:xfrm>
            <a:off x="459302" y="1283753"/>
            <a:ext cx="349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Facility Capacity Assessment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g232cbc9f40f_0_477"/>
          <p:cNvSpPr txBox="1"/>
          <p:nvPr/>
        </p:nvSpPr>
        <p:spPr>
          <a:xfrm>
            <a:off x="500294" y="2039336"/>
            <a:ext cx="1868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20, 2023</a:t>
            </a:r>
            <a:endParaRPr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232cbc9f40f_0_485"/>
          <p:cNvSpPr/>
          <p:nvPr/>
        </p:nvSpPr>
        <p:spPr>
          <a:xfrm>
            <a:off x="6293224" y="4160862"/>
            <a:ext cx="2138100" cy="27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6" name="Google Shape;746;g232cbc9f40f_0_485"/>
          <p:cNvGrpSpPr/>
          <p:nvPr/>
        </p:nvGrpSpPr>
        <p:grpSpPr>
          <a:xfrm>
            <a:off x="50006" y="19645"/>
            <a:ext cx="8847482" cy="4993981"/>
            <a:chOff x="66675" y="26193"/>
            <a:chExt cx="11796643" cy="6658642"/>
          </a:xfrm>
        </p:grpSpPr>
        <p:pic>
          <p:nvPicPr>
            <p:cNvPr descr="Table&#10;&#10;Description automatically generated" id="747" name="Google Shape;747;g232cbc9f40f_0_48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6675" y="26193"/>
              <a:ext cx="11796643" cy="66586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Table&#10;&#10;Description automatically generated" id="748" name="Google Shape;748;g232cbc9f40f_0_485"/>
            <p:cNvPicPr preferRelativeResize="0"/>
            <p:nvPr/>
          </p:nvPicPr>
          <p:blipFill rotWithShape="1">
            <a:blip r:embed="rId3">
              <a:alphaModFix/>
            </a:blip>
            <a:srcRect b="11636" l="73124" r="5695" t="82525"/>
            <a:stretch/>
          </p:blipFill>
          <p:spPr>
            <a:xfrm>
              <a:off x="8319247" y="6148468"/>
              <a:ext cx="2498527" cy="3887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9" name="Google Shape;749;g232cbc9f40f_0_485"/>
            <p:cNvSpPr/>
            <p:nvPr/>
          </p:nvSpPr>
          <p:spPr>
            <a:xfrm>
              <a:off x="8355106" y="5552613"/>
              <a:ext cx="2850900" cy="36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0" name="Google Shape;750;g232cbc9f40f_0_485"/>
          <p:cNvSpPr txBox="1"/>
          <p:nvPr/>
        </p:nvSpPr>
        <p:spPr>
          <a:xfrm>
            <a:off x="2887946" y="4247867"/>
            <a:ext cx="543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14%</a:t>
            </a:r>
            <a:endParaRPr b="1" sz="14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g232cbc9f40f_0_485"/>
          <p:cNvSpPr txBox="1"/>
          <p:nvPr/>
        </p:nvSpPr>
        <p:spPr>
          <a:xfrm>
            <a:off x="4864105" y="4229236"/>
            <a:ext cx="543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48%</a:t>
            </a:r>
            <a:endParaRPr b="1" sz="14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g232cbc9f40f_0_485"/>
          <p:cNvSpPr/>
          <p:nvPr/>
        </p:nvSpPr>
        <p:spPr>
          <a:xfrm rot="-5400000">
            <a:off x="5032382" y="3808942"/>
            <a:ext cx="122700" cy="826800"/>
          </a:xfrm>
          <a:prstGeom prst="leftBrace">
            <a:avLst>
              <a:gd fmla="val 8333" name="adj1"/>
              <a:gd fmla="val 50625" name="adj2"/>
            </a:avLst>
          </a:prstGeom>
          <a:noFill/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g232cbc9f40f_0_485"/>
          <p:cNvSpPr/>
          <p:nvPr/>
        </p:nvSpPr>
        <p:spPr>
          <a:xfrm>
            <a:off x="4236186" y="2336326"/>
            <a:ext cx="503100" cy="177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g232cbc9f40f_0_485"/>
          <p:cNvSpPr/>
          <p:nvPr/>
        </p:nvSpPr>
        <p:spPr>
          <a:xfrm>
            <a:off x="5459375" y="2336326"/>
            <a:ext cx="503100" cy="177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g232cbc9f40f_0_485"/>
          <p:cNvSpPr/>
          <p:nvPr/>
        </p:nvSpPr>
        <p:spPr>
          <a:xfrm rot="-5400000">
            <a:off x="2980345" y="2580210"/>
            <a:ext cx="145200" cy="3280800"/>
          </a:xfrm>
          <a:prstGeom prst="leftBrace">
            <a:avLst>
              <a:gd fmla="val 0" name="adj1"/>
              <a:gd fmla="val 50625" name="adj2"/>
            </a:avLst>
          </a:prstGeom>
          <a:noFill/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g232cbc9f40f_0_485"/>
          <p:cNvSpPr txBox="1"/>
          <p:nvPr/>
        </p:nvSpPr>
        <p:spPr>
          <a:xfrm>
            <a:off x="6314924" y="4237498"/>
            <a:ext cx="5436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41%</a:t>
            </a:r>
            <a:endParaRPr b="1" sz="14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g232cbc9f40f_0_485"/>
          <p:cNvSpPr/>
          <p:nvPr/>
        </p:nvSpPr>
        <p:spPr>
          <a:xfrm rot="-5400000">
            <a:off x="6433217" y="3609359"/>
            <a:ext cx="145200" cy="1222500"/>
          </a:xfrm>
          <a:prstGeom prst="leftBrace">
            <a:avLst>
              <a:gd fmla="val 8333" name="adj1"/>
              <a:gd fmla="val 50625" name="adj2"/>
            </a:avLst>
          </a:prstGeom>
          <a:noFill/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able&#10;&#10;Description automatically generated" id="758" name="Google Shape;758;g232cbc9f40f_0_485"/>
          <p:cNvPicPr preferRelativeResize="0"/>
          <p:nvPr/>
        </p:nvPicPr>
        <p:blipFill rotWithShape="1">
          <a:blip r:embed="rId3">
            <a:alphaModFix/>
          </a:blip>
          <a:srcRect b="11636" l="73124" r="5695" t="82525"/>
          <a:stretch/>
        </p:blipFill>
        <p:spPr>
          <a:xfrm>
            <a:off x="6266330" y="4607753"/>
            <a:ext cx="1873895" cy="291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pplication, table&#10;&#10;Description automatically generated" id="763" name="Google Shape;763;g232cbc9f40f_0_5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3" y="35719"/>
            <a:ext cx="9058275" cy="5072063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g232cbc9f40f_0_502"/>
          <p:cNvSpPr/>
          <p:nvPr/>
        </p:nvSpPr>
        <p:spPr>
          <a:xfrm>
            <a:off x="8333961" y="452125"/>
            <a:ext cx="201300" cy="4326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g232cbc9f40f_0_502"/>
          <p:cNvSpPr/>
          <p:nvPr/>
        </p:nvSpPr>
        <p:spPr>
          <a:xfrm>
            <a:off x="4243863" y="852132"/>
            <a:ext cx="566700" cy="348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g232cbc9f40f_0_502"/>
          <p:cNvSpPr/>
          <p:nvPr/>
        </p:nvSpPr>
        <p:spPr>
          <a:xfrm>
            <a:off x="5980252" y="852132"/>
            <a:ext cx="566700" cy="348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g232cbc9f40f_0_502"/>
          <p:cNvSpPr/>
          <p:nvPr/>
        </p:nvSpPr>
        <p:spPr>
          <a:xfrm>
            <a:off x="5113682" y="852132"/>
            <a:ext cx="566700" cy="348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g232cbc9f40f_0_502"/>
          <p:cNvSpPr/>
          <p:nvPr/>
        </p:nvSpPr>
        <p:spPr>
          <a:xfrm>
            <a:off x="6651143" y="852132"/>
            <a:ext cx="566700" cy="3488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g232cbc9f40f_0_502"/>
          <p:cNvSpPr/>
          <p:nvPr/>
        </p:nvSpPr>
        <p:spPr>
          <a:xfrm>
            <a:off x="2983292" y="668302"/>
            <a:ext cx="466800" cy="401400"/>
          </a:xfrm>
          <a:prstGeom prst="ellipse">
            <a:avLst/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g232cbc9f40f_0_502"/>
          <p:cNvSpPr txBox="1"/>
          <p:nvPr/>
        </p:nvSpPr>
        <p:spPr>
          <a:xfrm>
            <a:off x="4200401" y="4308375"/>
            <a:ext cx="765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Bond Election</a:t>
            </a:r>
            <a:endParaRPr b="1" sz="1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g232cbc9f40f_0_502"/>
          <p:cNvSpPr txBox="1"/>
          <p:nvPr/>
        </p:nvSpPr>
        <p:spPr>
          <a:xfrm>
            <a:off x="5059739" y="4308386"/>
            <a:ext cx="674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New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endParaRPr b="1" sz="1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g232cbc9f40f_0_502"/>
          <p:cNvSpPr txBox="1"/>
          <p:nvPr/>
        </p:nvSpPr>
        <p:spPr>
          <a:xfrm>
            <a:off x="5919085" y="4308386"/>
            <a:ext cx="6744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New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HS</a:t>
            </a:r>
            <a:endParaRPr b="1" sz="1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g232cbc9f40f_0_502"/>
          <p:cNvSpPr txBox="1"/>
          <p:nvPr/>
        </p:nvSpPr>
        <p:spPr>
          <a:xfrm>
            <a:off x="6340160" y="4310630"/>
            <a:ext cx="12087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Campus Modifications</a:t>
            </a:r>
            <a:endParaRPr b="1" sz="12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ble&#10;&#10;Description automatically generated with medium confidence" id="778" name="Google Shape;778;g232cbc9f40f_0_5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006" y="19645"/>
            <a:ext cx="9043988" cy="51042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g232cbc9f40f_0_516"/>
          <p:cNvSpPr/>
          <p:nvPr/>
        </p:nvSpPr>
        <p:spPr>
          <a:xfrm>
            <a:off x="146261" y="702051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g232cbc9f40f_0_516"/>
          <p:cNvSpPr/>
          <p:nvPr/>
        </p:nvSpPr>
        <p:spPr>
          <a:xfrm>
            <a:off x="146261" y="1494965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g232cbc9f40f_0_516"/>
          <p:cNvSpPr/>
          <p:nvPr/>
        </p:nvSpPr>
        <p:spPr>
          <a:xfrm>
            <a:off x="146261" y="2437534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g232cbc9f40f_0_516"/>
          <p:cNvSpPr/>
          <p:nvPr/>
        </p:nvSpPr>
        <p:spPr>
          <a:xfrm>
            <a:off x="146261" y="2548042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g232cbc9f40f_0_516"/>
          <p:cNvSpPr/>
          <p:nvPr/>
        </p:nvSpPr>
        <p:spPr>
          <a:xfrm>
            <a:off x="117008" y="3324848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g232cbc9f40f_0_516"/>
          <p:cNvSpPr/>
          <p:nvPr/>
        </p:nvSpPr>
        <p:spPr>
          <a:xfrm>
            <a:off x="117008" y="3725440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g232cbc9f40f_0_516"/>
          <p:cNvSpPr/>
          <p:nvPr/>
        </p:nvSpPr>
        <p:spPr>
          <a:xfrm>
            <a:off x="117008" y="4267417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g232cbc9f40f_0_516"/>
          <p:cNvSpPr/>
          <p:nvPr/>
        </p:nvSpPr>
        <p:spPr>
          <a:xfrm>
            <a:off x="117184" y="3460850"/>
            <a:ext cx="487500" cy="11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ble&#10;&#10;Description automatically generated" id="791" name="Google Shape;791;g232cbc9f40f_0_5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6111" y="485775"/>
            <a:ext cx="8511778" cy="417195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92" name="Google Shape;792;g232cbc9f40f_0_528"/>
          <p:cNvSpPr/>
          <p:nvPr/>
        </p:nvSpPr>
        <p:spPr>
          <a:xfrm>
            <a:off x="3482788" y="2756647"/>
            <a:ext cx="5345100" cy="2286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g232cbc9f40f_0_528"/>
          <p:cNvSpPr/>
          <p:nvPr/>
        </p:nvSpPr>
        <p:spPr>
          <a:xfrm>
            <a:off x="3476063" y="3301253"/>
            <a:ext cx="5345100" cy="2286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g232cbc9f40f_0_528"/>
          <p:cNvSpPr/>
          <p:nvPr/>
        </p:nvSpPr>
        <p:spPr>
          <a:xfrm>
            <a:off x="3000937" y="2059080"/>
            <a:ext cx="661200" cy="6663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g232cbc9f40f_0_528"/>
          <p:cNvSpPr/>
          <p:nvPr/>
        </p:nvSpPr>
        <p:spPr>
          <a:xfrm>
            <a:off x="5535707" y="900391"/>
            <a:ext cx="3292200" cy="10539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range coloured pencil standing out from the crowd of black pencils" id="800" name="Google Shape;800;g232cbc9f40f_0_536"/>
          <p:cNvPicPr preferRelativeResize="0"/>
          <p:nvPr/>
        </p:nvPicPr>
        <p:blipFill rotWithShape="1">
          <a:blip r:embed="rId3">
            <a:alphaModFix/>
          </a:blip>
          <a:srcRect b="0" l="2445" r="36867" t="0"/>
          <a:stretch/>
        </p:blipFill>
        <p:spPr>
          <a:xfrm>
            <a:off x="1" y="8"/>
            <a:ext cx="5202294" cy="5143491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g232cbc9f40f_0_536"/>
          <p:cNvSpPr txBox="1"/>
          <p:nvPr/>
        </p:nvSpPr>
        <p:spPr>
          <a:xfrm>
            <a:off x="5648708" y="1825651"/>
            <a:ext cx="28668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Schools</a:t>
            </a:r>
            <a:endParaRPr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g232cbc9f40f_0_541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g232cbc9f40f_0_541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g232cbc9f40f_0_541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Midland High</a:t>
            </a:r>
            <a:endParaRPr b="1" sz="600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g232cbc9f40f_0_541"/>
          <p:cNvSpPr txBox="1"/>
          <p:nvPr/>
        </p:nvSpPr>
        <p:spPr>
          <a:xfrm>
            <a:off x="71030" y="65932"/>
            <a:ext cx="3161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Schools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Recommendations Don’t Include Schools of Choice in the Capacity Assessment.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g232cbc9f40f_0_541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812" name="Google Shape;812;g232cbc9f40f_0_541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Legacy High</a:t>
            </a:r>
            <a:endParaRPr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g232cbc9f40f_0_551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1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g232cbc9f40f_0_551"/>
          <p:cNvSpPr txBox="1"/>
          <p:nvPr/>
        </p:nvSpPr>
        <p:spPr>
          <a:xfrm>
            <a:off x="71030" y="65932"/>
            <a:ext cx="3161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Schools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Recommendations Don’t Include Schools of Choice in the Capacity Assessment.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g232cbc9f40f_0_551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sz="1100"/>
          </a:p>
        </p:txBody>
      </p:sp>
      <p:sp>
        <p:nvSpPr>
          <p:cNvPr id="820" name="Google Shape;820;g232cbc9f40f_0_551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821" name="Google Shape;821;g232cbc9f40f_0_551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High</a:t>
            </a:r>
            <a:endParaRPr sz="1100"/>
          </a:p>
        </p:txBody>
      </p:sp>
      <p:sp>
        <p:nvSpPr>
          <p:cNvPr id="822" name="Google Shape;822;g232cbc9f40f_0_551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High</a:t>
            </a:r>
            <a:endParaRPr sz="1100"/>
          </a:p>
        </p:txBody>
      </p:sp>
      <p:sp>
        <p:nvSpPr>
          <p:cNvPr id="823" name="Google Shape;823;g232cbc9f40f_0_551"/>
          <p:cNvSpPr/>
          <p:nvPr/>
        </p:nvSpPr>
        <p:spPr>
          <a:xfrm>
            <a:off x="2139075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FF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81-85%</a:t>
            </a:r>
            <a:endParaRPr sz="1100"/>
          </a:p>
        </p:txBody>
      </p:sp>
      <p:sp>
        <p:nvSpPr>
          <p:cNvPr id="824" name="Google Shape;824;g232cbc9f40f_0_551"/>
          <p:cNvSpPr/>
          <p:nvPr/>
        </p:nvSpPr>
        <p:spPr>
          <a:xfrm>
            <a:off x="2773256" y="21829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Excessively High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&gt;85%</a:t>
            </a:r>
            <a:endParaRPr sz="1100"/>
          </a:p>
        </p:txBody>
      </p:sp>
      <p:sp>
        <p:nvSpPr>
          <p:cNvPr id="825" name="Google Shape;825;g232cbc9f40f_0_551"/>
          <p:cNvSpPr/>
          <p:nvPr/>
        </p:nvSpPr>
        <p:spPr>
          <a:xfrm>
            <a:off x="1467423" y="2182940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70-80%</a:t>
            </a:r>
            <a:endParaRPr sz="1100"/>
          </a:p>
        </p:txBody>
      </p:sp>
      <p:sp>
        <p:nvSpPr>
          <p:cNvPr id="826" name="Google Shape;826;g232cbc9f40f_0_551"/>
          <p:cNvSpPr/>
          <p:nvPr/>
        </p:nvSpPr>
        <p:spPr>
          <a:xfrm>
            <a:off x="793720" y="2177138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D966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60-69%</a:t>
            </a:r>
            <a:endParaRPr sz="1100"/>
          </a:p>
        </p:txBody>
      </p:sp>
      <p:sp>
        <p:nvSpPr>
          <p:cNvPr id="827" name="Google Shape;827;g232cbc9f40f_0_551"/>
          <p:cNvSpPr/>
          <p:nvPr/>
        </p:nvSpPr>
        <p:spPr>
          <a:xfrm>
            <a:off x="123626" y="2177139"/>
            <a:ext cx="535800" cy="129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CC2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ExcessivelyLow Enrollment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&lt;60%</a:t>
            </a:r>
            <a:endParaRPr sz="1100"/>
          </a:p>
        </p:txBody>
      </p:sp>
      <p:sp>
        <p:nvSpPr>
          <p:cNvPr id="828" name="Google Shape;828;g232cbc9f40f_0_551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75%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g232cbc9f40f_0_566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g232cbc9f40f_0_566"/>
          <p:cNvSpPr/>
          <p:nvPr/>
        </p:nvSpPr>
        <p:spPr>
          <a:xfrm>
            <a:off x="199041" y="2973324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5" name="Google Shape;835;g232cbc9f40f_0_566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1105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g232cbc9f40f_0_566"/>
          <p:cNvSpPr/>
          <p:nvPr/>
        </p:nvSpPr>
        <p:spPr>
          <a:xfrm>
            <a:off x="755144" y="2774442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g232cbc9f40f_0_566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108%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2965</a:t>
            </a:r>
            <a:endParaRPr sz="1100"/>
          </a:p>
        </p:txBody>
      </p:sp>
      <p:sp>
        <p:nvSpPr>
          <p:cNvPr id="838" name="Google Shape;838;g232cbc9f40f_0_566"/>
          <p:cNvSpPr/>
          <p:nvPr/>
        </p:nvSpPr>
        <p:spPr>
          <a:xfrm>
            <a:off x="1303478" y="2984216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g232cbc9f40f_0_566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g232cbc9f40f_0_566"/>
          <p:cNvSpPr/>
          <p:nvPr/>
        </p:nvSpPr>
        <p:spPr>
          <a:xfrm>
            <a:off x="1875017" y="2837305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g232cbc9f40f_0_566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3058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g232cbc9f40f_0_566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sz="1100"/>
          </a:p>
        </p:txBody>
      </p:sp>
      <p:sp>
        <p:nvSpPr>
          <p:cNvPr id="843" name="Google Shape;843;g232cbc9f40f_0_566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844" name="Google Shape;844;g232cbc9f40f_0_566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High</a:t>
            </a:r>
            <a:endParaRPr sz="1100"/>
          </a:p>
        </p:txBody>
      </p:sp>
      <p:sp>
        <p:nvSpPr>
          <p:cNvPr id="845" name="Google Shape;845;g232cbc9f40f_0_566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High</a:t>
            </a:r>
            <a:endParaRPr sz="1100"/>
          </a:p>
        </p:txBody>
      </p:sp>
      <p:sp>
        <p:nvSpPr>
          <p:cNvPr id="846" name="Google Shape;846;g232cbc9f40f_0_566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7" name="Google Shape;847;g232cbc9f40f_0_566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848" name="Google Shape;848;g232cbc9f40f_0_566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75% Functional Capacity</a:t>
            </a:r>
            <a:endParaRPr sz="1100"/>
          </a:p>
        </p:txBody>
      </p:sp>
      <p:sp>
        <p:nvSpPr>
          <p:cNvPr id="849" name="Google Shape;849;g232cbc9f40f_0_566"/>
          <p:cNvSpPr txBox="1"/>
          <p:nvPr/>
        </p:nvSpPr>
        <p:spPr>
          <a:xfrm>
            <a:off x="71030" y="65932"/>
            <a:ext cx="3161100" cy="10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Schools</a:t>
            </a:r>
            <a:endParaRPr sz="1100"/>
          </a:p>
          <a:p>
            <a:pPr indent="-21590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Recommendations Don’t Include Schools of Choice in the Capacity Assessment.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232cbc9f40f_0_586"/>
          <p:cNvSpPr txBox="1"/>
          <p:nvPr/>
        </p:nvSpPr>
        <p:spPr>
          <a:xfrm>
            <a:off x="71030" y="65933"/>
            <a:ext cx="3093900" cy="20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1A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 New High Schools)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Legacy High School on </a:t>
            </a:r>
            <a:r>
              <a:rPr lang="en-US" sz="1100">
                <a:solidFill>
                  <a:schemeClr val="dk1"/>
                </a:solidFill>
              </a:rPr>
              <a:t>N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ew </a:t>
            </a:r>
            <a:r>
              <a:rPr lang="en-US" sz="1100">
                <a:solidFill>
                  <a:schemeClr val="dk1"/>
                </a:solidFill>
              </a:rPr>
              <a:t>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Midland High School on </a:t>
            </a:r>
            <a:r>
              <a:rPr lang="en-US" sz="1100">
                <a:solidFill>
                  <a:schemeClr val="dk1"/>
                </a:solidFill>
              </a:rPr>
              <a:t>N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ew </a:t>
            </a:r>
            <a:r>
              <a:rPr lang="en-US" sz="1100">
                <a:solidFill>
                  <a:schemeClr val="dk1"/>
                </a:solidFill>
              </a:rPr>
              <a:t>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New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New Midland High School.</a:t>
            </a:r>
            <a:endParaRPr sz="1100"/>
          </a:p>
        </p:txBody>
      </p:sp>
      <p:pic>
        <p:nvPicPr>
          <p:cNvPr id="855" name="Google Shape;855;g232cbc9f40f_0_586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g232cbc9f40f_0_586"/>
          <p:cNvSpPr/>
          <p:nvPr/>
        </p:nvSpPr>
        <p:spPr>
          <a:xfrm>
            <a:off x="199041" y="2973324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7" name="Google Shape;857;g232cbc9f40f_0_586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1105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8" name="Google Shape;858;g232cbc9f40f_0_586"/>
          <p:cNvSpPr/>
          <p:nvPr/>
        </p:nvSpPr>
        <p:spPr>
          <a:xfrm>
            <a:off x="755144" y="2774442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9" name="Google Shape;859;g232cbc9f40f_0_586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108%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2965</a:t>
            </a:r>
            <a:endParaRPr sz="1100"/>
          </a:p>
        </p:txBody>
      </p:sp>
      <p:sp>
        <p:nvSpPr>
          <p:cNvPr id="860" name="Google Shape;860;g232cbc9f40f_0_586"/>
          <p:cNvSpPr/>
          <p:nvPr/>
        </p:nvSpPr>
        <p:spPr>
          <a:xfrm>
            <a:off x="1303478" y="2984216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1" name="Google Shape;861;g232cbc9f40f_0_586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2" name="Google Shape;862;g232cbc9f40f_0_586"/>
          <p:cNvSpPr/>
          <p:nvPr/>
        </p:nvSpPr>
        <p:spPr>
          <a:xfrm>
            <a:off x="1875017" y="2837305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g232cbc9f40f_0_586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3058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g232cbc9f40f_0_586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sz="1100"/>
          </a:p>
        </p:txBody>
      </p:sp>
      <p:sp>
        <p:nvSpPr>
          <p:cNvPr id="865" name="Google Shape;865;g232cbc9f40f_0_586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866" name="Google Shape;866;g232cbc9f40f_0_586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High</a:t>
            </a:r>
            <a:endParaRPr sz="1100"/>
          </a:p>
        </p:txBody>
      </p:sp>
      <p:sp>
        <p:nvSpPr>
          <p:cNvPr id="867" name="Google Shape;867;g232cbc9f40f_0_586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High</a:t>
            </a:r>
            <a:endParaRPr sz="1100"/>
          </a:p>
        </p:txBody>
      </p:sp>
      <p:sp>
        <p:nvSpPr>
          <p:cNvPr id="868" name="Google Shape;868;g232cbc9f40f_0_586"/>
          <p:cNvSpPr/>
          <p:nvPr/>
        </p:nvSpPr>
        <p:spPr>
          <a:xfrm>
            <a:off x="4475903" y="368866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HS</a:t>
            </a:r>
            <a:endParaRPr sz="1100"/>
          </a:p>
        </p:txBody>
      </p:sp>
      <p:sp>
        <p:nvSpPr>
          <p:cNvPr id="869" name="Google Shape;869;g232cbc9f40f_0_586"/>
          <p:cNvSpPr/>
          <p:nvPr/>
        </p:nvSpPr>
        <p:spPr>
          <a:xfrm>
            <a:off x="8030896" y="132396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HS</a:t>
            </a:r>
            <a:endParaRPr sz="1100"/>
          </a:p>
        </p:txBody>
      </p:sp>
      <p:sp>
        <p:nvSpPr>
          <p:cNvPr id="870" name="Google Shape;870;g232cbc9f40f_0_586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71" name="Google Shape;871;g232cbc9f40f_0_586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872" name="Google Shape;872;g232cbc9f40f_0_586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75% Functional Capacity</a:t>
            </a:r>
            <a:endParaRPr sz="1100"/>
          </a:p>
        </p:txBody>
      </p:sp>
      <p:sp>
        <p:nvSpPr>
          <p:cNvPr id="873" name="Google Shape;873;g232cbc9f40f_0_586"/>
          <p:cNvSpPr/>
          <p:nvPr/>
        </p:nvSpPr>
        <p:spPr>
          <a:xfrm>
            <a:off x="3947129" y="3609040"/>
            <a:ext cx="541493" cy="493391"/>
          </a:xfrm>
          <a:custGeom>
            <a:rect b="b" l="l" r="r" t="t"/>
            <a:pathLst>
              <a:path extrusionOk="0" h="657855" w="721991">
                <a:moveTo>
                  <a:pt x="0" y="346336"/>
                </a:moveTo>
                <a:lnTo>
                  <a:pt x="86126" y="657855"/>
                </a:lnTo>
                <a:lnTo>
                  <a:pt x="721991" y="469111"/>
                </a:lnTo>
                <a:lnTo>
                  <a:pt x="564399" y="0"/>
                </a:lnTo>
                <a:lnTo>
                  <a:pt x="0" y="346336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g232cbc9f40f_0_586"/>
          <p:cNvSpPr/>
          <p:nvPr/>
        </p:nvSpPr>
        <p:spPr>
          <a:xfrm>
            <a:off x="7661642" y="1350350"/>
            <a:ext cx="370912" cy="281082"/>
          </a:xfrm>
          <a:custGeom>
            <a:rect b="b" l="l" r="r" t="t"/>
            <a:pathLst>
              <a:path extrusionOk="0" h="374776" w="494549">
                <a:moveTo>
                  <a:pt x="0" y="99168"/>
                </a:moveTo>
                <a:lnTo>
                  <a:pt x="75986" y="374776"/>
                </a:lnTo>
                <a:lnTo>
                  <a:pt x="209926" y="343866"/>
                </a:lnTo>
                <a:lnTo>
                  <a:pt x="494549" y="341291"/>
                </a:lnTo>
                <a:lnTo>
                  <a:pt x="403109" y="0"/>
                </a:lnTo>
                <a:lnTo>
                  <a:pt x="0" y="99168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g232cbc9f40f_0_61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g232cbc9f40f_0_610"/>
          <p:cNvSpPr txBox="1"/>
          <p:nvPr/>
        </p:nvSpPr>
        <p:spPr>
          <a:xfrm>
            <a:off x="71030" y="65933"/>
            <a:ext cx="3123000" cy="20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1A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 New High Schools)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Legacy High School on new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Midland High School on new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New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New Midland High School.</a:t>
            </a:r>
            <a:endParaRPr sz="1100"/>
          </a:p>
        </p:txBody>
      </p:sp>
      <p:sp>
        <p:nvSpPr>
          <p:cNvPr id="881" name="Google Shape;881;g232cbc9f40f_0_610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g232cbc9f40f_0_610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100"/>
          </a:p>
        </p:txBody>
      </p:sp>
      <p:sp>
        <p:nvSpPr>
          <p:cNvPr id="883" name="Google Shape;883;g232cbc9f40f_0_610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g232cbc9f40f_0_610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g232cbc9f40f_0_610"/>
          <p:cNvSpPr/>
          <p:nvPr/>
        </p:nvSpPr>
        <p:spPr>
          <a:xfrm>
            <a:off x="2439569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886" name="Google Shape;886;g232cbc9f40f_0_610"/>
          <p:cNvSpPr txBox="1"/>
          <p:nvPr/>
        </p:nvSpPr>
        <p:spPr>
          <a:xfrm>
            <a:off x="224762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g232cbc9f40f_0_610"/>
          <p:cNvSpPr/>
          <p:nvPr/>
        </p:nvSpPr>
        <p:spPr>
          <a:xfrm>
            <a:off x="2986675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888" name="Google Shape;888;g232cbc9f40f_0_610"/>
          <p:cNvSpPr txBox="1"/>
          <p:nvPr/>
        </p:nvSpPr>
        <p:spPr>
          <a:xfrm>
            <a:off x="2794727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4128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g232cbc9f40f_0_610"/>
          <p:cNvSpPr/>
          <p:nvPr/>
        </p:nvSpPr>
        <p:spPr>
          <a:xfrm>
            <a:off x="203969" y="2968729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g232cbc9f40f_0_610"/>
          <p:cNvSpPr/>
          <p:nvPr/>
        </p:nvSpPr>
        <p:spPr>
          <a:xfrm>
            <a:off x="760072" y="2769847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g232cbc9f40f_0_610"/>
          <p:cNvSpPr/>
          <p:nvPr/>
        </p:nvSpPr>
        <p:spPr>
          <a:xfrm>
            <a:off x="1295780" y="2987040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g232cbc9f40f_0_610"/>
          <p:cNvSpPr/>
          <p:nvPr/>
        </p:nvSpPr>
        <p:spPr>
          <a:xfrm>
            <a:off x="1875017" y="2832710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3" name="Google Shape;893;g232cbc9f40f_0_610"/>
          <p:cNvCxnSpPr/>
          <p:nvPr/>
        </p:nvCxnSpPr>
        <p:spPr>
          <a:xfrm>
            <a:off x="153934" y="3077246"/>
            <a:ext cx="3299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894" name="Google Shape;894;g232cbc9f40f_0_610"/>
          <p:cNvSpPr/>
          <p:nvPr/>
        </p:nvSpPr>
        <p:spPr>
          <a:xfrm>
            <a:off x="4475903" y="368866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LHS</a:t>
            </a:r>
            <a:endParaRPr sz="1100"/>
          </a:p>
        </p:txBody>
      </p:sp>
      <p:sp>
        <p:nvSpPr>
          <p:cNvPr id="895" name="Google Shape;895;g232cbc9f40f_0_610"/>
          <p:cNvSpPr/>
          <p:nvPr/>
        </p:nvSpPr>
        <p:spPr>
          <a:xfrm>
            <a:off x="8030896" y="132396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MHS</a:t>
            </a:r>
            <a:endParaRPr sz="1100"/>
          </a:p>
        </p:txBody>
      </p:sp>
      <p:sp>
        <p:nvSpPr>
          <p:cNvPr id="896" name="Google Shape;896;g232cbc9f40f_0_610"/>
          <p:cNvSpPr txBox="1"/>
          <p:nvPr/>
        </p:nvSpPr>
        <p:spPr>
          <a:xfrm>
            <a:off x="71029" y="4436927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 Projected Capacity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g232cbc9f40f_0_610"/>
          <p:cNvSpPr/>
          <p:nvPr/>
        </p:nvSpPr>
        <p:spPr>
          <a:xfrm>
            <a:off x="3947129" y="3609040"/>
            <a:ext cx="541493" cy="493391"/>
          </a:xfrm>
          <a:custGeom>
            <a:rect b="b" l="l" r="r" t="t"/>
            <a:pathLst>
              <a:path extrusionOk="0" h="657855" w="721991">
                <a:moveTo>
                  <a:pt x="0" y="346336"/>
                </a:moveTo>
                <a:lnTo>
                  <a:pt x="86126" y="657855"/>
                </a:lnTo>
                <a:lnTo>
                  <a:pt x="721991" y="469111"/>
                </a:lnTo>
                <a:lnTo>
                  <a:pt x="564399" y="0"/>
                </a:lnTo>
                <a:lnTo>
                  <a:pt x="0" y="346336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g232cbc9f40f_0_610"/>
          <p:cNvSpPr/>
          <p:nvPr/>
        </p:nvSpPr>
        <p:spPr>
          <a:xfrm>
            <a:off x="7661642" y="1350350"/>
            <a:ext cx="370912" cy="281082"/>
          </a:xfrm>
          <a:custGeom>
            <a:rect b="b" l="l" r="r" t="t"/>
            <a:pathLst>
              <a:path extrusionOk="0" h="374776" w="494549">
                <a:moveTo>
                  <a:pt x="0" y="99168"/>
                </a:moveTo>
                <a:lnTo>
                  <a:pt x="75986" y="374776"/>
                </a:lnTo>
                <a:lnTo>
                  <a:pt x="209926" y="343866"/>
                </a:lnTo>
                <a:lnTo>
                  <a:pt x="494549" y="341291"/>
                </a:lnTo>
                <a:lnTo>
                  <a:pt x="403109" y="0"/>
                </a:lnTo>
                <a:lnTo>
                  <a:pt x="0" y="99168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g232cbc9f40f_0_610"/>
          <p:cNvSpPr txBox="1"/>
          <p:nvPr/>
        </p:nvSpPr>
        <p:spPr>
          <a:xfrm>
            <a:off x="2828116" y="2629892"/>
            <a:ext cx="6495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Google Shape;904;g232cbc9f40f_0_634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g232cbc9f40f_0_634"/>
          <p:cNvSpPr txBox="1"/>
          <p:nvPr/>
        </p:nvSpPr>
        <p:spPr>
          <a:xfrm>
            <a:off x="71030" y="65933"/>
            <a:ext cx="3066000" cy="24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1B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(Maintain Legacy High School Campus)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Legacy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Midland High School on New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Reconstructed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New Midland High School.</a:t>
            </a:r>
            <a:endParaRPr sz="1100"/>
          </a:p>
        </p:txBody>
      </p:sp>
      <p:sp>
        <p:nvSpPr>
          <p:cNvPr id="906" name="Google Shape;906;g232cbc9f40f_0_634"/>
          <p:cNvSpPr/>
          <p:nvPr/>
        </p:nvSpPr>
        <p:spPr>
          <a:xfrm>
            <a:off x="199041" y="2973324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g232cbc9f40f_0_634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1105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g232cbc9f40f_0_634"/>
          <p:cNvSpPr/>
          <p:nvPr/>
        </p:nvSpPr>
        <p:spPr>
          <a:xfrm>
            <a:off x="755144" y="2774442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g232cbc9f40f_0_634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108%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2965</a:t>
            </a:r>
            <a:endParaRPr sz="1100"/>
          </a:p>
        </p:txBody>
      </p:sp>
      <p:sp>
        <p:nvSpPr>
          <p:cNvPr id="910" name="Google Shape;910;g232cbc9f40f_0_634"/>
          <p:cNvSpPr/>
          <p:nvPr/>
        </p:nvSpPr>
        <p:spPr>
          <a:xfrm>
            <a:off x="1290853" y="2991635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g232cbc9f40f_0_634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g232cbc9f40f_0_634"/>
          <p:cNvSpPr/>
          <p:nvPr/>
        </p:nvSpPr>
        <p:spPr>
          <a:xfrm>
            <a:off x="1870965" y="2848536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g232cbc9f40f_0_634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3058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g232cbc9f40f_0_634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sz="1100"/>
          </a:p>
        </p:txBody>
      </p:sp>
      <p:sp>
        <p:nvSpPr>
          <p:cNvPr id="915" name="Google Shape;915;g232cbc9f40f_0_634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916" name="Google Shape;916;g232cbc9f40f_0_634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Midland High</a:t>
            </a:r>
            <a:endParaRPr sz="1100"/>
          </a:p>
        </p:txBody>
      </p:sp>
      <p:sp>
        <p:nvSpPr>
          <p:cNvPr id="917" name="Google Shape;917;g232cbc9f40f_0_634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High</a:t>
            </a:r>
            <a:endParaRPr sz="1100"/>
          </a:p>
        </p:txBody>
      </p:sp>
      <p:sp>
        <p:nvSpPr>
          <p:cNvPr id="918" name="Google Shape;918;g232cbc9f40f_0_634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75%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g232cbc9f40f_0_634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20" name="Google Shape;920;g232cbc9f40f_0_634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921" name="Google Shape;921;g232cbc9f40f_0_634"/>
          <p:cNvSpPr/>
          <p:nvPr/>
        </p:nvSpPr>
        <p:spPr>
          <a:xfrm>
            <a:off x="8030896" y="132396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MHS</a:t>
            </a:r>
            <a:endParaRPr sz="1100"/>
          </a:p>
        </p:txBody>
      </p:sp>
      <p:sp>
        <p:nvSpPr>
          <p:cNvPr id="922" name="Google Shape;922;g232cbc9f40f_0_634"/>
          <p:cNvSpPr/>
          <p:nvPr/>
        </p:nvSpPr>
        <p:spPr>
          <a:xfrm>
            <a:off x="7661642" y="1350350"/>
            <a:ext cx="370912" cy="281082"/>
          </a:xfrm>
          <a:custGeom>
            <a:rect b="b" l="l" r="r" t="t"/>
            <a:pathLst>
              <a:path extrusionOk="0" h="374776" w="494549">
                <a:moveTo>
                  <a:pt x="0" y="99168"/>
                </a:moveTo>
                <a:lnTo>
                  <a:pt x="75986" y="374776"/>
                </a:lnTo>
                <a:lnTo>
                  <a:pt x="209926" y="343866"/>
                </a:lnTo>
                <a:lnTo>
                  <a:pt x="494549" y="341291"/>
                </a:lnTo>
                <a:lnTo>
                  <a:pt x="403109" y="0"/>
                </a:lnTo>
                <a:lnTo>
                  <a:pt x="0" y="99168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" name="Google Shape;927;g232cbc9f40f_0_656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8" name="Google Shape;928;g232cbc9f40f_0_656"/>
          <p:cNvSpPr txBox="1"/>
          <p:nvPr/>
        </p:nvSpPr>
        <p:spPr>
          <a:xfrm>
            <a:off x="71030" y="65933"/>
            <a:ext cx="3123000" cy="24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1B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(Maintain Legacy High School Campus)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Legacy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Construct New Midland High School on New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Reconstructed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New Midland High School.</a:t>
            </a:r>
            <a:endParaRPr sz="1100"/>
          </a:p>
        </p:txBody>
      </p:sp>
      <p:sp>
        <p:nvSpPr>
          <p:cNvPr id="929" name="Google Shape;929;g232cbc9f40f_0_656"/>
          <p:cNvSpPr txBox="1"/>
          <p:nvPr/>
        </p:nvSpPr>
        <p:spPr>
          <a:xfrm>
            <a:off x="71029" y="4436927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g232cbc9f40f_0_656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g232cbc9f40f_0_656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100"/>
          </a:p>
        </p:txBody>
      </p:sp>
      <p:sp>
        <p:nvSpPr>
          <p:cNvPr id="932" name="Google Shape;932;g232cbc9f40f_0_656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g232cbc9f40f_0_656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g232cbc9f40f_0_656"/>
          <p:cNvSpPr/>
          <p:nvPr/>
        </p:nvSpPr>
        <p:spPr>
          <a:xfrm>
            <a:off x="2439569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935" name="Google Shape;935;g232cbc9f40f_0_656"/>
          <p:cNvSpPr txBox="1"/>
          <p:nvPr/>
        </p:nvSpPr>
        <p:spPr>
          <a:xfrm>
            <a:off x="224762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g232cbc9f40f_0_656"/>
          <p:cNvSpPr/>
          <p:nvPr/>
        </p:nvSpPr>
        <p:spPr>
          <a:xfrm>
            <a:off x="2986675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937" name="Google Shape;937;g232cbc9f40f_0_656"/>
          <p:cNvSpPr txBox="1"/>
          <p:nvPr/>
        </p:nvSpPr>
        <p:spPr>
          <a:xfrm>
            <a:off x="2794727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4128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g232cbc9f40f_0_656"/>
          <p:cNvSpPr/>
          <p:nvPr/>
        </p:nvSpPr>
        <p:spPr>
          <a:xfrm>
            <a:off x="203969" y="2968729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g232cbc9f40f_0_656"/>
          <p:cNvSpPr/>
          <p:nvPr/>
        </p:nvSpPr>
        <p:spPr>
          <a:xfrm>
            <a:off x="760072" y="2769847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g232cbc9f40f_0_656"/>
          <p:cNvSpPr/>
          <p:nvPr/>
        </p:nvSpPr>
        <p:spPr>
          <a:xfrm>
            <a:off x="1295780" y="2987040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g232cbc9f40f_0_656"/>
          <p:cNvSpPr/>
          <p:nvPr/>
        </p:nvSpPr>
        <p:spPr>
          <a:xfrm>
            <a:off x="1875017" y="2832710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g232cbc9f40f_0_656"/>
          <p:cNvSpPr/>
          <p:nvPr/>
        </p:nvSpPr>
        <p:spPr>
          <a:xfrm>
            <a:off x="8030896" y="1323969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MHS</a:t>
            </a:r>
            <a:endParaRPr sz="1100"/>
          </a:p>
        </p:txBody>
      </p:sp>
      <p:sp>
        <p:nvSpPr>
          <p:cNvPr id="943" name="Google Shape;943;g232cbc9f40f_0_656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Reconstructed Legacy High</a:t>
            </a:r>
            <a:endParaRPr sz="1100"/>
          </a:p>
        </p:txBody>
      </p:sp>
      <p:sp>
        <p:nvSpPr>
          <p:cNvPr id="944" name="Google Shape;944;g232cbc9f40f_0_656"/>
          <p:cNvSpPr/>
          <p:nvPr/>
        </p:nvSpPr>
        <p:spPr>
          <a:xfrm>
            <a:off x="7661642" y="1350350"/>
            <a:ext cx="370912" cy="281082"/>
          </a:xfrm>
          <a:custGeom>
            <a:rect b="b" l="l" r="r" t="t"/>
            <a:pathLst>
              <a:path extrusionOk="0" h="374776" w="494549">
                <a:moveTo>
                  <a:pt x="0" y="99168"/>
                </a:moveTo>
                <a:lnTo>
                  <a:pt x="75986" y="374776"/>
                </a:lnTo>
                <a:lnTo>
                  <a:pt x="209926" y="343866"/>
                </a:lnTo>
                <a:lnTo>
                  <a:pt x="494549" y="341291"/>
                </a:lnTo>
                <a:lnTo>
                  <a:pt x="403109" y="0"/>
                </a:lnTo>
                <a:lnTo>
                  <a:pt x="0" y="99168"/>
                </a:lnTo>
                <a:close/>
              </a:path>
            </a:pathLst>
          </a:custGeom>
          <a:solidFill>
            <a:srgbClr val="F2F2F2">
              <a:alpha val="51760"/>
            </a:srgbClr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g232cbc9f40f_0_656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46" name="Google Shape;946;g232cbc9f40f_0_656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video game&#10;&#10;Description automatically generated with low confidence" id="951" name="Google Shape;951;g232cbc9f40f_0_679"/>
          <p:cNvPicPr preferRelativeResize="0"/>
          <p:nvPr/>
        </p:nvPicPr>
        <p:blipFill rotWithShape="1">
          <a:blip r:embed="rId3">
            <a:alphaModFix/>
          </a:blip>
          <a:srcRect b="0" l="3722" r="10506" t="0"/>
          <a:stretch/>
        </p:blipFill>
        <p:spPr>
          <a:xfrm>
            <a:off x="0" y="0"/>
            <a:ext cx="9141718" cy="5142537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g232cbc9f40f_0_679"/>
          <p:cNvSpPr/>
          <p:nvPr/>
        </p:nvSpPr>
        <p:spPr>
          <a:xfrm>
            <a:off x="4627886" y="437669"/>
            <a:ext cx="1256100" cy="23442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</a:t>
            </a:r>
            <a:endParaRPr sz="1100"/>
          </a:p>
        </p:txBody>
      </p:sp>
      <p:sp>
        <p:nvSpPr>
          <p:cNvPr id="953" name="Google Shape;953;g232cbc9f40f_0_679"/>
          <p:cNvSpPr/>
          <p:nvPr/>
        </p:nvSpPr>
        <p:spPr>
          <a:xfrm>
            <a:off x="5922033" y="2851502"/>
            <a:ext cx="2626800" cy="15450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54" name="Google Shape;954;g232cbc9f40f_0_679"/>
          <p:cNvSpPr/>
          <p:nvPr/>
        </p:nvSpPr>
        <p:spPr>
          <a:xfrm>
            <a:off x="1153354" y="3372929"/>
            <a:ext cx="1240800" cy="10266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TENNIS COURTS</a:t>
            </a:r>
            <a:endParaRPr sz="1100"/>
          </a:p>
        </p:txBody>
      </p:sp>
      <p:sp>
        <p:nvSpPr>
          <p:cNvPr id="955" name="Google Shape;955;g232cbc9f40f_0_679"/>
          <p:cNvSpPr/>
          <p:nvPr/>
        </p:nvSpPr>
        <p:spPr>
          <a:xfrm>
            <a:off x="4665796" y="2830382"/>
            <a:ext cx="1256100" cy="15693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BASEBALL FIELD</a:t>
            </a:r>
            <a:endParaRPr sz="1100"/>
          </a:p>
        </p:txBody>
      </p:sp>
      <p:sp>
        <p:nvSpPr>
          <p:cNvPr id="956" name="Google Shape;956;g232cbc9f40f_0_679"/>
          <p:cNvSpPr/>
          <p:nvPr/>
        </p:nvSpPr>
        <p:spPr>
          <a:xfrm>
            <a:off x="545273" y="3372927"/>
            <a:ext cx="608100" cy="10266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57" name="Google Shape;957;g232cbc9f40f_0_679"/>
          <p:cNvSpPr/>
          <p:nvPr/>
        </p:nvSpPr>
        <p:spPr>
          <a:xfrm>
            <a:off x="5922034" y="1582946"/>
            <a:ext cx="1500900" cy="12516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58" name="Google Shape;958;g232cbc9f40f_0_679"/>
          <p:cNvSpPr/>
          <p:nvPr/>
        </p:nvSpPr>
        <p:spPr>
          <a:xfrm>
            <a:off x="5922034" y="437669"/>
            <a:ext cx="1539300" cy="11283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</a:t>
            </a:r>
            <a:endParaRPr sz="1100"/>
          </a:p>
        </p:txBody>
      </p:sp>
      <p:sp>
        <p:nvSpPr>
          <p:cNvPr id="959" name="Google Shape;959;g232cbc9f40f_0_679"/>
          <p:cNvSpPr/>
          <p:nvPr/>
        </p:nvSpPr>
        <p:spPr>
          <a:xfrm>
            <a:off x="6240780" y="4546451"/>
            <a:ext cx="758400" cy="1452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g232cbc9f40f_0_679"/>
          <p:cNvSpPr txBox="1"/>
          <p:nvPr/>
        </p:nvSpPr>
        <p:spPr>
          <a:xfrm>
            <a:off x="199057" y="44154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Legacy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 Option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g232cbc9f40f_0_679"/>
          <p:cNvSpPr/>
          <p:nvPr/>
        </p:nvSpPr>
        <p:spPr>
          <a:xfrm>
            <a:off x="4570857" y="4553336"/>
            <a:ext cx="4016700" cy="5055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62" name="Google Shape;962;g232cbc9f40f_0_679"/>
          <p:cNvSpPr/>
          <p:nvPr/>
        </p:nvSpPr>
        <p:spPr>
          <a:xfrm>
            <a:off x="2590361" y="3329796"/>
            <a:ext cx="398700" cy="10665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g232cbc9f40f_0_679"/>
          <p:cNvSpPr/>
          <p:nvPr/>
        </p:nvSpPr>
        <p:spPr>
          <a:xfrm>
            <a:off x="3033865" y="3502652"/>
            <a:ext cx="1443300" cy="8970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SOCCER FIELD</a:t>
            </a:r>
            <a:endParaRPr sz="1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video game&#10;&#10;Description automatically generated with low confidence" id="968" name="Google Shape;968;g232cbc9f40f_0_695"/>
          <p:cNvPicPr preferRelativeResize="0"/>
          <p:nvPr/>
        </p:nvPicPr>
        <p:blipFill rotWithShape="1">
          <a:blip r:embed="rId3">
            <a:alphaModFix/>
          </a:blip>
          <a:srcRect b="0" l="3722" r="10506" t="0"/>
          <a:stretch/>
        </p:blipFill>
        <p:spPr>
          <a:xfrm>
            <a:off x="0" y="962"/>
            <a:ext cx="9141718" cy="5142537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g232cbc9f40f_0_695"/>
          <p:cNvSpPr/>
          <p:nvPr/>
        </p:nvSpPr>
        <p:spPr>
          <a:xfrm>
            <a:off x="2566718" y="2891372"/>
            <a:ext cx="1888200" cy="15198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</a:t>
            </a:r>
            <a:endParaRPr sz="1100"/>
          </a:p>
        </p:txBody>
      </p:sp>
      <p:sp>
        <p:nvSpPr>
          <p:cNvPr id="970" name="Google Shape;970;g232cbc9f40f_0_695"/>
          <p:cNvSpPr/>
          <p:nvPr/>
        </p:nvSpPr>
        <p:spPr>
          <a:xfrm>
            <a:off x="5865996" y="2622665"/>
            <a:ext cx="1677000" cy="17886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71" name="Google Shape;971;g232cbc9f40f_0_695"/>
          <p:cNvSpPr/>
          <p:nvPr/>
        </p:nvSpPr>
        <p:spPr>
          <a:xfrm>
            <a:off x="5876682" y="405442"/>
            <a:ext cx="1619700" cy="22137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PLAYFIELDS/ COURTS</a:t>
            </a:r>
            <a:endParaRPr sz="1100"/>
          </a:p>
        </p:txBody>
      </p:sp>
      <p:sp>
        <p:nvSpPr>
          <p:cNvPr id="972" name="Google Shape;972;g232cbc9f40f_0_695"/>
          <p:cNvSpPr/>
          <p:nvPr/>
        </p:nvSpPr>
        <p:spPr>
          <a:xfrm>
            <a:off x="7557852" y="2424023"/>
            <a:ext cx="989700" cy="20010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PLAYFIELDS</a:t>
            </a:r>
            <a:endParaRPr sz="1100"/>
          </a:p>
        </p:txBody>
      </p:sp>
      <p:sp>
        <p:nvSpPr>
          <p:cNvPr id="973" name="Google Shape;973;g232cbc9f40f_0_695"/>
          <p:cNvSpPr/>
          <p:nvPr/>
        </p:nvSpPr>
        <p:spPr>
          <a:xfrm>
            <a:off x="2570671" y="2505559"/>
            <a:ext cx="1884300" cy="3543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74" name="Google Shape;974;g232cbc9f40f_0_695"/>
          <p:cNvSpPr/>
          <p:nvPr/>
        </p:nvSpPr>
        <p:spPr>
          <a:xfrm>
            <a:off x="4627887" y="1754416"/>
            <a:ext cx="1238100" cy="3543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75" name="Google Shape;975;g232cbc9f40f_0_695"/>
          <p:cNvSpPr/>
          <p:nvPr/>
        </p:nvSpPr>
        <p:spPr>
          <a:xfrm>
            <a:off x="475473" y="3385868"/>
            <a:ext cx="1947000" cy="10254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76" name="Google Shape;976;g232cbc9f40f_0_695"/>
          <p:cNvSpPr/>
          <p:nvPr/>
        </p:nvSpPr>
        <p:spPr>
          <a:xfrm>
            <a:off x="4653979" y="2160917"/>
            <a:ext cx="1174200" cy="22503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</a:t>
            </a:r>
            <a:endParaRPr sz="1100"/>
          </a:p>
        </p:txBody>
      </p:sp>
      <p:sp>
        <p:nvSpPr>
          <p:cNvPr id="977" name="Google Shape;977;g232cbc9f40f_0_695"/>
          <p:cNvSpPr/>
          <p:nvPr/>
        </p:nvSpPr>
        <p:spPr>
          <a:xfrm>
            <a:off x="6240780" y="4546451"/>
            <a:ext cx="758400" cy="145200"/>
          </a:xfrm>
          <a:prstGeom prst="rect">
            <a:avLst/>
          </a:prstGeom>
          <a:solidFill>
            <a:srgbClr val="7F7F7F"/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g232cbc9f40f_0_695"/>
          <p:cNvSpPr/>
          <p:nvPr/>
        </p:nvSpPr>
        <p:spPr>
          <a:xfrm>
            <a:off x="4570857" y="4553336"/>
            <a:ext cx="4016700" cy="5055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979" name="Google Shape;979;g232cbc9f40f_0_695"/>
          <p:cNvSpPr txBox="1"/>
          <p:nvPr/>
        </p:nvSpPr>
        <p:spPr>
          <a:xfrm>
            <a:off x="199057" y="4343029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Legacy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 Option</a:t>
            </a:r>
            <a:endParaRPr sz="11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g232cbc9f40f_0_71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g232cbc9f40f_0_710"/>
          <p:cNvSpPr txBox="1"/>
          <p:nvPr/>
        </p:nvSpPr>
        <p:spPr>
          <a:xfrm>
            <a:off x="71030" y="65933"/>
            <a:ext cx="3066000" cy="26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1C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(Maintain Legacy and Midland High School Campuses)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Legacy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Midland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Reconstructed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Reconstructed Midland High School.</a:t>
            </a:r>
            <a:endParaRPr sz="1100"/>
          </a:p>
        </p:txBody>
      </p:sp>
      <p:sp>
        <p:nvSpPr>
          <p:cNvPr id="986" name="Google Shape;986;g232cbc9f40f_0_710"/>
          <p:cNvSpPr/>
          <p:nvPr/>
        </p:nvSpPr>
        <p:spPr>
          <a:xfrm>
            <a:off x="199041" y="2973324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g232cbc9f40f_0_710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91%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1105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g232cbc9f40f_0_710"/>
          <p:cNvSpPr/>
          <p:nvPr/>
        </p:nvSpPr>
        <p:spPr>
          <a:xfrm>
            <a:off x="755144" y="2774442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g232cbc9f40f_0_710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108%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2965</a:t>
            </a:r>
            <a:endParaRPr sz="1100"/>
          </a:p>
        </p:txBody>
      </p:sp>
      <p:sp>
        <p:nvSpPr>
          <p:cNvPr id="990" name="Google Shape;990;g232cbc9f40f_0_710"/>
          <p:cNvSpPr/>
          <p:nvPr/>
        </p:nvSpPr>
        <p:spPr>
          <a:xfrm>
            <a:off x="1290853" y="2991635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g232cbc9f40f_0_710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89%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g232cbc9f40f_0_710"/>
          <p:cNvSpPr/>
          <p:nvPr/>
        </p:nvSpPr>
        <p:spPr>
          <a:xfrm>
            <a:off x="1870965" y="2848536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g232cbc9f40f_0_710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3058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g232cbc9f40f_0_710"/>
          <p:cNvSpPr/>
          <p:nvPr/>
        </p:nvSpPr>
        <p:spPr>
          <a:xfrm>
            <a:off x="7409256" y="1710457"/>
            <a:ext cx="519000" cy="184500"/>
          </a:xfrm>
          <a:prstGeom prst="wedgeRoundRectCallout">
            <a:avLst>
              <a:gd fmla="val -49582" name="adj1"/>
              <a:gd fmla="val 13994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 Freshman</a:t>
            </a:r>
            <a:endParaRPr sz="1100"/>
          </a:p>
        </p:txBody>
      </p:sp>
      <p:sp>
        <p:nvSpPr>
          <p:cNvPr id="995" name="Google Shape;995;g232cbc9f40f_0_710"/>
          <p:cNvSpPr/>
          <p:nvPr/>
        </p:nvSpPr>
        <p:spPr>
          <a:xfrm>
            <a:off x="7287740" y="3675306"/>
            <a:ext cx="519000" cy="184500"/>
          </a:xfrm>
          <a:prstGeom prst="wedgeRoundRectCallout">
            <a:avLst>
              <a:gd fmla="val -44921" name="adj1"/>
              <a:gd fmla="val 11704" name="adj2"/>
              <a:gd fmla="val 16667" name="adj3"/>
            </a:avLst>
          </a:prstGeom>
          <a:solidFill>
            <a:srgbClr val="FF6969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Midland Freshman</a:t>
            </a:r>
            <a:endParaRPr sz="1100"/>
          </a:p>
        </p:txBody>
      </p:sp>
      <p:sp>
        <p:nvSpPr>
          <p:cNvPr id="996" name="Google Shape;996;g232cbc9f40f_0_710"/>
          <p:cNvSpPr/>
          <p:nvPr/>
        </p:nvSpPr>
        <p:spPr>
          <a:xfrm>
            <a:off x="6611414" y="2848536"/>
            <a:ext cx="519000" cy="184500"/>
          </a:xfrm>
          <a:prstGeom prst="wedgeRoundRectCallout">
            <a:avLst>
              <a:gd fmla="val -52589" name="adj1"/>
              <a:gd fmla="val 3842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Midland High</a:t>
            </a:r>
            <a:endParaRPr sz="1100"/>
          </a:p>
        </p:txBody>
      </p:sp>
      <p:sp>
        <p:nvSpPr>
          <p:cNvPr id="997" name="Google Shape;997;g232cbc9f40f_0_710"/>
          <p:cNvSpPr/>
          <p:nvPr/>
        </p:nvSpPr>
        <p:spPr>
          <a:xfrm>
            <a:off x="5044386" y="2219886"/>
            <a:ext cx="519000" cy="184500"/>
          </a:xfrm>
          <a:prstGeom prst="wedgeRoundRectCallout">
            <a:avLst>
              <a:gd fmla="val -48051" name="adj1"/>
              <a:gd fmla="val 9195" name="adj2"/>
              <a:gd fmla="val 16667" name="adj3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Legacy High</a:t>
            </a:r>
            <a:endParaRPr sz="1100"/>
          </a:p>
        </p:txBody>
      </p:sp>
      <p:sp>
        <p:nvSpPr>
          <p:cNvPr id="998" name="Google Shape;998;g232cbc9f40f_0_710"/>
          <p:cNvSpPr txBox="1"/>
          <p:nvPr/>
        </p:nvSpPr>
        <p:spPr>
          <a:xfrm>
            <a:off x="71029" y="4436927"/>
            <a:ext cx="3222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Based on 2032/33 Enrollment Projections and a 75% Functional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g232cbc9f40f_0_710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0" name="Google Shape;1000;g232cbc9f40f_0_710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5" name="Google Shape;1005;g232cbc9f40f_0_730"/>
          <p:cNvPicPr preferRelativeResize="0"/>
          <p:nvPr/>
        </p:nvPicPr>
        <p:blipFill rotWithShape="1">
          <a:blip r:embed="rId3">
            <a:alphaModFix/>
          </a:blip>
          <a:srcRect b="0" l="0" r="25104" t="0"/>
          <a:stretch/>
        </p:blipFill>
        <p:spPr>
          <a:xfrm>
            <a:off x="3452920" y="0"/>
            <a:ext cx="56910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6" name="Google Shape;1006;g232cbc9f40f_0_730"/>
          <p:cNvSpPr txBox="1"/>
          <p:nvPr/>
        </p:nvSpPr>
        <p:spPr>
          <a:xfrm>
            <a:off x="71030" y="65933"/>
            <a:ext cx="31230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1C </a:t>
            </a: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(Maintain Legacy and Midland High School Campuses)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Steps: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Legacy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 Midland High School on Current Site.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Legacy Freshman and High School Students to Reconstructed Legacy High School.</a:t>
            </a:r>
            <a:endParaRPr sz="1100"/>
          </a:p>
          <a:p>
            <a:pPr indent="-209550" lvl="0" marL="215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Move Midland Freshman and High School Students to Reconstructed Midland High School.</a:t>
            </a:r>
            <a:endParaRPr sz="1100"/>
          </a:p>
        </p:txBody>
      </p:sp>
      <p:sp>
        <p:nvSpPr>
          <p:cNvPr id="1007" name="Google Shape;1007;g232cbc9f40f_0_730"/>
          <p:cNvSpPr txBox="1"/>
          <p:nvPr/>
        </p:nvSpPr>
        <p:spPr>
          <a:xfrm>
            <a:off x="71029" y="4436927"/>
            <a:ext cx="32220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2032 Projected Capacity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8" name="Google Shape;1008;g232cbc9f40f_0_730"/>
          <p:cNvSpPr txBox="1"/>
          <p:nvPr/>
        </p:nvSpPr>
        <p:spPr>
          <a:xfrm>
            <a:off x="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9" name="Google Shape;1009;g232cbc9f40f_0_730"/>
          <p:cNvSpPr txBox="1"/>
          <p:nvPr/>
        </p:nvSpPr>
        <p:spPr>
          <a:xfrm>
            <a:off x="556103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100"/>
          </a:p>
        </p:txBody>
      </p:sp>
      <p:sp>
        <p:nvSpPr>
          <p:cNvPr id="1010" name="Google Shape;1010;g232cbc9f40f_0_730"/>
          <p:cNvSpPr txBox="1"/>
          <p:nvPr/>
        </p:nvSpPr>
        <p:spPr>
          <a:xfrm>
            <a:off x="111519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 FRESHMAN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1" name="Google Shape;1011;g232cbc9f40f_0_730"/>
          <p:cNvSpPr txBox="1"/>
          <p:nvPr/>
        </p:nvSpPr>
        <p:spPr>
          <a:xfrm>
            <a:off x="1675976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2" name="Google Shape;1012;g232cbc9f40f_0_730"/>
          <p:cNvSpPr/>
          <p:nvPr/>
        </p:nvSpPr>
        <p:spPr>
          <a:xfrm>
            <a:off x="2439569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1013" name="Google Shape;1013;g232cbc9f40f_0_730"/>
          <p:cNvSpPr txBox="1"/>
          <p:nvPr/>
        </p:nvSpPr>
        <p:spPr>
          <a:xfrm>
            <a:off x="2247620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LEGACY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73%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4070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g232cbc9f40f_0_730"/>
          <p:cNvSpPr/>
          <p:nvPr/>
        </p:nvSpPr>
        <p:spPr>
          <a:xfrm>
            <a:off x="2986675" y="3103626"/>
            <a:ext cx="388500" cy="5694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4200 Capacity</a:t>
            </a:r>
            <a:endParaRPr sz="1100"/>
          </a:p>
        </p:txBody>
      </p:sp>
      <p:sp>
        <p:nvSpPr>
          <p:cNvPr id="1015" name="Google Shape;1015;g232cbc9f40f_0_730"/>
          <p:cNvSpPr txBox="1"/>
          <p:nvPr/>
        </p:nvSpPr>
        <p:spPr>
          <a:xfrm>
            <a:off x="2794727" y="3743260"/>
            <a:ext cx="786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MIDLAND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74%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4128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g232cbc9f40f_0_730"/>
          <p:cNvSpPr/>
          <p:nvPr/>
        </p:nvSpPr>
        <p:spPr>
          <a:xfrm>
            <a:off x="203969" y="2968729"/>
            <a:ext cx="388500" cy="6996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7" name="Google Shape;1017;g232cbc9f40f_0_730"/>
          <p:cNvSpPr/>
          <p:nvPr/>
        </p:nvSpPr>
        <p:spPr>
          <a:xfrm>
            <a:off x="760072" y="2769847"/>
            <a:ext cx="388500" cy="8985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8" name="Google Shape;1018;g232cbc9f40f_0_730"/>
          <p:cNvSpPr/>
          <p:nvPr/>
        </p:nvSpPr>
        <p:spPr>
          <a:xfrm>
            <a:off x="1295780" y="2987040"/>
            <a:ext cx="388500" cy="6858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g232cbc9f40f_0_730"/>
          <p:cNvSpPr/>
          <p:nvPr/>
        </p:nvSpPr>
        <p:spPr>
          <a:xfrm>
            <a:off x="1875017" y="2832710"/>
            <a:ext cx="388500" cy="840300"/>
          </a:xfrm>
          <a:prstGeom prst="wedgeRoundRectCallout">
            <a:avLst>
              <a:gd fmla="val -21422" name="adj1"/>
              <a:gd fmla="val 20488" name="adj2"/>
              <a:gd fmla="val 16667" name="adj3"/>
            </a:avLst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0" name="Google Shape;1020;g232cbc9f40f_0_730"/>
          <p:cNvSpPr/>
          <p:nvPr/>
        </p:nvSpPr>
        <p:spPr>
          <a:xfrm>
            <a:off x="5044375" y="2219875"/>
            <a:ext cx="636000" cy="290100"/>
          </a:xfrm>
          <a:prstGeom prst="wedgeRoundRectCallout">
            <a:avLst>
              <a:gd fmla="val -52069" name="adj1"/>
              <a:gd fmla="val 31810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Reconstructed Legacy High</a:t>
            </a:r>
            <a:endParaRPr sz="1100"/>
          </a:p>
        </p:txBody>
      </p:sp>
      <p:sp>
        <p:nvSpPr>
          <p:cNvPr id="1021" name="Google Shape;1021;g232cbc9f40f_0_730"/>
          <p:cNvSpPr txBox="1"/>
          <p:nvPr/>
        </p:nvSpPr>
        <p:spPr>
          <a:xfrm>
            <a:off x="2744946" y="2638340"/>
            <a:ext cx="720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Functional Capacity:</a:t>
            </a:r>
            <a:endParaRPr sz="11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22" name="Google Shape;1022;g232cbc9f40f_0_730"/>
          <p:cNvCxnSpPr/>
          <p:nvPr/>
        </p:nvCxnSpPr>
        <p:spPr>
          <a:xfrm>
            <a:off x="153934" y="3085314"/>
            <a:ext cx="32361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23" name="Google Shape;1023;g232cbc9f40f_0_730"/>
          <p:cNvSpPr/>
          <p:nvPr/>
        </p:nvSpPr>
        <p:spPr>
          <a:xfrm>
            <a:off x="6535400" y="2832700"/>
            <a:ext cx="594900" cy="328800"/>
          </a:xfrm>
          <a:prstGeom prst="wedgeRoundRectCallout">
            <a:avLst>
              <a:gd fmla="val -45894" name="adj1"/>
              <a:gd fmla="val 11390" name="adj2"/>
              <a:gd fmla="val 16667" name="adj3"/>
            </a:avLst>
          </a:prstGeom>
          <a:solidFill>
            <a:srgbClr val="92D05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0" spcFirstLastPara="1" rIns="0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Reconstructed Midland High</a:t>
            </a:r>
            <a:endParaRPr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erial view of a city&#10;&#10;Description automatically generated with low confidence" id="1028" name="Google Shape;1028;g232cbc9f40f_0_7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5" cy="61089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g232cbc9f40f_0_752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g232cbc9f40f_0_752"/>
          <p:cNvSpPr/>
          <p:nvPr/>
        </p:nvSpPr>
        <p:spPr>
          <a:xfrm>
            <a:off x="5158319" y="893926"/>
            <a:ext cx="2734800" cy="10920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 –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150,000 sqft Footprint</a:t>
            </a:r>
            <a:endParaRPr sz="1100"/>
          </a:p>
        </p:txBody>
      </p:sp>
      <p:sp>
        <p:nvSpPr>
          <p:cNvPr id="1031" name="Google Shape;1031;g232cbc9f40f_0_752"/>
          <p:cNvSpPr/>
          <p:nvPr/>
        </p:nvSpPr>
        <p:spPr>
          <a:xfrm>
            <a:off x="3529275" y="1899189"/>
            <a:ext cx="1515300" cy="957600"/>
          </a:xfrm>
          <a:prstGeom prst="roundRect">
            <a:avLst>
              <a:gd fmla="val 16667" name="adj"/>
            </a:avLst>
          </a:prstGeom>
          <a:solidFill>
            <a:srgbClr val="B3C6E7">
              <a:alpha val="83920"/>
            </a:srgbClr>
          </a:solidFill>
          <a:ln cap="flat" cmpd="sng" w="571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Buildable Area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75,000 sqft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Footprint</a:t>
            </a:r>
            <a:endParaRPr sz="11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32cbc9f40f_0_75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037" name="Google Shape;1037;g232cbc9f40f_0_75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g232cbc9f40f_0_759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g232cbc9f40f_0_759"/>
          <p:cNvSpPr/>
          <p:nvPr/>
        </p:nvSpPr>
        <p:spPr>
          <a:xfrm>
            <a:off x="5687043" y="1936781"/>
            <a:ext cx="651300" cy="302100"/>
          </a:xfrm>
          <a:prstGeom prst="rect">
            <a:avLst/>
          </a:prstGeom>
          <a:solidFill>
            <a:srgbClr val="C000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g232cbc9f40f_0_759"/>
          <p:cNvSpPr/>
          <p:nvPr/>
        </p:nvSpPr>
        <p:spPr>
          <a:xfrm>
            <a:off x="5153410" y="1748195"/>
            <a:ext cx="417300" cy="490500"/>
          </a:xfrm>
          <a:prstGeom prst="rect">
            <a:avLst/>
          </a:prstGeom>
          <a:solidFill>
            <a:srgbClr val="C000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g232cbc9f40f_0_759"/>
          <p:cNvSpPr txBox="1"/>
          <p:nvPr/>
        </p:nvSpPr>
        <p:spPr>
          <a:xfrm>
            <a:off x="5158226" y="1901114"/>
            <a:ext cx="567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sz="1100"/>
          </a:p>
        </p:txBody>
      </p:sp>
      <p:sp>
        <p:nvSpPr>
          <p:cNvPr id="1042" name="Google Shape;1042;g232cbc9f40f_0_759"/>
          <p:cNvSpPr txBox="1"/>
          <p:nvPr/>
        </p:nvSpPr>
        <p:spPr>
          <a:xfrm>
            <a:off x="5842715" y="1993446"/>
            <a:ext cx="567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sz="11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232cbc9f40f_0_76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048" name="Google Shape;1048;g232cbc9f40f_0_76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g232cbc9f40f_0_769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0" name="Google Shape;1050;g232cbc9f40f_0_769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g232cbc9f40f_0_769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2" name="Google Shape;1052;g232cbc9f40f_0_769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53" name="Google Shape;1053;g232cbc9f40f_0_769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54" name="Google Shape;1054;g232cbc9f40f_0_769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5" name="Google Shape;1055;g232cbc9f40f_0_769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32cbc9f40f_0_78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061" name="Google Shape;1061;g232cbc9f40f_0_78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g232cbc9f40f_0_781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g232cbc9f40f_0_781"/>
          <p:cNvSpPr/>
          <p:nvPr/>
        </p:nvSpPr>
        <p:spPr>
          <a:xfrm>
            <a:off x="5203898" y="2326498"/>
            <a:ext cx="535200" cy="781800"/>
          </a:xfrm>
          <a:prstGeom prst="rect">
            <a:avLst/>
          </a:prstGeom>
          <a:solidFill>
            <a:srgbClr val="C000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4" name="Google Shape;1064;g232cbc9f40f_0_781"/>
          <p:cNvSpPr txBox="1"/>
          <p:nvPr/>
        </p:nvSpPr>
        <p:spPr>
          <a:xfrm>
            <a:off x="5284307" y="2587003"/>
            <a:ext cx="7284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sz="1100"/>
          </a:p>
        </p:txBody>
      </p:sp>
      <p:sp>
        <p:nvSpPr>
          <p:cNvPr id="1065" name="Google Shape;1065;g232cbc9f40f_0_781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g232cbc9f40f_0_781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67" name="Google Shape;1067;g232cbc9f40f_0_781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g232cbc9f40f_0_781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g232cbc9f40f_0_781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70" name="Google Shape;1070;g232cbc9f40f_0_781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232cbc9f40f_0_79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076" name="Google Shape;1076;g232cbc9f40f_0_79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g232cbc9f40f_0_795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g232cbc9f40f_0_795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9" name="Google Shape;1079;g232cbc9f40f_0_795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80" name="Google Shape;1080;g232cbc9f40f_0_795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g232cbc9f40f_0_795"/>
          <p:cNvSpPr/>
          <p:nvPr/>
        </p:nvSpPr>
        <p:spPr>
          <a:xfrm>
            <a:off x="5072927" y="1986815"/>
            <a:ext cx="721200" cy="997800"/>
          </a:xfrm>
          <a:prstGeom prst="rect">
            <a:avLst/>
          </a:prstGeom>
          <a:solidFill>
            <a:srgbClr val="A47D00">
              <a:alpha val="733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2" name="Google Shape;1082;g232cbc9f40f_0_795"/>
          <p:cNvSpPr txBox="1"/>
          <p:nvPr/>
        </p:nvSpPr>
        <p:spPr>
          <a:xfrm>
            <a:off x="4321353" y="2252643"/>
            <a:ext cx="22380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Athletics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083" name="Google Shape;1083;g232cbc9f40f_0_795"/>
          <p:cNvSpPr/>
          <p:nvPr/>
        </p:nvSpPr>
        <p:spPr>
          <a:xfrm>
            <a:off x="3555884" y="3023889"/>
            <a:ext cx="2238000" cy="781800"/>
          </a:xfrm>
          <a:prstGeom prst="rect">
            <a:avLst/>
          </a:prstGeom>
          <a:solidFill>
            <a:srgbClr val="C000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4" name="Google Shape;1084;g232cbc9f40f_0_795"/>
          <p:cNvSpPr txBox="1"/>
          <p:nvPr/>
        </p:nvSpPr>
        <p:spPr>
          <a:xfrm>
            <a:off x="4344523" y="3289719"/>
            <a:ext cx="7284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sz="1100"/>
          </a:p>
        </p:txBody>
      </p:sp>
      <p:sp>
        <p:nvSpPr>
          <p:cNvPr id="1085" name="Google Shape;1085;g232cbc9f40f_0_795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6" name="Google Shape;1086;g232cbc9f40f_0_795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87" name="Google Shape;1087;g232cbc9f40f_0_795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32cbc9f40f_0_81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093" name="Google Shape;1093;g232cbc9f40f_0_8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g232cbc9f40f_0_811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g232cbc9f40f_0_811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6" name="Google Shape;1096;g232cbc9f40f_0_811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097" name="Google Shape;1097;g232cbc9f40f_0_811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8" name="Google Shape;1098;g232cbc9f40f_0_811"/>
          <p:cNvSpPr/>
          <p:nvPr/>
        </p:nvSpPr>
        <p:spPr>
          <a:xfrm>
            <a:off x="5072927" y="1986815"/>
            <a:ext cx="721200" cy="997800"/>
          </a:xfrm>
          <a:prstGeom prst="rect">
            <a:avLst/>
          </a:prstGeom>
          <a:solidFill>
            <a:srgbClr val="A47D00">
              <a:alpha val="733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g232cbc9f40f_0_811"/>
          <p:cNvSpPr txBox="1"/>
          <p:nvPr/>
        </p:nvSpPr>
        <p:spPr>
          <a:xfrm>
            <a:off x="5036865" y="2113784"/>
            <a:ext cx="834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00" name="Google Shape;1100;g232cbc9f40f_0_811"/>
          <p:cNvSpPr/>
          <p:nvPr/>
        </p:nvSpPr>
        <p:spPr>
          <a:xfrm>
            <a:off x="3555884" y="3023889"/>
            <a:ext cx="2238000" cy="781800"/>
          </a:xfrm>
          <a:prstGeom prst="rect">
            <a:avLst/>
          </a:prstGeom>
          <a:solidFill>
            <a:srgbClr val="A47D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1" name="Google Shape;1101;g232cbc9f40f_0_811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2" name="Google Shape;1102;g232cbc9f40f_0_811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03" name="Google Shape;1103;g232cbc9f40f_0_811"/>
          <p:cNvSpPr txBox="1"/>
          <p:nvPr/>
        </p:nvSpPr>
        <p:spPr>
          <a:xfrm>
            <a:off x="3539831" y="3059504"/>
            <a:ext cx="223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Athletics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04" name="Google Shape;1104;g232cbc9f40f_0_811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05" name="Google Shape;1105;g232cbc9f40f_0_811"/>
          <p:cNvSpPr/>
          <p:nvPr/>
        </p:nvSpPr>
        <p:spPr>
          <a:xfrm>
            <a:off x="5838946" y="2064895"/>
            <a:ext cx="2090100" cy="1740600"/>
          </a:xfrm>
          <a:prstGeom prst="rect">
            <a:avLst/>
          </a:prstGeom>
          <a:solidFill>
            <a:srgbClr val="C000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6" name="Google Shape;1106;g232cbc9f40f_0_811"/>
          <p:cNvSpPr txBox="1"/>
          <p:nvPr/>
        </p:nvSpPr>
        <p:spPr>
          <a:xfrm>
            <a:off x="6633673" y="2808413"/>
            <a:ext cx="6801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DEMO</a:t>
            </a:r>
            <a:endParaRPr sz="1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232cbc9f40f_0_82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112" name="Google Shape;1112;g232cbc9f40f_0_8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g232cbc9f40f_0_829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g232cbc9f40f_0_829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g232cbc9f40f_0_829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16" name="Google Shape;1116;g232cbc9f40f_0_829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7" name="Google Shape;1117;g232cbc9f40f_0_829"/>
          <p:cNvSpPr/>
          <p:nvPr/>
        </p:nvSpPr>
        <p:spPr>
          <a:xfrm>
            <a:off x="5072927" y="1986815"/>
            <a:ext cx="721200" cy="997800"/>
          </a:xfrm>
          <a:prstGeom prst="rect">
            <a:avLst/>
          </a:prstGeom>
          <a:solidFill>
            <a:srgbClr val="A47D00">
              <a:alpha val="733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8" name="Google Shape;1118;g232cbc9f40f_0_829"/>
          <p:cNvSpPr txBox="1"/>
          <p:nvPr/>
        </p:nvSpPr>
        <p:spPr>
          <a:xfrm>
            <a:off x="5036865" y="2113784"/>
            <a:ext cx="834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19" name="Google Shape;1119;g232cbc9f40f_0_829"/>
          <p:cNvSpPr/>
          <p:nvPr/>
        </p:nvSpPr>
        <p:spPr>
          <a:xfrm>
            <a:off x="3555884" y="3023889"/>
            <a:ext cx="2238000" cy="781800"/>
          </a:xfrm>
          <a:prstGeom prst="rect">
            <a:avLst/>
          </a:prstGeom>
          <a:solidFill>
            <a:srgbClr val="A47D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0" name="Google Shape;1120;g232cbc9f40f_0_829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1" name="Google Shape;1121;g232cbc9f40f_0_829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22" name="Google Shape;1122;g232cbc9f40f_0_829"/>
          <p:cNvSpPr txBox="1"/>
          <p:nvPr/>
        </p:nvSpPr>
        <p:spPr>
          <a:xfrm>
            <a:off x="3539831" y="3059504"/>
            <a:ext cx="223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Athletics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23" name="Google Shape;1123;g232cbc9f40f_0_829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24" name="Google Shape;1124;g232cbc9f40f_0_829"/>
          <p:cNvSpPr/>
          <p:nvPr/>
        </p:nvSpPr>
        <p:spPr>
          <a:xfrm>
            <a:off x="6070180" y="2107886"/>
            <a:ext cx="1785000" cy="17619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232cbc9f40f_0_84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t/>
            </a:r>
            <a:endParaRPr/>
          </a:p>
        </p:txBody>
      </p:sp>
      <p:pic>
        <p:nvPicPr>
          <p:cNvPr descr="Aerial view of a city&#10;&#10;Description automatically generated with low confidence" id="1130" name="Google Shape;1130;g232cbc9f40f_0_84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" y="-897842"/>
            <a:ext cx="9144000" cy="610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g232cbc9f40f_0_846"/>
          <p:cNvSpPr txBox="1"/>
          <p:nvPr/>
        </p:nvSpPr>
        <p:spPr>
          <a:xfrm>
            <a:off x="199057" y="4110647"/>
            <a:ext cx="88575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Midland High School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New High School on existing site (alternative)</a:t>
            </a:r>
            <a:endParaRPr b="1"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g232cbc9f40f_0_846"/>
          <p:cNvSpPr/>
          <p:nvPr/>
        </p:nvSpPr>
        <p:spPr>
          <a:xfrm>
            <a:off x="5165900" y="1034309"/>
            <a:ext cx="27633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3" name="Google Shape;1133;g232cbc9f40f_0_846"/>
          <p:cNvSpPr txBox="1"/>
          <p:nvPr/>
        </p:nvSpPr>
        <p:spPr>
          <a:xfrm>
            <a:off x="5113906" y="1174597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3 Story Academics/Admin/Media/Cafeteria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34" name="Google Shape;1134;g232cbc9f40f_0_846"/>
          <p:cNvSpPr/>
          <p:nvPr/>
        </p:nvSpPr>
        <p:spPr>
          <a:xfrm>
            <a:off x="3567354" y="1973252"/>
            <a:ext cx="1494000" cy="997800"/>
          </a:xfrm>
          <a:prstGeom prst="rect">
            <a:avLst/>
          </a:prstGeom>
          <a:solidFill>
            <a:srgbClr val="FFC000">
              <a:alpha val="737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5" name="Google Shape;1135;g232cbc9f40f_0_846"/>
          <p:cNvSpPr/>
          <p:nvPr/>
        </p:nvSpPr>
        <p:spPr>
          <a:xfrm>
            <a:off x="5072927" y="1986815"/>
            <a:ext cx="721200" cy="997800"/>
          </a:xfrm>
          <a:prstGeom prst="rect">
            <a:avLst/>
          </a:prstGeom>
          <a:solidFill>
            <a:srgbClr val="A47D00">
              <a:alpha val="7333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6" name="Google Shape;1136;g232cbc9f40f_0_846"/>
          <p:cNvSpPr txBox="1"/>
          <p:nvPr/>
        </p:nvSpPr>
        <p:spPr>
          <a:xfrm>
            <a:off x="5036865" y="2113784"/>
            <a:ext cx="834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37" name="Google Shape;1137;g232cbc9f40f_0_846"/>
          <p:cNvSpPr/>
          <p:nvPr/>
        </p:nvSpPr>
        <p:spPr>
          <a:xfrm>
            <a:off x="3555884" y="3023889"/>
            <a:ext cx="2238000" cy="781800"/>
          </a:xfrm>
          <a:prstGeom prst="rect">
            <a:avLst/>
          </a:prstGeom>
          <a:solidFill>
            <a:srgbClr val="A47D00">
              <a:alpha val="50980"/>
            </a:srgbClr>
          </a:solidFill>
          <a:ln cap="flat" cmpd="sng" w="3175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g232cbc9f40f_0_846"/>
          <p:cNvSpPr/>
          <p:nvPr/>
        </p:nvSpPr>
        <p:spPr>
          <a:xfrm>
            <a:off x="1753475" y="2156644"/>
            <a:ext cx="1494000" cy="1756200"/>
          </a:xfrm>
          <a:prstGeom prst="rect">
            <a:avLst/>
          </a:prstGeom>
          <a:solidFill>
            <a:srgbClr val="FFDF79">
              <a:alpha val="72940"/>
            </a:srgbClr>
          </a:solidFill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9" name="Google Shape;1139;g232cbc9f40f_0_846"/>
          <p:cNvSpPr txBox="1"/>
          <p:nvPr/>
        </p:nvSpPr>
        <p:spPr>
          <a:xfrm>
            <a:off x="1066957" y="2715149"/>
            <a:ext cx="2867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Parking Garage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40" name="Google Shape;1140;g232cbc9f40f_0_846"/>
          <p:cNvSpPr txBox="1"/>
          <p:nvPr/>
        </p:nvSpPr>
        <p:spPr>
          <a:xfrm>
            <a:off x="3539831" y="3059504"/>
            <a:ext cx="22380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Athletics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sz="1100"/>
          </a:p>
        </p:txBody>
      </p:sp>
      <p:sp>
        <p:nvSpPr>
          <p:cNvPr id="1141" name="Google Shape;1141;g232cbc9f40f_0_846"/>
          <p:cNvSpPr txBox="1"/>
          <p:nvPr/>
        </p:nvSpPr>
        <p:spPr>
          <a:xfrm>
            <a:off x="3539831" y="2112080"/>
            <a:ext cx="15741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Proposed Athletics/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Fine Arts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PHASE 1 </a:t>
            </a:r>
            <a:endParaRPr sz="1100"/>
          </a:p>
        </p:txBody>
      </p:sp>
      <p:sp>
        <p:nvSpPr>
          <p:cNvPr id="1142" name="Google Shape;1142;g232cbc9f40f_0_846"/>
          <p:cNvSpPr/>
          <p:nvPr/>
        </p:nvSpPr>
        <p:spPr>
          <a:xfrm>
            <a:off x="5969035" y="2152737"/>
            <a:ext cx="1836600" cy="462300"/>
          </a:xfrm>
          <a:prstGeom prst="roundRect">
            <a:avLst>
              <a:gd fmla="val 16667" name="adj"/>
            </a:avLst>
          </a:prstGeom>
          <a:solidFill>
            <a:schemeClr val="lt2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PARKING</a:t>
            </a:r>
            <a:endParaRPr sz="1100"/>
          </a:p>
        </p:txBody>
      </p:sp>
      <p:sp>
        <p:nvSpPr>
          <p:cNvPr id="1143" name="Google Shape;1143;g232cbc9f40f_0_846"/>
          <p:cNvSpPr/>
          <p:nvPr/>
        </p:nvSpPr>
        <p:spPr>
          <a:xfrm>
            <a:off x="5969034" y="2663764"/>
            <a:ext cx="1836600" cy="1171800"/>
          </a:xfrm>
          <a:prstGeom prst="roundRect">
            <a:avLst>
              <a:gd fmla="val 16667" name="adj"/>
            </a:avLst>
          </a:prstGeom>
          <a:solidFill>
            <a:schemeClr val="accent6">
              <a:alpha val="61960"/>
            </a:schemeClr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PLAYFIELDS</a:t>
            </a:r>
            <a:endParaRPr sz="1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range coloured pencil standing out from the crowd of black pencils" id="1148" name="Google Shape;1148;g232cbc9f40f_0_864"/>
          <p:cNvPicPr preferRelativeResize="0"/>
          <p:nvPr/>
        </p:nvPicPr>
        <p:blipFill rotWithShape="1">
          <a:blip r:embed="rId3">
            <a:alphaModFix/>
          </a:blip>
          <a:srcRect b="0" l="2445" r="36867" t="0"/>
          <a:stretch/>
        </p:blipFill>
        <p:spPr>
          <a:xfrm>
            <a:off x="1" y="8"/>
            <a:ext cx="5202294" cy="5143491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g232cbc9f40f_0_864"/>
          <p:cNvSpPr txBox="1"/>
          <p:nvPr/>
        </p:nvSpPr>
        <p:spPr>
          <a:xfrm>
            <a:off x="5538845" y="1825651"/>
            <a:ext cx="3332400" cy="28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Schools</a:t>
            </a:r>
            <a:endParaRPr sz="1100"/>
          </a:p>
          <a:p>
            <a:pPr indent="0" lvl="0" marL="0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-US" sz="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 &amp; A</a:t>
            </a:r>
            <a:endParaRPr sz="11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21a0cb91b87_1_7"/>
          <p:cNvSpPr txBox="1"/>
          <p:nvPr>
            <p:ph type="title"/>
          </p:nvPr>
        </p:nvSpPr>
        <p:spPr>
          <a:xfrm>
            <a:off x="234950" y="363075"/>
            <a:ext cx="8376300" cy="837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www.midlandisd.net/survey2</a:t>
            </a:r>
            <a:endParaRPr/>
          </a:p>
        </p:txBody>
      </p:sp>
      <p:sp>
        <p:nvSpPr>
          <p:cNvPr id="1156" name="Google Shape;1156;g21a0cb91b87_1_7"/>
          <p:cNvSpPr txBox="1"/>
          <p:nvPr>
            <p:ph idx="1" type="body"/>
          </p:nvPr>
        </p:nvSpPr>
        <p:spPr>
          <a:xfrm>
            <a:off x="270975" y="78600"/>
            <a:ext cx="8841000" cy="562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Complete survey by scanning QR code or visiting link below.</a:t>
            </a:r>
            <a:endParaRPr/>
          </a:p>
        </p:txBody>
      </p:sp>
      <p:pic>
        <p:nvPicPr>
          <p:cNvPr id="1157" name="Google Shape;1157;g21a0cb91b87_1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4113" y="1068500"/>
            <a:ext cx="3115776" cy="4038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d1c4010b94_2_9"/>
          <p:cNvSpPr txBox="1"/>
          <p:nvPr>
            <p:ph idx="1" type="body"/>
          </p:nvPr>
        </p:nvSpPr>
        <p:spPr>
          <a:xfrm>
            <a:off x="525425" y="961825"/>
            <a:ext cx="8084400" cy="31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Committee members generate and record questions and or requests for information (RFI’s) on the </a:t>
            </a: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electronic form</a:t>
            </a: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. A link to this form will be emailed in a meeting recap.  You may also use the QR code below.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Staff review questions/RFI’s for clarification.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Responses will be shared with committee members before next meeting.</a:t>
            </a:r>
            <a:endParaRPr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4" name="Google Shape;1164;gd1c4010b94_2_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41638" y="3756900"/>
            <a:ext cx="1071563" cy="1071563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gd1c4010b94_2_9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gd1c4010b94_2_9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Requests for Information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7" name="Google Shape;1167;gd1c4010b94_2_9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gd1c4010b94_2_9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gd1c4010b94_2_9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gd1c4010b94_2_9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1"/>
          <p:cNvSpPr txBox="1"/>
          <p:nvPr>
            <p:ph idx="1" type="body"/>
          </p:nvPr>
        </p:nvSpPr>
        <p:spPr>
          <a:xfrm>
            <a:off x="591825" y="992976"/>
            <a:ext cx="7263300" cy="21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Review and reflect on the information presented today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Send any additional questions, comments or RFIs to using the </a:t>
            </a:r>
            <a:r>
              <a:rPr lang="en-US" sz="1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link</a:t>
            </a: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 or to: 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r>
              <a:rPr lang="en-US" sz="1800">
                <a:solidFill>
                  <a:srgbClr val="1155CC"/>
                </a:solidFill>
                <a:latin typeface="Montserrat"/>
                <a:ea typeface="Montserrat"/>
                <a:cs typeface="Montserrat"/>
                <a:sym typeface="Montserrat"/>
              </a:rPr>
              <a:t>	Kellie Spencer at kellie.spencer@midlandisd.net</a:t>
            </a:r>
            <a:endParaRPr sz="1800">
              <a:solidFill>
                <a:srgbClr val="1155C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Next meeting May 4, Yarbrough Elementary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468E"/>
              </a:buClr>
              <a:buSzPts val="1800"/>
              <a:buFont typeface="Montserrat"/>
              <a:buChar char="●"/>
            </a:pPr>
            <a:r>
              <a:rPr lang="en-US" sz="1800">
                <a:latin typeface="Montserrat"/>
                <a:ea typeface="Montserrat"/>
                <a:cs typeface="Montserrat"/>
                <a:sym typeface="Montserrat"/>
              </a:rPr>
              <a:t>Shake hands and be friendly!</a:t>
            </a:r>
            <a:endParaRPr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6" name="Google Shape;1176;p11"/>
          <p:cNvSpPr/>
          <p:nvPr/>
        </p:nvSpPr>
        <p:spPr>
          <a:xfrm flipH="1" rot="10800000">
            <a:off x="0" y="-200"/>
            <a:ext cx="8773800" cy="7620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11"/>
          <p:cNvSpPr txBox="1"/>
          <p:nvPr>
            <p:ph type="title"/>
          </p:nvPr>
        </p:nvSpPr>
        <p:spPr>
          <a:xfrm>
            <a:off x="525425" y="72725"/>
            <a:ext cx="75618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ockwell"/>
              <a:buNone/>
            </a:pPr>
            <a:r>
              <a:rPr lang="en-US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8" name="Google Shape;1178;p11"/>
          <p:cNvSpPr/>
          <p:nvPr/>
        </p:nvSpPr>
        <p:spPr>
          <a:xfrm flipH="1" rot="10800000">
            <a:off x="8770800" y="-200"/>
            <a:ext cx="373200" cy="7620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11"/>
          <p:cNvSpPr/>
          <p:nvPr/>
        </p:nvSpPr>
        <p:spPr>
          <a:xfrm flipH="1" rot="10800000">
            <a:off x="0" y="4917600"/>
            <a:ext cx="8773800" cy="225900"/>
          </a:xfrm>
          <a:prstGeom prst="rect">
            <a:avLst/>
          </a:prstGeom>
          <a:solidFill>
            <a:srgbClr val="1D468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11"/>
          <p:cNvSpPr/>
          <p:nvPr/>
        </p:nvSpPr>
        <p:spPr>
          <a:xfrm flipH="1" rot="10800000">
            <a:off x="8770800" y="4917600"/>
            <a:ext cx="373200" cy="225900"/>
          </a:xfrm>
          <a:prstGeom prst="rect">
            <a:avLst/>
          </a:prstGeom>
          <a:solidFill>
            <a:srgbClr val="D223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11"/>
          <p:cNvSpPr txBox="1"/>
          <p:nvPr/>
        </p:nvSpPr>
        <p:spPr>
          <a:xfrm>
            <a:off x="0" y="4876650"/>
            <a:ext cx="518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MISD Bond Planning Committee</a:t>
            </a:r>
            <a:endParaRPr b="0" i="0" sz="800" u="none" cap="none" strike="noStrike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Advantage">
  <a:themeElements>
    <a:clrScheme name="Advantage">
      <a:dk1>
        <a:srgbClr val="000000"/>
      </a:dk1>
      <a:lt1>
        <a:srgbClr val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0057B8"/>
      </a:dk1>
      <a:lt1>
        <a:srgbClr val="FFFFFF"/>
      </a:lt1>
      <a:dk2>
        <a:srgbClr val="000000"/>
      </a:dk2>
      <a:lt2>
        <a:srgbClr val="D9D9D9"/>
      </a:lt2>
      <a:accent1>
        <a:srgbClr val="CB9700"/>
      </a:accent1>
      <a:accent2>
        <a:srgbClr val="9D2235"/>
      </a:accent2>
      <a:accent3>
        <a:srgbClr val="6F6C6D"/>
      </a:accent3>
      <a:accent4>
        <a:srgbClr val="FFA321"/>
      </a:accent4>
      <a:accent5>
        <a:srgbClr val="01AFD1"/>
      </a:accent5>
      <a:accent6>
        <a:srgbClr val="666666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2014-05-12T15:09:36Z</dcterms:created>
  <dc:creator>LCISD</dc:creator>
</cp:coreProperties>
</file>