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74" r:id="rId6"/>
    <p:sldMasterId id="2147483695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  <p:sldId id="297" r:id="rId50"/>
    <p:sldId id="298" r:id="rId51"/>
    <p:sldId id="299" r:id="rId52"/>
    <p:sldId id="300" r:id="rId53"/>
    <p:sldId id="301" r:id="rId54"/>
    <p:sldId id="302" r:id="rId55"/>
    <p:sldId id="303" r:id="rId56"/>
    <p:sldId id="304" r:id="rId57"/>
    <p:sldId id="305" r:id="rId58"/>
    <p:sldId id="306" r:id="rId59"/>
    <p:sldId id="307" r:id="rId60"/>
    <p:sldId id="308" r:id="rId61"/>
    <p:sldId id="309" r:id="rId62"/>
    <p:sldId id="310" r:id="rId63"/>
    <p:sldId id="311" r:id="rId64"/>
    <p:sldId id="312" r:id="rId65"/>
    <p:sldId id="313" r:id="rId66"/>
    <p:sldId id="314" r:id="rId67"/>
    <p:sldId id="315" r:id="rId68"/>
  </p:sldIdLst>
  <p:sldSz cy="5143500" cx="9144000"/>
  <p:notesSz cx="6858000" cy="9144000"/>
  <p:embeddedFontLst>
    <p:embeddedFont>
      <p:font typeface="Montserrat Light"/>
      <p:regular r:id="rId69"/>
      <p:bold r:id="rId70"/>
      <p:italic r:id="rId71"/>
      <p:boldItalic r:id="rId72"/>
    </p:embeddedFont>
    <p:embeddedFont>
      <p:font typeface="Helvetica Neue"/>
      <p:regular r:id="rId73"/>
      <p:bold r:id="rId74"/>
      <p:italic r:id="rId75"/>
      <p:boldItalic r:id="rId76"/>
    </p:embeddedFont>
    <p:embeddedFont>
      <p:font typeface="Archivo"/>
      <p:regular r:id="rId77"/>
      <p:bold r:id="rId78"/>
      <p:italic r:id="rId79"/>
      <p:boldItalic r:id="rId80"/>
    </p:embeddedFont>
    <p:embeddedFont>
      <p:font typeface="Archivo Narrow"/>
      <p:regular r:id="rId81"/>
      <p:bold r:id="rId82"/>
      <p:italic r:id="rId83"/>
      <p:boldItalic r:id="rId84"/>
    </p:embeddedFont>
    <p:embeddedFont>
      <p:font typeface="Roboto"/>
      <p:regular r:id="rId85"/>
      <p:bold r:id="rId86"/>
      <p:italic r:id="rId87"/>
      <p:boldItalic r:id="rId88"/>
    </p:embeddedFont>
    <p:embeddedFont>
      <p:font typeface="Playfair Display"/>
      <p:regular r:id="rId89"/>
      <p:bold r:id="rId90"/>
      <p:italic r:id="rId91"/>
      <p:boldItalic r:id="rId92"/>
    </p:embeddedFont>
    <p:embeddedFont>
      <p:font typeface="Montserrat"/>
      <p:regular r:id="rId93"/>
      <p:bold r:id="rId94"/>
      <p:italic r:id="rId95"/>
      <p:boldItalic r:id="rId96"/>
    </p:embeddedFont>
    <p:embeddedFont>
      <p:font typeface="Tahoma"/>
      <p:regular r:id="rId97"/>
      <p:bold r:id="rId98"/>
    </p:embeddedFont>
    <p:embeddedFont>
      <p:font typeface="Fira Sans Condensed"/>
      <p:regular r:id="rId99"/>
      <p:bold r:id="rId100"/>
      <p:italic r:id="rId101"/>
      <p:boldItalic r:id="rId102"/>
    </p:embeddedFont>
    <p:embeddedFont>
      <p:font typeface="Open Sans ExtraBold"/>
      <p:bold r:id="rId103"/>
      <p:boldItalic r:id="rId104"/>
    </p:embeddedFont>
    <p:embeddedFont>
      <p:font typeface="Open Sans Medium"/>
      <p:regular r:id="rId105"/>
      <p:bold r:id="rId106"/>
      <p:italic r:id="rId107"/>
      <p:boldItalic r:id="rId108"/>
    </p:embeddedFont>
    <p:embeddedFont>
      <p:font typeface="Oswald"/>
      <p:regular r:id="rId109"/>
      <p:bold r:id="rId110"/>
    </p:embeddedFont>
    <p:embeddedFont>
      <p:font typeface="Open Sans"/>
      <p:regular r:id="rId111"/>
      <p:bold r:id="rId112"/>
      <p:italic r:id="rId113"/>
      <p:boldItalic r:id="rId1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15" roundtripDataSignature="AMtx7mjLcPnFThHaMA0eIG++ruo3p+Mr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B0787CF-65BB-41FE-89E5-F16BD4F4D745}">
  <a:tblStyle styleId="{6B0787CF-65BB-41FE-89E5-F16BD4F4D74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FC0671EB-5DB3-426C-ABD2-24DDAA58FF0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C190F25B-CC57-48FC-A2A6-D53C25C32AC4}" styleName="Table_2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0E6923F6-0ADD-408E-A24E-1209DEF5929C}" styleName="Table_3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2.xml"/><Relationship Id="rId42" Type="http://schemas.openxmlformats.org/officeDocument/2006/relationships/slide" Target="slides/slide34.xml"/><Relationship Id="rId41" Type="http://schemas.openxmlformats.org/officeDocument/2006/relationships/slide" Target="slides/slide33.xml"/><Relationship Id="rId44" Type="http://schemas.openxmlformats.org/officeDocument/2006/relationships/slide" Target="slides/slide36.xml"/><Relationship Id="rId43" Type="http://schemas.openxmlformats.org/officeDocument/2006/relationships/slide" Target="slides/slide35.xml"/><Relationship Id="rId46" Type="http://schemas.openxmlformats.org/officeDocument/2006/relationships/slide" Target="slides/slide38.xml"/><Relationship Id="rId45" Type="http://schemas.openxmlformats.org/officeDocument/2006/relationships/slide" Target="slides/slide37.xml"/><Relationship Id="rId107" Type="http://schemas.openxmlformats.org/officeDocument/2006/relationships/font" Target="fonts/OpenSansMedium-italic.fntdata"/><Relationship Id="rId106" Type="http://schemas.openxmlformats.org/officeDocument/2006/relationships/font" Target="fonts/OpenSansMedium-bold.fntdata"/><Relationship Id="rId105" Type="http://schemas.openxmlformats.org/officeDocument/2006/relationships/font" Target="fonts/OpenSansMedium-regular.fntdata"/><Relationship Id="rId104" Type="http://schemas.openxmlformats.org/officeDocument/2006/relationships/font" Target="fonts/OpenSansExtraBold-boldItalic.fntdata"/><Relationship Id="rId109" Type="http://schemas.openxmlformats.org/officeDocument/2006/relationships/font" Target="fonts/Oswald-regular.fntdata"/><Relationship Id="rId108" Type="http://schemas.openxmlformats.org/officeDocument/2006/relationships/font" Target="fonts/OpenSansMedium-boldItalic.fntdata"/><Relationship Id="rId48" Type="http://schemas.openxmlformats.org/officeDocument/2006/relationships/slide" Target="slides/slide40.xml"/><Relationship Id="rId47" Type="http://schemas.openxmlformats.org/officeDocument/2006/relationships/slide" Target="slides/slide39.xml"/><Relationship Id="rId49" Type="http://schemas.openxmlformats.org/officeDocument/2006/relationships/slide" Target="slides/slide41.xml"/><Relationship Id="rId103" Type="http://schemas.openxmlformats.org/officeDocument/2006/relationships/font" Target="fonts/OpenSansExtraBold-bold.fntdata"/><Relationship Id="rId102" Type="http://schemas.openxmlformats.org/officeDocument/2006/relationships/font" Target="fonts/FiraSansCondensed-boldItalic.fntdata"/><Relationship Id="rId101" Type="http://schemas.openxmlformats.org/officeDocument/2006/relationships/font" Target="fonts/FiraSansCondensed-italic.fntdata"/><Relationship Id="rId100" Type="http://schemas.openxmlformats.org/officeDocument/2006/relationships/font" Target="fonts/FiraSansCondensed-bold.fntdata"/><Relationship Id="rId31" Type="http://schemas.openxmlformats.org/officeDocument/2006/relationships/slide" Target="slides/slide23.xml"/><Relationship Id="rId30" Type="http://schemas.openxmlformats.org/officeDocument/2006/relationships/slide" Target="slides/slide22.xml"/><Relationship Id="rId33" Type="http://schemas.openxmlformats.org/officeDocument/2006/relationships/slide" Target="slides/slide25.xml"/><Relationship Id="rId32" Type="http://schemas.openxmlformats.org/officeDocument/2006/relationships/slide" Target="slides/slide24.xml"/><Relationship Id="rId35" Type="http://schemas.openxmlformats.org/officeDocument/2006/relationships/slide" Target="slides/slide27.xml"/><Relationship Id="rId34" Type="http://schemas.openxmlformats.org/officeDocument/2006/relationships/slide" Target="slides/slide26.xml"/><Relationship Id="rId37" Type="http://schemas.openxmlformats.org/officeDocument/2006/relationships/slide" Target="slides/slide29.xml"/><Relationship Id="rId36" Type="http://schemas.openxmlformats.org/officeDocument/2006/relationships/slide" Target="slides/slide28.xml"/><Relationship Id="rId39" Type="http://schemas.openxmlformats.org/officeDocument/2006/relationships/slide" Target="slides/slide31.xml"/><Relationship Id="rId38" Type="http://schemas.openxmlformats.org/officeDocument/2006/relationships/slide" Target="slides/slide30.xml"/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29" Type="http://schemas.openxmlformats.org/officeDocument/2006/relationships/slide" Target="slides/slide21.xml"/><Relationship Id="rId95" Type="http://schemas.openxmlformats.org/officeDocument/2006/relationships/font" Target="fonts/Montserrat-italic.fntdata"/><Relationship Id="rId94" Type="http://schemas.openxmlformats.org/officeDocument/2006/relationships/font" Target="fonts/Montserrat-bold.fntdata"/><Relationship Id="rId97" Type="http://schemas.openxmlformats.org/officeDocument/2006/relationships/font" Target="fonts/Tahoma-regular.fntdata"/><Relationship Id="rId96" Type="http://schemas.openxmlformats.org/officeDocument/2006/relationships/font" Target="fonts/Montserrat-boldItalic.fntdata"/><Relationship Id="rId11" Type="http://schemas.openxmlformats.org/officeDocument/2006/relationships/slide" Target="slides/slide3.xml"/><Relationship Id="rId99" Type="http://schemas.openxmlformats.org/officeDocument/2006/relationships/font" Target="fonts/FiraSansCondensed-regular.fntdata"/><Relationship Id="rId10" Type="http://schemas.openxmlformats.org/officeDocument/2006/relationships/slide" Target="slides/slide2.xml"/><Relationship Id="rId98" Type="http://schemas.openxmlformats.org/officeDocument/2006/relationships/font" Target="fonts/Tahoma-bold.fntdata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91" Type="http://schemas.openxmlformats.org/officeDocument/2006/relationships/font" Target="fonts/PlayfairDisplay-italic.fntdata"/><Relationship Id="rId90" Type="http://schemas.openxmlformats.org/officeDocument/2006/relationships/font" Target="fonts/PlayfairDisplay-bold.fntdata"/><Relationship Id="rId93" Type="http://schemas.openxmlformats.org/officeDocument/2006/relationships/font" Target="fonts/Montserrat-regular.fntdata"/><Relationship Id="rId92" Type="http://schemas.openxmlformats.org/officeDocument/2006/relationships/font" Target="fonts/PlayfairDisplay-boldItalic.fntdata"/><Relationship Id="rId115" Type="http://customschemas.google.com/relationships/presentationmetadata" Target="metadata"/><Relationship Id="rId15" Type="http://schemas.openxmlformats.org/officeDocument/2006/relationships/slide" Target="slides/slide7.xml"/><Relationship Id="rId110" Type="http://schemas.openxmlformats.org/officeDocument/2006/relationships/font" Target="fonts/Oswald-bold.fntdata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14" Type="http://schemas.openxmlformats.org/officeDocument/2006/relationships/font" Target="fonts/OpenSans-boldItalic.fntdata"/><Relationship Id="rId18" Type="http://schemas.openxmlformats.org/officeDocument/2006/relationships/slide" Target="slides/slide10.xml"/><Relationship Id="rId113" Type="http://schemas.openxmlformats.org/officeDocument/2006/relationships/font" Target="fonts/OpenSans-italic.fntdata"/><Relationship Id="rId112" Type="http://schemas.openxmlformats.org/officeDocument/2006/relationships/font" Target="fonts/OpenSans-bold.fntdata"/><Relationship Id="rId111" Type="http://schemas.openxmlformats.org/officeDocument/2006/relationships/font" Target="fonts/OpenSans-regular.fntdata"/><Relationship Id="rId84" Type="http://schemas.openxmlformats.org/officeDocument/2006/relationships/font" Target="fonts/ArchivoNarrow-boldItalic.fntdata"/><Relationship Id="rId83" Type="http://schemas.openxmlformats.org/officeDocument/2006/relationships/font" Target="fonts/ArchivoNarrow-italic.fntdata"/><Relationship Id="rId86" Type="http://schemas.openxmlformats.org/officeDocument/2006/relationships/font" Target="fonts/Roboto-bold.fntdata"/><Relationship Id="rId85" Type="http://schemas.openxmlformats.org/officeDocument/2006/relationships/font" Target="fonts/Roboto-regular.fntdata"/><Relationship Id="rId88" Type="http://schemas.openxmlformats.org/officeDocument/2006/relationships/font" Target="fonts/Roboto-boldItalic.fntdata"/><Relationship Id="rId87" Type="http://schemas.openxmlformats.org/officeDocument/2006/relationships/font" Target="fonts/Roboto-italic.fntdata"/><Relationship Id="rId89" Type="http://schemas.openxmlformats.org/officeDocument/2006/relationships/font" Target="fonts/PlayfairDisplay-regular.fntdata"/><Relationship Id="rId80" Type="http://schemas.openxmlformats.org/officeDocument/2006/relationships/font" Target="fonts/Archivo-boldItalic.fntdata"/><Relationship Id="rId82" Type="http://schemas.openxmlformats.org/officeDocument/2006/relationships/font" Target="fonts/ArchivoNarrow-bold.fntdata"/><Relationship Id="rId81" Type="http://schemas.openxmlformats.org/officeDocument/2006/relationships/font" Target="fonts/ArchivoNarrow-regular.fntdata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notesMaster" Target="notesMasters/notesMaster1.xml"/><Relationship Id="rId73" Type="http://schemas.openxmlformats.org/officeDocument/2006/relationships/font" Target="fonts/HelveticaNeue-regular.fntdata"/><Relationship Id="rId72" Type="http://schemas.openxmlformats.org/officeDocument/2006/relationships/font" Target="fonts/MontserratLight-boldItalic.fntdata"/><Relationship Id="rId75" Type="http://schemas.openxmlformats.org/officeDocument/2006/relationships/font" Target="fonts/HelveticaNeue-italic.fntdata"/><Relationship Id="rId74" Type="http://schemas.openxmlformats.org/officeDocument/2006/relationships/font" Target="fonts/HelveticaNeue-bold.fntdata"/><Relationship Id="rId77" Type="http://schemas.openxmlformats.org/officeDocument/2006/relationships/font" Target="fonts/Archivo-regular.fntdata"/><Relationship Id="rId76" Type="http://schemas.openxmlformats.org/officeDocument/2006/relationships/font" Target="fonts/HelveticaNeue-boldItalic.fntdata"/><Relationship Id="rId79" Type="http://schemas.openxmlformats.org/officeDocument/2006/relationships/font" Target="fonts/Archivo-italic.fntdata"/><Relationship Id="rId78" Type="http://schemas.openxmlformats.org/officeDocument/2006/relationships/font" Target="fonts/Archivo-bold.fntdata"/><Relationship Id="rId71" Type="http://schemas.openxmlformats.org/officeDocument/2006/relationships/font" Target="fonts/MontserratLight-italic.fntdata"/><Relationship Id="rId70" Type="http://schemas.openxmlformats.org/officeDocument/2006/relationships/font" Target="fonts/MontserratLight-bold.fntdata"/><Relationship Id="rId62" Type="http://schemas.openxmlformats.org/officeDocument/2006/relationships/slide" Target="slides/slide54.xml"/><Relationship Id="rId61" Type="http://schemas.openxmlformats.org/officeDocument/2006/relationships/slide" Target="slides/slide53.xml"/><Relationship Id="rId64" Type="http://schemas.openxmlformats.org/officeDocument/2006/relationships/slide" Target="slides/slide56.xml"/><Relationship Id="rId63" Type="http://schemas.openxmlformats.org/officeDocument/2006/relationships/slide" Target="slides/slide55.xml"/><Relationship Id="rId66" Type="http://schemas.openxmlformats.org/officeDocument/2006/relationships/slide" Target="slides/slide58.xml"/><Relationship Id="rId65" Type="http://schemas.openxmlformats.org/officeDocument/2006/relationships/slide" Target="slides/slide57.xml"/><Relationship Id="rId68" Type="http://schemas.openxmlformats.org/officeDocument/2006/relationships/slide" Target="slides/slide60.xml"/><Relationship Id="rId67" Type="http://schemas.openxmlformats.org/officeDocument/2006/relationships/slide" Target="slides/slide59.xml"/><Relationship Id="rId60" Type="http://schemas.openxmlformats.org/officeDocument/2006/relationships/slide" Target="slides/slide52.xml"/><Relationship Id="rId69" Type="http://schemas.openxmlformats.org/officeDocument/2006/relationships/font" Target="fonts/MontserratLight-regular.fntdata"/><Relationship Id="rId51" Type="http://schemas.openxmlformats.org/officeDocument/2006/relationships/slide" Target="slides/slide43.xml"/><Relationship Id="rId50" Type="http://schemas.openxmlformats.org/officeDocument/2006/relationships/slide" Target="slides/slide42.xml"/><Relationship Id="rId53" Type="http://schemas.openxmlformats.org/officeDocument/2006/relationships/slide" Target="slides/slide45.xml"/><Relationship Id="rId52" Type="http://schemas.openxmlformats.org/officeDocument/2006/relationships/slide" Target="slides/slide44.xml"/><Relationship Id="rId55" Type="http://schemas.openxmlformats.org/officeDocument/2006/relationships/slide" Target="slides/slide47.xml"/><Relationship Id="rId54" Type="http://schemas.openxmlformats.org/officeDocument/2006/relationships/slide" Target="slides/slide46.xml"/><Relationship Id="rId57" Type="http://schemas.openxmlformats.org/officeDocument/2006/relationships/slide" Target="slides/slide49.xml"/><Relationship Id="rId56" Type="http://schemas.openxmlformats.org/officeDocument/2006/relationships/slide" Target="slides/slide48.xml"/><Relationship Id="rId59" Type="http://schemas.openxmlformats.org/officeDocument/2006/relationships/slide" Target="slides/slide51.xml"/><Relationship Id="rId58" Type="http://schemas.openxmlformats.org/officeDocument/2006/relationships/slide" Target="slides/slide5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d1c4010b94_2_15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5" name="Google Shape;405;gd1c4010b94_2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4" name="Google Shape;41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Superintendent, Sheri</a:t>
            </a:r>
            <a:endParaRPr/>
          </a:p>
        </p:txBody>
      </p:sp>
      <p:sp>
        <p:nvSpPr>
          <p:cNvPr id="415" name="Google Shape;415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chivo Narrow"/>
                <a:ea typeface="Archivo Narrow"/>
                <a:cs typeface="Archivo Narrow"/>
                <a:sym typeface="Archivo Narrow"/>
              </a:rPr>
              <a:t>Sheri</a:t>
            </a:r>
            <a:endParaRPr sz="1100"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  <p:sp>
        <p:nvSpPr>
          <p:cNvPr id="426" name="Google Shape;42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US"/>
            </a:br>
            <a:r>
              <a:rPr lang="en-US"/>
              <a:t>Sheri/Staff</a:t>
            </a:r>
            <a:endParaRPr/>
          </a:p>
        </p:txBody>
      </p:sp>
      <p:sp>
        <p:nvSpPr>
          <p:cNvPr id="437" name="Google Shape;437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212e6f568e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Ken</a:t>
            </a:r>
            <a:endParaRPr/>
          </a:p>
        </p:txBody>
      </p:sp>
      <p:sp>
        <p:nvSpPr>
          <p:cNvPr id="449" name="Google Shape;449;g212e6f568e3_1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23e910637ec_1_8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g23e910637ec_1_86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23e910637ec_2_17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g23e910637ec_2_17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23e32292e64_0_4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23e32292e64_0_4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23e32292e64_0_4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23e32292e64_0_4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23e32292e64_0_4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23e32292e64_0_4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23e32292e64_0_4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23e32292e64_0_44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g23e32292e64_0_44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23e32292e64_0_4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23e32292e64_0_45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g23e32292e64_0_45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23e32292e64_0_4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23e32292e64_0_46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g23e32292e64_0_46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23e32292e64_0_4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23e32292e64_0_47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g23e32292e64_0_47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23e32292e64_0_48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23e32292e64_0_48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g23e32292e64_0_48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23e32292e64_0_4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23e32292e64_0_4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23e32292e64_0_4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23e32292e64_0_49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g23e32292e64_0_49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23e32292e64_0_5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23e32292e64_0_5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g23e32292e64_0_5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23e32292e64_0_5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3" name="Google Shape;573;g23e32292e64_0_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23e32292e64_0_5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23e32292e64_0_5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g23e32292e64_0_52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23e32292e64_0_5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23e32292e64_0_5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23e32292e64_0_5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23e32292e64_0_54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g23e32292e64_0_54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23e32292e64_0_5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23e32292e64_0_5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23e32292e64_0_5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23e32292e64_0_5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23e32292e64_0_5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23e32292e64_0_56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g23e32292e64_0_56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23e32292e64_0_5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23e32292e64_0_5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23e32292e64_0_60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23e32292e64_0_60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g23e32292e64_0_60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23e32292e64_0_6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" name="Google Shape;672;g23e32292e64_0_6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g23e32292e64_0_6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23e32292e64_0_6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" name="Google Shape;682;g23e32292e64_0_6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g23e32292e64_0_62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23e910637ec_1_0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1" name="Google Shape;691;g23e910637ec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g23e910637ec_1_0:notes"/>
          <p:cNvSpPr txBox="1"/>
          <p:nvPr>
            <p:ph idx="12" type="sldNum"/>
          </p:nvPr>
        </p:nvSpPr>
        <p:spPr>
          <a:xfrm>
            <a:off x="3884613" y="8685213"/>
            <a:ext cx="2971800" cy="459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550" lIns="91100" spcFirstLastPara="1" rIns="91100" wrap="square" tIns="455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23e910637ec_1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g23e910637ec_1_10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23e910637ec_1_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g23e910637ec_1_18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23e910637ec_2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7" name="Google Shape;717;g23e910637ec_2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8" name="Google Shape;718;g23e910637ec_2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23e910637ec_2_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0" name="Google Shape;760;g23e910637ec_2_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1" name="Google Shape;761;g23e910637ec_2_4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g23e910637ec_1_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3" name="Google Shape;803;g23e910637ec_1_60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23e910637ec_1_65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9" name="Google Shape;809;g23e910637ec_1_6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0" name="Google Shape;810;g23e910637ec_1_65:notes"/>
          <p:cNvSpPr txBox="1"/>
          <p:nvPr>
            <p:ph idx="12" type="sldNum"/>
          </p:nvPr>
        </p:nvSpPr>
        <p:spPr>
          <a:xfrm>
            <a:off x="3884613" y="8685213"/>
            <a:ext cx="2971800" cy="459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550" lIns="91100" spcFirstLastPara="1" rIns="91100" wrap="square" tIns="455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g23e910637ec_1_7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6" name="Google Shape;816;g23e910637ec_1_71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g23e910637ec_1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6" name="Google Shape;826;g23e910637ec_1_80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23e910637ec_1_9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3" name="Google Shape;833;g23e910637ec_1_96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23e910637ec_1_10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2" name="Google Shape;842;g23e910637ec_1_104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23e910637ec_1_1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g23e910637ec_1_120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23e910637ec_1_1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0" name="Google Shape;870;g23e910637ec_1_130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23e910637ec_1_15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5" name="Google Shape;895;g23e910637ec_1_154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g23e910637ec_1_1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2" name="Google Shape;922;g23e910637ec_1_180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g23e910637ec_1_2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3" name="Google Shape;953;g23e910637ec_1_210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g23e910637ec_1_2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0" name="Google Shape;980;g23e910637ec_1_236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23e910637ec_1_26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3" name="Google Shape;1013;g23e910637ec_1_268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23e910637ec_2_16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9" name="Google Shape;1019;g23e910637ec_2_163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g23e910637ec_1_27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6" name="Google Shape;1026;g23e910637ec_1_273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g23e910637ec_1_279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3" name="Google Shape;1033;g23e910637ec_1_27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4" name="Google Shape;1034;g23e910637ec_1_279:notes"/>
          <p:cNvSpPr txBox="1"/>
          <p:nvPr>
            <p:ph idx="12" type="sldNum"/>
          </p:nvPr>
        </p:nvSpPr>
        <p:spPr>
          <a:xfrm>
            <a:off x="3884613" y="8685213"/>
            <a:ext cx="2971800" cy="459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550" lIns="91100" spcFirstLastPara="1" rIns="91100" wrap="square" tIns="455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g23e910637ec_1_30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1" name="Google Shape;1061;g23e910637ec_1_306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g23e910637ec_1_3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4" name="Google Shape;1104;g23e910637ec_1_348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6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g23e910637ec_1_39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8" name="Google Shape;1148;g23e910637ec_1_391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9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g23e910637ec_1_4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1" name="Google Shape;1191;g23e910637ec_1_433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2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Google Shape;1233;g23e910637ec_1_47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4" name="Google Shape;1234;g23e910637ec_1_475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4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g23e910637ec_1_5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6" name="Google Shape;1276;g23e910637ec_1_516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" name="Google Shape;1282;g23e910637ec_2_16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3" name="Google Shape;1283;g23e910637ec_2_169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9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g23e910637ec_1_5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1" name="Google Shape;1291;g23e910637ec_1_522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7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gd1c4010b94_2_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9" name="Google Shape;1299;gd1c4010b94_2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Ken</a:t>
            </a:r>
            <a:endParaRPr/>
          </a:p>
        </p:txBody>
      </p:sp>
      <p:sp>
        <p:nvSpPr>
          <p:cNvPr id="1300" name="Google Shape;1300;gd1c4010b94_2_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0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" name="Google Shape;131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Ken</a:t>
            </a:r>
            <a:endParaRPr/>
          </a:p>
        </p:txBody>
      </p:sp>
      <p:sp>
        <p:nvSpPr>
          <p:cNvPr id="1312" name="Google Shape;1312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7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7.png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ll White Blank">
  <p:cSld name="MAIN_POINT">
    <p:bg>
      <p:bgPr>
        <a:solidFill>
          <a:schemeClr val="lt1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d1c4010b94_2_23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FFFFF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d1c4010b94_2_171"/>
          <p:cNvSpPr/>
          <p:nvPr/>
        </p:nvSpPr>
        <p:spPr>
          <a:xfrm>
            <a:off x="-12" y="0"/>
            <a:ext cx="9143982" cy="4423140"/>
          </a:xfrm>
          <a:prstGeom prst="flowChartDocument">
            <a:avLst/>
          </a:prstGeom>
          <a:solidFill>
            <a:srgbClr val="0057B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gd1c4010b94_2_171"/>
          <p:cNvSpPr/>
          <p:nvPr/>
        </p:nvSpPr>
        <p:spPr>
          <a:xfrm rot="10800000">
            <a:off x="0" y="985475"/>
            <a:ext cx="9143982" cy="4423140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gd1c4010b94_2_171"/>
          <p:cNvSpPr/>
          <p:nvPr/>
        </p:nvSpPr>
        <p:spPr>
          <a:xfrm>
            <a:off x="25" y="786799"/>
            <a:ext cx="9143982" cy="4423140"/>
          </a:xfrm>
          <a:prstGeom prst="flowChartDocument">
            <a:avLst/>
          </a:prstGeom>
          <a:solidFill>
            <a:srgbClr val="9D22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gd1c4010b94_2_171"/>
          <p:cNvSpPr/>
          <p:nvPr/>
        </p:nvSpPr>
        <p:spPr>
          <a:xfrm>
            <a:off x="25" y="482000"/>
            <a:ext cx="9143982" cy="4423140"/>
          </a:xfrm>
          <a:prstGeom prst="flowChartDocument">
            <a:avLst/>
          </a:prstGeom>
          <a:solidFill>
            <a:srgbClr val="0057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gd1c4010b94_2_17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" name="Google Shape;21;gd1c4010b94_2_171"/>
          <p:cNvSpPr txBox="1"/>
          <p:nvPr>
            <p:ph idx="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" name="Google Shape;22;gd1c4010b94_2_171"/>
          <p:cNvSpPr txBox="1"/>
          <p:nvPr>
            <p:ph type="title"/>
          </p:nvPr>
        </p:nvSpPr>
        <p:spPr>
          <a:xfrm>
            <a:off x="552750" y="292625"/>
            <a:ext cx="5752500" cy="13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chivo"/>
              <a:buNone/>
              <a:defRPr b="1" sz="50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/>
        </p:txBody>
      </p:sp>
      <p:sp>
        <p:nvSpPr>
          <p:cNvPr id="23" name="Google Shape;23;gd1c4010b94_2_171"/>
          <p:cNvSpPr/>
          <p:nvPr/>
        </p:nvSpPr>
        <p:spPr>
          <a:xfrm>
            <a:off x="0" y="0"/>
            <a:ext cx="9143982" cy="4575528"/>
          </a:xfrm>
          <a:prstGeom prst="flowChartDocumen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2">
  <p:cSld name="TITLE_2">
    <p:bg>
      <p:bgPr>
        <a:solidFill>
          <a:srgbClr val="FFFFFF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d1c4010b94_2_180"/>
          <p:cNvSpPr/>
          <p:nvPr/>
        </p:nvSpPr>
        <p:spPr>
          <a:xfrm rot="10800000">
            <a:off x="-7100" y="1385775"/>
            <a:ext cx="9158175" cy="4735025"/>
          </a:xfrm>
          <a:prstGeom prst="flowChartManualInput">
            <a:avLst/>
          </a:prstGeom>
          <a:solidFill>
            <a:srgbClr val="CB97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gd1c4010b94_2_180"/>
          <p:cNvSpPr/>
          <p:nvPr/>
        </p:nvSpPr>
        <p:spPr>
          <a:xfrm rot="10800000">
            <a:off x="-7100" y="576375"/>
            <a:ext cx="9158175" cy="4635800"/>
          </a:xfrm>
          <a:prstGeom prst="flowChartManualInput">
            <a:avLst/>
          </a:prstGeom>
          <a:solidFill>
            <a:srgbClr val="9D223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gd1c4010b94_2_180"/>
          <p:cNvSpPr/>
          <p:nvPr/>
        </p:nvSpPr>
        <p:spPr>
          <a:xfrm rot="10800000">
            <a:off x="0" y="253850"/>
            <a:ext cx="9158175" cy="4635800"/>
          </a:xfrm>
          <a:prstGeom prst="flowChartManualInput">
            <a:avLst/>
          </a:prstGeom>
          <a:solidFill>
            <a:srgbClr val="0057B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gd1c4010b94_2_180"/>
          <p:cNvSpPr/>
          <p:nvPr/>
        </p:nvSpPr>
        <p:spPr>
          <a:xfrm rot="10800000">
            <a:off x="0" y="0"/>
            <a:ext cx="9158175" cy="4635800"/>
          </a:xfrm>
          <a:prstGeom prst="flowChartManualInpu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gd1c4010b94_2_18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" name="Google Shape;30;gd1c4010b94_2_180"/>
          <p:cNvSpPr txBox="1"/>
          <p:nvPr>
            <p:ph idx="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" name="Google Shape;31;gd1c4010b94_2_180"/>
          <p:cNvSpPr txBox="1"/>
          <p:nvPr>
            <p:ph type="title"/>
          </p:nvPr>
        </p:nvSpPr>
        <p:spPr>
          <a:xfrm>
            <a:off x="552750" y="292625"/>
            <a:ext cx="5752500" cy="13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chivo"/>
              <a:buNone/>
              <a:defRPr b="1" sz="50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bg>
      <p:bgPr>
        <a:solidFill>
          <a:srgbClr val="FFFFFF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d1c4010b94_2_188"/>
          <p:cNvSpPr/>
          <p:nvPr/>
        </p:nvSpPr>
        <p:spPr>
          <a:xfrm>
            <a:off x="-12" y="0"/>
            <a:ext cx="9143982" cy="4423140"/>
          </a:xfrm>
          <a:prstGeom prst="flowChartDocument">
            <a:avLst/>
          </a:prstGeom>
          <a:solidFill>
            <a:srgbClr val="0057B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gd1c4010b94_2_188"/>
          <p:cNvSpPr/>
          <p:nvPr/>
        </p:nvSpPr>
        <p:spPr>
          <a:xfrm rot="10800000">
            <a:off x="0" y="985475"/>
            <a:ext cx="9143982" cy="4423140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gd1c4010b94_2_188"/>
          <p:cNvSpPr/>
          <p:nvPr/>
        </p:nvSpPr>
        <p:spPr>
          <a:xfrm>
            <a:off x="25" y="786799"/>
            <a:ext cx="9143982" cy="4423140"/>
          </a:xfrm>
          <a:prstGeom prst="flowChartDocument">
            <a:avLst/>
          </a:prstGeom>
          <a:solidFill>
            <a:srgbClr val="9D22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gd1c4010b94_2_188"/>
          <p:cNvSpPr/>
          <p:nvPr/>
        </p:nvSpPr>
        <p:spPr>
          <a:xfrm>
            <a:off x="25" y="482000"/>
            <a:ext cx="9143982" cy="4423140"/>
          </a:xfrm>
          <a:prstGeom prst="flowChartDocument">
            <a:avLst/>
          </a:prstGeom>
          <a:solidFill>
            <a:srgbClr val="0057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gd1c4010b94_2_18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" name="Google Shape;38;gd1c4010b94_2_188"/>
          <p:cNvSpPr txBox="1"/>
          <p:nvPr>
            <p:ph idx="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9" name="Google Shape;39;gd1c4010b94_2_188"/>
          <p:cNvSpPr txBox="1"/>
          <p:nvPr>
            <p:ph type="title"/>
          </p:nvPr>
        </p:nvSpPr>
        <p:spPr>
          <a:xfrm>
            <a:off x="552750" y="292625"/>
            <a:ext cx="5752500" cy="13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chivo"/>
              <a:buNone/>
              <a:defRPr b="1" sz="50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1" type="secHead">
  <p:cSld name="SECTION_HEADER">
    <p:bg>
      <p:bgPr>
        <a:solidFill>
          <a:srgbClr val="FFFFFF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d1c4010b94_2_196"/>
          <p:cNvSpPr/>
          <p:nvPr/>
        </p:nvSpPr>
        <p:spPr>
          <a:xfrm>
            <a:off x="0" y="0"/>
            <a:ext cx="9144000" cy="5143500"/>
          </a:xfrm>
          <a:prstGeom prst="homePlate">
            <a:avLst>
              <a:gd fmla="val 0" name="adj"/>
            </a:avLst>
          </a:prstGeom>
          <a:solidFill>
            <a:srgbClr val="0057B8"/>
          </a:solidFill>
          <a:ln cap="flat" cmpd="sng" w="9525">
            <a:solidFill>
              <a:srgbClr val="0057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gd1c4010b94_2_196"/>
          <p:cNvSpPr/>
          <p:nvPr/>
        </p:nvSpPr>
        <p:spPr>
          <a:xfrm>
            <a:off x="0" y="89750"/>
            <a:ext cx="9144000" cy="207600"/>
          </a:xfrm>
          <a:prstGeom prst="homePlate">
            <a:avLst>
              <a:gd fmla="val 0" name="adj"/>
            </a:avLst>
          </a:prstGeom>
          <a:solidFill>
            <a:srgbClr val="CB9700"/>
          </a:solidFill>
          <a:ln cap="flat" cmpd="sng" w="9525">
            <a:solidFill>
              <a:srgbClr val="0057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gd1c4010b94_2_196"/>
          <p:cNvSpPr/>
          <p:nvPr/>
        </p:nvSpPr>
        <p:spPr>
          <a:xfrm>
            <a:off x="0" y="445200"/>
            <a:ext cx="9144000" cy="4253100"/>
          </a:xfrm>
          <a:prstGeom prst="rect">
            <a:avLst/>
          </a:prstGeom>
          <a:solidFill>
            <a:srgbClr val="9D2235"/>
          </a:solidFill>
          <a:ln cap="flat" cmpd="sng" w="9525">
            <a:solidFill>
              <a:srgbClr val="9D22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gd1c4010b94_2_19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5" name="Google Shape;45;gd1c4010b94_2_196"/>
          <p:cNvSpPr txBox="1"/>
          <p:nvPr>
            <p:ph type="title"/>
          </p:nvPr>
        </p:nvSpPr>
        <p:spPr>
          <a:xfrm>
            <a:off x="552725" y="1699525"/>
            <a:ext cx="5016600" cy="13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chivo"/>
              <a:buNone/>
              <a:defRPr b="1" sz="4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6" name="Google Shape;46;gd1c4010b94_2_196"/>
          <p:cNvSpPr txBox="1"/>
          <p:nvPr>
            <p:ph idx="2" type="title"/>
          </p:nvPr>
        </p:nvSpPr>
        <p:spPr>
          <a:xfrm>
            <a:off x="433025" y="4028400"/>
            <a:ext cx="6500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chivo"/>
              <a:buNone/>
              <a:defRPr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7" name="Google Shape;47;gd1c4010b94_2_196"/>
          <p:cNvSpPr/>
          <p:nvPr/>
        </p:nvSpPr>
        <p:spPr>
          <a:xfrm>
            <a:off x="0" y="4781750"/>
            <a:ext cx="9144000" cy="207600"/>
          </a:xfrm>
          <a:prstGeom prst="homePlate">
            <a:avLst>
              <a:gd fmla="val 0" name="adj"/>
            </a:avLst>
          </a:prstGeom>
          <a:solidFill>
            <a:srgbClr val="CB9700"/>
          </a:solidFill>
          <a:ln cap="flat" cmpd="sng" w="9525">
            <a:solidFill>
              <a:srgbClr val="0057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solid Blue" type="tx">
  <p:cSld name="TITLE_AND_BOD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d1c4010b94_2_204"/>
          <p:cNvSpPr/>
          <p:nvPr/>
        </p:nvSpPr>
        <p:spPr>
          <a:xfrm>
            <a:off x="-20825" y="-10700"/>
            <a:ext cx="9164700" cy="5154300"/>
          </a:xfrm>
          <a:prstGeom prst="rect">
            <a:avLst/>
          </a:prstGeom>
          <a:solidFill>
            <a:srgbClr val="0057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gd1c4010b94_2_204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chivo"/>
              <a:buNone/>
              <a:defRPr b="1" sz="32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chivo"/>
              <a:buNone/>
              <a:defRPr b="1" sz="3200">
                <a:latin typeface="Archivo"/>
                <a:ea typeface="Archivo"/>
                <a:cs typeface="Archivo"/>
                <a:sym typeface="Archiv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chivo"/>
              <a:buNone/>
              <a:defRPr b="1" sz="3200">
                <a:latin typeface="Archivo"/>
                <a:ea typeface="Archivo"/>
                <a:cs typeface="Archivo"/>
                <a:sym typeface="Archiv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chivo"/>
              <a:buNone/>
              <a:defRPr b="1" sz="3200">
                <a:latin typeface="Archivo"/>
                <a:ea typeface="Archivo"/>
                <a:cs typeface="Archivo"/>
                <a:sym typeface="Archiv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chivo"/>
              <a:buNone/>
              <a:defRPr b="1" sz="3200">
                <a:latin typeface="Archivo"/>
                <a:ea typeface="Archivo"/>
                <a:cs typeface="Archivo"/>
                <a:sym typeface="Archiv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chivo"/>
              <a:buNone/>
              <a:defRPr b="1" sz="3200">
                <a:latin typeface="Archivo"/>
                <a:ea typeface="Archivo"/>
                <a:cs typeface="Archivo"/>
                <a:sym typeface="Archiv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chivo"/>
              <a:buNone/>
              <a:defRPr b="1" sz="3200">
                <a:latin typeface="Archivo"/>
                <a:ea typeface="Archivo"/>
                <a:cs typeface="Archivo"/>
                <a:sym typeface="Archiv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chivo"/>
              <a:buNone/>
              <a:defRPr b="1" sz="3200">
                <a:latin typeface="Archivo"/>
                <a:ea typeface="Archivo"/>
                <a:cs typeface="Archivo"/>
                <a:sym typeface="Archiv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chivo"/>
              <a:buNone/>
              <a:defRPr b="1" sz="3200"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51" name="Google Shape;51;gd1c4010b94_2_204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chivo Narrow"/>
              <a:buChar char="●"/>
              <a:defRPr sz="20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429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chivo Narrow"/>
              <a:buChar char="➤"/>
              <a:defRPr sz="18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indent="-3302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chivo Narrow"/>
              <a:buChar char="➢"/>
              <a:defRPr sz="16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chivo Narrow"/>
              <a:buChar char="●"/>
              <a:defRPr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chivo Narrow"/>
              <a:buChar char="○"/>
              <a:defRPr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chivo Narrow"/>
              <a:buChar char="■"/>
              <a:defRPr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chivo Narrow"/>
              <a:buChar char="●"/>
              <a:defRPr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chivo Narrow"/>
              <a:buChar char="○"/>
              <a:defRPr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Archivo Narrow"/>
              <a:buChar char="■"/>
              <a:defRPr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/>
        </p:txBody>
      </p:sp>
      <p:sp>
        <p:nvSpPr>
          <p:cNvPr id="52" name="Google Shape;52;gd1c4010b94_2_20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d1c4010b94_2_209"/>
          <p:cNvSpPr/>
          <p:nvPr/>
        </p:nvSpPr>
        <p:spPr>
          <a:xfrm>
            <a:off x="-9900" y="0"/>
            <a:ext cx="9163800" cy="953100"/>
          </a:xfrm>
          <a:prstGeom prst="rect">
            <a:avLst/>
          </a:prstGeom>
          <a:solidFill>
            <a:srgbClr val="0057B8"/>
          </a:solidFill>
          <a:ln cap="flat" cmpd="sng" w="9525">
            <a:solidFill>
              <a:srgbClr val="0057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gd1c4010b94_2_209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chivo"/>
              <a:buNone/>
              <a:defRPr b="1" sz="3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6" name="Google Shape;56;gd1c4010b94_2_209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Narrow"/>
              <a:buChar char="●"/>
              <a:defRPr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302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➤"/>
              <a:defRPr sz="1600"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indent="-3302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➢"/>
              <a:defRPr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●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●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/>
        </p:txBody>
      </p:sp>
      <p:sp>
        <p:nvSpPr>
          <p:cNvPr id="57" name="Google Shape;57;gd1c4010b94_2_20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8" name="Google Shape;58;gd1c4010b94_2_209"/>
          <p:cNvSpPr txBox="1"/>
          <p:nvPr>
            <p:ph idx="2" type="body"/>
          </p:nvPr>
        </p:nvSpPr>
        <p:spPr>
          <a:xfrm>
            <a:off x="4573300" y="1234050"/>
            <a:ext cx="39999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Narrow"/>
              <a:buChar char="●"/>
              <a:defRPr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302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➤"/>
              <a:defRPr sz="1600"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indent="-3302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➢"/>
              <a:defRPr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●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●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- blue bar" type="titleOnly">
  <p:cSld name="TITLE_ONL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d1c4010b94_2_215"/>
          <p:cNvSpPr/>
          <p:nvPr/>
        </p:nvSpPr>
        <p:spPr>
          <a:xfrm>
            <a:off x="-9900" y="0"/>
            <a:ext cx="9163800" cy="953100"/>
          </a:xfrm>
          <a:prstGeom prst="rect">
            <a:avLst/>
          </a:prstGeom>
          <a:solidFill>
            <a:srgbClr val="0057B8"/>
          </a:solidFill>
          <a:ln cap="flat" cmpd="sng" w="9525">
            <a:solidFill>
              <a:srgbClr val="0057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gd1c4010b94_2_215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chivo"/>
              <a:buNone/>
              <a:defRPr b="1" sz="3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2" name="Google Shape;62;gd1c4010b94_2_21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red bar">
  <p:cSld name="ONE_COLUM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d1c4010b94_2_219"/>
          <p:cNvSpPr/>
          <p:nvPr/>
        </p:nvSpPr>
        <p:spPr>
          <a:xfrm>
            <a:off x="-9900" y="0"/>
            <a:ext cx="9163800" cy="953100"/>
          </a:xfrm>
          <a:prstGeom prst="rect">
            <a:avLst/>
          </a:prstGeom>
          <a:solidFill>
            <a:srgbClr val="9D2235"/>
          </a:solidFill>
          <a:ln cap="flat" cmpd="sng" w="9525">
            <a:solidFill>
              <a:srgbClr val="9D22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gd1c4010b94_2_219"/>
          <p:cNvSpPr txBox="1"/>
          <p:nvPr>
            <p:ph type="title"/>
          </p:nvPr>
        </p:nvSpPr>
        <p:spPr>
          <a:xfrm>
            <a:off x="678725" y="98700"/>
            <a:ext cx="69492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chivo"/>
              <a:buNone/>
              <a:defRPr b="1" sz="3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6" name="Google Shape;66;gd1c4010b94_2_21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7" name="Google Shape;67;gd1c4010b94_2_219"/>
          <p:cNvSpPr txBox="1"/>
          <p:nvPr>
            <p:ph idx="1" type="body"/>
          </p:nvPr>
        </p:nvSpPr>
        <p:spPr>
          <a:xfrm>
            <a:off x="678725" y="1186175"/>
            <a:ext cx="39999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chivo Narrow"/>
              <a:buChar char="●"/>
              <a:defRPr sz="2400"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556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Archivo Narrow"/>
              <a:buChar char="➤"/>
              <a:defRPr sz="2000"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indent="-3429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chivo Narrow"/>
              <a:buChar char="➢"/>
              <a:defRPr sz="1800"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indent="-3302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●"/>
              <a:defRPr sz="1600"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○"/>
              <a:defRPr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●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blue bar 1">
  <p:cSld name="ONE_COLUMN_TEXT_1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d1c4010b94_2_224"/>
          <p:cNvSpPr/>
          <p:nvPr/>
        </p:nvSpPr>
        <p:spPr>
          <a:xfrm>
            <a:off x="-9900" y="0"/>
            <a:ext cx="9163800" cy="9531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gd1c4010b94_2_224"/>
          <p:cNvSpPr txBox="1"/>
          <p:nvPr>
            <p:ph type="title"/>
          </p:nvPr>
        </p:nvSpPr>
        <p:spPr>
          <a:xfrm>
            <a:off x="678725" y="98700"/>
            <a:ext cx="69492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chivo"/>
              <a:buNone/>
              <a:defRPr b="1" sz="3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1" name="Google Shape;71;gd1c4010b94_2_22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2" name="Google Shape;72;gd1c4010b94_2_224"/>
          <p:cNvSpPr txBox="1"/>
          <p:nvPr>
            <p:ph idx="1" type="body"/>
          </p:nvPr>
        </p:nvSpPr>
        <p:spPr>
          <a:xfrm>
            <a:off x="678725" y="1186175"/>
            <a:ext cx="39999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chivo Narrow"/>
              <a:buChar char="●"/>
              <a:defRPr sz="2400"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556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Archivo Narrow"/>
              <a:buChar char="➤"/>
              <a:defRPr sz="2000"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indent="-3429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chivo Narrow"/>
              <a:buChar char="➢"/>
              <a:defRPr sz="1800"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indent="-3302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●"/>
              <a:defRPr sz="1600"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○"/>
              <a:defRPr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●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1">
  <p:cSld name="MAIN_POINT_1">
    <p:bg>
      <p:bgPr>
        <a:solidFill>
          <a:srgbClr val="9D2235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d1c4010b94_2_229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rchivo"/>
              <a:buNone/>
              <a:defRPr b="1" sz="5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5" name="Google Shape;75;gd1c4010b94_2_22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6" name="Google Shape;76;gd1c4010b94_2_229"/>
          <p:cNvSpPr txBox="1"/>
          <p:nvPr>
            <p:ph idx="2" type="title"/>
          </p:nvPr>
        </p:nvSpPr>
        <p:spPr>
          <a:xfrm>
            <a:off x="532375" y="3526750"/>
            <a:ext cx="6500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chivo"/>
              <a:buNone/>
              <a:defRPr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2">
  <p:cSld name="MAIN_POINT_2">
    <p:bg>
      <p:bgPr>
        <a:solidFill>
          <a:srgbClr val="0057B8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d1c4010b94_2_235"/>
          <p:cNvSpPr txBox="1"/>
          <p:nvPr>
            <p:ph type="title"/>
          </p:nvPr>
        </p:nvSpPr>
        <p:spPr>
          <a:xfrm>
            <a:off x="458325" y="813575"/>
            <a:ext cx="5222700" cy="29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chivo"/>
              <a:buNone/>
              <a:defRPr b="1" sz="4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9" name="Google Shape;79;gd1c4010b94_2_23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0" name="Google Shape;80;gd1c4010b94_2_235"/>
          <p:cNvSpPr txBox="1"/>
          <p:nvPr>
            <p:ph idx="2" type="title"/>
          </p:nvPr>
        </p:nvSpPr>
        <p:spPr>
          <a:xfrm>
            <a:off x="458325" y="3127775"/>
            <a:ext cx="6500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chivo"/>
              <a:buNone/>
              <a:defRPr sz="34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d1c4010b94_2_239"/>
          <p:cNvSpPr/>
          <p:nvPr/>
        </p:nvSpPr>
        <p:spPr>
          <a:xfrm>
            <a:off x="-9900" y="-76200"/>
            <a:ext cx="9163800" cy="953100"/>
          </a:xfrm>
          <a:prstGeom prst="rect">
            <a:avLst/>
          </a:prstGeom>
          <a:solidFill>
            <a:srgbClr val="0057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gd1c4010b94_2_239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rchivo Narrow"/>
              <a:buNone/>
              <a:defRPr b="1" sz="4000"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4" name="Google Shape;84;gd1c4010b94_2_23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chivo Narrow"/>
              <a:buNone/>
              <a:defRPr sz="2100"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5" name="Google Shape;85;gd1c4010b94_2_239"/>
          <p:cNvSpPr txBox="1"/>
          <p:nvPr>
            <p:ph idx="2" type="body"/>
          </p:nvPr>
        </p:nvSpPr>
        <p:spPr>
          <a:xfrm>
            <a:off x="4907150" y="1202925"/>
            <a:ext cx="38694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Narrow"/>
              <a:buChar char="●"/>
              <a:defRPr sz="2000"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429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chivo Narrow"/>
              <a:buChar char="➤"/>
              <a:defRPr sz="1800"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indent="-3302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➢"/>
              <a:defRPr sz="1600"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●"/>
              <a:defRPr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○"/>
              <a:defRPr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■"/>
              <a:defRPr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●"/>
              <a:defRPr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○"/>
              <a:defRPr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Archivo Narrow"/>
              <a:buChar char="■"/>
              <a:defRPr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/>
        </p:txBody>
      </p:sp>
      <p:sp>
        <p:nvSpPr>
          <p:cNvPr id="86" name="Google Shape;86;gd1c4010b94_2_23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d1c4010b94_2_245"/>
          <p:cNvSpPr/>
          <p:nvPr/>
        </p:nvSpPr>
        <p:spPr>
          <a:xfrm>
            <a:off x="-9900" y="0"/>
            <a:ext cx="9163800" cy="953100"/>
          </a:xfrm>
          <a:prstGeom prst="rect">
            <a:avLst/>
          </a:prstGeom>
          <a:solidFill>
            <a:srgbClr val="0057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gd1c4010b94_2_245"/>
          <p:cNvSpPr txBox="1"/>
          <p:nvPr>
            <p:ph idx="1" type="body"/>
          </p:nvPr>
        </p:nvSpPr>
        <p:spPr>
          <a:xfrm>
            <a:off x="521250" y="4083650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Narrow"/>
              <a:buNone/>
              <a:defRPr>
                <a:latin typeface="Archivo Narrow"/>
                <a:ea typeface="Archivo Narrow"/>
                <a:cs typeface="Archivo Narrow"/>
                <a:sym typeface="Archivo Narrow"/>
              </a:defRPr>
            </a:lvl1pPr>
          </a:lstStyle>
          <a:p/>
        </p:txBody>
      </p:sp>
      <p:sp>
        <p:nvSpPr>
          <p:cNvPr id="90" name="Google Shape;90;gd1c4010b94_2_24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d1c4010b94_2_249"/>
          <p:cNvSpPr txBox="1"/>
          <p:nvPr>
            <p:ph hasCustomPrompt="1" type="title"/>
          </p:nvPr>
        </p:nvSpPr>
        <p:spPr>
          <a:xfrm>
            <a:off x="426000" y="1082225"/>
            <a:ext cx="8520600" cy="214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Archivo"/>
              <a:buNone/>
              <a:defRPr b="1" sz="14000">
                <a:latin typeface="Archivo"/>
                <a:ea typeface="Archivo"/>
                <a:cs typeface="Archivo"/>
                <a:sym typeface="Archiv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93" name="Google Shape;93;gd1c4010b94_2_249"/>
          <p:cNvSpPr txBox="1"/>
          <p:nvPr>
            <p:ph idx="1" type="body"/>
          </p:nvPr>
        </p:nvSpPr>
        <p:spPr>
          <a:xfrm>
            <a:off x="311700" y="3228425"/>
            <a:ext cx="8520600" cy="42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Narrow"/>
              <a:buChar char="●"/>
              <a:defRPr sz="2000"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3655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700"/>
              <a:buFont typeface="Archivo Narrow"/>
              <a:buChar char="➤"/>
              <a:defRPr sz="1700"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indent="-3302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➢"/>
              <a:defRPr sz="1600"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●"/>
              <a:defRPr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○"/>
              <a:defRPr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■"/>
              <a:defRPr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●"/>
              <a:defRPr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○"/>
              <a:defRPr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Archivo Narrow"/>
              <a:buChar char="■"/>
              <a:defRPr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/>
        </p:txBody>
      </p:sp>
      <p:sp>
        <p:nvSpPr>
          <p:cNvPr id="94" name="Google Shape;94;gd1c4010b94_2_24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2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d1c4010b94_2_25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97" name="Google Shape;97;gd1c4010b94_2_253"/>
          <p:cNvGrpSpPr/>
          <p:nvPr/>
        </p:nvGrpSpPr>
        <p:grpSpPr>
          <a:xfrm>
            <a:off x="-680620" y="0"/>
            <a:ext cx="9824620" cy="5384625"/>
            <a:chOff x="-220" y="0"/>
            <a:chExt cx="9824620" cy="5384625"/>
          </a:xfrm>
        </p:grpSpPr>
        <p:sp>
          <p:nvSpPr>
            <p:cNvPr id="98" name="Google Shape;98;gd1c4010b94_2_253"/>
            <p:cNvSpPr/>
            <p:nvPr/>
          </p:nvSpPr>
          <p:spPr>
            <a:xfrm>
              <a:off x="3938400" y="775725"/>
              <a:ext cx="5886000" cy="4608900"/>
            </a:xfrm>
            <a:prstGeom prst="triangle">
              <a:avLst>
                <a:gd fmla="val 100000" name="adj"/>
              </a:avLst>
            </a:prstGeom>
            <a:solidFill>
              <a:srgbClr val="CB9700"/>
            </a:solidFill>
            <a:ln cap="flat" cmpd="sng" w="9525">
              <a:solidFill>
                <a:srgbClr val="CB97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gd1c4010b94_2_253"/>
            <p:cNvSpPr/>
            <p:nvPr/>
          </p:nvSpPr>
          <p:spPr>
            <a:xfrm flipH="1" rot="361">
              <a:off x="50" y="76625"/>
              <a:ext cx="8574900" cy="5142600"/>
            </a:xfrm>
            <a:prstGeom prst="triangle">
              <a:avLst>
                <a:gd fmla="val 99821" name="adj"/>
              </a:avLst>
            </a:prstGeom>
            <a:solidFill>
              <a:srgbClr val="9D2235"/>
            </a:solidFill>
            <a:ln cap="flat" cmpd="sng" w="9525">
              <a:solidFill>
                <a:srgbClr val="9D223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gd1c4010b94_2_253"/>
            <p:cNvSpPr/>
            <p:nvPr/>
          </p:nvSpPr>
          <p:spPr>
            <a:xfrm>
              <a:off x="50" y="0"/>
              <a:ext cx="8916000" cy="3720000"/>
            </a:xfrm>
            <a:prstGeom prst="homePlate">
              <a:avLst>
                <a:gd fmla="val 84992" name="adj"/>
              </a:avLst>
            </a:prstGeom>
            <a:solidFill>
              <a:srgbClr val="0057B8"/>
            </a:solidFill>
            <a:ln cap="flat" cmpd="sng" w="9525">
              <a:solidFill>
                <a:srgbClr val="0057B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1" name="Google Shape;101;gd1c4010b94_2_253"/>
          <p:cNvSpPr txBox="1"/>
          <p:nvPr>
            <p:ph type="title"/>
          </p:nvPr>
        </p:nvSpPr>
        <p:spPr>
          <a:xfrm>
            <a:off x="1632400" y="1297937"/>
            <a:ext cx="5618700" cy="30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chivo"/>
              <a:buNone/>
              <a:defRPr b="1" sz="48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02" name="Google Shape;102;gd1c4010b94_2_253"/>
          <p:cNvSpPr txBox="1"/>
          <p:nvPr>
            <p:ph idx="2" type="title"/>
          </p:nvPr>
        </p:nvSpPr>
        <p:spPr>
          <a:xfrm>
            <a:off x="393150" y="3869850"/>
            <a:ext cx="6500700" cy="8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- blue horizontal bar" type="obj">
  <p:cSld name="OBJEC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d1c4010b94_2_261"/>
          <p:cNvSpPr/>
          <p:nvPr/>
        </p:nvSpPr>
        <p:spPr>
          <a:xfrm>
            <a:off x="-9900" y="-51750"/>
            <a:ext cx="2405700" cy="5247000"/>
          </a:xfrm>
          <a:prstGeom prst="rect">
            <a:avLst/>
          </a:prstGeom>
          <a:solidFill>
            <a:srgbClr val="0057B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gd1c4010b94_2_261"/>
          <p:cNvSpPr txBox="1"/>
          <p:nvPr>
            <p:ph idx="12" type="sldNum"/>
          </p:nvPr>
        </p:nvSpPr>
        <p:spPr>
          <a:xfrm>
            <a:off x="7885112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6" name="Google Shape;106;gd1c4010b94_2_261"/>
          <p:cNvSpPr txBox="1"/>
          <p:nvPr>
            <p:ph idx="1" type="body"/>
          </p:nvPr>
        </p:nvSpPr>
        <p:spPr>
          <a:xfrm>
            <a:off x="2572050" y="527200"/>
            <a:ext cx="58782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indent="-3810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➤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indent="-3810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➢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indent="-3810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indent="-3810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○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indent="-3810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■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indent="-3810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indent="-3810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○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indent="-3810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2400"/>
              <a:buFont typeface="Fira Sans Condensed"/>
              <a:buChar char="■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  <p:sp>
        <p:nvSpPr>
          <p:cNvPr id="107" name="Google Shape;107;gd1c4010b94_2_261"/>
          <p:cNvSpPr txBox="1"/>
          <p:nvPr>
            <p:ph type="title"/>
          </p:nvPr>
        </p:nvSpPr>
        <p:spPr>
          <a:xfrm>
            <a:off x="407400" y="620400"/>
            <a:ext cx="1571100" cy="27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ra Sans Condensed"/>
              <a:buNone/>
              <a:defRPr sz="3600"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- half horizontal bar 1">
  <p:cSld name="OBJECT_3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d1c4010b94_2_266"/>
          <p:cNvSpPr/>
          <p:nvPr/>
        </p:nvSpPr>
        <p:spPr>
          <a:xfrm>
            <a:off x="-9900" y="-51750"/>
            <a:ext cx="3667500" cy="5247000"/>
          </a:xfrm>
          <a:prstGeom prst="rect">
            <a:avLst/>
          </a:prstGeom>
          <a:solidFill>
            <a:srgbClr val="0057B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gd1c4010b94_2_266"/>
          <p:cNvSpPr txBox="1"/>
          <p:nvPr>
            <p:ph idx="12" type="sldNum"/>
          </p:nvPr>
        </p:nvSpPr>
        <p:spPr>
          <a:xfrm>
            <a:off x="7885112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1" name="Google Shape;111;gd1c4010b94_2_266"/>
          <p:cNvSpPr txBox="1"/>
          <p:nvPr>
            <p:ph idx="1" type="body"/>
          </p:nvPr>
        </p:nvSpPr>
        <p:spPr>
          <a:xfrm>
            <a:off x="4111250" y="527200"/>
            <a:ext cx="45792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indent="-3810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➤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indent="-3810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➢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indent="-3810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indent="-3810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○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indent="-3810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■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indent="-3810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indent="-3810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○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indent="-3810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2400"/>
              <a:buFont typeface="Fira Sans Condensed"/>
              <a:buChar char="■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  <p:sp>
        <p:nvSpPr>
          <p:cNvPr id="112" name="Google Shape;112;gd1c4010b94_2_266"/>
          <p:cNvSpPr txBox="1"/>
          <p:nvPr>
            <p:ph type="title"/>
          </p:nvPr>
        </p:nvSpPr>
        <p:spPr>
          <a:xfrm>
            <a:off x="407400" y="620400"/>
            <a:ext cx="2711400" cy="27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ra Sans Condensed"/>
              <a:buNone/>
              <a:defRPr sz="3600"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- half horizontal bar 1 1">
  <p:cSld name="OBJECT_3_1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d1c4010b94_2_271"/>
          <p:cNvSpPr/>
          <p:nvPr/>
        </p:nvSpPr>
        <p:spPr>
          <a:xfrm rot="-5400000">
            <a:off x="-817063" y="941425"/>
            <a:ext cx="5160325" cy="3260650"/>
          </a:xfrm>
          <a:prstGeom prst="flowChartOffpageConnector">
            <a:avLst/>
          </a:prstGeom>
          <a:solidFill>
            <a:srgbClr val="CB9700"/>
          </a:solidFill>
          <a:ln cap="flat" cmpd="sng" w="9525">
            <a:solidFill>
              <a:srgbClr val="CB97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d1c4010b94_2_271"/>
          <p:cNvSpPr txBox="1"/>
          <p:nvPr>
            <p:ph idx="12" type="sldNum"/>
          </p:nvPr>
        </p:nvSpPr>
        <p:spPr>
          <a:xfrm>
            <a:off x="7885112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6" name="Google Shape;116;gd1c4010b94_2_271"/>
          <p:cNvSpPr txBox="1"/>
          <p:nvPr>
            <p:ph idx="1" type="body"/>
          </p:nvPr>
        </p:nvSpPr>
        <p:spPr>
          <a:xfrm>
            <a:off x="4111250" y="1842975"/>
            <a:ext cx="4579200" cy="20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indent="-3810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➤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indent="-3810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➢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indent="-3810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indent="-3810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○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indent="-3810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■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indent="-3810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indent="-3810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○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indent="-3810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2400"/>
              <a:buFont typeface="Fira Sans Condensed"/>
              <a:buChar char="■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  <p:sp>
        <p:nvSpPr>
          <p:cNvPr id="117" name="Google Shape;117;gd1c4010b94_2_271"/>
          <p:cNvSpPr txBox="1"/>
          <p:nvPr>
            <p:ph type="title"/>
          </p:nvPr>
        </p:nvSpPr>
        <p:spPr>
          <a:xfrm>
            <a:off x="407400" y="620400"/>
            <a:ext cx="2711400" cy="27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ra Sans Condensed"/>
              <a:buNone/>
              <a:defRPr sz="3600"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  <p:sp>
        <p:nvSpPr>
          <p:cNvPr id="118" name="Google Shape;118;gd1c4010b94_2_271"/>
          <p:cNvSpPr/>
          <p:nvPr/>
        </p:nvSpPr>
        <p:spPr>
          <a:xfrm rot="-5400000">
            <a:off x="-949838" y="941438"/>
            <a:ext cx="5160325" cy="3260650"/>
          </a:xfrm>
          <a:prstGeom prst="flowChartOffpageConnector">
            <a:avLst/>
          </a:prstGeom>
          <a:solidFill>
            <a:srgbClr val="0057B8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gd1c4010b94_2_271"/>
          <p:cNvSpPr txBox="1"/>
          <p:nvPr>
            <p:ph idx="2" type="title"/>
          </p:nvPr>
        </p:nvSpPr>
        <p:spPr>
          <a:xfrm>
            <a:off x="407400" y="1203475"/>
            <a:ext cx="2456400" cy="27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ra Sans Condensed"/>
              <a:buNone/>
              <a:defRPr sz="3600"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- blue curve bar 1">
  <p:cSld name="OBJECT_2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d1c4010b94_2_278"/>
          <p:cNvSpPr txBox="1"/>
          <p:nvPr>
            <p:ph idx="12" type="sldNum"/>
          </p:nvPr>
        </p:nvSpPr>
        <p:spPr>
          <a:xfrm>
            <a:off x="7885112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22" name="Google Shape;122;gd1c4010b94_2_278"/>
          <p:cNvSpPr txBox="1"/>
          <p:nvPr>
            <p:ph idx="1" type="body"/>
          </p:nvPr>
        </p:nvSpPr>
        <p:spPr>
          <a:xfrm>
            <a:off x="2572050" y="527200"/>
            <a:ext cx="39999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indent="-3810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➤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indent="-3810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➢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indent="-3810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indent="-3810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○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indent="-3810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■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indent="-3810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indent="-3810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○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indent="-3810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2400"/>
              <a:buFont typeface="Fira Sans Condensed"/>
              <a:buChar char="■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  <p:sp>
        <p:nvSpPr>
          <p:cNvPr id="123" name="Google Shape;123;gd1c4010b94_2_278"/>
          <p:cNvSpPr txBox="1"/>
          <p:nvPr>
            <p:ph type="title"/>
          </p:nvPr>
        </p:nvSpPr>
        <p:spPr>
          <a:xfrm>
            <a:off x="407400" y="620400"/>
            <a:ext cx="1571100" cy="27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ra Sans Condensed"/>
              <a:buNone/>
              <a:defRPr sz="3600"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  <p:sp>
        <p:nvSpPr>
          <p:cNvPr id="124" name="Google Shape;124;gd1c4010b94_2_278"/>
          <p:cNvSpPr/>
          <p:nvPr/>
        </p:nvSpPr>
        <p:spPr>
          <a:xfrm rot="-5400000">
            <a:off x="-1309587" y="1224963"/>
            <a:ext cx="5160348" cy="2693574"/>
          </a:xfrm>
          <a:prstGeom prst="flowChartDocument">
            <a:avLst/>
          </a:prstGeom>
          <a:solidFill>
            <a:srgbClr val="0057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- small red horizontal bar">
  <p:cSld name="OBJECT_1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d1c4010b94_2_283"/>
          <p:cNvSpPr/>
          <p:nvPr/>
        </p:nvSpPr>
        <p:spPr>
          <a:xfrm>
            <a:off x="240025" y="122625"/>
            <a:ext cx="8705700" cy="658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d1c4010b94_2_283"/>
          <p:cNvSpPr txBox="1"/>
          <p:nvPr>
            <p:ph type="title"/>
          </p:nvPr>
        </p:nvSpPr>
        <p:spPr>
          <a:xfrm>
            <a:off x="240025" y="198825"/>
            <a:ext cx="87057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chivo"/>
              <a:buNone/>
              <a:defRPr b="1" sz="26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8" name="Google Shape;128;gd1c4010b94_2_283"/>
          <p:cNvSpPr txBox="1"/>
          <p:nvPr>
            <p:ph idx="12" type="sldNum"/>
          </p:nvPr>
        </p:nvSpPr>
        <p:spPr>
          <a:xfrm>
            <a:off x="7885112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29" name="Google Shape;129;gd1c4010b94_2_283"/>
          <p:cNvSpPr txBox="1"/>
          <p:nvPr>
            <p:ph idx="1" type="body"/>
          </p:nvPr>
        </p:nvSpPr>
        <p:spPr>
          <a:xfrm>
            <a:off x="1001675" y="1077650"/>
            <a:ext cx="39999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chivo Narrow"/>
              <a:buChar char="●"/>
              <a:defRPr sz="2400"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556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Archivo Narrow"/>
              <a:buChar char="➤"/>
              <a:defRPr sz="2000"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indent="-3429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chivo Narrow"/>
              <a:buChar char="➢"/>
              <a:defRPr sz="1800"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indent="-3302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●"/>
              <a:defRPr sz="1600"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●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- small blue horizontal bar">
  <p:cSld name="OBJECT_1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d1c4010b94_2_288"/>
          <p:cNvSpPr/>
          <p:nvPr/>
        </p:nvSpPr>
        <p:spPr>
          <a:xfrm>
            <a:off x="240025" y="122625"/>
            <a:ext cx="8705700" cy="658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gd1c4010b94_2_288"/>
          <p:cNvSpPr txBox="1"/>
          <p:nvPr>
            <p:ph type="title"/>
          </p:nvPr>
        </p:nvSpPr>
        <p:spPr>
          <a:xfrm>
            <a:off x="240025" y="198825"/>
            <a:ext cx="87057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chivo"/>
              <a:buNone/>
              <a:defRPr b="1" sz="26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3" name="Google Shape;133;gd1c4010b94_2_288"/>
          <p:cNvSpPr txBox="1"/>
          <p:nvPr>
            <p:ph idx="12" type="sldNum"/>
          </p:nvPr>
        </p:nvSpPr>
        <p:spPr>
          <a:xfrm>
            <a:off x="7885112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34" name="Google Shape;134;gd1c4010b94_2_288"/>
          <p:cNvSpPr txBox="1"/>
          <p:nvPr>
            <p:ph idx="1" type="body"/>
          </p:nvPr>
        </p:nvSpPr>
        <p:spPr>
          <a:xfrm>
            <a:off x="1001675" y="1077650"/>
            <a:ext cx="39999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chivo Narrow"/>
              <a:buChar char="●"/>
              <a:defRPr sz="2400"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556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Archivo Narrow"/>
              <a:buChar char="➤"/>
              <a:defRPr sz="2000"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indent="-3429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chivo Narrow"/>
              <a:buChar char="➢"/>
              <a:defRPr sz="1800"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indent="-3302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●"/>
              <a:defRPr sz="1600"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●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_1">
  <p:cSld name="BLANK_1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d1c4010b94_2_29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_1_1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emelia_icons.png" id="138" name="Google Shape;138;gd1c4010b94_2_295"/>
          <p:cNvPicPr preferRelativeResize="0"/>
          <p:nvPr/>
        </p:nvPicPr>
        <p:blipFill rotWithShape="1">
          <a:blip r:embed="rId2">
            <a:alphaModFix amt="40000"/>
          </a:blip>
          <a:srcRect b="30859" l="0" r="0" t="30860"/>
          <a:stretch/>
        </p:blipFill>
        <p:spPr>
          <a:xfrm>
            <a:off x="0" y="-1"/>
            <a:ext cx="9144000" cy="1968874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gd1c4010b94_2_295"/>
          <p:cNvSpPr txBox="1"/>
          <p:nvPr>
            <p:ph type="ctrTitle"/>
          </p:nvPr>
        </p:nvSpPr>
        <p:spPr>
          <a:xfrm>
            <a:off x="2786525" y="1968875"/>
            <a:ext cx="5859600" cy="276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color">
  <p:cSld name="BLANK_1_1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emelia_icons.png" id="141" name="Google Shape;141;gd1c4010b94_2_298"/>
          <p:cNvPicPr preferRelativeResize="0"/>
          <p:nvPr/>
        </p:nvPicPr>
        <p:blipFill rotWithShape="1">
          <a:blip r:embed="rId2">
            <a:alphaModFix amt="40000"/>
          </a:blip>
          <a:srcRect b="30859" l="0" r="0" t="30860"/>
          <a:stretch/>
        </p:blipFill>
        <p:spPr>
          <a:xfrm>
            <a:off x="0" y="-1"/>
            <a:ext cx="9144000" cy="1968874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gd1c4010b94_2_298"/>
          <p:cNvSpPr txBox="1"/>
          <p:nvPr/>
        </p:nvSpPr>
        <p:spPr>
          <a:xfrm>
            <a:off x="581750" y="223750"/>
            <a:ext cx="8025300" cy="14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1" i="0" sz="1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4"/>
          <p:cNvSpPr txBox="1"/>
          <p:nvPr>
            <p:ph type="title"/>
          </p:nvPr>
        </p:nvSpPr>
        <p:spPr>
          <a:xfrm>
            <a:off x="492975" y="36307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49" name="Google Shape;149;p14"/>
          <p:cNvSpPr txBox="1"/>
          <p:nvPr>
            <p:ph idx="1" type="body"/>
          </p:nvPr>
        </p:nvSpPr>
        <p:spPr>
          <a:xfrm>
            <a:off x="791450" y="1485900"/>
            <a:ext cx="7263300" cy="31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57B8"/>
              </a:buClr>
              <a:buSzPts val="2200"/>
              <a:buFont typeface="Archivo"/>
              <a:buChar char="■"/>
              <a:defRPr sz="2200">
                <a:latin typeface="Archivo"/>
                <a:ea typeface="Archivo"/>
                <a:cs typeface="Archivo"/>
                <a:sym typeface="Archivo"/>
              </a:defRPr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B9700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3pPr>
            <a:lvl4pPr indent="-3429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D2235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4pPr>
            <a:lvl5pPr indent="-3429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B9700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D2235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B9700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"/>
          <p:cNvSpPr txBox="1"/>
          <p:nvPr>
            <p:ph type="title"/>
          </p:nvPr>
        </p:nvSpPr>
        <p:spPr>
          <a:xfrm>
            <a:off x="498474" y="363071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chivo"/>
              <a:buNone/>
              <a:defRPr b="1">
                <a:latin typeface="Archivo"/>
                <a:ea typeface="Archivo"/>
                <a:cs typeface="Archivo"/>
                <a:sym typeface="Archiv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chivo"/>
              <a:buNone/>
              <a:defRPr b="1">
                <a:latin typeface="Archivo"/>
                <a:ea typeface="Archivo"/>
                <a:cs typeface="Archivo"/>
                <a:sym typeface="Archiv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chivo"/>
              <a:buNone/>
              <a:defRPr b="1">
                <a:latin typeface="Archivo"/>
                <a:ea typeface="Archivo"/>
                <a:cs typeface="Archivo"/>
                <a:sym typeface="Archiv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chivo"/>
              <a:buNone/>
              <a:defRPr b="1">
                <a:latin typeface="Archivo"/>
                <a:ea typeface="Archivo"/>
                <a:cs typeface="Archivo"/>
                <a:sym typeface="Archiv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chivo"/>
              <a:buNone/>
              <a:defRPr b="1">
                <a:latin typeface="Archivo"/>
                <a:ea typeface="Archivo"/>
                <a:cs typeface="Archivo"/>
                <a:sym typeface="Archiv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chivo"/>
              <a:buNone/>
              <a:defRPr b="1">
                <a:latin typeface="Archivo"/>
                <a:ea typeface="Archivo"/>
                <a:cs typeface="Archivo"/>
                <a:sym typeface="Archiv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chivo"/>
              <a:buNone/>
              <a:defRPr b="1">
                <a:latin typeface="Archivo"/>
                <a:ea typeface="Archivo"/>
                <a:cs typeface="Archivo"/>
                <a:sym typeface="Archiv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chivo"/>
              <a:buNone/>
              <a:defRPr b="1"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52" name="Google Shape;152;p15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3" name="Google Shape;153;p15"/>
          <p:cNvSpPr txBox="1"/>
          <p:nvPr>
            <p:ph idx="1" type="body"/>
          </p:nvPr>
        </p:nvSpPr>
        <p:spPr>
          <a:xfrm>
            <a:off x="791450" y="1485900"/>
            <a:ext cx="7263300" cy="31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57B8"/>
              </a:buClr>
              <a:buSzPts val="2200"/>
              <a:buFont typeface="Archivo"/>
              <a:buChar char="■"/>
              <a:defRPr sz="2200">
                <a:latin typeface="Archivo"/>
                <a:ea typeface="Archivo"/>
                <a:cs typeface="Archivo"/>
                <a:sym typeface="Archivo"/>
              </a:defRPr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B9700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3pPr>
            <a:lvl4pPr indent="-3429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D2235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4pPr>
            <a:lvl5pPr indent="-3429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B9700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D2235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B9700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1" type="obj">
  <p:cSld name="OBJEC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095c663a48_0_8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g2095c663a48_0_80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157" name="Google Shape;157;g2095c663a48_0_8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8" name="Google Shape;158;g2095c663a48_0_8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9" name="Google Shape;159;g2095c663a48_0_8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with 2 Pictures">
  <p:cSld name="Title Slide with 2 Pictures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7"/>
          <p:cNvSpPr txBox="1"/>
          <p:nvPr>
            <p:ph type="ctrTitle"/>
          </p:nvPr>
        </p:nvSpPr>
        <p:spPr>
          <a:xfrm>
            <a:off x="4800600" y="3468501"/>
            <a:ext cx="4038600" cy="7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Rockwell"/>
              <a:buNone/>
              <a:defRPr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17"/>
          <p:cNvSpPr txBox="1"/>
          <p:nvPr>
            <p:ph idx="1" type="subTitle"/>
          </p:nvPr>
        </p:nvSpPr>
        <p:spPr>
          <a:xfrm>
            <a:off x="4800600" y="4171949"/>
            <a:ext cx="4038600" cy="5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50"/>
              <a:buNone/>
              <a:defRPr sz="1400"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64" name="Google Shape;164;p17"/>
          <p:cNvSpPr txBox="1"/>
          <p:nvPr>
            <p:ph idx="10" type="dt"/>
          </p:nvPr>
        </p:nvSpPr>
        <p:spPr>
          <a:xfrm>
            <a:off x="4800600" y="4819230"/>
            <a:ext cx="1232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5" name="Google Shape;165;p17"/>
          <p:cNvSpPr txBox="1"/>
          <p:nvPr>
            <p:ph idx="11" type="ftr"/>
          </p:nvPr>
        </p:nvSpPr>
        <p:spPr>
          <a:xfrm>
            <a:off x="6311153" y="4819230"/>
            <a:ext cx="2617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6" name="Google Shape;166;p17"/>
          <p:cNvSpPr/>
          <p:nvPr/>
        </p:nvSpPr>
        <p:spPr>
          <a:xfrm>
            <a:off x="282575" y="171450"/>
            <a:ext cx="4235400" cy="3141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7" name="Google Shape;167;p17"/>
          <p:cNvSpPr/>
          <p:nvPr/>
        </p:nvSpPr>
        <p:spPr>
          <a:xfrm>
            <a:off x="6802438" y="171450"/>
            <a:ext cx="2057400" cy="1529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8" name="Google Shape;168;p17"/>
          <p:cNvSpPr/>
          <p:nvPr/>
        </p:nvSpPr>
        <p:spPr>
          <a:xfrm>
            <a:off x="4624388" y="1783080"/>
            <a:ext cx="2057400" cy="1529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9" name="Google Shape;169;p17"/>
          <p:cNvSpPr/>
          <p:nvPr>
            <p:ph idx="2" type="pic"/>
          </p:nvPr>
        </p:nvSpPr>
        <p:spPr>
          <a:xfrm>
            <a:off x="4624388" y="171450"/>
            <a:ext cx="1543200" cy="15294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17"/>
          <p:cNvSpPr/>
          <p:nvPr>
            <p:ph idx="3" type="pic"/>
          </p:nvPr>
        </p:nvSpPr>
        <p:spPr>
          <a:xfrm>
            <a:off x="6802438" y="1783080"/>
            <a:ext cx="1543200" cy="1529400"/>
          </a:xfrm>
          <a:prstGeom prst="rect">
            <a:avLst/>
          </a:prstGeom>
          <a:noFill/>
          <a:ln>
            <a:noFill/>
          </a:ln>
        </p:spPr>
      </p:sp>
      <p:sp>
        <p:nvSpPr>
          <p:cNvPr id="171" name="Google Shape;171;p17"/>
          <p:cNvSpPr txBox="1"/>
          <p:nvPr>
            <p:ph idx="4" type="body"/>
          </p:nvPr>
        </p:nvSpPr>
        <p:spPr>
          <a:xfrm>
            <a:off x="857250" y="1334621"/>
            <a:ext cx="3086100" cy="15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450"/>
              <a:buNone/>
              <a:defRPr sz="4600">
                <a:solidFill>
                  <a:schemeClr val="lt1"/>
                </a:solidFill>
              </a:defRPr>
            </a:lvl1pPr>
            <a:lvl2pPr indent="-28575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Char char="■"/>
              <a:defRPr sz="1200"/>
            </a:lvl2pPr>
            <a:lvl3pPr indent="-2762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50"/>
              <a:buChar char="■"/>
              <a:defRPr sz="1000"/>
            </a:lvl3pPr>
            <a:lvl4pPr indent="-271462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Char char="■"/>
              <a:defRPr sz="900"/>
            </a:lvl4pPr>
            <a:lvl5pPr indent="-271462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Char char="■"/>
              <a:defRPr sz="9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9pPr>
          </a:lstStyle>
          <a:p/>
        </p:txBody>
      </p:sp>
      <p:sp>
        <p:nvSpPr>
          <p:cNvPr id="172" name="Google Shape;172;p17"/>
          <p:cNvSpPr txBox="1"/>
          <p:nvPr/>
        </p:nvSpPr>
        <p:spPr>
          <a:xfrm>
            <a:off x="424891" y="131109"/>
            <a:ext cx="413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US" sz="54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8"/>
          <p:cNvSpPr/>
          <p:nvPr/>
        </p:nvSpPr>
        <p:spPr>
          <a:xfrm>
            <a:off x="658907" y="171450"/>
            <a:ext cx="8200800" cy="475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75" name="Google Shape;175;p18"/>
          <p:cNvSpPr txBox="1"/>
          <p:nvPr>
            <p:ph type="title"/>
          </p:nvPr>
        </p:nvSpPr>
        <p:spPr>
          <a:xfrm>
            <a:off x="2286000" y="2343150"/>
            <a:ext cx="56388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ckwell"/>
              <a:buNone/>
              <a:defRPr b="0" sz="320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18"/>
          <p:cNvSpPr txBox="1"/>
          <p:nvPr>
            <p:ph idx="1" type="body"/>
          </p:nvPr>
        </p:nvSpPr>
        <p:spPr>
          <a:xfrm>
            <a:off x="2286000" y="3371850"/>
            <a:ext cx="56388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50"/>
              <a:buNone/>
              <a:defRPr sz="1400" cap="none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5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5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05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05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05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05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77" name="Google Shape;177;p18"/>
          <p:cNvSpPr txBox="1"/>
          <p:nvPr>
            <p:ph idx="10" type="dt"/>
          </p:nvPr>
        </p:nvSpPr>
        <p:spPr>
          <a:xfrm>
            <a:off x="658906" y="4686581"/>
            <a:ext cx="1474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8" name="Google Shape;178;p18"/>
          <p:cNvSpPr txBox="1"/>
          <p:nvPr>
            <p:ph idx="11" type="ftr"/>
          </p:nvPr>
        </p:nvSpPr>
        <p:spPr>
          <a:xfrm>
            <a:off x="2286000" y="4686581"/>
            <a:ext cx="5638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9" name="Google Shape;179;p18"/>
          <p:cNvSpPr txBox="1"/>
          <p:nvPr>
            <p:ph idx="12" type="sldNum"/>
          </p:nvPr>
        </p:nvSpPr>
        <p:spPr>
          <a:xfrm>
            <a:off x="8305800" y="4686581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0" name="Google Shape;180;p18"/>
          <p:cNvSpPr txBox="1"/>
          <p:nvPr/>
        </p:nvSpPr>
        <p:spPr>
          <a:xfrm>
            <a:off x="2003612" y="2333066"/>
            <a:ext cx="261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8"/>
          <p:cNvSpPr/>
          <p:nvPr/>
        </p:nvSpPr>
        <p:spPr>
          <a:xfrm>
            <a:off x="285750" y="171450"/>
            <a:ext cx="212700" cy="4758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9"/>
          <p:cNvSpPr/>
          <p:nvPr/>
        </p:nvSpPr>
        <p:spPr>
          <a:xfrm>
            <a:off x="8210550" y="211931"/>
            <a:ext cx="642000" cy="1200300"/>
          </a:xfrm>
          <a:prstGeom prst="rect">
            <a:avLst/>
          </a:prstGeom>
          <a:solidFill>
            <a:srgbClr val="9D223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84" name="Google Shape;184;p19"/>
          <p:cNvSpPr/>
          <p:nvPr/>
        </p:nvSpPr>
        <p:spPr>
          <a:xfrm>
            <a:off x="8068235" y="211931"/>
            <a:ext cx="91500" cy="1200300"/>
          </a:xfrm>
          <a:prstGeom prst="rect">
            <a:avLst/>
          </a:prstGeom>
          <a:solidFill>
            <a:srgbClr val="CB97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85" name="Google Shape;185;p19"/>
          <p:cNvSpPr txBox="1"/>
          <p:nvPr>
            <p:ph type="title"/>
          </p:nvPr>
        </p:nvSpPr>
        <p:spPr>
          <a:xfrm>
            <a:off x="498474" y="363071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19"/>
          <p:cNvSpPr txBox="1"/>
          <p:nvPr>
            <p:ph idx="1" type="body"/>
          </p:nvPr>
        </p:nvSpPr>
        <p:spPr>
          <a:xfrm>
            <a:off x="498518" y="1489472"/>
            <a:ext cx="3657600" cy="31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187" name="Google Shape;187;p19"/>
          <p:cNvSpPr txBox="1"/>
          <p:nvPr>
            <p:ph idx="2" type="body"/>
          </p:nvPr>
        </p:nvSpPr>
        <p:spPr>
          <a:xfrm>
            <a:off x="4399878" y="1489472"/>
            <a:ext cx="3657600" cy="31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188" name="Google Shape;188;p19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/>
          <p:nvPr/>
        </p:nvSpPr>
        <p:spPr>
          <a:xfrm>
            <a:off x="8166847" y="211931"/>
            <a:ext cx="685800" cy="120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91" name="Google Shape;191;p20"/>
          <p:cNvSpPr txBox="1"/>
          <p:nvPr/>
        </p:nvSpPr>
        <p:spPr>
          <a:xfrm>
            <a:off x="223185" y="171450"/>
            <a:ext cx="261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0"/>
          <p:cNvSpPr txBox="1"/>
          <p:nvPr>
            <p:ph type="title"/>
          </p:nvPr>
        </p:nvSpPr>
        <p:spPr>
          <a:xfrm>
            <a:off x="498474" y="363071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20"/>
          <p:cNvSpPr txBox="1"/>
          <p:nvPr>
            <p:ph idx="1" type="body"/>
          </p:nvPr>
        </p:nvSpPr>
        <p:spPr>
          <a:xfrm>
            <a:off x="497541" y="1835524"/>
            <a:ext cx="3657600" cy="27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048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6pPr>
            <a:lvl7pPr indent="-3048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7pPr>
            <a:lvl8pPr indent="-3048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8pPr>
            <a:lvl9pPr indent="-3048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/>
        </p:txBody>
      </p:sp>
      <p:sp>
        <p:nvSpPr>
          <p:cNvPr id="194" name="Google Shape;194;p20"/>
          <p:cNvSpPr txBox="1"/>
          <p:nvPr>
            <p:ph idx="2" type="body"/>
          </p:nvPr>
        </p:nvSpPr>
        <p:spPr>
          <a:xfrm>
            <a:off x="4399878" y="1835524"/>
            <a:ext cx="3657600" cy="27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048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6pPr>
            <a:lvl7pPr indent="-3048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7pPr>
            <a:lvl8pPr indent="-3048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8pPr>
            <a:lvl9pPr indent="-3048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/>
        </p:txBody>
      </p:sp>
      <p:sp>
        <p:nvSpPr>
          <p:cNvPr id="195" name="Google Shape;195;p20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6" name="Google Shape;196;p20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7" name="Google Shape;197;p20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8" name="Google Shape;198;p20"/>
          <p:cNvSpPr txBox="1"/>
          <p:nvPr>
            <p:ph idx="3" type="body"/>
          </p:nvPr>
        </p:nvSpPr>
        <p:spPr>
          <a:xfrm>
            <a:off x="497541" y="1553135"/>
            <a:ext cx="3657600" cy="242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91425" spcFirstLastPara="1" rIns="91425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5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9pPr>
          </a:lstStyle>
          <a:p/>
        </p:txBody>
      </p:sp>
      <p:sp>
        <p:nvSpPr>
          <p:cNvPr id="199" name="Google Shape;199;p20"/>
          <p:cNvSpPr txBox="1"/>
          <p:nvPr>
            <p:ph idx="4" type="body"/>
          </p:nvPr>
        </p:nvSpPr>
        <p:spPr>
          <a:xfrm>
            <a:off x="4399878" y="1553135"/>
            <a:ext cx="3657600" cy="242100"/>
          </a:xfrm>
          <a:prstGeom prst="rect">
            <a:avLst/>
          </a:prstGeom>
          <a:solidFill>
            <a:srgbClr val="A2A2C1"/>
          </a:solidFill>
          <a:ln>
            <a:noFill/>
          </a:ln>
        </p:spPr>
        <p:txBody>
          <a:bodyPr anchorCtr="0" anchor="ctr" bIns="0" lIns="91425" spcFirstLastPara="1" rIns="91425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5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Content, Top and Bottom">
  <p:cSld name="2 Content, Top and Bottom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1"/>
          <p:cNvSpPr txBox="1"/>
          <p:nvPr/>
        </p:nvSpPr>
        <p:spPr>
          <a:xfrm>
            <a:off x="223185" y="171450"/>
            <a:ext cx="261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1"/>
          <p:cNvSpPr txBox="1"/>
          <p:nvPr>
            <p:ph type="title"/>
          </p:nvPr>
        </p:nvSpPr>
        <p:spPr>
          <a:xfrm>
            <a:off x="498474" y="363071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>
            <p:ph idx="1" type="body"/>
          </p:nvPr>
        </p:nvSpPr>
        <p:spPr>
          <a:xfrm>
            <a:off x="498517" y="1489472"/>
            <a:ext cx="7569300" cy="14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204" name="Google Shape;204;p21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5" name="Google Shape;205;p21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6" name="Google Shape;206;p21"/>
          <p:cNvSpPr txBox="1"/>
          <p:nvPr>
            <p:ph idx="2" type="body"/>
          </p:nvPr>
        </p:nvSpPr>
        <p:spPr>
          <a:xfrm>
            <a:off x="498517" y="3123724"/>
            <a:ext cx="7569300" cy="14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207" name="Google Shape;207;p21"/>
          <p:cNvSpPr/>
          <p:nvPr/>
        </p:nvSpPr>
        <p:spPr>
          <a:xfrm>
            <a:off x="8166847" y="211931"/>
            <a:ext cx="685800" cy="120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08" name="Google Shape;208;p21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ntent">
  <p:cSld name="3 Content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2"/>
          <p:cNvSpPr/>
          <p:nvPr/>
        </p:nvSpPr>
        <p:spPr>
          <a:xfrm>
            <a:off x="8166847" y="211931"/>
            <a:ext cx="685800" cy="120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11" name="Google Shape;211;p22"/>
          <p:cNvSpPr txBox="1"/>
          <p:nvPr/>
        </p:nvSpPr>
        <p:spPr>
          <a:xfrm>
            <a:off x="223185" y="171450"/>
            <a:ext cx="261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22"/>
          <p:cNvSpPr txBox="1"/>
          <p:nvPr>
            <p:ph type="title"/>
          </p:nvPr>
        </p:nvSpPr>
        <p:spPr>
          <a:xfrm>
            <a:off x="498474" y="363071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22"/>
          <p:cNvSpPr txBox="1"/>
          <p:nvPr>
            <p:ph idx="1" type="body"/>
          </p:nvPr>
        </p:nvSpPr>
        <p:spPr>
          <a:xfrm>
            <a:off x="4410075" y="1489472"/>
            <a:ext cx="3657600" cy="14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214" name="Google Shape;214;p22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5" name="Google Shape;215;p22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6" name="Google Shape;216;p22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7" name="Google Shape;217;p22"/>
          <p:cNvSpPr txBox="1"/>
          <p:nvPr>
            <p:ph idx="2" type="body"/>
          </p:nvPr>
        </p:nvSpPr>
        <p:spPr>
          <a:xfrm>
            <a:off x="498518" y="1489472"/>
            <a:ext cx="3657600" cy="31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218" name="Google Shape;218;p22"/>
          <p:cNvSpPr txBox="1"/>
          <p:nvPr>
            <p:ph idx="3" type="body"/>
          </p:nvPr>
        </p:nvSpPr>
        <p:spPr>
          <a:xfrm>
            <a:off x="4410075" y="3127248"/>
            <a:ext cx="3657600" cy="14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Content">
  <p:cSld name="4 Content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3"/>
          <p:cNvSpPr/>
          <p:nvPr/>
        </p:nvSpPr>
        <p:spPr>
          <a:xfrm>
            <a:off x="8166847" y="211931"/>
            <a:ext cx="685800" cy="120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21" name="Google Shape;221;p23"/>
          <p:cNvSpPr txBox="1"/>
          <p:nvPr/>
        </p:nvSpPr>
        <p:spPr>
          <a:xfrm>
            <a:off x="223185" y="171450"/>
            <a:ext cx="261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3"/>
          <p:cNvSpPr txBox="1"/>
          <p:nvPr>
            <p:ph type="title"/>
          </p:nvPr>
        </p:nvSpPr>
        <p:spPr>
          <a:xfrm>
            <a:off x="498474" y="363071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23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4" name="Google Shape;224;p23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5" name="Google Shape;225;p23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6" name="Google Shape;226;p23"/>
          <p:cNvSpPr txBox="1"/>
          <p:nvPr>
            <p:ph idx="1" type="body"/>
          </p:nvPr>
        </p:nvSpPr>
        <p:spPr>
          <a:xfrm>
            <a:off x="502920" y="1489472"/>
            <a:ext cx="3657300" cy="14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227" name="Google Shape;227;p23"/>
          <p:cNvSpPr txBox="1"/>
          <p:nvPr>
            <p:ph idx="2" type="body"/>
          </p:nvPr>
        </p:nvSpPr>
        <p:spPr>
          <a:xfrm>
            <a:off x="502920" y="3123724"/>
            <a:ext cx="3657300" cy="14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228" name="Google Shape;228;p23"/>
          <p:cNvSpPr txBox="1"/>
          <p:nvPr>
            <p:ph idx="3" type="body"/>
          </p:nvPr>
        </p:nvSpPr>
        <p:spPr>
          <a:xfrm>
            <a:off x="4410075" y="1489472"/>
            <a:ext cx="3657600" cy="14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229" name="Google Shape;229;p23"/>
          <p:cNvSpPr txBox="1"/>
          <p:nvPr>
            <p:ph idx="4" type="body"/>
          </p:nvPr>
        </p:nvSpPr>
        <p:spPr>
          <a:xfrm>
            <a:off x="4410075" y="3127248"/>
            <a:ext cx="3657600" cy="14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4"/>
          <p:cNvSpPr/>
          <p:nvPr/>
        </p:nvSpPr>
        <p:spPr>
          <a:xfrm>
            <a:off x="8166847" y="211930"/>
            <a:ext cx="685800" cy="22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32" name="Google Shape;232;p24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3" name="Google Shape;233;p24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4" name="Google Shape;234;p24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5"/>
          <p:cNvSpPr/>
          <p:nvPr/>
        </p:nvSpPr>
        <p:spPr>
          <a:xfrm>
            <a:off x="282575" y="171450"/>
            <a:ext cx="3451200" cy="475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37" name="Google Shape;237;p25"/>
          <p:cNvSpPr txBox="1"/>
          <p:nvPr>
            <p:ph type="title"/>
          </p:nvPr>
        </p:nvSpPr>
        <p:spPr>
          <a:xfrm>
            <a:off x="380555" y="1928813"/>
            <a:ext cx="32553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Rockwell"/>
              <a:buNone/>
              <a:defRPr b="0" sz="2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25"/>
          <p:cNvSpPr txBox="1"/>
          <p:nvPr>
            <p:ph idx="1" type="body"/>
          </p:nvPr>
        </p:nvSpPr>
        <p:spPr>
          <a:xfrm>
            <a:off x="4168775" y="204788"/>
            <a:ext cx="45975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2385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00"/>
              <a:buChar char="■"/>
              <a:defRPr sz="2000"/>
            </a:lvl6pPr>
            <a:lvl7pPr indent="-32385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00"/>
              <a:buChar char="■"/>
              <a:defRPr sz="2000"/>
            </a:lvl7pPr>
            <a:lvl8pPr indent="-32385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00"/>
              <a:buChar char="■"/>
              <a:defRPr sz="2000"/>
            </a:lvl8pPr>
            <a:lvl9pPr indent="-32385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00"/>
              <a:buChar char="■"/>
              <a:defRPr sz="2000"/>
            </a:lvl9pPr>
          </a:lstStyle>
          <a:p/>
        </p:txBody>
      </p:sp>
      <p:sp>
        <p:nvSpPr>
          <p:cNvPr id="239" name="Google Shape;239;p25"/>
          <p:cNvSpPr txBox="1"/>
          <p:nvPr>
            <p:ph idx="2" type="body"/>
          </p:nvPr>
        </p:nvSpPr>
        <p:spPr>
          <a:xfrm>
            <a:off x="381093" y="2800350"/>
            <a:ext cx="3255300" cy="17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5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9pPr>
          </a:lstStyle>
          <a:p/>
        </p:txBody>
      </p:sp>
      <p:sp>
        <p:nvSpPr>
          <p:cNvPr id="240" name="Google Shape;240;p25"/>
          <p:cNvSpPr txBox="1"/>
          <p:nvPr>
            <p:ph idx="10" type="dt"/>
          </p:nvPr>
        </p:nvSpPr>
        <p:spPr>
          <a:xfrm>
            <a:off x="7391399" y="4817689"/>
            <a:ext cx="1537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1" name="Google Shape;241;p25"/>
          <p:cNvSpPr txBox="1"/>
          <p:nvPr>
            <p:ph idx="11" type="ftr"/>
          </p:nvPr>
        </p:nvSpPr>
        <p:spPr>
          <a:xfrm>
            <a:off x="3859305" y="4817689"/>
            <a:ext cx="3316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2" name="Google Shape;242;p25"/>
          <p:cNvSpPr txBox="1"/>
          <p:nvPr/>
        </p:nvSpPr>
        <p:spPr>
          <a:xfrm>
            <a:off x="424891" y="131109"/>
            <a:ext cx="413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US" sz="54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/>
          <p:nvPr/>
        </p:nvSpPr>
        <p:spPr>
          <a:xfrm>
            <a:off x="8166847" y="211930"/>
            <a:ext cx="685800" cy="22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45" name="Google Shape;245;p26"/>
          <p:cNvSpPr txBox="1"/>
          <p:nvPr>
            <p:ph type="title"/>
          </p:nvPr>
        </p:nvSpPr>
        <p:spPr>
          <a:xfrm>
            <a:off x="4169404" y="2343150"/>
            <a:ext cx="3898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Rockwell"/>
              <a:buNone/>
              <a:defRPr b="0"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6" name="Google Shape;246;p26"/>
          <p:cNvSpPr/>
          <p:nvPr>
            <p:ph idx="2" type="pic"/>
          </p:nvPr>
        </p:nvSpPr>
        <p:spPr>
          <a:xfrm>
            <a:off x="277906" y="171450"/>
            <a:ext cx="3460800" cy="4758900"/>
          </a:xfrm>
          <a:prstGeom prst="rect">
            <a:avLst/>
          </a:prstGeom>
          <a:noFill/>
          <a:ln>
            <a:noFill/>
          </a:ln>
        </p:spPr>
      </p:sp>
      <p:sp>
        <p:nvSpPr>
          <p:cNvPr id="247" name="Google Shape;247;p26"/>
          <p:cNvSpPr txBox="1"/>
          <p:nvPr>
            <p:ph idx="1" type="body"/>
          </p:nvPr>
        </p:nvSpPr>
        <p:spPr>
          <a:xfrm>
            <a:off x="4169404" y="2996803"/>
            <a:ext cx="3898200" cy="16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5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9pPr>
          </a:lstStyle>
          <a:p/>
        </p:txBody>
      </p:sp>
      <p:sp>
        <p:nvSpPr>
          <p:cNvPr id="248" name="Google Shape;248;p26"/>
          <p:cNvSpPr txBox="1"/>
          <p:nvPr>
            <p:ph idx="10" type="dt"/>
          </p:nvPr>
        </p:nvSpPr>
        <p:spPr>
          <a:xfrm>
            <a:off x="7391399" y="4817689"/>
            <a:ext cx="1537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9" name="Google Shape;249;p26"/>
          <p:cNvSpPr txBox="1"/>
          <p:nvPr>
            <p:ph idx="11" type="ftr"/>
          </p:nvPr>
        </p:nvSpPr>
        <p:spPr>
          <a:xfrm>
            <a:off x="4191000" y="4817689"/>
            <a:ext cx="3005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0" name="Google Shape;250;p26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1" name="Google Shape;251;p26"/>
          <p:cNvSpPr txBox="1"/>
          <p:nvPr/>
        </p:nvSpPr>
        <p:spPr>
          <a:xfrm>
            <a:off x="3990110" y="2528048"/>
            <a:ext cx="220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above Caption">
  <p:cSld name="Picture above Caption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7"/>
          <p:cNvSpPr txBox="1"/>
          <p:nvPr>
            <p:ph type="title"/>
          </p:nvPr>
        </p:nvSpPr>
        <p:spPr>
          <a:xfrm>
            <a:off x="506505" y="3318062"/>
            <a:ext cx="6191100" cy="625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Rockwell"/>
              <a:buNone/>
              <a:defRPr b="0"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" name="Google Shape;254;p27"/>
          <p:cNvSpPr/>
          <p:nvPr>
            <p:ph idx="2" type="pic"/>
          </p:nvPr>
        </p:nvSpPr>
        <p:spPr>
          <a:xfrm>
            <a:off x="277905" y="171450"/>
            <a:ext cx="6378300" cy="3141000"/>
          </a:xfrm>
          <a:prstGeom prst="rect">
            <a:avLst/>
          </a:prstGeom>
          <a:noFill/>
          <a:ln>
            <a:noFill/>
          </a:ln>
        </p:spPr>
      </p:sp>
      <p:sp>
        <p:nvSpPr>
          <p:cNvPr id="255" name="Google Shape;255;p27"/>
          <p:cNvSpPr txBox="1"/>
          <p:nvPr>
            <p:ph idx="1" type="body"/>
          </p:nvPr>
        </p:nvSpPr>
        <p:spPr>
          <a:xfrm>
            <a:off x="506505" y="3943349"/>
            <a:ext cx="6191100" cy="6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5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9pPr>
          </a:lstStyle>
          <a:p/>
        </p:txBody>
      </p:sp>
      <p:sp>
        <p:nvSpPr>
          <p:cNvPr id="256" name="Google Shape;256;p27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7" name="Google Shape;257;p27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8" name="Google Shape;258;p27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9" name="Google Shape;259;p27"/>
          <p:cNvSpPr/>
          <p:nvPr/>
        </p:nvSpPr>
        <p:spPr>
          <a:xfrm>
            <a:off x="6802438" y="171450"/>
            <a:ext cx="2057400" cy="1529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60" name="Google Shape;260;p27"/>
          <p:cNvSpPr/>
          <p:nvPr/>
        </p:nvSpPr>
        <p:spPr>
          <a:xfrm>
            <a:off x="6802438" y="1783080"/>
            <a:ext cx="2057400" cy="1529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61" name="Google Shape;261;p27"/>
          <p:cNvSpPr txBox="1"/>
          <p:nvPr/>
        </p:nvSpPr>
        <p:spPr>
          <a:xfrm>
            <a:off x="327212" y="3474594"/>
            <a:ext cx="220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Pictures with Caption">
  <p:cSld name="2 Pictures with Caption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8"/>
          <p:cNvSpPr/>
          <p:nvPr/>
        </p:nvSpPr>
        <p:spPr>
          <a:xfrm>
            <a:off x="282574" y="171450"/>
            <a:ext cx="6387300" cy="475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64" name="Google Shape;264;p28"/>
          <p:cNvSpPr txBox="1"/>
          <p:nvPr>
            <p:ph type="title"/>
          </p:nvPr>
        </p:nvSpPr>
        <p:spPr>
          <a:xfrm>
            <a:off x="380554" y="1928813"/>
            <a:ext cx="61815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Rockwell"/>
              <a:buNone/>
              <a:defRPr b="0" sz="2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5" name="Google Shape;265;p28"/>
          <p:cNvSpPr txBox="1"/>
          <p:nvPr>
            <p:ph idx="1" type="body"/>
          </p:nvPr>
        </p:nvSpPr>
        <p:spPr>
          <a:xfrm>
            <a:off x="381094" y="2800350"/>
            <a:ext cx="6179700" cy="17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5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9pPr>
          </a:lstStyle>
          <a:p/>
        </p:txBody>
      </p:sp>
      <p:sp>
        <p:nvSpPr>
          <p:cNvPr id="266" name="Google Shape;266;p28"/>
          <p:cNvSpPr txBox="1"/>
          <p:nvPr>
            <p:ph idx="10" type="dt"/>
          </p:nvPr>
        </p:nvSpPr>
        <p:spPr>
          <a:xfrm>
            <a:off x="5212262" y="4676705"/>
            <a:ext cx="1348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7" name="Google Shape;267;p28"/>
          <p:cNvSpPr txBox="1"/>
          <p:nvPr>
            <p:ph idx="11" type="ftr"/>
          </p:nvPr>
        </p:nvSpPr>
        <p:spPr>
          <a:xfrm>
            <a:off x="381095" y="4676705"/>
            <a:ext cx="4648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8" name="Google Shape;268;p28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9" name="Google Shape;269;p28"/>
          <p:cNvSpPr txBox="1"/>
          <p:nvPr/>
        </p:nvSpPr>
        <p:spPr>
          <a:xfrm>
            <a:off x="424891" y="131109"/>
            <a:ext cx="413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US" sz="54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28"/>
          <p:cNvSpPr/>
          <p:nvPr/>
        </p:nvSpPr>
        <p:spPr>
          <a:xfrm>
            <a:off x="6802438" y="171450"/>
            <a:ext cx="2057400" cy="1529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71" name="Google Shape;271;p28"/>
          <p:cNvSpPr/>
          <p:nvPr>
            <p:ph idx="2" type="pic"/>
          </p:nvPr>
        </p:nvSpPr>
        <p:spPr>
          <a:xfrm>
            <a:off x="6802438" y="1781205"/>
            <a:ext cx="1543200" cy="1529400"/>
          </a:xfrm>
          <a:prstGeom prst="rect">
            <a:avLst/>
          </a:prstGeom>
          <a:noFill/>
          <a:ln>
            <a:noFill/>
          </a:ln>
        </p:spPr>
      </p:sp>
      <p:sp>
        <p:nvSpPr>
          <p:cNvPr id="272" name="Google Shape;272;p28"/>
          <p:cNvSpPr/>
          <p:nvPr>
            <p:ph idx="3" type="pic"/>
          </p:nvPr>
        </p:nvSpPr>
        <p:spPr>
          <a:xfrm>
            <a:off x="6802438" y="3401568"/>
            <a:ext cx="1543200" cy="1529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s with Caption">
  <p:cSld name="3 Pictures with Caption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9"/>
          <p:cNvSpPr/>
          <p:nvPr/>
        </p:nvSpPr>
        <p:spPr>
          <a:xfrm>
            <a:off x="282575" y="171450"/>
            <a:ext cx="4235400" cy="475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75" name="Google Shape;275;p29"/>
          <p:cNvSpPr txBox="1"/>
          <p:nvPr>
            <p:ph type="title"/>
          </p:nvPr>
        </p:nvSpPr>
        <p:spPr>
          <a:xfrm>
            <a:off x="380554" y="1928813"/>
            <a:ext cx="40167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Rockwell"/>
              <a:buNone/>
              <a:defRPr b="0" sz="2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6" name="Google Shape;276;p29"/>
          <p:cNvSpPr txBox="1"/>
          <p:nvPr>
            <p:ph idx="1" type="body"/>
          </p:nvPr>
        </p:nvSpPr>
        <p:spPr>
          <a:xfrm>
            <a:off x="381094" y="2800350"/>
            <a:ext cx="4015200" cy="17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5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9pPr>
          </a:lstStyle>
          <a:p/>
        </p:txBody>
      </p:sp>
      <p:sp>
        <p:nvSpPr>
          <p:cNvPr id="277" name="Google Shape;277;p29"/>
          <p:cNvSpPr txBox="1"/>
          <p:nvPr>
            <p:ph idx="10" type="dt"/>
          </p:nvPr>
        </p:nvSpPr>
        <p:spPr>
          <a:xfrm>
            <a:off x="3048000" y="4676705"/>
            <a:ext cx="1348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8" name="Google Shape;278;p29"/>
          <p:cNvSpPr txBox="1"/>
          <p:nvPr>
            <p:ph idx="11" type="ftr"/>
          </p:nvPr>
        </p:nvSpPr>
        <p:spPr>
          <a:xfrm>
            <a:off x="381095" y="4676705"/>
            <a:ext cx="259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9" name="Google Shape;279;p29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0" name="Google Shape;280;p29"/>
          <p:cNvSpPr txBox="1"/>
          <p:nvPr/>
        </p:nvSpPr>
        <p:spPr>
          <a:xfrm>
            <a:off x="424891" y="131109"/>
            <a:ext cx="413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US" sz="54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29"/>
          <p:cNvSpPr/>
          <p:nvPr/>
        </p:nvSpPr>
        <p:spPr>
          <a:xfrm>
            <a:off x="6802438" y="171450"/>
            <a:ext cx="2057400" cy="1529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82" name="Google Shape;282;p29"/>
          <p:cNvSpPr/>
          <p:nvPr/>
        </p:nvSpPr>
        <p:spPr>
          <a:xfrm>
            <a:off x="4624388" y="3401045"/>
            <a:ext cx="2057400" cy="1529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83" name="Google Shape;283;p29"/>
          <p:cNvSpPr/>
          <p:nvPr>
            <p:ph idx="2" type="pic"/>
          </p:nvPr>
        </p:nvSpPr>
        <p:spPr>
          <a:xfrm>
            <a:off x="4624388" y="171450"/>
            <a:ext cx="1543200" cy="1529400"/>
          </a:xfrm>
          <a:prstGeom prst="rect">
            <a:avLst/>
          </a:prstGeom>
          <a:noFill/>
          <a:ln>
            <a:noFill/>
          </a:ln>
        </p:spPr>
      </p:sp>
      <p:sp>
        <p:nvSpPr>
          <p:cNvPr id="284" name="Google Shape;284;p29"/>
          <p:cNvSpPr/>
          <p:nvPr>
            <p:ph idx="3" type="pic"/>
          </p:nvPr>
        </p:nvSpPr>
        <p:spPr>
          <a:xfrm>
            <a:off x="4624388" y="1786247"/>
            <a:ext cx="1543200" cy="1529400"/>
          </a:xfrm>
          <a:prstGeom prst="rect">
            <a:avLst/>
          </a:prstGeom>
          <a:noFill/>
          <a:ln>
            <a:noFill/>
          </a:ln>
        </p:spPr>
      </p:sp>
      <p:sp>
        <p:nvSpPr>
          <p:cNvPr id="285" name="Google Shape;285;p29"/>
          <p:cNvSpPr/>
          <p:nvPr>
            <p:ph idx="4" type="pic"/>
          </p:nvPr>
        </p:nvSpPr>
        <p:spPr>
          <a:xfrm>
            <a:off x="6803136" y="1786246"/>
            <a:ext cx="2057400" cy="3141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s with Caption, Alt.">
  <p:cSld name="3 Pictures with Caption, Alt."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0"/>
          <p:cNvSpPr/>
          <p:nvPr/>
        </p:nvSpPr>
        <p:spPr>
          <a:xfrm>
            <a:off x="8166847" y="211930"/>
            <a:ext cx="685800" cy="22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88" name="Google Shape;288;p30"/>
          <p:cNvSpPr txBox="1"/>
          <p:nvPr>
            <p:ph type="title"/>
          </p:nvPr>
        </p:nvSpPr>
        <p:spPr>
          <a:xfrm>
            <a:off x="4953000" y="2343150"/>
            <a:ext cx="31089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Rockwell"/>
              <a:buNone/>
              <a:defRPr b="0"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9" name="Google Shape;289;p30"/>
          <p:cNvSpPr/>
          <p:nvPr>
            <p:ph idx="2" type="pic"/>
          </p:nvPr>
        </p:nvSpPr>
        <p:spPr>
          <a:xfrm>
            <a:off x="277905" y="1773936"/>
            <a:ext cx="3180000" cy="3141000"/>
          </a:xfrm>
          <a:prstGeom prst="rect">
            <a:avLst/>
          </a:prstGeom>
          <a:noFill/>
          <a:ln>
            <a:noFill/>
          </a:ln>
        </p:spPr>
      </p:sp>
      <p:sp>
        <p:nvSpPr>
          <p:cNvPr id="290" name="Google Shape;290;p30"/>
          <p:cNvSpPr txBox="1"/>
          <p:nvPr>
            <p:ph idx="1" type="body"/>
          </p:nvPr>
        </p:nvSpPr>
        <p:spPr>
          <a:xfrm>
            <a:off x="4953000" y="2996803"/>
            <a:ext cx="3108900" cy="16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5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9pPr>
          </a:lstStyle>
          <a:p/>
        </p:txBody>
      </p:sp>
      <p:sp>
        <p:nvSpPr>
          <p:cNvPr id="291" name="Google Shape;291;p30"/>
          <p:cNvSpPr txBox="1"/>
          <p:nvPr>
            <p:ph idx="10" type="dt"/>
          </p:nvPr>
        </p:nvSpPr>
        <p:spPr>
          <a:xfrm>
            <a:off x="7391399" y="4817689"/>
            <a:ext cx="1537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2" name="Google Shape;292;p30"/>
          <p:cNvSpPr txBox="1"/>
          <p:nvPr>
            <p:ph idx="11" type="ftr"/>
          </p:nvPr>
        </p:nvSpPr>
        <p:spPr>
          <a:xfrm>
            <a:off x="4191000" y="4817689"/>
            <a:ext cx="3005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3" name="Google Shape;293;p30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4" name="Google Shape;294;p30"/>
          <p:cNvSpPr txBox="1"/>
          <p:nvPr/>
        </p:nvSpPr>
        <p:spPr>
          <a:xfrm>
            <a:off x="4750361" y="2528048"/>
            <a:ext cx="220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30"/>
          <p:cNvSpPr/>
          <p:nvPr>
            <p:ph idx="3" type="pic"/>
          </p:nvPr>
        </p:nvSpPr>
        <p:spPr>
          <a:xfrm>
            <a:off x="277905" y="171450"/>
            <a:ext cx="1543200" cy="1529400"/>
          </a:xfrm>
          <a:prstGeom prst="rect">
            <a:avLst/>
          </a:prstGeom>
          <a:noFill/>
          <a:ln>
            <a:noFill/>
          </a:ln>
        </p:spPr>
      </p:sp>
      <p:sp>
        <p:nvSpPr>
          <p:cNvPr id="296" name="Google Shape;296;p30"/>
          <p:cNvSpPr/>
          <p:nvPr>
            <p:ph idx="4" type="pic"/>
          </p:nvPr>
        </p:nvSpPr>
        <p:spPr>
          <a:xfrm>
            <a:off x="2460625" y="171450"/>
            <a:ext cx="1543200" cy="1529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>
  <p:cSld name="Title and Vertical Text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1"/>
          <p:cNvSpPr/>
          <p:nvPr/>
        </p:nvSpPr>
        <p:spPr>
          <a:xfrm>
            <a:off x="8166847" y="211931"/>
            <a:ext cx="685800" cy="120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99" name="Google Shape;299;p31"/>
          <p:cNvSpPr txBox="1"/>
          <p:nvPr/>
        </p:nvSpPr>
        <p:spPr>
          <a:xfrm>
            <a:off x="223185" y="171450"/>
            <a:ext cx="261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31"/>
          <p:cNvSpPr txBox="1"/>
          <p:nvPr>
            <p:ph type="title"/>
          </p:nvPr>
        </p:nvSpPr>
        <p:spPr>
          <a:xfrm>
            <a:off x="498474" y="363071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1" name="Google Shape;301;p31"/>
          <p:cNvSpPr txBox="1"/>
          <p:nvPr>
            <p:ph idx="1" type="body"/>
          </p:nvPr>
        </p:nvSpPr>
        <p:spPr>
          <a:xfrm rot="5400000">
            <a:off x="2722287" y="-738000"/>
            <a:ext cx="3108600" cy="75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9pPr>
          </a:lstStyle>
          <a:p/>
        </p:txBody>
      </p:sp>
      <p:sp>
        <p:nvSpPr>
          <p:cNvPr id="302" name="Google Shape;302;p31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3" name="Google Shape;303;p31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4" name="Google Shape;304;p31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>
  <p:cSld name="Vertical Title and Text"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2"/>
          <p:cNvSpPr/>
          <p:nvPr/>
        </p:nvSpPr>
        <p:spPr>
          <a:xfrm>
            <a:off x="8166847" y="211930"/>
            <a:ext cx="685800" cy="22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07" name="Google Shape;307;p32"/>
          <p:cNvSpPr txBox="1"/>
          <p:nvPr>
            <p:ph type="title"/>
          </p:nvPr>
        </p:nvSpPr>
        <p:spPr>
          <a:xfrm rot="5400000">
            <a:off x="6397090" y="2314757"/>
            <a:ext cx="3878700" cy="6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32"/>
          <p:cNvSpPr txBox="1"/>
          <p:nvPr>
            <p:ph idx="1" type="body"/>
          </p:nvPr>
        </p:nvSpPr>
        <p:spPr>
          <a:xfrm rot="5400000">
            <a:off x="1941899" y="-765633"/>
            <a:ext cx="38886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9pPr>
          </a:lstStyle>
          <a:p/>
        </p:txBody>
      </p:sp>
      <p:sp>
        <p:nvSpPr>
          <p:cNvPr id="309" name="Google Shape;309;p32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0" name="Google Shape;310;p32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1" name="Google Shape;311;p32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2" name="Google Shape;312;p32"/>
          <p:cNvSpPr txBox="1"/>
          <p:nvPr/>
        </p:nvSpPr>
        <p:spPr>
          <a:xfrm rot="-5400000">
            <a:off x="8625817" y="351991"/>
            <a:ext cx="195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23e32292e64_0_69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19" name="Google Shape;319;g23e32292e64_0_69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20" name="Google Shape;320;g23e32292e64_0_69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23e32292e64_0_70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23" name="Google Shape;323;g23e32292e64_0_70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23e32292e64_0_70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6" name="Google Shape;326;g23e32292e64_0_70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27" name="Google Shape;327;g23e32292e64_0_70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23e32292e64_0_70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0" name="Google Shape;330;g23e32292e64_0_70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1" name="Google Shape;331;g23e32292e64_0_70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2" name="Google Shape;332;g23e32292e64_0_70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23e32292e64_0_7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5" name="Google Shape;335;g23e32292e64_0_7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23e32292e64_0_716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8" name="Google Shape;338;g23e32292e64_0_716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9" name="Google Shape;339;g23e32292e64_0_7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23e32292e64_0_7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2" name="Google Shape;342;g23e32292e64_0_7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23e32292e64_0_7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g23e32292e64_0_72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46" name="Google Shape;346;g23e32292e64_0_72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47" name="Google Shape;347;g23e32292e64_0_72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8" name="Google Shape;348;g23e32292e64_0_7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23e32292e64_0_729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351" name="Google Shape;351;g23e32292e64_0_7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3e32292e64_0_73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54" name="Google Shape;354;g23e32292e64_0_73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5" name="Google Shape;355;g23e32292e64_0_7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23e32292e64_0_7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23e32292e64_0_73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60" name="Google Shape;360;g23e32292e64_0_738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61" name="Google Shape;361;g23e32292e64_0_738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62" name="Google Shape;362;g23e32292e64_0_73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363" name="Google Shape;363;g23e32292e64_0_73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364" name="Google Shape;364;g23e32292e64_0_73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A Slide type 1 1 1 3">
  <p:cSld name="TITLE_1_1_1_3">
    <p:bg>
      <p:bgPr>
        <a:noFill/>
      </p:bgPr>
    </p:bg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23e32292e64_0_745"/>
          <p:cNvSpPr/>
          <p:nvPr/>
        </p:nvSpPr>
        <p:spPr>
          <a:xfrm>
            <a:off x="6175" y="4790175"/>
            <a:ext cx="9144000" cy="3534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g23e32292e64_0_745"/>
          <p:cNvSpPr/>
          <p:nvPr/>
        </p:nvSpPr>
        <p:spPr>
          <a:xfrm>
            <a:off x="6175" y="4570400"/>
            <a:ext cx="9144000" cy="1224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g23e32292e64_0_745"/>
          <p:cNvSpPr/>
          <p:nvPr/>
        </p:nvSpPr>
        <p:spPr>
          <a:xfrm>
            <a:off x="0" y="4413625"/>
            <a:ext cx="9144000" cy="594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g23e32292e64_0_745"/>
          <p:cNvSpPr txBox="1"/>
          <p:nvPr/>
        </p:nvSpPr>
        <p:spPr>
          <a:xfrm>
            <a:off x="6175" y="4804875"/>
            <a:ext cx="9121500" cy="338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Mission: All Students will graduate prepared and ready for college and career. </a:t>
            </a:r>
            <a:endParaRPr i="1"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0" name="Google Shape;370;g23e32292e64_0_745"/>
          <p:cNvSpPr txBox="1"/>
          <p:nvPr>
            <p:ph type="ctrTitle"/>
          </p:nvPr>
        </p:nvSpPr>
        <p:spPr>
          <a:xfrm>
            <a:off x="317883" y="9254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Font typeface="Open Sans ExtraBold"/>
              <a:buNone/>
              <a:defRPr sz="5000"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000"/>
              <a:buFont typeface="Open Sans ExtraBold"/>
              <a:buNone/>
              <a:defRPr sz="5000"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000"/>
              <a:buFont typeface="Open Sans ExtraBold"/>
              <a:buNone/>
              <a:defRPr sz="5000"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000"/>
              <a:buFont typeface="Open Sans ExtraBold"/>
              <a:buNone/>
              <a:defRPr sz="5000"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000"/>
              <a:buFont typeface="Open Sans ExtraBold"/>
              <a:buNone/>
              <a:defRPr sz="5000"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000"/>
              <a:buFont typeface="Open Sans ExtraBold"/>
              <a:buNone/>
              <a:defRPr sz="5000"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000"/>
              <a:buFont typeface="Open Sans ExtraBold"/>
              <a:buNone/>
              <a:defRPr sz="5000"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000"/>
              <a:buFont typeface="Open Sans ExtraBold"/>
              <a:buNone/>
              <a:defRPr sz="5000"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000"/>
              <a:buFont typeface="Open Sans ExtraBold"/>
              <a:buNone/>
              <a:defRPr sz="5000"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/>
        </p:txBody>
      </p:sp>
      <p:pic>
        <p:nvPicPr>
          <p:cNvPr id="371" name="Google Shape;371;g23e32292e64_0_7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62675" y="105275"/>
            <a:ext cx="1329249" cy="584801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g23e32292e64_0_74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2800"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2800"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2800"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2800"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2800"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2800"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2800"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2800"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28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A Slide type 1 1">
  <p:cSld name="TITLE_1_1"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23e32292e64_0_753"/>
          <p:cNvSpPr txBox="1"/>
          <p:nvPr>
            <p:ph type="ctrTitle"/>
          </p:nvPr>
        </p:nvSpPr>
        <p:spPr>
          <a:xfrm>
            <a:off x="191100" y="75250"/>
            <a:ext cx="7557300" cy="62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24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2400"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2400"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2400"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2400"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2400"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2400"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2400"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2400"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  <p:pic>
        <p:nvPicPr>
          <p:cNvPr id="375" name="Google Shape;375;g23e32292e64_0_7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48400" y="4482975"/>
            <a:ext cx="1329249" cy="584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A Slide type 1 1 1 2">
  <p:cSld name="TITLE_1_1_1_2">
    <p:bg>
      <p:bgPr>
        <a:solidFill>
          <a:schemeClr val="dk1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23e32292e64_0_756"/>
          <p:cNvSpPr/>
          <p:nvPr/>
        </p:nvSpPr>
        <p:spPr>
          <a:xfrm>
            <a:off x="6175" y="4790175"/>
            <a:ext cx="9144000" cy="353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g23e32292e64_0_756"/>
          <p:cNvSpPr/>
          <p:nvPr/>
        </p:nvSpPr>
        <p:spPr>
          <a:xfrm>
            <a:off x="6175" y="4570400"/>
            <a:ext cx="9144000" cy="122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g23e32292e64_0_756"/>
          <p:cNvSpPr/>
          <p:nvPr/>
        </p:nvSpPr>
        <p:spPr>
          <a:xfrm>
            <a:off x="0" y="4413625"/>
            <a:ext cx="9144000" cy="59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23e32292e64_0_760"/>
          <p:cNvSpPr txBox="1"/>
          <p:nvPr>
            <p:ph type="title"/>
          </p:nvPr>
        </p:nvSpPr>
        <p:spPr>
          <a:xfrm>
            <a:off x="535940" y="332343"/>
            <a:ext cx="8072100" cy="5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3600">
                <a:solidFill>
                  <a:srgbClr val="67A1B8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2" name="Google Shape;382;g23e32292e64_0_760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3" name="Google Shape;383;g23e32292e64_0_760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4" name="Google Shape;384;g23e32292e64_0_760"/>
          <p:cNvSpPr txBox="1"/>
          <p:nvPr>
            <p:ph idx="12" type="sldNum"/>
          </p:nvPr>
        </p:nvSpPr>
        <p:spPr>
          <a:xfrm>
            <a:off x="8385047" y="4800765"/>
            <a:ext cx="246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38100" marR="0" rtl="0" algn="l">
              <a:lnSpc>
                <a:spcPct val="118750"/>
              </a:lnSpc>
              <a:spcBef>
                <a:spcPts val="0"/>
              </a:spcBef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38100" marR="0" rtl="0" algn="l">
              <a:lnSpc>
                <a:spcPct val="118750"/>
              </a:lnSpc>
              <a:spcBef>
                <a:spcPts val="0"/>
              </a:spcBef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38100" marR="0" rtl="0" algn="l">
              <a:lnSpc>
                <a:spcPct val="118750"/>
              </a:lnSpc>
              <a:spcBef>
                <a:spcPts val="0"/>
              </a:spcBef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38100" marR="0" rtl="0" algn="l">
              <a:lnSpc>
                <a:spcPct val="118750"/>
              </a:lnSpc>
              <a:spcBef>
                <a:spcPts val="0"/>
              </a:spcBef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38100" marR="0" rtl="0" algn="l">
              <a:lnSpc>
                <a:spcPct val="118750"/>
              </a:lnSpc>
              <a:spcBef>
                <a:spcPts val="0"/>
              </a:spcBef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38100" marR="0" rtl="0" algn="l">
              <a:lnSpc>
                <a:spcPct val="118750"/>
              </a:lnSpc>
              <a:spcBef>
                <a:spcPts val="0"/>
              </a:spcBef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8100" marR="0" rtl="0" algn="l">
              <a:lnSpc>
                <a:spcPct val="118750"/>
              </a:lnSpc>
              <a:spcBef>
                <a:spcPts val="0"/>
              </a:spcBef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8100" marR="0" rtl="0" algn="l">
              <a:lnSpc>
                <a:spcPct val="118750"/>
              </a:lnSpc>
              <a:spcBef>
                <a:spcPts val="0"/>
              </a:spcBef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8100" marR="0" rtl="0" algn="l">
              <a:lnSpc>
                <a:spcPct val="118750"/>
              </a:lnSpc>
              <a:spcBef>
                <a:spcPts val="0"/>
              </a:spcBef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381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23e32292e64_0_765"/>
          <p:cNvSpPr txBox="1"/>
          <p:nvPr>
            <p:ph type="title"/>
          </p:nvPr>
        </p:nvSpPr>
        <p:spPr>
          <a:xfrm>
            <a:off x="535940" y="332343"/>
            <a:ext cx="8072100" cy="5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3600">
                <a:solidFill>
                  <a:srgbClr val="67A1B8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7" name="Google Shape;387;g23e32292e64_0_765"/>
          <p:cNvSpPr txBox="1"/>
          <p:nvPr>
            <p:ph idx="1" type="body"/>
          </p:nvPr>
        </p:nvSpPr>
        <p:spPr>
          <a:xfrm>
            <a:off x="424078" y="1088628"/>
            <a:ext cx="8295900" cy="33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800"/>
              <a:buNone/>
              <a:defRPr b="0" i="0" sz="2400">
                <a:solidFill>
                  <a:srgbClr val="57585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rtl="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rtl="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rtl="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rtl="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rtl="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rtl="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rtl="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rtl="0" algn="l">
              <a:spcBef>
                <a:spcPts val="1200"/>
              </a:spcBef>
              <a:spcAft>
                <a:spcPts val="1200"/>
              </a:spcAft>
              <a:buSzPts val="1400"/>
              <a:buNone/>
              <a:defRPr/>
            </a:lvl9pPr>
          </a:lstStyle>
          <a:p/>
        </p:txBody>
      </p:sp>
      <p:sp>
        <p:nvSpPr>
          <p:cNvPr id="388" name="Google Shape;388;g23e32292e64_0_765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9" name="Google Shape;389;g23e32292e64_0_765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0" name="Google Shape;390;g23e32292e64_0_765"/>
          <p:cNvSpPr txBox="1"/>
          <p:nvPr>
            <p:ph idx="12" type="sldNum"/>
          </p:nvPr>
        </p:nvSpPr>
        <p:spPr>
          <a:xfrm>
            <a:off x="8385047" y="4800765"/>
            <a:ext cx="246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38100" marR="0" rtl="0" algn="l">
              <a:lnSpc>
                <a:spcPct val="118750"/>
              </a:lnSpc>
              <a:spcBef>
                <a:spcPts val="0"/>
              </a:spcBef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38100" marR="0" rtl="0" algn="l">
              <a:lnSpc>
                <a:spcPct val="118750"/>
              </a:lnSpc>
              <a:spcBef>
                <a:spcPts val="0"/>
              </a:spcBef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38100" marR="0" rtl="0" algn="l">
              <a:lnSpc>
                <a:spcPct val="118750"/>
              </a:lnSpc>
              <a:spcBef>
                <a:spcPts val="0"/>
              </a:spcBef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38100" marR="0" rtl="0" algn="l">
              <a:lnSpc>
                <a:spcPct val="118750"/>
              </a:lnSpc>
              <a:spcBef>
                <a:spcPts val="0"/>
              </a:spcBef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38100" marR="0" rtl="0" algn="l">
              <a:lnSpc>
                <a:spcPct val="118750"/>
              </a:lnSpc>
              <a:spcBef>
                <a:spcPts val="0"/>
              </a:spcBef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38100" marR="0" rtl="0" algn="l">
              <a:lnSpc>
                <a:spcPct val="118750"/>
              </a:lnSpc>
              <a:spcBef>
                <a:spcPts val="0"/>
              </a:spcBef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8100" marR="0" rtl="0" algn="l">
              <a:lnSpc>
                <a:spcPct val="118750"/>
              </a:lnSpc>
              <a:spcBef>
                <a:spcPts val="0"/>
              </a:spcBef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8100" marR="0" rtl="0" algn="l">
              <a:lnSpc>
                <a:spcPct val="118750"/>
              </a:lnSpc>
              <a:spcBef>
                <a:spcPts val="0"/>
              </a:spcBef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8100" marR="0" rtl="0" algn="l">
              <a:lnSpc>
                <a:spcPct val="118750"/>
              </a:lnSpc>
              <a:spcBef>
                <a:spcPts val="0"/>
              </a:spcBef>
              <a:buNone/>
              <a:defRPr b="0" i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381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-Blue3">
  <p:cSld name="Blank-Blue3"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23e32292e64_0_771"/>
          <p:cNvSpPr/>
          <p:nvPr/>
        </p:nvSpPr>
        <p:spPr>
          <a:xfrm rot="5400000">
            <a:off x="4423798" y="423167"/>
            <a:ext cx="296400" cy="9144000"/>
          </a:xfrm>
          <a:prstGeom prst="rect">
            <a:avLst/>
          </a:prstGeom>
          <a:solidFill>
            <a:srgbClr val="295BA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EAAF2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g23e32292e64_0_771"/>
          <p:cNvSpPr txBox="1"/>
          <p:nvPr/>
        </p:nvSpPr>
        <p:spPr>
          <a:xfrm>
            <a:off x="1281723" y="4891359"/>
            <a:ext cx="6275700" cy="2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 u="none" cap="none" strike="noStrike">
                <a:solidFill>
                  <a:srgbClr val="FDFDFD"/>
                </a:solidFill>
                <a:latin typeface="Arial"/>
                <a:ea typeface="Arial"/>
                <a:cs typeface="Arial"/>
                <a:sym typeface="Arial"/>
              </a:rPr>
              <a:t>Mission: All students will graduate prepared and ready for college or career.</a:t>
            </a:r>
            <a:endParaRPr/>
          </a:p>
        </p:txBody>
      </p:sp>
      <p:sp>
        <p:nvSpPr>
          <p:cNvPr id="394" name="Google Shape;394;g23e32292e64_0_771"/>
          <p:cNvSpPr/>
          <p:nvPr/>
        </p:nvSpPr>
        <p:spPr>
          <a:xfrm rot="5400000">
            <a:off x="4516798" y="134027"/>
            <a:ext cx="110400" cy="9144000"/>
          </a:xfrm>
          <a:prstGeom prst="rect">
            <a:avLst/>
          </a:prstGeom>
          <a:solidFill>
            <a:srgbClr val="295BA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EAAF2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g23e32292e64_0_771"/>
          <p:cNvSpPr/>
          <p:nvPr/>
        </p:nvSpPr>
        <p:spPr>
          <a:xfrm flipH="1" rot="5400000">
            <a:off x="4554899" y="-24053"/>
            <a:ext cx="34200" cy="9144000"/>
          </a:xfrm>
          <a:prstGeom prst="rect">
            <a:avLst/>
          </a:prstGeom>
          <a:solidFill>
            <a:srgbClr val="295BA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EAAF2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g23e32292e64_0_771"/>
          <p:cNvSpPr txBox="1"/>
          <p:nvPr>
            <p:ph idx="11" type="ftr"/>
          </p:nvPr>
        </p:nvSpPr>
        <p:spPr>
          <a:xfrm>
            <a:off x="8487508" y="4896396"/>
            <a:ext cx="477900" cy="19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3-mission">
  <p:cSld name="Blue3-mission"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23e32292e64_0_777"/>
          <p:cNvSpPr/>
          <p:nvPr/>
        </p:nvSpPr>
        <p:spPr>
          <a:xfrm rot="5400000">
            <a:off x="4423798" y="423167"/>
            <a:ext cx="296400" cy="9144000"/>
          </a:xfrm>
          <a:prstGeom prst="rect">
            <a:avLst/>
          </a:prstGeom>
          <a:solidFill>
            <a:srgbClr val="295BA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EAAF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g23e32292e64_0_777"/>
          <p:cNvSpPr/>
          <p:nvPr/>
        </p:nvSpPr>
        <p:spPr>
          <a:xfrm rot="5400000">
            <a:off x="4516798" y="134027"/>
            <a:ext cx="110400" cy="9144000"/>
          </a:xfrm>
          <a:prstGeom prst="rect">
            <a:avLst/>
          </a:prstGeom>
          <a:solidFill>
            <a:srgbClr val="295BA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EAAF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g23e32292e64_0_777"/>
          <p:cNvSpPr/>
          <p:nvPr/>
        </p:nvSpPr>
        <p:spPr>
          <a:xfrm flipH="1" rot="5400000">
            <a:off x="4554899" y="-24053"/>
            <a:ext cx="34200" cy="9144000"/>
          </a:xfrm>
          <a:prstGeom prst="rect">
            <a:avLst/>
          </a:prstGeom>
          <a:solidFill>
            <a:srgbClr val="295BA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EAAF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g23e32292e64_0_777"/>
          <p:cNvSpPr txBox="1"/>
          <p:nvPr/>
        </p:nvSpPr>
        <p:spPr>
          <a:xfrm>
            <a:off x="881743" y="4891359"/>
            <a:ext cx="7391400" cy="2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1" lang="en-US" sz="1200" u="none" cap="none" strike="noStrike">
                <a:solidFill>
                  <a:srgbClr val="FDFDF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Mission: All students will graduate prepared and ready for college or career.</a:t>
            </a:r>
            <a:endParaRPr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2" name="Google Shape;402;g23e32292e64_0_777"/>
          <p:cNvSpPr txBox="1"/>
          <p:nvPr>
            <p:ph idx="12" type="sldNum"/>
          </p:nvPr>
        </p:nvSpPr>
        <p:spPr>
          <a:xfrm>
            <a:off x="8680075" y="4869131"/>
            <a:ext cx="416100" cy="2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0000" lnSpcReduction="10000"/>
          </a:bodyPr>
          <a:lstStyle>
            <a:lvl1pPr lvl="0" rtl="0">
              <a:buNone/>
              <a:defRPr sz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rtl="0">
              <a:buNone/>
              <a:defRPr sz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rtl="0">
              <a:buNone/>
              <a:defRPr sz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rtl="0">
              <a:buNone/>
              <a:defRPr sz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rtl="0">
              <a:buNone/>
              <a:defRPr sz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rtl="0">
              <a:buNone/>
              <a:defRPr sz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rtl="0">
              <a:buNone/>
              <a:defRPr sz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rtl="0">
              <a:buNone/>
              <a:defRPr sz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rtl="0">
              <a:buNone/>
              <a:defRPr sz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theme" Target="../theme/theme4.xml"/><Relationship Id="rId25" Type="http://schemas.openxmlformats.org/officeDocument/2006/relationships/slideLayout" Target="../slideLayouts/slideLayout25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45.xml"/><Relationship Id="rId21" Type="http://schemas.openxmlformats.org/officeDocument/2006/relationships/theme" Target="../theme/theme2.xml"/><Relationship Id="rId1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3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op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d1c4010b94_2_167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chivo"/>
              <a:buNone/>
              <a:defRPr b="1" i="0" sz="3200" u="none" cap="none" strike="noStrike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1" name="Google Shape;11;gd1c4010b94_2_167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chivo Narrow"/>
              <a:buChar char="●"/>
              <a:defRPr b="0" i="0" sz="2000" u="none" cap="none" strike="noStrike">
                <a:solidFill>
                  <a:schemeClr val="dk2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429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➤"/>
              <a:defRPr b="0" i="0" sz="18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➢"/>
              <a:defRPr b="0" i="0" sz="16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2" name="Google Shape;12;gd1c4010b94_2_16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2"/>
          <p:cNvSpPr txBox="1"/>
          <p:nvPr>
            <p:ph type="title"/>
          </p:nvPr>
        </p:nvSpPr>
        <p:spPr>
          <a:xfrm>
            <a:off x="498474" y="363071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3600"/>
              <a:buFont typeface="Archivo"/>
              <a:buNone/>
              <a:defRPr b="1" i="0" sz="3600" u="none" cap="none" strike="noStrike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 i="0" sz="1800" u="none" cap="none" strike="noStrike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 i="0" sz="1800" u="none" cap="none" strike="noStrike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 i="0" sz="1800" u="none" cap="none" strike="noStrike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 i="0" sz="1800" u="none" cap="none" strike="noStrike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 i="0" sz="1800" u="none" cap="none" strike="noStrike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 i="0" sz="1800" u="none" cap="none" strike="noStrike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 i="0" sz="1800" u="none" cap="none" strike="noStrike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 i="0" sz="1800" u="none" cap="none" strike="noStrike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45" name="Google Shape;145;p12"/>
          <p:cNvSpPr txBox="1"/>
          <p:nvPr>
            <p:ph idx="1" type="body"/>
          </p:nvPr>
        </p:nvSpPr>
        <p:spPr>
          <a:xfrm>
            <a:off x="498475" y="1200151"/>
            <a:ext cx="75564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3850" lvl="0" marL="4572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57B8"/>
              </a:buClr>
              <a:buSzPts val="1500"/>
              <a:buFont typeface="Archivo"/>
              <a:buChar char="■"/>
              <a:defRPr b="0" i="0" sz="2000" u="none" cap="none" strike="noStrike">
                <a:solidFill>
                  <a:srgbClr val="595959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indent="-314325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B9700"/>
              </a:buClr>
              <a:buSzPts val="1350"/>
              <a:buFont typeface="Archivo"/>
              <a:buChar char="■"/>
              <a:defRPr b="0" i="0" sz="1800" u="none" cap="none" strike="noStrike">
                <a:solidFill>
                  <a:srgbClr val="595959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indent="-314325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D2235"/>
              </a:buClr>
              <a:buSzPts val="1350"/>
              <a:buFont typeface="Archivo"/>
              <a:buChar char="■"/>
              <a:defRPr b="0" i="0" sz="1800" u="none" cap="none" strike="noStrike">
                <a:solidFill>
                  <a:srgbClr val="595959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indent="-314325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57B8"/>
              </a:buClr>
              <a:buSzPts val="1350"/>
              <a:buFont typeface="Archivo"/>
              <a:buChar char="■"/>
              <a:defRPr b="0" i="0" sz="1800" u="none" cap="none" strike="noStrike">
                <a:solidFill>
                  <a:srgbClr val="595959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indent="-314325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B9700"/>
              </a:buClr>
              <a:buSzPts val="1350"/>
              <a:buFont typeface="Archivo"/>
              <a:buChar char="■"/>
              <a:defRPr b="0" i="0" sz="1800" u="none" cap="none" strike="noStrike">
                <a:solidFill>
                  <a:srgbClr val="595959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indent="-314325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57B8"/>
              </a:buClr>
              <a:buSzPts val="1350"/>
              <a:buFont typeface="Archivo"/>
              <a:buChar char="■"/>
              <a:defRPr b="0" i="0" sz="1800" u="none" cap="none" strike="noStrike">
                <a:solidFill>
                  <a:srgbClr val="595959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indent="-314325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B9700"/>
              </a:buClr>
              <a:buSzPts val="1350"/>
              <a:buFont typeface="Archivo"/>
              <a:buChar char="■"/>
              <a:defRPr b="0" i="0" sz="1800" u="none" cap="none" strike="noStrike">
                <a:solidFill>
                  <a:srgbClr val="595959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indent="-314325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D2235"/>
              </a:buClr>
              <a:buSzPts val="1350"/>
              <a:buFont typeface="Archivo"/>
              <a:buChar char="■"/>
              <a:defRPr b="0" i="0" sz="1800" u="none" cap="none" strike="noStrike">
                <a:solidFill>
                  <a:srgbClr val="595959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indent="-314325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57B8"/>
              </a:buClr>
              <a:buSzPts val="1350"/>
              <a:buFont typeface="Archivo"/>
              <a:buChar char="■"/>
              <a:defRPr b="0" i="0" sz="1800" u="none" cap="none" strike="noStrike">
                <a:solidFill>
                  <a:srgbClr val="595959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46" name="Google Shape;146;p12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3e32292e64_0_69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15" name="Google Shape;315;g23e32292e64_0_69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16" name="Google Shape;316;g23e32292e64_0_69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1.jpg"/><Relationship Id="rId4" Type="http://schemas.openxmlformats.org/officeDocument/2006/relationships/image" Target="../media/image2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2.png"/><Relationship Id="rId5" Type="http://schemas.openxmlformats.org/officeDocument/2006/relationships/image" Target="../media/image9.png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8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20" Type="http://schemas.openxmlformats.org/officeDocument/2006/relationships/hyperlink" Target="https://docs.google.com/presentation/d/e/2PACX-1vSrtaLZKODmlmaRAQKOmdCJ6Sr8RWUUkI6arlN-BfGMHMNQ-fK4fEHoNLFGVdOhHw/pub?start=true&amp;loop=false&amp;delayms=60000" TargetMode="External"/><Relationship Id="rId22" Type="http://schemas.openxmlformats.org/officeDocument/2006/relationships/hyperlink" Target="https://docs.google.com/presentation/d/e/2PACX-1vT59BHa_i6Mxo4bqaZIksc4RgI-xYHx2Z6NzF9FWg_yV86ZbjhsbElQFHckGw_yoA/pub?start=true&amp;loop=false&amp;delayms=60000" TargetMode="External"/><Relationship Id="rId21" Type="http://schemas.openxmlformats.org/officeDocument/2006/relationships/hyperlink" Target="https://docs.google.com/presentation/d/e/2PACX-1vTzENyvQuYjth1paWk_dckLNv5K7161gd38BNzLGBz5TPcAfJ7OMimVU6GG54qTCw/pub?start=true&amp;loop=false&amp;delayms=60000" TargetMode="External"/><Relationship Id="rId24" Type="http://schemas.openxmlformats.org/officeDocument/2006/relationships/hyperlink" Target="https://docs.google.com/presentation/d/e/2PACX-1vRJNFaghtQxyFB00-CBfd_K369uTtuwKLjn5eU0Hag-NwDZFSnrVrraASw6UvxDIQ/pub?start=true&amp;loop=false&amp;delayms=60000" TargetMode="External"/><Relationship Id="rId23" Type="http://schemas.openxmlformats.org/officeDocument/2006/relationships/hyperlink" Target="https://docs.google.com/presentation/d/e/2PACX-1vQBwCRyI0Kd-gdNE8lKxv0fu3OhT2n6ZmqhHA5QNAK6GftvT0pnnFYGdogeGJ0wlw/pub?start=true&amp;loop=false&amp;delayms=60000" TargetMode="External"/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docs.google.com/presentation/d/e/2PACX-1vTKkOxk73fBh7YuhHCv_tCfV_wev1c2Bt30-CrNHYJCkpXjjHBVl2n-SfYKV1iiTQ/pub?start=true&amp;loop=false&amp;delayms=60000" TargetMode="External"/><Relationship Id="rId4" Type="http://schemas.openxmlformats.org/officeDocument/2006/relationships/hyperlink" Target="https://docs.google.com/presentation/d/e/2PACX-1vT3eNOWGSbKUCZbj9bIyFOYol2n54HaBdsfscfVi4DdZ-FwvBFfbZihi0EZ4AWWbQ/pub?start=true&amp;loop=false&amp;delayms=60000" TargetMode="External"/><Relationship Id="rId9" Type="http://schemas.openxmlformats.org/officeDocument/2006/relationships/hyperlink" Target="https://docs.google.com/presentation/d/e/2PACX-1vSqv76H_9y2NGm8cjwOJhZUtksdcufUCxiRFLf9OInSHSmdl6zgecn9sORw-9S6Kg/pub?start=true&amp;loop=false&amp;delayms=60000" TargetMode="External"/><Relationship Id="rId26" Type="http://schemas.openxmlformats.org/officeDocument/2006/relationships/hyperlink" Target="https://docs.google.com/presentation/d/e/2PACX-1vQvfIKiCCE5hVhBzD1mroy1H6pHlGwEDRfGj_37o4_dBHme9grVYol4GGMpHmcrgA/pub?start=true&amp;loop=false&amp;delayms=60000" TargetMode="External"/><Relationship Id="rId25" Type="http://schemas.openxmlformats.org/officeDocument/2006/relationships/hyperlink" Target="https://docs.google.com/presentation/d/e/2PACX-1vQEHq3WAlNH60Y05ljKNvTazIUb5yP3sGjTQu3-xBKupI4E-cWW8_qgBgM5r8KFDA/pub?start=true&amp;loop=false&amp;delayms=60000" TargetMode="External"/><Relationship Id="rId28" Type="http://schemas.openxmlformats.org/officeDocument/2006/relationships/hyperlink" Target="https://docs.google.com/presentation/d/e/2PACX-1vS10rNYRDtQx7LrYuqKQH3_z8H5QcNm1bmUBKF3uFTvjStbiiw1XB2JzfmNNZcs1w/pub?start=true&amp;loop=false&amp;delayms=60000" TargetMode="External"/><Relationship Id="rId27" Type="http://schemas.openxmlformats.org/officeDocument/2006/relationships/hyperlink" Target="https://docs.google.com/presentation/d/e/2PACX-1vQ7eE9eSf_MgUPBC7ZDMU2S2lppH2IwSooJy41SQNb6bR5Eg1jUZB6i6QZ4TZGSkA/pub?start=true&amp;loop=false&amp;delayms=60000" TargetMode="External"/><Relationship Id="rId5" Type="http://schemas.openxmlformats.org/officeDocument/2006/relationships/hyperlink" Target="https://docs.google.com/presentation/d/e/2PACX-1vRTJPXqvMsdqPqjnVKtda1gaTcKpPdwLrL3BPTBWoN6wtnjndpKBgcH3xiuziqBzw/pub?start=true&amp;loop=false&amp;delayms=60000" TargetMode="External"/><Relationship Id="rId6" Type="http://schemas.openxmlformats.org/officeDocument/2006/relationships/hyperlink" Target="https://docs.google.com/presentation/d/e/2PACX-1vQcDiOHefasyuwV-0xiIeKuNGlUR4PdLu8migN_p8kdFPqBPM7RGEoqY9LUJzAHfQ/pub?start=true&amp;loop=false&amp;delayms=60000" TargetMode="External"/><Relationship Id="rId29" Type="http://schemas.openxmlformats.org/officeDocument/2006/relationships/image" Target="../media/image16.png"/><Relationship Id="rId7" Type="http://schemas.openxmlformats.org/officeDocument/2006/relationships/hyperlink" Target="https://docs.google.com/presentation/d/e/2PACX-1vSy0bBI1hsRQFwW0NofienOGVtUnF1BJU9YvZX71Sl_VDCEiJLGunpH8X1-vhbFpQ/pub?start=true&amp;loop=false&amp;delayms=60000" TargetMode="External"/><Relationship Id="rId8" Type="http://schemas.openxmlformats.org/officeDocument/2006/relationships/hyperlink" Target="https://docs.google.com/presentation/d/e/2PACX-1vSu5hytY7K8OfMgUkh_pYQqf2EilFOnSqFbkGkBreSktmsc7-5HzNRaa9HR8oGsDg/pub?start=true&amp;loop=false&amp;delayms=60000" TargetMode="External"/><Relationship Id="rId11" Type="http://schemas.openxmlformats.org/officeDocument/2006/relationships/hyperlink" Target="https://docs.google.com/presentation/d/e/2PACX-1vQ_b8PoPfGpMClzk0ePrGjxjVnLKglhGvnmTS0vkrANjV9L3OmnxqXDSfqs2bJxwQ/pub?start=true&amp;loop=false&amp;delayms=60000" TargetMode="External"/><Relationship Id="rId10" Type="http://schemas.openxmlformats.org/officeDocument/2006/relationships/hyperlink" Target="https://docs.google.com/presentation/d/e/2PACX-1vQfVBioprBlgR2xJy_POhYtD8sr0yCM_q4wpCkSZ27E51rzcbmcPLt0lgZbFy5fkA/pub?start=true&amp;loop=false&amp;delayms=60000" TargetMode="External"/><Relationship Id="rId13" Type="http://schemas.openxmlformats.org/officeDocument/2006/relationships/hyperlink" Target="https://docs.google.com/presentation/d/e/2PACX-1vSJgYQpQIvgrjYNy3TF9nMM0I28PCZJ9tadVQHIsK8-6RkqPqFqaRYYDMzUOm5lBA/pub?start=true&amp;loop=false&amp;delayms=60000" TargetMode="External"/><Relationship Id="rId12" Type="http://schemas.openxmlformats.org/officeDocument/2006/relationships/hyperlink" Target="https://docs.google.com/presentation/d/e/2PACX-1vQ1ZKCkpeLM4Fr-GFoX-E_3HeN_iZ3yRYZRlMQYwvaoUzxngGbHCGhQiJE1YaJinQ/pub?start=true&amp;loop=false&amp;delayms=60000" TargetMode="External"/><Relationship Id="rId15" Type="http://schemas.openxmlformats.org/officeDocument/2006/relationships/hyperlink" Target="https://docs.google.com/presentation/d/e/2PACX-1vQhFKG1izCMeTsfJkRfCphBRuV-IAIotoDi2VKMBf5KKpIZdUGRbGfdpP78V-tRQQ/pub?start=true&amp;loop=false&amp;delayms=60000" TargetMode="External"/><Relationship Id="rId14" Type="http://schemas.openxmlformats.org/officeDocument/2006/relationships/hyperlink" Target="https://docs.google.com/presentation/d/e/2PACX-1vRJdhKnaSSpM4dLPkRjcrLlqyDxSCWekMIAd_N99PmRht9xzb8vKSJSV47m-7v72Q/pub?start=false&amp;loop=false&amp;delayms=60000" TargetMode="External"/><Relationship Id="rId17" Type="http://schemas.openxmlformats.org/officeDocument/2006/relationships/hyperlink" Target="https://docs.google.com/presentation/d/e/2PACX-1vQbdNUe2uTTN6QsPFSZSckcMAiZA0bgpTOBoV1ghaVL_SkuzpMQOUxJNq7ChLH91g/pub?start=true&amp;loop=false&amp;delayms=60000" TargetMode="External"/><Relationship Id="rId16" Type="http://schemas.openxmlformats.org/officeDocument/2006/relationships/hyperlink" Target="https://docs.google.com/presentation/d/e/2PACX-1vRoFy8zcyJziNHcJmfyuixbH7TBGxsPK7ZH3OWXCtsMsuJkd-QPXGY20dypjazb3g/pub?start=true&amp;loop=false&amp;delayms=60000" TargetMode="External"/><Relationship Id="rId19" Type="http://schemas.openxmlformats.org/officeDocument/2006/relationships/hyperlink" Target="https://docs.google.com/presentation/d/e/2PACX-1vRghPxX1u_A0zuGvHSMONQN4YgIEAueRHer5A5JEQgBs2cy4hLDlKpZU0BieDvStw/pub?start=true&amp;loop=false&amp;delayms=60000" TargetMode="External"/><Relationship Id="rId18" Type="http://schemas.openxmlformats.org/officeDocument/2006/relationships/hyperlink" Target="https://docs.google.com/presentation/d/e/2PACX-1vQ7eE9eSf_MgUPBC7ZDMU2S2lppH2IwSooJy41SQNb6bR5Eg1jUZB6i6QZ4TZGSkA/pub?start=true&amp;loop=false&amp;delayms=60000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4.png"/><Relationship Id="rId4" Type="http://schemas.openxmlformats.org/officeDocument/2006/relationships/image" Target="../media/image14.png"/><Relationship Id="rId5" Type="http://schemas.openxmlformats.org/officeDocument/2006/relationships/image" Target="../media/image25.png"/><Relationship Id="rId6" Type="http://schemas.openxmlformats.org/officeDocument/2006/relationships/image" Target="../media/image1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0.jpg"/><Relationship Id="rId4" Type="http://schemas.openxmlformats.org/officeDocument/2006/relationships/image" Target="../media/image56.png"/><Relationship Id="rId5" Type="http://schemas.openxmlformats.org/officeDocument/2006/relationships/image" Target="../media/image2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9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7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6.jpg"/><Relationship Id="rId4" Type="http://schemas.openxmlformats.org/officeDocument/2006/relationships/image" Target="../media/image34.jpg"/><Relationship Id="rId5" Type="http://schemas.openxmlformats.org/officeDocument/2006/relationships/image" Target="../media/image27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8.jpg"/><Relationship Id="rId4" Type="http://schemas.openxmlformats.org/officeDocument/2006/relationships/image" Target="../media/image34.jpg"/><Relationship Id="rId5" Type="http://schemas.openxmlformats.org/officeDocument/2006/relationships/image" Target="../media/image35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5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5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9.jpg"/><Relationship Id="rId4" Type="http://schemas.openxmlformats.org/officeDocument/2006/relationships/image" Target="../media/image33.jpg"/><Relationship Id="rId5" Type="http://schemas.openxmlformats.org/officeDocument/2006/relationships/image" Target="../media/image40.jpg"/><Relationship Id="rId6" Type="http://schemas.openxmlformats.org/officeDocument/2006/relationships/image" Target="../media/image41.jpg"/><Relationship Id="rId7" Type="http://schemas.openxmlformats.org/officeDocument/2006/relationships/image" Target="../media/image39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0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3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7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7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7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57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7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57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6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6.jpg"/><Relationship Id="rId4" Type="http://schemas.openxmlformats.org/officeDocument/2006/relationships/image" Target="../media/image47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52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7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7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7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7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7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7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3.jp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53.jpg"/><Relationship Id="rId4" Type="http://schemas.openxmlformats.org/officeDocument/2006/relationships/image" Target="../media/image47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59.xml"/><Relationship Id="rId3" Type="http://schemas.openxmlformats.org/officeDocument/2006/relationships/hyperlink" Target="https://docs.google.com/forms/d/e/1FAIpQLSe1MYyS8XGG4Km1EuaVb1gNbM8YHYSubzQh-wkOWIO3cXwZKg/viewform" TargetMode="External"/><Relationship Id="rId4" Type="http://schemas.openxmlformats.org/officeDocument/2006/relationships/image" Target="../media/image54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6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d1c4010b94_2_159"/>
          <p:cNvSpPr txBox="1"/>
          <p:nvPr/>
        </p:nvSpPr>
        <p:spPr>
          <a:xfrm>
            <a:off x="460050" y="344513"/>
            <a:ext cx="82239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1D468E"/>
                </a:solidFill>
                <a:latin typeface="Montserrat"/>
                <a:ea typeface="Montserrat"/>
                <a:cs typeface="Montserrat"/>
                <a:sym typeface="Montserrat"/>
              </a:rPr>
              <a:t>BOND PLANNING COMMITTEE</a:t>
            </a:r>
            <a:endParaRPr b="1" i="0" sz="4200" u="none" cap="none" strike="noStrike">
              <a:solidFill>
                <a:srgbClr val="1D468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8" name="Google Shape;408;gd1c4010b94_2_159"/>
          <p:cNvSpPr txBox="1"/>
          <p:nvPr>
            <p:ph idx="4294967295" type="ctrTitle"/>
          </p:nvPr>
        </p:nvSpPr>
        <p:spPr>
          <a:xfrm>
            <a:off x="31625" y="3822825"/>
            <a:ext cx="9144000" cy="9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ckwell"/>
              <a:buNone/>
            </a:pPr>
            <a:r>
              <a:rPr b="1" i="0" lang="en-US" sz="1800" u="none" cap="none" strike="noStrike">
                <a:solidFill>
                  <a:srgbClr val="D2232A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Meeting No. </a:t>
            </a:r>
            <a:r>
              <a:rPr lang="en-US" sz="1800">
                <a:solidFill>
                  <a:srgbClr val="D2232A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b="0" i="0" lang="en-US" sz="1800" u="none" cap="none" strike="noStrike">
                <a:solidFill>
                  <a:srgbClr val="1D468E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br>
              <a:rPr b="0" i="0" lang="en-US" sz="1800" u="none" cap="none" strike="noStrike">
                <a:solidFill>
                  <a:srgbClr val="1D468E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</a:br>
            <a:r>
              <a:rPr b="0" lang="en-US" sz="1600">
                <a:solidFill>
                  <a:srgbClr val="1D468E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Yarbrough Elementary</a:t>
            </a:r>
            <a:endParaRPr b="0" i="0" sz="1600" u="none" cap="none" strike="noStrike">
              <a:solidFill>
                <a:srgbClr val="1D468E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ckwell"/>
              <a:buNone/>
            </a:pPr>
            <a:r>
              <a:rPr b="0" lang="en-US" sz="1600">
                <a:solidFill>
                  <a:srgbClr val="1D468E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May</a:t>
            </a:r>
            <a:r>
              <a:rPr b="0" i="0" lang="en-US" sz="1600" u="none" cap="none" strike="noStrike">
                <a:solidFill>
                  <a:srgbClr val="1D468E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lang="en-US" sz="1600">
                <a:solidFill>
                  <a:srgbClr val="1D468E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b="0" i="0" lang="en-US" sz="1600" u="none" cap="none" strike="noStrike">
                <a:solidFill>
                  <a:srgbClr val="1D468E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, 2023</a:t>
            </a:r>
            <a:endParaRPr b="0" i="0" sz="1600" u="none" cap="none" strike="noStrike">
              <a:solidFill>
                <a:srgbClr val="1D468E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9" name="Google Shape;409;gd1c4010b94_2_1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68078" y="2114652"/>
            <a:ext cx="2807839" cy="1235276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gd1c4010b94_2_159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gd1c4010b94_2_159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"/>
          <p:cNvSpPr txBox="1"/>
          <p:nvPr>
            <p:ph idx="1" type="body"/>
          </p:nvPr>
        </p:nvSpPr>
        <p:spPr>
          <a:xfrm>
            <a:off x="557825" y="838225"/>
            <a:ext cx="7497000" cy="39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4224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Montserrat"/>
              <a:buChar char="●"/>
            </a:pPr>
            <a:r>
              <a:rPr lang="en-US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Superintendent Welcome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224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Montserrat"/>
              <a:buChar char="●"/>
            </a:pPr>
            <a:r>
              <a:rPr lang="en-US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Committee Charge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224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Montserrat"/>
              <a:buChar char="●"/>
            </a:pPr>
            <a:r>
              <a:rPr lang="en-US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Questions/RFI Follow Up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224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Montserrat"/>
              <a:buChar char="●"/>
            </a:pPr>
            <a:r>
              <a:rPr lang="en-US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Recap of Decisions from April 20th 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224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Montserrat"/>
              <a:buChar char="●"/>
            </a:pPr>
            <a:r>
              <a:rPr lang="en-US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CTE Programming and Impact to High Schools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224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Montserrat"/>
              <a:buChar char="●"/>
            </a:pPr>
            <a:r>
              <a:rPr lang="en-US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Review of Projected Enrollment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224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Montserrat"/>
              <a:buChar char="●"/>
            </a:pPr>
            <a:r>
              <a:rPr lang="en-US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Middle Schools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224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Montserrat"/>
              <a:buChar char="●"/>
            </a:pPr>
            <a:r>
              <a:rPr lang="en-US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Elementary Schools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224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Montserrat"/>
              <a:buChar char="●"/>
            </a:pPr>
            <a:r>
              <a:rPr lang="en-US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Communication/RFI’s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224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Montserrat"/>
              <a:buChar char="●"/>
            </a:pPr>
            <a:r>
              <a:rPr lang="en-US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Next Steps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8" name="Google Shape;418;p2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2"/>
          <p:cNvSpPr txBox="1"/>
          <p:nvPr>
            <p:ph type="title"/>
          </p:nvPr>
        </p:nvSpPr>
        <p:spPr>
          <a:xfrm>
            <a:off x="525425" y="7272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Welcome &amp; Agenda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0" name="Google Shape;420;p2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2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2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2"/>
          <p:cNvSpPr txBox="1"/>
          <p:nvPr/>
        </p:nvSpPr>
        <p:spPr>
          <a:xfrm>
            <a:off x="0" y="4876650"/>
            <a:ext cx="5185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MISD Bond Planning Committee</a:t>
            </a:r>
            <a:endParaRPr b="0" i="0" sz="8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4"/>
          <p:cNvSpPr txBox="1"/>
          <p:nvPr>
            <p:ph idx="1" type="body"/>
          </p:nvPr>
        </p:nvSpPr>
        <p:spPr>
          <a:xfrm>
            <a:off x="535225" y="909725"/>
            <a:ext cx="8238600" cy="35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i="0" lang="en-US" sz="1500" u="none" strike="noStrike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rPr>
              <a:t>Review the recommendations made by the Long-Range Facility Planning Committee, as a result of their extensive study of the comprehensive facilities assessment, demographic data, and anticipated academic programs.</a:t>
            </a:r>
            <a:br>
              <a:rPr i="0" lang="en-US" sz="1500" u="none" strike="noStrike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i="0" lang="en-US" sz="1500" u="none" strike="noStrike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rPr>
              <a:t>Review options for existing, renovated and/or new facilities, and their implications for student enrollment, innovative instructional programs, modern learning requirements, technology and educational specifications, staffing, operational effectiveness and fiscal responsibility.</a:t>
            </a:r>
            <a:br>
              <a:rPr i="0" lang="en-US" sz="1500" u="none" strike="noStrike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b="1" i="0" lang="en-US" sz="1500" u="none" strike="noStrike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rPr>
              <a:t>Develop and recommend to the Midland ISD Board of Trustees a Bond Plan that addresses student learning environments for the next 5 years, and prepares the district for future enrollment growth, evolving instructional programs, and preventive maintenance.</a:t>
            </a:r>
            <a:endParaRPr b="1"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9" name="Google Shape;429;p4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4"/>
          <p:cNvSpPr txBox="1"/>
          <p:nvPr>
            <p:ph type="title"/>
          </p:nvPr>
        </p:nvSpPr>
        <p:spPr>
          <a:xfrm>
            <a:off x="525425" y="7272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Planning Committee Charge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1" name="Google Shape;431;p4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4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4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4"/>
          <p:cNvSpPr txBox="1"/>
          <p:nvPr/>
        </p:nvSpPr>
        <p:spPr>
          <a:xfrm>
            <a:off x="0" y="4876650"/>
            <a:ext cx="5185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MISD Bond Planning Committee</a:t>
            </a:r>
            <a:endParaRPr b="0" i="0" sz="8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9"/>
          <p:cNvSpPr txBox="1"/>
          <p:nvPr/>
        </p:nvSpPr>
        <p:spPr>
          <a:xfrm>
            <a:off x="562725" y="1143300"/>
            <a:ext cx="5268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0" name="Google Shape;440;p9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9"/>
          <p:cNvSpPr txBox="1"/>
          <p:nvPr>
            <p:ph type="title"/>
          </p:nvPr>
        </p:nvSpPr>
        <p:spPr>
          <a:xfrm>
            <a:off x="525425" y="7272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Questions/RFI’s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2" name="Google Shape;442;p9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9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9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9"/>
          <p:cNvSpPr txBox="1"/>
          <p:nvPr/>
        </p:nvSpPr>
        <p:spPr>
          <a:xfrm>
            <a:off x="0" y="4876650"/>
            <a:ext cx="5185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MISD Bond Planning Committee</a:t>
            </a:r>
            <a:endParaRPr b="0" i="0" sz="8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446" name="Google Shape;446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225" y="1204125"/>
            <a:ext cx="8867551" cy="31204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212e6f568e3_1_0"/>
          <p:cNvSpPr txBox="1"/>
          <p:nvPr/>
        </p:nvSpPr>
        <p:spPr>
          <a:xfrm>
            <a:off x="562725" y="1143300"/>
            <a:ext cx="8237100" cy="21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lang="en-US" sz="1500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rPr>
              <a:t>Grade Reconfiguration</a:t>
            </a:r>
            <a:endParaRPr sz="1500">
              <a:solidFill>
                <a:srgbClr val="21212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ontserrat"/>
              <a:buChar char="■"/>
            </a:pPr>
            <a:r>
              <a:rPr lang="en-US" sz="1300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rPr>
              <a:t>PK - 5th </a:t>
            </a:r>
            <a:endParaRPr sz="1300">
              <a:solidFill>
                <a:srgbClr val="21212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ontserrat"/>
              <a:buChar char="■"/>
            </a:pPr>
            <a:r>
              <a:rPr lang="en-US" sz="1300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rPr>
              <a:t>6th - 8th</a:t>
            </a:r>
            <a:endParaRPr sz="1300">
              <a:solidFill>
                <a:srgbClr val="21212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Montserrat"/>
              <a:buChar char="■"/>
            </a:pPr>
            <a:r>
              <a:rPr lang="en-US" sz="1300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rPr>
              <a:t>9th - 12th</a:t>
            </a:r>
            <a:endParaRPr sz="1300">
              <a:solidFill>
                <a:srgbClr val="21212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lang="en-US" sz="1500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rPr>
              <a:t>New Legacy High School</a:t>
            </a:r>
            <a:endParaRPr sz="1500">
              <a:solidFill>
                <a:srgbClr val="21212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lang="en-US" sz="1500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rPr>
              <a:t>New Midland High School</a:t>
            </a:r>
            <a:endParaRPr sz="1500">
              <a:solidFill>
                <a:srgbClr val="21212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21212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2" name="Google Shape;452;g212e6f568e3_1_0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g212e6f568e3_1_0"/>
          <p:cNvSpPr txBox="1"/>
          <p:nvPr>
            <p:ph type="title"/>
          </p:nvPr>
        </p:nvSpPr>
        <p:spPr>
          <a:xfrm>
            <a:off x="525425" y="7272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Recap of April 20th Decisions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4" name="Google Shape;454;g212e6f568e3_1_0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g212e6f568e3_1_0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g212e6f568e3_1_0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g212e6f568e3_1_0"/>
          <p:cNvSpPr txBox="1"/>
          <p:nvPr/>
        </p:nvSpPr>
        <p:spPr>
          <a:xfrm>
            <a:off x="0" y="4876650"/>
            <a:ext cx="5185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MISD Bond Planning Committee</a:t>
            </a:r>
            <a:endParaRPr b="0" i="0" sz="8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23e910637ec_1_86"/>
          <p:cNvSpPr/>
          <p:nvPr/>
        </p:nvSpPr>
        <p:spPr>
          <a:xfrm>
            <a:off x="1143" y="0"/>
            <a:ext cx="91419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iagram&#10;&#10;Description automatically generated" id="463" name="Google Shape;463;g23e910637ec_1_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2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imeline&#10;&#10;Description automatically generated" id="468" name="Google Shape;468;g23e910637ec_2_17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9" l="0" r="0" t="0"/>
          <a:stretch/>
        </p:blipFill>
        <p:spPr>
          <a:xfrm>
            <a:off x="15" y="60769"/>
            <a:ext cx="9144000" cy="5142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imeline&#10;&#10;Description automatically generated" id="469" name="Google Shape;469;g23e910637ec_2_176"/>
          <p:cNvPicPr preferRelativeResize="0"/>
          <p:nvPr/>
        </p:nvPicPr>
        <p:blipFill rotWithShape="1">
          <a:blip r:embed="rId4">
            <a:alphaModFix/>
          </a:blip>
          <a:srcRect b="61704" l="0" r="0" t="0"/>
          <a:stretch/>
        </p:blipFill>
        <p:spPr>
          <a:xfrm>
            <a:off x="-1143" y="-167466"/>
            <a:ext cx="9144002" cy="19696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" name="Google Shape;474;g23e32292e64_0_4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" y="0"/>
            <a:ext cx="9170373" cy="517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23e32292e64_0_435"/>
          <p:cNvSpPr txBox="1"/>
          <p:nvPr/>
        </p:nvSpPr>
        <p:spPr>
          <a:xfrm>
            <a:off x="146100" y="333225"/>
            <a:ext cx="8851800" cy="34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</a:pPr>
            <a:r>
              <a:t/>
            </a:r>
            <a:endParaRPr b="1" sz="3200">
              <a:solidFill>
                <a:srgbClr val="4C4E6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</a:pPr>
            <a:r>
              <a:rPr b="1" lang="en-US" sz="4300">
                <a:solidFill>
                  <a:srgbClr val="626366"/>
                </a:solidFill>
                <a:latin typeface="Open Sans"/>
                <a:ea typeface="Open Sans"/>
                <a:cs typeface="Open Sans"/>
                <a:sym typeface="Open Sans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Midland ISD</a:t>
            </a:r>
            <a:endParaRPr b="1" sz="4300">
              <a:solidFill>
                <a:srgbClr val="626366"/>
              </a:solidFill>
              <a:latin typeface="Open Sans"/>
              <a:ea typeface="Open Sans"/>
              <a:cs typeface="Open Sans"/>
              <a:sym typeface="Open Sans"/>
              <a:extLst>
                <a:ext uri="http://customooxmlschemas.google.com/">
                  <go:slidesCustomData xmlns:go="http://customooxmlschemas.google.com/" textRoundtripDataId="1"/>
                </a:ext>
              </a:extLst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</a:pPr>
            <a:r>
              <a:rPr b="1" lang="en-US" sz="4300">
                <a:solidFill>
                  <a:srgbClr val="626366"/>
                </a:solidFill>
                <a:latin typeface="Open Sans"/>
                <a:ea typeface="Open Sans"/>
                <a:cs typeface="Open Sans"/>
                <a:sym typeface="Open Sans"/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Career &amp; Technical Education </a:t>
            </a:r>
            <a:endParaRPr b="1" sz="4300">
              <a:solidFill>
                <a:srgbClr val="6263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</a:pPr>
            <a:r>
              <a:t/>
            </a:r>
            <a:endParaRPr b="1" sz="7000">
              <a:solidFill>
                <a:srgbClr val="6263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</a:pPr>
            <a:r>
              <a:rPr b="1" lang="en-US" sz="2900">
                <a:solidFill>
                  <a:srgbClr val="626366"/>
                </a:solidFill>
                <a:latin typeface="Open Sans"/>
                <a:ea typeface="Open Sans"/>
                <a:cs typeface="Open Sans"/>
                <a:sym typeface="Open Sans"/>
              </a:rPr>
              <a:t>Thursday, May 4, 2023</a:t>
            </a:r>
            <a:endParaRPr b="1" sz="2900">
              <a:solidFill>
                <a:srgbClr val="6263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</a:pPr>
            <a:r>
              <a:t/>
            </a:r>
            <a:endParaRPr b="1" sz="3200">
              <a:solidFill>
                <a:srgbClr val="4C4E6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</a:pPr>
            <a:r>
              <a:t/>
            </a:r>
            <a:endParaRPr b="1" sz="3200">
              <a:solidFill>
                <a:srgbClr val="4C4E6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</a:pPr>
            <a:r>
              <a:t/>
            </a:r>
            <a:endParaRPr b="1" sz="3200">
              <a:solidFill>
                <a:srgbClr val="4C4E6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</a:pPr>
            <a:r>
              <a:t/>
            </a:r>
            <a:endParaRPr b="1" sz="3700">
              <a:solidFill>
                <a:srgbClr val="4C4E6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23e32292e64_0_439"/>
          <p:cNvSpPr txBox="1"/>
          <p:nvPr/>
        </p:nvSpPr>
        <p:spPr>
          <a:xfrm>
            <a:off x="146100" y="333225"/>
            <a:ext cx="8851800" cy="34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</a:pPr>
            <a:r>
              <a:t/>
            </a:r>
            <a:endParaRPr b="1" sz="3200">
              <a:solidFill>
                <a:srgbClr val="4C4E6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</a:pPr>
            <a:r>
              <a:rPr b="1" lang="en-US" sz="4300">
                <a:solidFill>
                  <a:srgbClr val="626366"/>
                </a:solidFill>
                <a:latin typeface="Open Sans"/>
                <a:ea typeface="Open Sans"/>
                <a:cs typeface="Open Sans"/>
                <a:sym typeface="Open Sans"/>
              </a:rPr>
              <a:t>Turn and Talk</a:t>
            </a:r>
            <a:r>
              <a:rPr b="1" lang="en-US" sz="4300">
                <a:solidFill>
                  <a:srgbClr val="626366"/>
                </a:solidFill>
                <a:latin typeface="Open Sans"/>
                <a:ea typeface="Open Sans"/>
                <a:cs typeface="Open Sans"/>
                <a:sym typeface="Open Sans"/>
                <a:extLst>
                  <a:ext uri="http://customooxmlschemas.google.com/">
                    <go:slidesCustomData xmlns:go="http://customooxmlschemas.google.com/" textRoundtripDataId="3"/>
                  </a:ext>
                </a:extLst>
              </a:rPr>
              <a:t> </a:t>
            </a:r>
            <a:endParaRPr b="1" sz="4300">
              <a:solidFill>
                <a:srgbClr val="6263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</a:pPr>
            <a:r>
              <a:t/>
            </a:r>
            <a:endParaRPr b="1" sz="4300">
              <a:solidFill>
                <a:srgbClr val="6263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</a:pPr>
            <a:r>
              <a:rPr b="1" lang="en-US" sz="4300">
                <a:solidFill>
                  <a:srgbClr val="626366"/>
                </a:solidFill>
                <a:latin typeface="Open Sans"/>
                <a:ea typeface="Open Sans"/>
                <a:cs typeface="Open Sans"/>
                <a:sym typeface="Open Sans"/>
              </a:rPr>
              <a:t>What do you think of when you hear “CTE”? </a:t>
            </a:r>
            <a:endParaRPr b="1" sz="4300">
              <a:solidFill>
                <a:srgbClr val="6263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</a:pPr>
            <a:r>
              <a:t/>
            </a:r>
            <a:endParaRPr b="1" sz="3200">
              <a:solidFill>
                <a:srgbClr val="4C4E6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</a:pPr>
            <a:r>
              <a:t/>
            </a:r>
            <a:endParaRPr b="1" sz="3200">
              <a:solidFill>
                <a:srgbClr val="4C4E6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</a:pPr>
            <a:r>
              <a:t/>
            </a:r>
            <a:endParaRPr b="1" sz="3200">
              <a:solidFill>
                <a:srgbClr val="4C4E6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</a:pPr>
            <a:r>
              <a:t/>
            </a:r>
            <a:endParaRPr b="1" sz="3700">
              <a:solidFill>
                <a:srgbClr val="4C4E6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Google Shape;490;g23e32292e64_0_4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1384" y="212050"/>
            <a:ext cx="5924715" cy="3975724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g23e32292e64_0_443"/>
          <p:cNvSpPr txBox="1"/>
          <p:nvPr>
            <p:ph idx="12" type="sldNum"/>
          </p:nvPr>
        </p:nvSpPr>
        <p:spPr>
          <a:xfrm>
            <a:off x="8680075" y="4869131"/>
            <a:ext cx="416100" cy="2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0000" lnSpcReduction="1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92" name="Google Shape;492;g23e32292e64_0_4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1075" y="1677925"/>
            <a:ext cx="1092174" cy="1092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g23e32292e64_0_4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77724" y="212049"/>
            <a:ext cx="926925" cy="92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g23e32292e64_0_4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34988" y="3291450"/>
            <a:ext cx="1006101" cy="1006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g23e32292e64_0_4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13500" y="150938"/>
            <a:ext cx="1049124" cy="1049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g23e32292e64_0_44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55725" y="3309050"/>
            <a:ext cx="970926" cy="970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g23e32292e64_0_44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535075" y="1742700"/>
            <a:ext cx="926925" cy="100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23e32292e64_0_455"/>
          <p:cNvSpPr txBox="1"/>
          <p:nvPr/>
        </p:nvSpPr>
        <p:spPr>
          <a:xfrm>
            <a:off x="203014" y="260289"/>
            <a:ext cx="7503900" cy="59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4E63"/>
              </a:buClr>
              <a:buSzPts val="2400"/>
              <a:buFont typeface="Open Sans"/>
              <a:buNone/>
            </a:pPr>
            <a:r>
              <a:rPr b="1" lang="en-US" sz="2500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CTE Enrollment</a:t>
            </a:r>
            <a:endParaRPr b="1" i="1" sz="2500"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04" name="Google Shape;504;g23e32292e64_0_455"/>
          <p:cNvCxnSpPr/>
          <p:nvPr/>
        </p:nvCxnSpPr>
        <p:spPr>
          <a:xfrm>
            <a:off x="203015" y="810509"/>
            <a:ext cx="8738100" cy="0"/>
          </a:xfrm>
          <a:prstGeom prst="straightConnector1">
            <a:avLst/>
          </a:prstGeom>
          <a:noFill/>
          <a:ln cap="flat" cmpd="sng" w="9525">
            <a:solidFill>
              <a:srgbClr val="9D90A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05" name="Google Shape;505;g23e32292e64_0_455"/>
          <p:cNvSpPr txBox="1"/>
          <p:nvPr>
            <p:ph idx="12" type="sldNum"/>
          </p:nvPr>
        </p:nvSpPr>
        <p:spPr>
          <a:xfrm>
            <a:off x="8680075" y="4869131"/>
            <a:ext cx="416100" cy="2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0000" lnSpcReduction="1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506" name="Google Shape;506;g23e32292e64_0_455"/>
          <p:cNvGraphicFramePr/>
          <p:nvPr/>
        </p:nvGraphicFramePr>
        <p:xfrm>
          <a:off x="294025" y="97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{6B0787CF-65BB-41FE-89E5-F16BD4F4D745}</a:tableStyleId>
              </a:tblPr>
              <a:tblGrid>
                <a:gridCol w="2895500"/>
                <a:gridCol w="2695200"/>
                <a:gridCol w="2795350"/>
              </a:tblGrid>
              <a:tr h="33775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>
                          <a:solidFill>
                            <a:schemeClr val="lt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Current Student Enrollment for 9-12 CTE Classes = 5,458</a:t>
                      </a:r>
                      <a:endParaRPr b="1" sz="1600">
                        <a:solidFill>
                          <a:schemeClr val="lt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solidFill>
                      <a:srgbClr val="295BA1"/>
                    </a:solidFill>
                  </a:tcPr>
                </a:tc>
                <a:tc hMerge="1"/>
                <a:tc hMerge="1"/>
              </a:tr>
              <a:tr h="530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5 High Schools</a:t>
                      </a:r>
                      <a:endParaRPr sz="2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238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500"/>
                        <a:buFont typeface="Open Sans"/>
                        <a:buChar char="●"/>
                      </a:pPr>
                      <a:r>
                        <a:rPr lang="en-US" sz="15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Coleman High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238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500"/>
                        <a:buFont typeface="Open Sans"/>
                        <a:buChar char="●"/>
                      </a:pPr>
                      <a:r>
                        <a:rPr lang="en-US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ECHS@MC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238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Open Sans"/>
                        <a:buChar char="●"/>
                      </a:pPr>
                      <a:r>
                        <a:rPr lang="en-US" sz="15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Legacy High</a:t>
                      </a:r>
                      <a:endParaRPr sz="15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238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Open Sans"/>
                        <a:buChar char="●"/>
                      </a:pPr>
                      <a:r>
                        <a:rPr lang="en-US" sz="15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Midland High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238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500"/>
                        <a:buFont typeface="Open Sans"/>
                        <a:buChar char="●"/>
                      </a:pPr>
                      <a:r>
                        <a:rPr lang="en-US" sz="15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YWLA (9th Grade ‘22-’23)</a:t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7185</a:t>
                      </a:r>
                      <a:endParaRPr sz="2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Students</a:t>
                      </a:r>
                      <a:endParaRPr sz="2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26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6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76 % </a:t>
                      </a:r>
                      <a:endParaRPr sz="26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6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of Enrollment </a:t>
                      </a:r>
                      <a:endParaRPr sz="26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6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= CTE</a:t>
                      </a:r>
                      <a:endParaRPr sz="2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0725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67A1B8"/>
                          </a:solidFill>
                        </a:rPr>
                        <a:t>897 students are enrolled in a CTE dual credit course leading to a Level 1 Certificate</a:t>
                      </a:r>
                      <a:r>
                        <a:rPr lang="en-US" sz="1600">
                          <a:solidFill>
                            <a:schemeClr val="lt1"/>
                          </a:solidFill>
                        </a:rPr>
                        <a:t> </a:t>
                      </a:r>
                      <a:br>
                        <a:rPr lang="en-US" sz="1600">
                          <a:solidFill>
                            <a:schemeClr val="lt1"/>
                          </a:solidFill>
                        </a:rPr>
                      </a:br>
                      <a:r>
                        <a:rPr lang="en-US" sz="1600">
                          <a:solidFill>
                            <a:schemeClr val="lt1"/>
                          </a:solidFill>
                        </a:rPr>
                        <a:t>CTE dual credit is 16% of MISD overall CTE enrollment 9-12</a:t>
                      </a:r>
                      <a:endParaRPr sz="16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1C4587"/>
                    </a:solidFill>
                  </a:tcPr>
                </a:tc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23e32292e64_0_463"/>
          <p:cNvSpPr txBox="1"/>
          <p:nvPr/>
        </p:nvSpPr>
        <p:spPr>
          <a:xfrm>
            <a:off x="203014" y="220108"/>
            <a:ext cx="7503900" cy="59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4E63"/>
              </a:buClr>
              <a:buSzPts val="2400"/>
              <a:buFont typeface="Open Sans"/>
              <a:buNone/>
            </a:pPr>
            <a:r>
              <a:rPr b="1" lang="en-US" sz="2500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Program of Study </a:t>
            </a:r>
            <a:endParaRPr b="1" i="1" sz="2500"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13" name="Google Shape;513;g23e32292e64_0_463"/>
          <p:cNvCxnSpPr/>
          <p:nvPr/>
        </p:nvCxnSpPr>
        <p:spPr>
          <a:xfrm>
            <a:off x="202940" y="950140"/>
            <a:ext cx="8738100" cy="0"/>
          </a:xfrm>
          <a:prstGeom prst="straightConnector1">
            <a:avLst/>
          </a:prstGeom>
          <a:noFill/>
          <a:ln cap="flat" cmpd="sng" w="9525">
            <a:solidFill>
              <a:srgbClr val="9D90A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14" name="Google Shape;514;g23e32292e64_0_463"/>
          <p:cNvSpPr txBox="1"/>
          <p:nvPr>
            <p:ph idx="12" type="sldNum"/>
          </p:nvPr>
        </p:nvSpPr>
        <p:spPr>
          <a:xfrm>
            <a:off x="8680075" y="6492175"/>
            <a:ext cx="4161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15" name="Google Shape;515;g23e32292e64_0_463"/>
          <p:cNvSpPr txBox="1"/>
          <p:nvPr/>
        </p:nvSpPr>
        <p:spPr>
          <a:xfrm>
            <a:off x="202900" y="1058000"/>
            <a:ext cx="8738100" cy="36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515151"/>
                </a:solidFill>
                <a:highlight>
                  <a:srgbClr val="FBFBFB"/>
                </a:highlight>
                <a:latin typeface="Open Sans"/>
                <a:ea typeface="Open Sans"/>
                <a:cs typeface="Open Sans"/>
                <a:sym typeface="Open Sans"/>
              </a:rPr>
              <a:t>A program of study is a comprehensive, structured approach for delivering academic and career and technical education (CTE).</a:t>
            </a:r>
            <a:endParaRPr sz="2400">
              <a:solidFill>
                <a:srgbClr val="515151"/>
              </a:solidFill>
              <a:highlight>
                <a:srgbClr val="FBFBFB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515151"/>
              </a:solidFill>
              <a:highlight>
                <a:srgbClr val="FBFBFB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515151"/>
                </a:solidFill>
                <a:highlight>
                  <a:srgbClr val="FBFBFB"/>
                </a:highlight>
                <a:latin typeface="Open Sans"/>
                <a:ea typeface="Open Sans"/>
                <a:cs typeface="Open Sans"/>
                <a:sym typeface="Open Sans"/>
              </a:rPr>
              <a:t>Texas currently has 53 approved programs of study for career and technical education.</a:t>
            </a:r>
            <a:endParaRPr sz="2400">
              <a:solidFill>
                <a:srgbClr val="515151"/>
              </a:solidFill>
              <a:highlight>
                <a:srgbClr val="FBFBFB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515151"/>
              </a:solidFill>
              <a:highlight>
                <a:srgbClr val="FBFBFB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515151"/>
                </a:solidFill>
                <a:highlight>
                  <a:srgbClr val="FBFBFB"/>
                </a:highlight>
                <a:latin typeface="Open Sans"/>
                <a:ea typeface="Open Sans"/>
                <a:cs typeface="Open Sans"/>
                <a:sym typeface="Open Sans"/>
              </a:rPr>
              <a:t>Midland ISD currently has 26 programs of study for career and technical education</a:t>
            </a:r>
            <a:r>
              <a:rPr lang="en-US" sz="3000">
                <a:solidFill>
                  <a:srgbClr val="515151"/>
                </a:solidFill>
                <a:highlight>
                  <a:srgbClr val="FBFBFB"/>
                </a:highlight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3000">
              <a:solidFill>
                <a:srgbClr val="515151"/>
              </a:solidFill>
              <a:highlight>
                <a:srgbClr val="FBFBFB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16" name="Google Shape;516;g23e32292e64_0_463"/>
          <p:cNvSpPr/>
          <p:nvPr/>
        </p:nvSpPr>
        <p:spPr>
          <a:xfrm>
            <a:off x="3069100" y="2619138"/>
            <a:ext cx="496500" cy="336300"/>
          </a:xfrm>
          <a:prstGeom prst="ellipse">
            <a:avLst/>
          </a:prstGeom>
          <a:solidFill>
            <a:srgbClr val="EF7E3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g23e32292e64_0_463"/>
          <p:cNvSpPr txBox="1"/>
          <p:nvPr/>
        </p:nvSpPr>
        <p:spPr>
          <a:xfrm>
            <a:off x="3109300" y="2571750"/>
            <a:ext cx="416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53</a:t>
            </a:r>
            <a:endParaRPr sz="1600"/>
          </a:p>
        </p:txBody>
      </p:sp>
      <p:sp>
        <p:nvSpPr>
          <p:cNvPr id="518" name="Google Shape;518;g23e32292e64_0_463"/>
          <p:cNvSpPr/>
          <p:nvPr/>
        </p:nvSpPr>
        <p:spPr>
          <a:xfrm>
            <a:off x="3948600" y="3714594"/>
            <a:ext cx="496500" cy="336300"/>
          </a:xfrm>
          <a:prstGeom prst="ellipse">
            <a:avLst/>
          </a:prstGeom>
          <a:solidFill>
            <a:srgbClr val="EF7E3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g23e32292e64_0_463"/>
          <p:cNvSpPr txBox="1"/>
          <p:nvPr/>
        </p:nvSpPr>
        <p:spPr>
          <a:xfrm>
            <a:off x="3988800" y="3667194"/>
            <a:ext cx="416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26</a:t>
            </a:r>
            <a:endParaRPr sz="16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23e32292e64_0_475"/>
          <p:cNvSpPr txBox="1"/>
          <p:nvPr/>
        </p:nvSpPr>
        <p:spPr>
          <a:xfrm>
            <a:off x="203014" y="260289"/>
            <a:ext cx="7503900" cy="59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4E63"/>
              </a:buClr>
              <a:buSzPts val="2400"/>
              <a:buFont typeface="Open Sans"/>
              <a:buNone/>
            </a:pPr>
            <a:r>
              <a:rPr b="1" lang="en-US" sz="2500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Midland ISD Programs of Study</a:t>
            </a:r>
            <a:endParaRPr b="1" i="1" sz="2500"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26" name="Google Shape;526;g23e32292e64_0_475"/>
          <p:cNvCxnSpPr/>
          <p:nvPr/>
        </p:nvCxnSpPr>
        <p:spPr>
          <a:xfrm>
            <a:off x="203015" y="810509"/>
            <a:ext cx="7227300" cy="3000"/>
          </a:xfrm>
          <a:prstGeom prst="straightConnector1">
            <a:avLst/>
          </a:prstGeom>
          <a:noFill/>
          <a:ln cap="flat" cmpd="sng" w="9525">
            <a:solidFill>
              <a:srgbClr val="9D90A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27" name="Google Shape;527;g23e32292e64_0_475"/>
          <p:cNvSpPr txBox="1"/>
          <p:nvPr>
            <p:ph idx="12" type="sldNum"/>
          </p:nvPr>
        </p:nvSpPr>
        <p:spPr>
          <a:xfrm>
            <a:off x="8680075" y="6492175"/>
            <a:ext cx="4161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528" name="Google Shape;528;g23e32292e64_0_475"/>
          <p:cNvGraphicFramePr/>
          <p:nvPr/>
        </p:nvGraphicFramePr>
        <p:xfrm>
          <a:off x="187075" y="1008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{FC0671EB-5DB3-426C-ABD2-24DDAA58FF0D}</a:tableStyleId>
              </a:tblPr>
              <a:tblGrid>
                <a:gridCol w="4384925"/>
                <a:gridCol w="4384925"/>
              </a:tblGrid>
              <a:tr h="180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/>
                        <a:t>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uFill>
                            <a:noFill/>
                          </a:uFill>
                          <a:latin typeface="Open Sans"/>
                          <a:ea typeface="Open Sans"/>
                          <a:cs typeface="Open Sans"/>
                          <a:sym typeface="Open Sans"/>
                          <a:hlinkClick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ACCOUNTING AND FINANCIAL SERVICES</a:t>
                      </a:r>
                      <a:endParaRPr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0" marB="0" marR="25400" marL="25400" anchor="b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uFill>
                            <a:noFill/>
                          </a:uFill>
                          <a:latin typeface="Open Sans"/>
                          <a:ea typeface="Open Sans"/>
                          <a:cs typeface="Open Sans"/>
                          <a:sym typeface="Open Sans"/>
                          <a:hlinkClick r:id="rId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ENGINEERING</a:t>
                      </a:r>
                      <a:endParaRPr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0" marB="0" marR="25400" marL="25400" anchor="b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/>
                        <a:t>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uFill>
                            <a:noFill/>
                          </a:uFill>
                          <a:latin typeface="Open Sans"/>
                          <a:ea typeface="Open Sans"/>
                          <a:cs typeface="Open Sans"/>
                          <a:sym typeface="Open Sans"/>
                          <a:hlinkClick r:id="rId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ADVANCED MANUFACTURING &amp; MACHINERY</a:t>
                      </a:r>
                      <a:endParaRPr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0" marB="0" marR="25400" marL="25400" anchor="b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uFill>
                            <a:noFill/>
                          </a:uFill>
                          <a:latin typeface="Open Sans"/>
                          <a:ea typeface="Open Sans"/>
                          <a:cs typeface="Open Sans"/>
                          <a:sym typeface="Open Sans"/>
                          <a:hlinkClick r:id="rId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ENGINEERING CADD DUAL</a:t>
                      </a:r>
                      <a:endParaRPr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0" marB="0" marR="25400" marL="25400" anchor="b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uFill>
                            <a:noFill/>
                          </a:uFill>
                          <a:latin typeface="Open Sans"/>
                          <a:ea typeface="Open Sans"/>
                          <a:cs typeface="Open Sans"/>
                          <a:sym typeface="Open Sans"/>
                          <a:hlinkClick r:id="rId7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ANIMAL SCIENCE</a:t>
                      </a:r>
                      <a:endParaRPr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0" marB="0" marR="25400" marL="25400" anchor="b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uFill>
                            <a:noFill/>
                          </a:uFill>
                          <a:latin typeface="Open Sans"/>
                          <a:ea typeface="Open Sans"/>
                          <a:cs typeface="Open Sans"/>
                          <a:sym typeface="Open Sans"/>
                          <a:hlinkClick r:id="rId8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GRAPHIC DESIGN AND MULTIMEDIA ARTS</a:t>
                      </a:r>
                      <a:endParaRPr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0" marB="0" marR="25400" marL="25400" anchor="b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uFill>
                            <a:noFill/>
                          </a:uFill>
                          <a:latin typeface="Open Sans"/>
                          <a:ea typeface="Open Sans"/>
                          <a:cs typeface="Open Sans"/>
                          <a:sym typeface="Open Sans"/>
                          <a:hlinkClick r:id="rId9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AUTOMOTIVE TECHNOLOGY</a:t>
                      </a: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endParaRPr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0" marB="0" marR="25400" marL="25400" anchor="b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HEALTHCARE</a:t>
                      </a: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uFill>
                            <a:noFill/>
                          </a:uFill>
                          <a:latin typeface="Open Sans"/>
                          <a:ea typeface="Open Sans"/>
                          <a:cs typeface="Open Sans"/>
                          <a:sym typeface="Open Sans"/>
                          <a:hlinkClick r:id="rId10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PATIENT CARE TECHNICIAN</a:t>
                      </a: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endParaRPr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0" marB="0" marR="25400" marL="25400" anchor="b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uFill>
                            <a:noFill/>
                          </a:uFill>
                          <a:latin typeface="Open Sans"/>
                          <a:ea typeface="Open Sans"/>
                          <a:cs typeface="Open Sans"/>
                          <a:sym typeface="Open Sans"/>
                          <a:hlinkClick r:id="rId11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AUTOMOTIVE PAINT &amp; BODY</a:t>
                      </a:r>
                      <a:endParaRPr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0" marB="0" marR="25400" marL="25400" anchor="b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HEALTHCARE</a:t>
                      </a: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uFill>
                            <a:noFill/>
                          </a:uFill>
                          <a:latin typeface="Open Sans"/>
                          <a:ea typeface="Open Sans"/>
                          <a:cs typeface="Open Sans"/>
                          <a:sym typeface="Open Sans"/>
                          <a:hlinkClick r:id="rId12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EMT</a:t>
                      </a: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endParaRPr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0" marB="0" marR="25400" marL="25400" anchor="b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uFill>
                            <a:noFill/>
                          </a:uFill>
                          <a:latin typeface="Open Sans"/>
                          <a:ea typeface="Open Sans"/>
                          <a:cs typeface="Open Sans"/>
                          <a:sym typeface="Open Sans"/>
                          <a:hlinkClick r:id="rId1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BUSINESS MANAGEMENT- DUAL</a:t>
                      </a:r>
                      <a:endParaRPr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0" marB="0" marR="25400" marL="25400" anchor="b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HEALTHCARE</a:t>
                      </a: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uFill>
                            <a:noFill/>
                          </a:uFill>
                          <a:latin typeface="Open Sans"/>
                          <a:ea typeface="Open Sans"/>
                          <a:cs typeface="Open Sans"/>
                          <a:sym typeface="Open Sans"/>
                          <a:hlinkClick r:id="rId1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PHARMACY TECHNICIAN</a:t>
                      </a:r>
                      <a:endParaRPr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0" marB="0" marR="25400" marL="25400" anchor="b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uFill>
                            <a:noFill/>
                          </a:uFill>
                          <a:latin typeface="Open Sans"/>
                          <a:ea typeface="Open Sans"/>
                          <a:cs typeface="Open Sans"/>
                          <a:sym typeface="Open Sans"/>
                          <a:hlinkClick r:id="rId1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BUSINESS MAN. NON-DUAL</a:t>
                      </a:r>
                      <a:endParaRPr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0" marB="0" marR="25400" marL="25400" anchor="b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uFill>
                            <a:noFill/>
                          </a:uFill>
                          <a:latin typeface="Open Sans"/>
                          <a:ea typeface="Open Sans"/>
                          <a:cs typeface="Open Sans"/>
                          <a:sym typeface="Open Sans"/>
                          <a:hlinkClick r:id="rId1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HVAC and SHEET METAL</a:t>
                      </a:r>
                      <a:endParaRPr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0" marB="0" marR="25400" marL="25400" anchor="b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uFill>
                            <a:noFill/>
                          </a:uFill>
                          <a:latin typeface="Open Sans"/>
                          <a:ea typeface="Open Sans"/>
                          <a:cs typeface="Open Sans"/>
                          <a:sym typeface="Open Sans"/>
                          <a:hlinkClick r:id="rId17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COSMETOLOGY AND PERSONAL CARE SERVICES</a:t>
                      </a:r>
                      <a:endParaRPr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0" marB="0" marR="25400" marL="25400" anchor="b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uFill>
                            <a:noFill/>
                          </a:uFill>
                          <a:latin typeface="Open Sans"/>
                          <a:ea typeface="Open Sans"/>
                          <a:cs typeface="Open Sans"/>
                          <a:sym typeface="Open Sans"/>
                          <a:hlinkClick r:id="rId18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LAW ENFORCEMENT FIREFIGHTER</a:t>
                      </a:r>
                      <a:endParaRPr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0" marB="0" marR="25400" marL="25400" anchor="b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uFill>
                            <a:noFill/>
                          </a:uFill>
                          <a:latin typeface="Open Sans"/>
                          <a:ea typeface="Open Sans"/>
                          <a:cs typeface="Open Sans"/>
                          <a:sym typeface="Open Sans"/>
                          <a:hlinkClick r:id="rId19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CYBERSECURITY</a:t>
                      </a:r>
                      <a:endParaRPr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0" marB="0" marR="25400" marL="25400" anchor="b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uFill>
                            <a:noFill/>
                          </a:uFill>
                          <a:latin typeface="Open Sans"/>
                          <a:ea typeface="Open Sans"/>
                          <a:cs typeface="Open Sans"/>
                          <a:sym typeface="Open Sans"/>
                          <a:hlinkClick r:id="rId20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LAW ENFORCEMENT</a:t>
                      </a: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endParaRPr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0" marB="0" marR="25400" marL="25400" anchor="b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uFill>
                            <a:noFill/>
                          </a:uFill>
                          <a:latin typeface="Open Sans"/>
                          <a:ea typeface="Open Sans"/>
                          <a:cs typeface="Open Sans"/>
                          <a:sym typeface="Open Sans"/>
                          <a:hlinkClick r:id="rId21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CULINARY ARTS</a:t>
                      </a:r>
                      <a:endParaRPr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0" marB="0" marR="25400" marL="25400" anchor="b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uFill>
                            <a:noFill/>
                          </a:uFill>
                          <a:latin typeface="Open Sans"/>
                          <a:ea typeface="Open Sans"/>
                          <a:cs typeface="Open Sans"/>
                          <a:sym typeface="Open Sans"/>
                          <a:hlinkClick r:id="rId22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LODGING AND RESORT MANAGEMENT</a:t>
                      </a:r>
                      <a:endParaRPr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0" marB="0" marR="25400" marL="25400" anchor="b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uFill>
                            <a:noFill/>
                          </a:uFill>
                          <a:latin typeface="Open Sans"/>
                          <a:ea typeface="Open Sans"/>
                          <a:cs typeface="Open Sans"/>
                          <a:sym typeface="Open Sans"/>
                          <a:hlinkClick r:id="rId2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DIESEL AND HEAVY EQUIPMENT</a:t>
                      </a:r>
                      <a:endParaRPr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0" marB="0" marR="25400" marL="25400" anchor="b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uFill>
                            <a:noFill/>
                          </a:uFill>
                          <a:latin typeface="Open Sans"/>
                          <a:ea typeface="Open Sans"/>
                          <a:cs typeface="Open Sans"/>
                          <a:sym typeface="Open Sans"/>
                          <a:hlinkClick r:id="rId2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OIL AND GAS EXPLORATION AND PRODUCTION</a:t>
                      </a:r>
                      <a:endParaRPr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0" marB="0" marR="25400" marL="25400" anchor="b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uFill>
                            <a:noFill/>
                          </a:uFill>
                          <a:latin typeface="Open Sans"/>
                          <a:ea typeface="Open Sans"/>
                          <a:cs typeface="Open Sans"/>
                          <a:sym typeface="Open Sans"/>
                          <a:hlinkClick r:id="rId2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DIGITAL COMMUNICATIONS</a:t>
                      </a:r>
                      <a:endParaRPr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0" marB="0" marR="25400" marL="25400" anchor="b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uFill>
                            <a:noFill/>
                          </a:uFill>
                          <a:latin typeface="Open Sans"/>
                          <a:ea typeface="Open Sans"/>
                          <a:cs typeface="Open Sans"/>
                          <a:sym typeface="Open Sans"/>
                          <a:hlinkClick r:id="rId2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TEACHING &amp; TRAINING</a:t>
                      </a:r>
                      <a:endParaRPr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0" marB="0" marR="25400" marL="25400" anchor="b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uFill>
                            <a:noFill/>
                          </a:uFill>
                          <a:latin typeface="Open Sans"/>
                          <a:ea typeface="Open Sans"/>
                          <a:cs typeface="Open Sans"/>
                          <a:sym typeface="Open Sans"/>
                          <a:hlinkClick r:id="rId27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EMERGENCY SERVICES</a:t>
                      </a:r>
                      <a:endParaRPr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0" marB="0" marR="25400" marL="25400" anchor="b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b="1" lang="en-US">
                          <a:solidFill>
                            <a:srgbClr val="1155CC"/>
                          </a:solidFill>
                          <a:uFill>
                            <a:noFill/>
                          </a:uFill>
                          <a:latin typeface="Open Sans"/>
                          <a:ea typeface="Open Sans"/>
                          <a:cs typeface="Open Sans"/>
                          <a:sym typeface="Open Sans"/>
                          <a:hlinkClick r:id="rId28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WELDING</a:t>
                      </a:r>
                      <a:endParaRPr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0" marB="0" marR="25400" marL="25400" anchor="b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529" name="Google Shape;529;g23e32292e64_0_475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7912672" y="78225"/>
            <a:ext cx="855600" cy="86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23e32292e64_0_484"/>
          <p:cNvSpPr txBox="1"/>
          <p:nvPr/>
        </p:nvSpPr>
        <p:spPr>
          <a:xfrm>
            <a:off x="203026" y="260300"/>
            <a:ext cx="3216900" cy="59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4E63"/>
              </a:buClr>
              <a:buSzPts val="2400"/>
              <a:buFont typeface="Open Sans"/>
              <a:buNone/>
            </a:pPr>
            <a:r>
              <a:rPr b="1" lang="en-US" sz="2500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POS Example</a:t>
            </a:r>
            <a:endParaRPr b="1" i="1" sz="2500"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36" name="Google Shape;536;g23e32292e64_0_484"/>
          <p:cNvSpPr txBox="1"/>
          <p:nvPr>
            <p:ph idx="12" type="sldNum"/>
          </p:nvPr>
        </p:nvSpPr>
        <p:spPr>
          <a:xfrm>
            <a:off x="8680075" y="6492175"/>
            <a:ext cx="4161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37" name="Google Shape;537;g23e32292e64_0_4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6750" y="71863"/>
            <a:ext cx="4066350" cy="4398676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g23e32292e64_0_484"/>
          <p:cNvSpPr txBox="1"/>
          <p:nvPr/>
        </p:nvSpPr>
        <p:spPr>
          <a:xfrm>
            <a:off x="332975" y="1151100"/>
            <a:ext cx="32169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latin typeface="Open Sans"/>
                <a:ea typeface="Open Sans"/>
                <a:cs typeface="Open Sans"/>
                <a:sym typeface="Open Sans"/>
              </a:rPr>
              <a:t>Accounting and Financial Services</a:t>
            </a:r>
            <a:r>
              <a:rPr lang="en-US" sz="2000">
                <a:latin typeface="Open Sans"/>
                <a:ea typeface="Open Sans"/>
                <a:cs typeface="Open Sans"/>
                <a:sym typeface="Open Sans"/>
              </a:rPr>
              <a:t> is one Midland ISD Program of Study</a:t>
            </a:r>
            <a:endParaRPr sz="20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Open Sans"/>
                <a:ea typeface="Open Sans"/>
                <a:cs typeface="Open Sans"/>
                <a:sym typeface="Open Sans"/>
              </a:rPr>
              <a:t>Accounting and Financial Services is in the </a:t>
            </a:r>
            <a:r>
              <a:rPr lang="en-US" sz="2000" u="sng">
                <a:latin typeface="Open Sans"/>
                <a:ea typeface="Open Sans"/>
                <a:cs typeface="Open Sans"/>
                <a:sym typeface="Open Sans"/>
              </a:rPr>
              <a:t>Business, Marketing, and Finance</a:t>
            </a:r>
            <a:r>
              <a:rPr lang="en-US" sz="2000">
                <a:latin typeface="Open Sans"/>
                <a:ea typeface="Open Sans"/>
                <a:cs typeface="Open Sans"/>
                <a:sym typeface="Open Sans"/>
              </a:rPr>
              <a:t> Career Cluster</a:t>
            </a:r>
            <a:endParaRPr sz="20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23e32292e64_0_492"/>
          <p:cNvSpPr/>
          <p:nvPr/>
        </p:nvSpPr>
        <p:spPr>
          <a:xfrm>
            <a:off x="2347025" y="328175"/>
            <a:ext cx="444300" cy="2421900"/>
          </a:xfrm>
          <a:prstGeom prst="rect">
            <a:avLst/>
          </a:prstGeom>
          <a:solidFill>
            <a:srgbClr val="FDFDFD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g23e32292e64_0_492"/>
          <p:cNvSpPr txBox="1"/>
          <p:nvPr/>
        </p:nvSpPr>
        <p:spPr>
          <a:xfrm>
            <a:off x="60525" y="681850"/>
            <a:ext cx="2080500" cy="59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4E63"/>
              </a:buClr>
              <a:buSzPts val="2400"/>
              <a:buFont typeface="Open Sans"/>
              <a:buNone/>
            </a:pPr>
            <a:r>
              <a:t/>
            </a:r>
            <a:endParaRPr b="1" sz="2500"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4E63"/>
              </a:buClr>
              <a:buSzPts val="2400"/>
              <a:buFont typeface="Open Sans"/>
              <a:buNone/>
            </a:pPr>
            <a:r>
              <a:rPr b="1" lang="en-US" sz="2500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Enrollment by </a:t>
            </a:r>
            <a:endParaRPr b="1" sz="2500"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4E63"/>
              </a:buClr>
              <a:buSzPts val="2400"/>
              <a:buFont typeface="Open Sans"/>
              <a:buNone/>
            </a:pPr>
            <a:r>
              <a:rPr b="1" lang="en-US" sz="2500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  <a:extLst>
                  <a:ext uri="http://customooxmlschemas.google.com/">
                    <go:slidesCustomData xmlns:go="http://customooxmlschemas.google.com/" textRoundtripDataId="4"/>
                  </a:ext>
                </a:extLst>
              </a:rPr>
              <a:t>Program</a:t>
            </a:r>
            <a:r>
              <a:rPr b="1" lang="en-US" sz="2500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 of Study</a:t>
            </a:r>
            <a:endParaRPr b="1" i="1" sz="2500"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5" name="Google Shape;545;g23e32292e64_0_492"/>
          <p:cNvSpPr txBox="1"/>
          <p:nvPr/>
        </p:nvSpPr>
        <p:spPr>
          <a:xfrm>
            <a:off x="60525" y="2159675"/>
            <a:ext cx="2080500" cy="59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4E63"/>
              </a:buClr>
              <a:buSzPts val="2400"/>
              <a:buFont typeface="Open Sans"/>
              <a:buNone/>
            </a:pPr>
            <a:r>
              <a:t/>
            </a:r>
            <a:endParaRPr b="1" sz="2500"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4E63"/>
              </a:buClr>
              <a:buSzPts val="2400"/>
              <a:buFont typeface="Open Sans"/>
              <a:buNone/>
            </a:pPr>
            <a:r>
              <a:rPr lang="en-US" sz="1800">
                <a:solidFill>
                  <a:srgbClr val="073763"/>
                </a:solidFill>
                <a:latin typeface="Open Sans"/>
                <a:ea typeface="Open Sans"/>
                <a:cs typeface="Open Sans"/>
                <a:sym typeface="Open Sans"/>
              </a:rPr>
              <a:t>Comprehensive Schools </a:t>
            </a:r>
            <a:endParaRPr sz="1800">
              <a:solidFill>
                <a:srgbClr val="07376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4E63"/>
              </a:buClr>
              <a:buSzPts val="2400"/>
              <a:buFont typeface="Open Sans"/>
              <a:buNone/>
            </a:pPr>
            <a:r>
              <a:rPr lang="en-US" sz="1800">
                <a:solidFill>
                  <a:srgbClr val="073763"/>
                </a:solidFill>
                <a:latin typeface="Open Sans"/>
                <a:ea typeface="Open Sans"/>
                <a:cs typeface="Open Sans"/>
                <a:sym typeface="Open Sans"/>
              </a:rPr>
              <a:t>Grades 9-12</a:t>
            </a:r>
            <a:endParaRPr i="1" sz="1800">
              <a:solidFill>
                <a:srgbClr val="07376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46" name="Google Shape;546;g23e32292e64_0_4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0675" y="51550"/>
            <a:ext cx="7011775" cy="443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23e32292e64_0_499"/>
          <p:cNvSpPr txBox="1"/>
          <p:nvPr/>
        </p:nvSpPr>
        <p:spPr>
          <a:xfrm>
            <a:off x="203014" y="260289"/>
            <a:ext cx="7503900" cy="59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4E63"/>
              </a:buClr>
              <a:buSzPts val="2400"/>
              <a:buFont typeface="Open Sans"/>
              <a:buNone/>
            </a:pPr>
            <a:r>
              <a:rPr b="1" lang="en-US" sz="2500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Programs of Study by Feeder- Legacy</a:t>
            </a:r>
            <a:endParaRPr b="1" i="1" sz="2500"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53" name="Google Shape;553;g23e32292e64_0_499"/>
          <p:cNvCxnSpPr/>
          <p:nvPr/>
        </p:nvCxnSpPr>
        <p:spPr>
          <a:xfrm>
            <a:off x="203015" y="810509"/>
            <a:ext cx="8738100" cy="0"/>
          </a:xfrm>
          <a:prstGeom prst="straightConnector1">
            <a:avLst/>
          </a:prstGeom>
          <a:noFill/>
          <a:ln cap="flat" cmpd="sng" w="9525">
            <a:solidFill>
              <a:srgbClr val="9D90A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54" name="Google Shape;554;g23e32292e64_0_499"/>
          <p:cNvSpPr txBox="1"/>
          <p:nvPr>
            <p:ph idx="12" type="sldNum"/>
          </p:nvPr>
        </p:nvSpPr>
        <p:spPr>
          <a:xfrm>
            <a:off x="8680075" y="4869131"/>
            <a:ext cx="416100" cy="2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0000" lnSpcReduction="1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55" name="Google Shape;555;g23e32292e64_0_499"/>
          <p:cNvSpPr txBox="1"/>
          <p:nvPr/>
        </p:nvSpPr>
        <p:spPr>
          <a:xfrm>
            <a:off x="5829413" y="925575"/>
            <a:ext cx="19380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4E63"/>
              </a:buClr>
              <a:buSzPts val="2400"/>
              <a:buFont typeface="Open Sans"/>
              <a:buNone/>
            </a:pPr>
            <a:r>
              <a:rPr b="1" lang="en-US" sz="1800">
                <a:solidFill>
                  <a:srgbClr val="073763"/>
                </a:solidFill>
                <a:latin typeface="Open Sans"/>
                <a:ea typeface="Open Sans"/>
                <a:cs typeface="Open Sans"/>
                <a:sym typeface="Open Sans"/>
              </a:rPr>
              <a:t>Legacy High</a:t>
            </a:r>
            <a:endParaRPr b="1" i="1" sz="1800">
              <a:solidFill>
                <a:srgbClr val="07376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6" name="Google Shape;556;g23e32292e64_0_499"/>
          <p:cNvSpPr txBox="1"/>
          <p:nvPr/>
        </p:nvSpPr>
        <p:spPr>
          <a:xfrm>
            <a:off x="1173300" y="925575"/>
            <a:ext cx="22188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4E63"/>
              </a:buClr>
              <a:buSzPts val="2400"/>
              <a:buFont typeface="Open Sans"/>
              <a:buNone/>
            </a:pPr>
            <a:r>
              <a:rPr b="1" lang="en-US" sz="1800">
                <a:solidFill>
                  <a:srgbClr val="073763"/>
                </a:solidFill>
                <a:latin typeface="Open Sans"/>
                <a:ea typeface="Open Sans"/>
                <a:cs typeface="Open Sans"/>
                <a:sym typeface="Open Sans"/>
              </a:rPr>
              <a:t>Legacy Freshman</a:t>
            </a:r>
            <a:endParaRPr b="1" i="1" sz="1800">
              <a:solidFill>
                <a:srgbClr val="07376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57" name="Google Shape;557;g23e32292e64_0_4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6242" y="1281763"/>
            <a:ext cx="4504383" cy="3116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g23e32292e64_0_4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475" y="1313350"/>
            <a:ext cx="4574776" cy="2939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23e32292e64_0_510"/>
          <p:cNvSpPr txBox="1"/>
          <p:nvPr/>
        </p:nvSpPr>
        <p:spPr>
          <a:xfrm>
            <a:off x="203014" y="260289"/>
            <a:ext cx="7503900" cy="59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4E63"/>
              </a:buClr>
              <a:buSzPts val="2400"/>
              <a:buFont typeface="Open Sans"/>
              <a:buNone/>
            </a:pPr>
            <a:r>
              <a:rPr b="1" lang="en-US" sz="2500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Programs of Study by Feeder - Midland</a:t>
            </a:r>
            <a:endParaRPr b="1" i="1" sz="2500"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65" name="Google Shape;565;g23e32292e64_0_510"/>
          <p:cNvCxnSpPr/>
          <p:nvPr/>
        </p:nvCxnSpPr>
        <p:spPr>
          <a:xfrm>
            <a:off x="203015" y="810509"/>
            <a:ext cx="8738100" cy="0"/>
          </a:xfrm>
          <a:prstGeom prst="straightConnector1">
            <a:avLst/>
          </a:prstGeom>
          <a:noFill/>
          <a:ln cap="flat" cmpd="sng" w="9525">
            <a:solidFill>
              <a:srgbClr val="9D90A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66" name="Google Shape;566;g23e32292e64_0_510"/>
          <p:cNvSpPr txBox="1"/>
          <p:nvPr>
            <p:ph idx="12" type="sldNum"/>
          </p:nvPr>
        </p:nvSpPr>
        <p:spPr>
          <a:xfrm>
            <a:off x="8680075" y="4869131"/>
            <a:ext cx="416100" cy="2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0000" lnSpcReduction="1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67" name="Google Shape;567;g23e32292e64_0_510"/>
          <p:cNvSpPr txBox="1"/>
          <p:nvPr/>
        </p:nvSpPr>
        <p:spPr>
          <a:xfrm>
            <a:off x="5768913" y="925575"/>
            <a:ext cx="19380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4E63"/>
              </a:buClr>
              <a:buSzPts val="2400"/>
              <a:buFont typeface="Open Sans"/>
              <a:buNone/>
            </a:pPr>
            <a:r>
              <a:rPr b="1" lang="en-US" sz="1800">
                <a:solidFill>
                  <a:srgbClr val="073763"/>
                </a:solidFill>
                <a:latin typeface="Open Sans"/>
                <a:ea typeface="Open Sans"/>
                <a:cs typeface="Open Sans"/>
                <a:sym typeface="Open Sans"/>
              </a:rPr>
              <a:t>Midland High</a:t>
            </a:r>
            <a:endParaRPr b="1" i="1" sz="1800">
              <a:solidFill>
                <a:srgbClr val="07376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8" name="Google Shape;568;g23e32292e64_0_510"/>
          <p:cNvSpPr txBox="1"/>
          <p:nvPr/>
        </p:nvSpPr>
        <p:spPr>
          <a:xfrm>
            <a:off x="1217575" y="925575"/>
            <a:ext cx="23901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4E63"/>
              </a:buClr>
              <a:buSzPts val="2400"/>
              <a:buFont typeface="Open Sans"/>
              <a:buNone/>
            </a:pPr>
            <a:r>
              <a:rPr b="1" lang="en-US" sz="1800">
                <a:solidFill>
                  <a:srgbClr val="073763"/>
                </a:solidFill>
                <a:latin typeface="Open Sans"/>
                <a:ea typeface="Open Sans"/>
                <a:cs typeface="Open Sans"/>
                <a:sym typeface="Open Sans"/>
              </a:rPr>
              <a:t>Midland Freshman</a:t>
            </a:r>
            <a:endParaRPr b="1" i="1" sz="1800">
              <a:solidFill>
                <a:srgbClr val="07376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69" name="Google Shape;569;g23e32292e64_0_5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7066" y="1238475"/>
            <a:ext cx="4639108" cy="3043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g23e32292e64_0_5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38475"/>
            <a:ext cx="4580999" cy="3043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23e32292e64_0_521"/>
          <p:cNvSpPr txBox="1"/>
          <p:nvPr/>
        </p:nvSpPr>
        <p:spPr>
          <a:xfrm>
            <a:off x="225251" y="104775"/>
            <a:ext cx="8439900" cy="59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4E63"/>
              </a:buClr>
              <a:buSzPts val="2400"/>
              <a:buFont typeface="Open Sans"/>
              <a:buNone/>
            </a:pPr>
            <a:r>
              <a:rPr b="1" lang="en-US" sz="2500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Alignment to Permian Basin Targeted Occupations</a:t>
            </a:r>
            <a:endParaRPr b="1" i="1" sz="2500"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6" name="Google Shape;576;g23e32292e64_0_521"/>
          <p:cNvSpPr/>
          <p:nvPr/>
        </p:nvSpPr>
        <p:spPr>
          <a:xfrm>
            <a:off x="0" y="4438525"/>
            <a:ext cx="9144000" cy="488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577" name="Google Shape;577;g23e32292e64_0_521"/>
          <p:cNvGraphicFramePr/>
          <p:nvPr/>
        </p:nvGraphicFramePr>
        <p:xfrm>
          <a:off x="148650" y="650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{C190F25B-CC57-48FC-A2A6-D53C25C32AC4}</a:tableStyleId>
              </a:tblPr>
              <a:tblGrid>
                <a:gridCol w="2682275"/>
                <a:gridCol w="3348850"/>
                <a:gridCol w="2815575"/>
              </a:tblGrid>
              <a:tr h="2590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solidFill>
                            <a:srgbClr val="FF0000"/>
                          </a:solidFill>
                        </a:rPr>
                        <a:t>Accountants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General Managers</a:t>
                      </a:r>
                      <a:r>
                        <a:rPr b="1" lang="en-US">
                          <a:solidFill>
                            <a:srgbClr val="FF0000"/>
                          </a:solidFill>
                        </a:rPr>
                        <a:t>(Business Mgmt)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solidFill>
                            <a:srgbClr val="FF0000"/>
                          </a:solidFill>
                        </a:rPr>
                        <a:t>Pharmacy Technicians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90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solidFill>
                            <a:srgbClr val="FF0000"/>
                          </a:solidFill>
                        </a:rPr>
                        <a:t>Auto Body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solidFill>
                            <a:srgbClr val="FF0000"/>
                          </a:solidFill>
                        </a:rPr>
                        <a:t>HVAC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solidFill>
                            <a:srgbClr val="FF0000"/>
                          </a:solidFill>
                        </a:rPr>
                        <a:t>Phlebotomists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590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solidFill>
                            <a:srgbClr val="FF0000"/>
                          </a:solidFill>
                        </a:rPr>
                        <a:t>Auto Service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CDL Truck Drivers</a:t>
                      </a:r>
                      <a:endParaRPr/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Physical Therapist Assistants</a:t>
                      </a:r>
                      <a:endParaRPr/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590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solidFill>
                            <a:srgbClr val="FF0000"/>
                          </a:solidFill>
                        </a:rPr>
                        <a:t>Bookkeeping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Industry Mechanics</a:t>
                      </a:r>
                      <a:r>
                        <a:rPr b="1" lang="en-US">
                          <a:solidFill>
                            <a:srgbClr val="FF0000"/>
                          </a:solidFill>
                        </a:rPr>
                        <a:t>(Oil&amp;Gas)</a:t>
                      </a:r>
                      <a:endParaRPr/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Plumbers/Pipefitters</a:t>
                      </a:r>
                      <a:endParaRPr/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590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solidFill>
                            <a:srgbClr val="FF0000"/>
                          </a:solidFill>
                        </a:rPr>
                        <a:t>Diesel Specialist Bus/Truck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LV Nurses </a:t>
                      </a:r>
                      <a:r>
                        <a:rPr b="1" lang="en-US">
                          <a:solidFill>
                            <a:srgbClr val="FF0000"/>
                          </a:solidFill>
                        </a:rPr>
                        <a:t>(In Development)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Police and Sheriff Officers</a:t>
                      </a:r>
                      <a:r>
                        <a:rPr b="1" lang="en-US">
                          <a:solidFill>
                            <a:srgbClr val="FF0000"/>
                          </a:solidFill>
                        </a:rPr>
                        <a:t>(Law)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590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Carpenter</a:t>
                      </a:r>
                      <a:endParaRPr/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solidFill>
                            <a:srgbClr val="FF0000"/>
                          </a:solidFill>
                        </a:rPr>
                        <a:t>Machinists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Radiologic Tech</a:t>
                      </a:r>
                      <a:endParaRPr/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590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Computer Support</a:t>
                      </a:r>
                      <a:endParaRPr/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Maintenance Workers</a:t>
                      </a:r>
                      <a:endParaRPr/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Registered Nurses</a:t>
                      </a:r>
                      <a:endParaRPr/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590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Construction Managers</a:t>
                      </a:r>
                      <a:endParaRPr/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Managers/Supervisors</a:t>
                      </a:r>
                      <a:r>
                        <a:rPr b="1" lang="en-US">
                          <a:solidFill>
                            <a:srgbClr val="FF0000"/>
                          </a:solidFill>
                        </a:rPr>
                        <a:t>(Bus Mgmt)</a:t>
                      </a:r>
                      <a:endParaRPr/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Rotary Drill Operators,</a:t>
                      </a:r>
                      <a:r>
                        <a:rPr b="1" lang="en-US"/>
                        <a:t> </a:t>
                      </a:r>
                      <a:r>
                        <a:rPr b="1" lang="en-US">
                          <a:solidFill>
                            <a:srgbClr val="FF0000"/>
                          </a:solidFill>
                        </a:rPr>
                        <a:t>(Oil&amp;Gas)</a:t>
                      </a:r>
                      <a:endParaRPr b="1"/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590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solidFill>
                            <a:srgbClr val="FF0000"/>
                          </a:solidFill>
                        </a:rPr>
                        <a:t>Correctional Officer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solidFill>
                            <a:srgbClr val="FF0000"/>
                          </a:solidFill>
                        </a:rPr>
                        <a:t>Mechanical Drafters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Roustabouts, </a:t>
                      </a:r>
                      <a:r>
                        <a:rPr b="1" lang="en-US">
                          <a:solidFill>
                            <a:srgbClr val="FF0000"/>
                          </a:solidFill>
                        </a:rPr>
                        <a:t>(Oil&amp;Gas)</a:t>
                      </a:r>
                      <a:endParaRPr/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590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Dispatchers</a:t>
                      </a:r>
                      <a:endParaRPr/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solidFill>
                            <a:srgbClr val="FF0000"/>
                          </a:solidFill>
                        </a:rPr>
                        <a:t>Medical Assistants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Service Unit Operators, </a:t>
                      </a:r>
                      <a:r>
                        <a:rPr b="1" lang="en-US">
                          <a:solidFill>
                            <a:srgbClr val="FF0000"/>
                          </a:solidFill>
                        </a:rPr>
                        <a:t>(Oil&amp;Gas)</a:t>
                      </a:r>
                      <a:endParaRPr/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590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Electrical Power-Line</a:t>
                      </a:r>
                      <a:endParaRPr/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Medical Secretaries</a:t>
                      </a:r>
                      <a:endParaRPr/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Solar Photovoltaic Technician</a:t>
                      </a:r>
                      <a:endParaRPr/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590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Electricians</a:t>
                      </a:r>
                      <a:endParaRPr/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Occup Health &amp; Safety </a:t>
                      </a:r>
                      <a:r>
                        <a:rPr b="1" lang="en-US">
                          <a:solidFill>
                            <a:srgbClr val="FF0000"/>
                          </a:solidFill>
                        </a:rPr>
                        <a:t>(Oil&amp;Gas)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Surgical Technologist</a:t>
                      </a:r>
                      <a:endParaRPr/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590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solidFill>
                            <a:srgbClr val="FF0000"/>
                          </a:solidFill>
                        </a:rPr>
                        <a:t>EMT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Operators (Equipment)</a:t>
                      </a:r>
                      <a:endParaRPr/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solidFill>
                            <a:srgbClr val="FF0000"/>
                          </a:solidFill>
                        </a:rPr>
                        <a:t>Teachers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90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solidFill>
                            <a:srgbClr val="FF0000"/>
                          </a:solidFill>
                        </a:rPr>
                        <a:t>Firefighters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Petroleum Pump Operators</a:t>
                      </a:r>
                      <a:r>
                        <a:rPr b="1" lang="en-US">
                          <a:solidFill>
                            <a:srgbClr val="FF0000"/>
                          </a:solidFill>
                        </a:rPr>
                        <a:t>(Oil&amp;Gas)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>
                          <a:solidFill>
                            <a:srgbClr val="FF0000"/>
                          </a:solidFill>
                        </a:rPr>
                        <a:t>Welders/ Cutters</a:t>
                      </a:r>
                      <a:endParaRPr b="1">
                        <a:solidFill>
                          <a:srgbClr val="FF0000"/>
                        </a:solidFill>
                      </a:endParaRPr>
                    </a:p>
                  </a:txBody>
                  <a:tcPr marT="19050" marB="19050" marR="28575" marL="28575" anchor="b">
                    <a:lnL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4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23e32292e64_0_527"/>
          <p:cNvSpPr txBox="1"/>
          <p:nvPr/>
        </p:nvSpPr>
        <p:spPr>
          <a:xfrm>
            <a:off x="203014" y="260289"/>
            <a:ext cx="7503900" cy="59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4E63"/>
              </a:buClr>
              <a:buSzPts val="2400"/>
              <a:buFont typeface="Open Sans"/>
              <a:buNone/>
            </a:pPr>
            <a:r>
              <a:rPr b="1" lang="en-US" sz="2500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Midland College - Midland ISD Partnership</a:t>
            </a:r>
            <a:endParaRPr b="1" i="1" sz="2500"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84" name="Google Shape;584;g23e32292e64_0_527"/>
          <p:cNvCxnSpPr/>
          <p:nvPr/>
        </p:nvCxnSpPr>
        <p:spPr>
          <a:xfrm>
            <a:off x="203015" y="810509"/>
            <a:ext cx="8738100" cy="0"/>
          </a:xfrm>
          <a:prstGeom prst="straightConnector1">
            <a:avLst/>
          </a:prstGeom>
          <a:noFill/>
          <a:ln cap="flat" cmpd="sng" w="9525">
            <a:solidFill>
              <a:srgbClr val="9D90A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85" name="Google Shape;585;g23e32292e64_0_527"/>
          <p:cNvSpPr txBox="1"/>
          <p:nvPr/>
        </p:nvSpPr>
        <p:spPr>
          <a:xfrm>
            <a:off x="203025" y="937500"/>
            <a:ext cx="4351500" cy="326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ATC</a:t>
            </a:r>
            <a:endParaRPr b="1"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Automotive Technology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Automotive Paint &amp; Body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Computer Drafting (CAD)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Emergency Medical Tech 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Energy Technician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Patient Care Technician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Pharmacy Technician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Welding II</a:t>
            </a:r>
            <a:endParaRPr b="1"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6" name="Google Shape;586;g23e32292e64_0_527"/>
          <p:cNvSpPr txBox="1"/>
          <p:nvPr>
            <p:ph idx="12" type="sldNum"/>
          </p:nvPr>
        </p:nvSpPr>
        <p:spPr>
          <a:xfrm>
            <a:off x="8680075" y="4869131"/>
            <a:ext cx="416100" cy="2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0000" lnSpcReduction="1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87" name="Google Shape;587;g23e32292e64_0_527"/>
          <p:cNvSpPr txBox="1"/>
          <p:nvPr/>
        </p:nvSpPr>
        <p:spPr>
          <a:xfrm>
            <a:off x="4790175" y="982500"/>
            <a:ext cx="3956400" cy="39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Cogdell Center</a:t>
            </a:r>
            <a:endParaRPr b="1"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Diesel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Harris Field</a:t>
            </a:r>
            <a:endParaRPr b="1"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Firefighter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MC Main Campus</a:t>
            </a:r>
            <a:endParaRPr b="1"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Cybersecurity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HVAC </a:t>
            </a:r>
            <a:r>
              <a:rPr lang="en-US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(Heating, Ventilation, Air Conditioning)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Welding I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Law Enforcement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23e32292e64_0_536"/>
          <p:cNvSpPr txBox="1"/>
          <p:nvPr/>
        </p:nvSpPr>
        <p:spPr>
          <a:xfrm>
            <a:off x="203014" y="260289"/>
            <a:ext cx="7503900" cy="59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4E63"/>
              </a:buClr>
              <a:buSzPts val="2400"/>
              <a:buFont typeface="Open Sans"/>
              <a:buNone/>
            </a:pPr>
            <a:r>
              <a:rPr b="1" lang="en-US" sz="2500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Midland College - Midland ISD Partnership</a:t>
            </a:r>
            <a:endParaRPr b="1" i="1" sz="2500"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93" name="Google Shape;593;g23e32292e64_0_536"/>
          <p:cNvCxnSpPr/>
          <p:nvPr/>
        </p:nvCxnSpPr>
        <p:spPr>
          <a:xfrm>
            <a:off x="203015" y="810509"/>
            <a:ext cx="8738100" cy="0"/>
          </a:xfrm>
          <a:prstGeom prst="straightConnector1">
            <a:avLst/>
          </a:prstGeom>
          <a:noFill/>
          <a:ln cap="flat" cmpd="sng" w="9525">
            <a:solidFill>
              <a:srgbClr val="9D90A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94" name="Google Shape;594;g23e32292e64_0_536"/>
          <p:cNvSpPr txBox="1"/>
          <p:nvPr>
            <p:ph idx="12" type="sldNum"/>
          </p:nvPr>
        </p:nvSpPr>
        <p:spPr>
          <a:xfrm>
            <a:off x="8680075" y="4869131"/>
            <a:ext cx="416100" cy="2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0000" lnSpcReduction="1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95" name="Google Shape;595;g23e32292e64_0_5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025" y="921725"/>
            <a:ext cx="7808098" cy="383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23e32292e64_0_543"/>
          <p:cNvSpPr txBox="1"/>
          <p:nvPr/>
        </p:nvSpPr>
        <p:spPr>
          <a:xfrm>
            <a:off x="203014" y="260289"/>
            <a:ext cx="7503900" cy="59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4E63"/>
              </a:buClr>
              <a:buSzPts val="2400"/>
              <a:buFont typeface="Open Sans"/>
              <a:buNone/>
            </a:pPr>
            <a:r>
              <a:rPr b="1" lang="en-US" sz="2500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Midland College - Midland ISD Partnership</a:t>
            </a:r>
            <a:endParaRPr b="1" i="1" sz="2500"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02" name="Google Shape;602;g23e32292e64_0_543"/>
          <p:cNvCxnSpPr/>
          <p:nvPr/>
        </p:nvCxnSpPr>
        <p:spPr>
          <a:xfrm>
            <a:off x="203015" y="810509"/>
            <a:ext cx="8738100" cy="0"/>
          </a:xfrm>
          <a:prstGeom prst="straightConnector1">
            <a:avLst/>
          </a:prstGeom>
          <a:noFill/>
          <a:ln cap="flat" cmpd="sng" w="9525">
            <a:solidFill>
              <a:srgbClr val="9D90A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03" name="Google Shape;603;g23e32292e64_0_543"/>
          <p:cNvSpPr txBox="1"/>
          <p:nvPr>
            <p:ph idx="12" type="sldNum"/>
          </p:nvPr>
        </p:nvSpPr>
        <p:spPr>
          <a:xfrm>
            <a:off x="8680075" y="4869131"/>
            <a:ext cx="416100" cy="2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0000" lnSpcReduction="1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04" name="Google Shape;604;g23e32292e64_0_5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175" y="677763"/>
            <a:ext cx="7675651" cy="378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23e32292e64_0_551"/>
          <p:cNvSpPr txBox="1"/>
          <p:nvPr/>
        </p:nvSpPr>
        <p:spPr>
          <a:xfrm>
            <a:off x="203014" y="260289"/>
            <a:ext cx="7503900" cy="59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4E63"/>
              </a:buClr>
              <a:buSzPts val="2400"/>
              <a:buFont typeface="Open Sans"/>
              <a:buNone/>
            </a:pPr>
            <a:r>
              <a:rPr b="1" lang="en-US" sz="2500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Midland College - Midland ISD Partnership</a:t>
            </a:r>
            <a:endParaRPr b="1" i="1" sz="2500"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10" name="Google Shape;610;g23e32292e64_0_551"/>
          <p:cNvCxnSpPr/>
          <p:nvPr/>
        </p:nvCxnSpPr>
        <p:spPr>
          <a:xfrm>
            <a:off x="203015" y="810509"/>
            <a:ext cx="8738100" cy="0"/>
          </a:xfrm>
          <a:prstGeom prst="straightConnector1">
            <a:avLst/>
          </a:prstGeom>
          <a:noFill/>
          <a:ln cap="flat" cmpd="sng" w="9525">
            <a:solidFill>
              <a:srgbClr val="9D90A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11" name="Google Shape;611;g23e32292e64_0_551"/>
          <p:cNvSpPr txBox="1"/>
          <p:nvPr>
            <p:ph idx="12" type="sldNum"/>
          </p:nvPr>
        </p:nvSpPr>
        <p:spPr>
          <a:xfrm>
            <a:off x="8680075" y="4869131"/>
            <a:ext cx="416100" cy="2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0000" lnSpcReduction="1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12" name="Google Shape;612;g23e32292e64_0_5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4513" y="810499"/>
            <a:ext cx="7294975" cy="364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23e32292e64_0_558"/>
          <p:cNvSpPr txBox="1"/>
          <p:nvPr/>
        </p:nvSpPr>
        <p:spPr>
          <a:xfrm>
            <a:off x="203014" y="260289"/>
            <a:ext cx="7503900" cy="59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4E63"/>
              </a:buClr>
              <a:buSzPts val="2400"/>
              <a:buFont typeface="Open Sans"/>
              <a:buNone/>
            </a:pPr>
            <a:r>
              <a:rPr b="1" lang="en-US" sz="2500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Midland College - Midland ISD Partnership</a:t>
            </a:r>
            <a:endParaRPr b="1" i="1" sz="2500"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18" name="Google Shape;618;g23e32292e64_0_558"/>
          <p:cNvCxnSpPr/>
          <p:nvPr/>
        </p:nvCxnSpPr>
        <p:spPr>
          <a:xfrm>
            <a:off x="203015" y="810509"/>
            <a:ext cx="8738100" cy="0"/>
          </a:xfrm>
          <a:prstGeom prst="straightConnector1">
            <a:avLst/>
          </a:prstGeom>
          <a:noFill/>
          <a:ln cap="flat" cmpd="sng" w="9525">
            <a:solidFill>
              <a:srgbClr val="9D90A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19" name="Google Shape;619;g23e32292e64_0_558"/>
          <p:cNvSpPr txBox="1"/>
          <p:nvPr>
            <p:ph idx="12" type="sldNum"/>
          </p:nvPr>
        </p:nvSpPr>
        <p:spPr>
          <a:xfrm>
            <a:off x="8680075" y="4869131"/>
            <a:ext cx="416100" cy="2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0000" lnSpcReduction="1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20" name="Google Shape;620;g23e32292e64_0_5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8475" y="810500"/>
            <a:ext cx="7407025" cy="3603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" name="Google Shape;626;g23e32292e64_0_5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54825"/>
            <a:ext cx="9144000" cy="5298325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g23e32292e64_0_565"/>
          <p:cNvSpPr txBox="1"/>
          <p:nvPr>
            <p:ph idx="12" type="sldNum"/>
          </p:nvPr>
        </p:nvSpPr>
        <p:spPr>
          <a:xfrm>
            <a:off x="8680075" y="4869131"/>
            <a:ext cx="416100" cy="2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0000" lnSpcReduction="1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28" name="Google Shape;628;g23e32292e64_0_5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1976" y="445950"/>
            <a:ext cx="634250" cy="63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g23e32292e64_0_5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09601" y="2902500"/>
            <a:ext cx="634250" cy="634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g23e32292e64_0_5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48301" y="1889000"/>
            <a:ext cx="634249" cy="634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g23e32292e64_0_5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14325" y="2571738"/>
            <a:ext cx="836974" cy="836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g23e32292e64_0_5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23751" y="1133800"/>
            <a:ext cx="634250" cy="634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g23e32292e64_0_5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81001" y="4097400"/>
            <a:ext cx="634250" cy="634250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g23e32292e64_0_565"/>
          <p:cNvSpPr txBox="1"/>
          <p:nvPr/>
        </p:nvSpPr>
        <p:spPr>
          <a:xfrm>
            <a:off x="189925" y="3334600"/>
            <a:ext cx="455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g23e32292e64_0_565"/>
          <p:cNvSpPr txBox="1"/>
          <p:nvPr/>
        </p:nvSpPr>
        <p:spPr>
          <a:xfrm>
            <a:off x="146425" y="145725"/>
            <a:ext cx="2001900" cy="20778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/>
              <a:t>CTE Dual Credit Sites</a:t>
            </a:r>
            <a:endParaRPr b="1" sz="13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100"/>
              <a:t>ATC- MC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100"/>
              <a:t>Cogdell-MC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100"/>
              <a:t>Coleman HS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100"/>
              <a:t>Harris Field- COM/MC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100"/>
              <a:t>Main Campus- MC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100"/>
              <a:t>Legacy HS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100"/>
              <a:t>Legacy Freshman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100"/>
              <a:t>Midland HS</a:t>
            </a:r>
            <a:endParaRPr sz="11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100"/>
              <a:t>Midland Freshman</a:t>
            </a:r>
            <a:endParaRPr sz="1100"/>
          </a:p>
        </p:txBody>
      </p:sp>
      <p:pic>
        <p:nvPicPr>
          <p:cNvPr id="636" name="Google Shape;636;g23e32292e64_0_5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754611">
            <a:off x="4305064" y="3078350"/>
            <a:ext cx="821291" cy="410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g23e32292e64_0_5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4458231">
            <a:off x="5520164" y="3148062"/>
            <a:ext cx="821292" cy="410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g23e32292e64_0_5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703528">
            <a:off x="3004083" y="1113101"/>
            <a:ext cx="821295" cy="410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g23e32292e64_0_5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4381740">
            <a:off x="2409161" y="2463326"/>
            <a:ext cx="821291" cy="410644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g23e32292e64_0_565"/>
          <p:cNvSpPr txBox="1"/>
          <p:nvPr/>
        </p:nvSpPr>
        <p:spPr>
          <a:xfrm>
            <a:off x="1697975" y="2294225"/>
            <a:ext cx="634200" cy="400200"/>
          </a:xfrm>
          <a:prstGeom prst="rect">
            <a:avLst/>
          </a:prstGeom>
          <a:solidFill>
            <a:srgbClr val="DDDCD3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LHS</a:t>
            </a:r>
            <a:endParaRPr b="1"/>
          </a:p>
        </p:txBody>
      </p:sp>
      <p:sp>
        <p:nvSpPr>
          <p:cNvPr id="641" name="Google Shape;641;g23e32292e64_0_565"/>
          <p:cNvSpPr txBox="1"/>
          <p:nvPr/>
        </p:nvSpPr>
        <p:spPr>
          <a:xfrm>
            <a:off x="4740925" y="3439150"/>
            <a:ext cx="634200" cy="400200"/>
          </a:xfrm>
          <a:prstGeom prst="rect">
            <a:avLst/>
          </a:prstGeom>
          <a:solidFill>
            <a:srgbClr val="DDDCD3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MHS</a:t>
            </a:r>
            <a:endParaRPr b="1"/>
          </a:p>
        </p:txBody>
      </p:sp>
      <p:sp>
        <p:nvSpPr>
          <p:cNvPr id="642" name="Google Shape;642;g23e32292e64_0_565"/>
          <p:cNvSpPr txBox="1"/>
          <p:nvPr/>
        </p:nvSpPr>
        <p:spPr>
          <a:xfrm>
            <a:off x="4127050" y="841450"/>
            <a:ext cx="510000" cy="400200"/>
          </a:xfrm>
          <a:prstGeom prst="rect">
            <a:avLst/>
          </a:prstGeom>
          <a:solidFill>
            <a:srgbClr val="DDDCD3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MC</a:t>
            </a:r>
            <a:endParaRPr b="1"/>
          </a:p>
        </p:txBody>
      </p:sp>
      <p:sp>
        <p:nvSpPr>
          <p:cNvPr id="643" name="Google Shape;643;g23e32292e64_0_565"/>
          <p:cNvSpPr txBox="1"/>
          <p:nvPr/>
        </p:nvSpPr>
        <p:spPr>
          <a:xfrm>
            <a:off x="7425175" y="2853200"/>
            <a:ext cx="1254900" cy="400200"/>
          </a:xfrm>
          <a:prstGeom prst="rect">
            <a:avLst/>
          </a:prstGeom>
          <a:solidFill>
            <a:srgbClr val="DDDCD3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Harris Field</a:t>
            </a:r>
            <a:endParaRPr b="1"/>
          </a:p>
        </p:txBody>
      </p:sp>
      <p:sp>
        <p:nvSpPr>
          <p:cNvPr id="644" name="Google Shape;644;g23e32292e64_0_565"/>
          <p:cNvSpPr txBox="1"/>
          <p:nvPr/>
        </p:nvSpPr>
        <p:spPr>
          <a:xfrm>
            <a:off x="6288975" y="1768050"/>
            <a:ext cx="703800" cy="400200"/>
          </a:xfrm>
          <a:prstGeom prst="rect">
            <a:avLst/>
          </a:prstGeom>
          <a:solidFill>
            <a:srgbClr val="DDDCD3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LFHS</a:t>
            </a:r>
            <a:endParaRPr b="1"/>
          </a:p>
        </p:txBody>
      </p:sp>
      <p:sp>
        <p:nvSpPr>
          <p:cNvPr id="645" name="Google Shape;645;g23e32292e64_0_565"/>
          <p:cNvSpPr txBox="1"/>
          <p:nvPr/>
        </p:nvSpPr>
        <p:spPr>
          <a:xfrm>
            <a:off x="6439225" y="4331438"/>
            <a:ext cx="703800" cy="400200"/>
          </a:xfrm>
          <a:prstGeom prst="rect">
            <a:avLst/>
          </a:prstGeom>
          <a:solidFill>
            <a:srgbClr val="DDDCD3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MFHS</a:t>
            </a:r>
            <a:endParaRPr b="1"/>
          </a:p>
        </p:txBody>
      </p:sp>
      <p:sp>
        <p:nvSpPr>
          <p:cNvPr id="646" name="Google Shape;646;g23e32292e64_0_565"/>
          <p:cNvSpPr txBox="1"/>
          <p:nvPr/>
        </p:nvSpPr>
        <p:spPr>
          <a:xfrm>
            <a:off x="6486500" y="3793413"/>
            <a:ext cx="891000" cy="400200"/>
          </a:xfrm>
          <a:prstGeom prst="rect">
            <a:avLst/>
          </a:prstGeom>
          <a:solidFill>
            <a:srgbClr val="DDDCD3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Cogdell</a:t>
            </a:r>
            <a:endParaRPr b="1"/>
          </a:p>
        </p:txBody>
      </p:sp>
      <p:pic>
        <p:nvPicPr>
          <p:cNvPr id="647" name="Google Shape;647;g23e32292e64_0_5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 rot="10800000">
            <a:off x="8586175" y="2925802"/>
            <a:ext cx="510000" cy="25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g23e32292e64_0_5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75026" y="2385275"/>
            <a:ext cx="634249" cy="634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g23e32292e64_0_5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559708">
            <a:off x="7317989" y="3181074"/>
            <a:ext cx="821290" cy="410645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g23e32292e64_0_565"/>
          <p:cNvSpPr txBox="1"/>
          <p:nvPr/>
        </p:nvSpPr>
        <p:spPr>
          <a:xfrm>
            <a:off x="6511587" y="2634563"/>
            <a:ext cx="995700" cy="400200"/>
          </a:xfrm>
          <a:prstGeom prst="rect">
            <a:avLst/>
          </a:prstGeom>
          <a:solidFill>
            <a:srgbClr val="DDDCD3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Coleman</a:t>
            </a:r>
            <a:endParaRPr b="1"/>
          </a:p>
        </p:txBody>
      </p:sp>
      <p:pic>
        <p:nvPicPr>
          <p:cNvPr id="651" name="Google Shape;651;g23e32292e64_0_5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6660">
            <a:off x="7433015" y="2232098"/>
            <a:ext cx="821292" cy="410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g23e32292e64_0_5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4425420">
            <a:off x="4916079" y="1637237"/>
            <a:ext cx="821291" cy="410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g23e32292e64_0_5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8551" y="3386600"/>
            <a:ext cx="634250" cy="63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g23e32292e64_0_5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89750" y="2044175"/>
            <a:ext cx="634249" cy="59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23e32292e64_0_598"/>
          <p:cNvSpPr txBox="1"/>
          <p:nvPr/>
        </p:nvSpPr>
        <p:spPr>
          <a:xfrm>
            <a:off x="146100" y="333225"/>
            <a:ext cx="8851800" cy="40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</a:pPr>
            <a:r>
              <a:t/>
            </a:r>
            <a:endParaRPr b="1" sz="3200">
              <a:solidFill>
                <a:srgbClr val="4C4E6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</a:pPr>
            <a:r>
              <a:rPr b="1" lang="en-US" sz="4300">
                <a:solidFill>
                  <a:srgbClr val="626366"/>
                </a:solidFill>
                <a:latin typeface="Open Sans"/>
                <a:ea typeface="Open Sans"/>
                <a:cs typeface="Open Sans"/>
                <a:sym typeface="Open Sans"/>
              </a:rPr>
              <a:t>Activity: Start, Stop, Keep</a:t>
            </a:r>
            <a:r>
              <a:rPr b="1" lang="en-US" sz="4300">
                <a:solidFill>
                  <a:srgbClr val="626366"/>
                </a:solidFill>
                <a:latin typeface="Open Sans"/>
                <a:ea typeface="Open Sans"/>
                <a:cs typeface="Open Sans"/>
                <a:sym typeface="Open Sans"/>
                <a:extLst>
                  <a:ext uri="http://customooxmlschemas.google.com/">
                    <go:slidesCustomData xmlns:go="http://customooxmlschemas.google.com/" textRoundtripDataId="5"/>
                  </a:ext>
                </a:extLst>
              </a:rPr>
              <a:t> </a:t>
            </a:r>
            <a:endParaRPr b="1" sz="4300">
              <a:solidFill>
                <a:srgbClr val="6263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</a:pPr>
            <a:r>
              <a:t/>
            </a:r>
            <a:endParaRPr b="1" sz="4300">
              <a:solidFill>
                <a:srgbClr val="6263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</a:pPr>
            <a:r>
              <a:rPr b="1" lang="en-US" sz="4300">
                <a:solidFill>
                  <a:srgbClr val="626366"/>
                </a:solidFill>
                <a:latin typeface="Open Sans"/>
                <a:ea typeface="Open Sans"/>
                <a:cs typeface="Open Sans"/>
                <a:sym typeface="Open Sans"/>
              </a:rPr>
              <a:t>What should we START?</a:t>
            </a:r>
            <a:endParaRPr b="1" sz="4300">
              <a:solidFill>
                <a:srgbClr val="6263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</a:pPr>
            <a:r>
              <a:rPr b="1" lang="en-US" sz="4300">
                <a:solidFill>
                  <a:srgbClr val="626366"/>
                </a:solidFill>
                <a:latin typeface="Open Sans"/>
                <a:ea typeface="Open Sans"/>
                <a:cs typeface="Open Sans"/>
                <a:sym typeface="Open Sans"/>
              </a:rPr>
              <a:t>What should we STOP?</a:t>
            </a:r>
            <a:endParaRPr b="1" sz="4300">
              <a:solidFill>
                <a:srgbClr val="6263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</a:pPr>
            <a:r>
              <a:rPr b="1" lang="en-US" sz="4300">
                <a:solidFill>
                  <a:srgbClr val="626366"/>
                </a:solidFill>
                <a:latin typeface="Open Sans"/>
                <a:ea typeface="Open Sans"/>
                <a:cs typeface="Open Sans"/>
                <a:sym typeface="Open Sans"/>
              </a:rPr>
              <a:t>What should we KEEP?</a:t>
            </a:r>
            <a:endParaRPr b="1" sz="4300">
              <a:solidFill>
                <a:srgbClr val="6263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</a:pPr>
            <a:r>
              <a:rPr b="1" lang="en-US" sz="4300">
                <a:solidFill>
                  <a:srgbClr val="6263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b="1" sz="4300">
              <a:solidFill>
                <a:srgbClr val="6263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</a:pPr>
            <a:r>
              <a:t/>
            </a:r>
            <a:endParaRPr b="1" sz="3200">
              <a:solidFill>
                <a:srgbClr val="4C4E6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</a:pPr>
            <a:r>
              <a:t/>
            </a:r>
            <a:endParaRPr b="1" sz="3200">
              <a:solidFill>
                <a:srgbClr val="4C4E6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</a:pPr>
            <a:r>
              <a:t/>
            </a:r>
            <a:endParaRPr b="1" sz="3200">
              <a:solidFill>
                <a:srgbClr val="4C4E6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</a:pPr>
            <a:r>
              <a:t/>
            </a:r>
            <a:endParaRPr b="1" sz="3700">
              <a:solidFill>
                <a:srgbClr val="4C4E6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23e32292e64_0_602"/>
          <p:cNvSpPr txBox="1"/>
          <p:nvPr/>
        </p:nvSpPr>
        <p:spPr>
          <a:xfrm>
            <a:off x="203014" y="260289"/>
            <a:ext cx="7503900" cy="59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4E63"/>
              </a:buClr>
              <a:buSzPts val="2400"/>
              <a:buFont typeface="Open Sans"/>
              <a:buNone/>
            </a:pPr>
            <a:r>
              <a:rPr b="1" lang="en-US" sz="2500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Group Activity- Instructions</a:t>
            </a:r>
            <a:endParaRPr b="1" i="1" sz="2500"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66" name="Google Shape;666;g23e32292e64_0_602"/>
          <p:cNvCxnSpPr/>
          <p:nvPr/>
        </p:nvCxnSpPr>
        <p:spPr>
          <a:xfrm>
            <a:off x="203015" y="810509"/>
            <a:ext cx="8738100" cy="0"/>
          </a:xfrm>
          <a:prstGeom prst="straightConnector1">
            <a:avLst/>
          </a:prstGeom>
          <a:noFill/>
          <a:ln cap="flat" cmpd="sng" w="9525">
            <a:solidFill>
              <a:srgbClr val="9D90A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67" name="Google Shape;667;g23e32292e64_0_602"/>
          <p:cNvSpPr txBox="1"/>
          <p:nvPr>
            <p:ph idx="12" type="sldNum"/>
          </p:nvPr>
        </p:nvSpPr>
        <p:spPr>
          <a:xfrm>
            <a:off x="8680075" y="4869131"/>
            <a:ext cx="416100" cy="2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0000" lnSpcReduction="1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68" name="Google Shape;668;g23e32292e64_0_602"/>
          <p:cNvSpPr txBox="1"/>
          <p:nvPr/>
        </p:nvSpPr>
        <p:spPr>
          <a:xfrm>
            <a:off x="203025" y="937500"/>
            <a:ext cx="4351500" cy="326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AutoNum type="arabicPeriod"/>
            </a:pPr>
            <a:r>
              <a:rPr b="1"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Individual (2 Minutes)</a:t>
            </a:r>
            <a:endParaRPr b="1"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Using Sticky Notes…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List what you would like for MISD CTE to…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Char char="○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Start?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Char char="○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Stop?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Char char="○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Keep?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Please Label Sticky Notes with Start, Stop and Keep!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69" name="Google Shape;669;g23e32292e64_0_602"/>
          <p:cNvSpPr txBox="1"/>
          <p:nvPr/>
        </p:nvSpPr>
        <p:spPr>
          <a:xfrm>
            <a:off x="4681425" y="937500"/>
            <a:ext cx="4351500" cy="326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2.  Discussion (2 Minutes)</a:t>
            </a:r>
            <a:endParaRPr b="1"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Identify a Table Leader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Use the activity template to collect themes for…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Char char="○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Start?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Char char="○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Stop?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Char char="○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Keep?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23e32292e64_0_611"/>
          <p:cNvSpPr txBox="1"/>
          <p:nvPr/>
        </p:nvSpPr>
        <p:spPr>
          <a:xfrm>
            <a:off x="203014" y="260289"/>
            <a:ext cx="7503900" cy="59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4E63"/>
              </a:buClr>
              <a:buSzPts val="2400"/>
              <a:buFont typeface="Open Sans"/>
              <a:buNone/>
            </a:pPr>
            <a:r>
              <a:rPr b="1" lang="en-US" sz="2500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Group Activity- Instructions</a:t>
            </a:r>
            <a:endParaRPr b="1" i="1" sz="2500"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76" name="Google Shape;676;g23e32292e64_0_611"/>
          <p:cNvCxnSpPr/>
          <p:nvPr/>
        </p:nvCxnSpPr>
        <p:spPr>
          <a:xfrm>
            <a:off x="203015" y="810509"/>
            <a:ext cx="8738100" cy="0"/>
          </a:xfrm>
          <a:prstGeom prst="straightConnector1">
            <a:avLst/>
          </a:prstGeom>
          <a:noFill/>
          <a:ln cap="flat" cmpd="sng" w="9525">
            <a:solidFill>
              <a:srgbClr val="9D90A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77" name="Google Shape;677;g23e32292e64_0_611"/>
          <p:cNvSpPr txBox="1"/>
          <p:nvPr>
            <p:ph idx="12" type="sldNum"/>
          </p:nvPr>
        </p:nvSpPr>
        <p:spPr>
          <a:xfrm>
            <a:off x="8680075" y="4869131"/>
            <a:ext cx="416100" cy="2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0000" lnSpcReduction="1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78" name="Google Shape;678;g23e32292e64_0_611"/>
          <p:cNvSpPr txBox="1"/>
          <p:nvPr/>
        </p:nvSpPr>
        <p:spPr>
          <a:xfrm>
            <a:off x="203025" y="937500"/>
            <a:ext cx="4351500" cy="326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3.  Table Leaders</a:t>
            </a:r>
            <a:endParaRPr b="1"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Use the Start, Stop, and Keep posters to relocate sticky notes.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Char char="○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Tables 1-4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Char char="○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Tables 5-8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Char char="○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Tables 9-12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79" name="Google Shape;679;g23e32292e64_0_611"/>
          <p:cNvSpPr txBox="1"/>
          <p:nvPr/>
        </p:nvSpPr>
        <p:spPr>
          <a:xfrm>
            <a:off x="4191125" y="937500"/>
            <a:ext cx="4841700" cy="3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4.  Gallery Walk -“Priority Dots”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Using the dots provided…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Review the Gallery of Start, Stop, and Keep Posters.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Add a dot to posted actions that resonate with you! 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23e32292e64_0_620"/>
          <p:cNvSpPr txBox="1"/>
          <p:nvPr/>
        </p:nvSpPr>
        <p:spPr>
          <a:xfrm>
            <a:off x="203014" y="260289"/>
            <a:ext cx="7503900" cy="59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C4E63"/>
              </a:buClr>
              <a:buSzPts val="2400"/>
              <a:buFont typeface="Open Sans"/>
              <a:buNone/>
            </a:pPr>
            <a:r>
              <a:rPr b="1" lang="en-US" sz="2500">
                <a:solidFill>
                  <a:schemeClr val="accent5"/>
                </a:solidFill>
                <a:latin typeface="Open Sans"/>
                <a:ea typeface="Open Sans"/>
                <a:cs typeface="Open Sans"/>
                <a:sym typeface="Open Sans"/>
              </a:rPr>
              <a:t>Midland ISD CTE Areas of Focus</a:t>
            </a:r>
            <a:endParaRPr b="1" i="1" sz="2500">
              <a:solidFill>
                <a:schemeClr val="accent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86" name="Google Shape;686;g23e32292e64_0_620"/>
          <p:cNvCxnSpPr/>
          <p:nvPr/>
        </p:nvCxnSpPr>
        <p:spPr>
          <a:xfrm>
            <a:off x="203015" y="810509"/>
            <a:ext cx="8738100" cy="0"/>
          </a:xfrm>
          <a:prstGeom prst="straightConnector1">
            <a:avLst/>
          </a:prstGeom>
          <a:noFill/>
          <a:ln cap="flat" cmpd="sng" w="9525">
            <a:solidFill>
              <a:srgbClr val="9D90A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87" name="Google Shape;687;g23e32292e64_0_620"/>
          <p:cNvSpPr txBox="1"/>
          <p:nvPr/>
        </p:nvSpPr>
        <p:spPr>
          <a:xfrm>
            <a:off x="155775" y="944375"/>
            <a:ext cx="7503900" cy="34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Char char="●"/>
            </a:pPr>
            <a:r>
              <a:rPr b="1"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Increasing College &amp; Career Ready Graduates </a:t>
            </a:r>
            <a:endParaRPr b="1"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Char char="○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Program of Study Completers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Char char="○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Industry Based Certificates 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Char char="○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TSIA 2 Math and ELAR Success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Char char="○"/>
            </a:pP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Guidance &amp; Counseling for Career Planning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Char char="●"/>
            </a:pPr>
            <a:r>
              <a:rPr b="1"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Increasing Work-Based Opportunities</a:t>
            </a:r>
            <a:endParaRPr b="1"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Char char="●"/>
            </a:pPr>
            <a:r>
              <a:rPr b="1"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Supporting CTE Teachers </a:t>
            </a:r>
            <a:endParaRPr b="1"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Char char="●"/>
            </a:pPr>
            <a:r>
              <a:rPr b="1"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Improving Physical Spaces </a:t>
            </a:r>
            <a:r>
              <a:rPr lang="en-US" sz="23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including Industry Equipment, Technology and Related Furniture</a:t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8" name="Google Shape;688;g23e32292e64_0_620"/>
          <p:cNvSpPr txBox="1"/>
          <p:nvPr>
            <p:ph idx="12" type="sldNum"/>
          </p:nvPr>
        </p:nvSpPr>
        <p:spPr>
          <a:xfrm>
            <a:off x="8680075" y="4869131"/>
            <a:ext cx="416100" cy="2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0000" lnSpcReduction="1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person&#10;&#10;Description automatically generated" id="694" name="Google Shape;694;g23e910637ec_1_0"/>
          <p:cNvPicPr preferRelativeResize="0"/>
          <p:nvPr/>
        </p:nvPicPr>
        <p:blipFill rotWithShape="1">
          <a:blip r:embed="rId3">
            <a:alphaModFix/>
          </a:blip>
          <a:srcRect b="7071" l="0" r="0" t="0"/>
          <a:stretch/>
        </p:blipFill>
        <p:spPr>
          <a:xfrm>
            <a:off x="15" y="962"/>
            <a:ext cx="9143985" cy="5142538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g23e910637ec_1_0"/>
          <p:cNvSpPr txBox="1"/>
          <p:nvPr/>
        </p:nvSpPr>
        <p:spPr>
          <a:xfrm>
            <a:off x="459303" y="689492"/>
            <a:ext cx="7401000" cy="7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Midland ISD Bond Planning</a:t>
            </a:r>
            <a:endParaRPr sz="1100"/>
          </a:p>
        </p:txBody>
      </p:sp>
      <p:sp>
        <p:nvSpPr>
          <p:cNvPr id="696" name="Google Shape;696;g23e910637ec_1_0"/>
          <p:cNvSpPr txBox="1"/>
          <p:nvPr/>
        </p:nvSpPr>
        <p:spPr>
          <a:xfrm>
            <a:off x="459302" y="1283753"/>
            <a:ext cx="34980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Facility Capacity Assessment</a:t>
            </a:r>
            <a:endParaRPr b="1"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7" name="Google Shape;697;g23e910637ec_1_0"/>
          <p:cNvSpPr txBox="1"/>
          <p:nvPr/>
        </p:nvSpPr>
        <p:spPr>
          <a:xfrm>
            <a:off x="459306" y="1992905"/>
            <a:ext cx="18684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May 4, 2023</a:t>
            </a:r>
            <a:endParaRPr sz="1100"/>
          </a:p>
        </p:txBody>
      </p:sp>
      <p:pic>
        <p:nvPicPr>
          <p:cNvPr descr="Logo&#10;&#10;Description automatically generated with medium confidence" id="698" name="Google Shape;698;g23e910637ec_1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8660" y="4568717"/>
            <a:ext cx="769710" cy="4242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, clipart&#10;&#10;Description automatically generated" id="699" name="Google Shape;699;g23e910637ec_1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99411" y="4640943"/>
            <a:ext cx="1065929" cy="3519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23e910637ec_1_10"/>
          <p:cNvSpPr/>
          <p:nvPr/>
        </p:nvSpPr>
        <p:spPr>
          <a:xfrm>
            <a:off x="-1" y="0"/>
            <a:ext cx="91419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group of people sitting in a room&#10;&#10;Description automatically generated with low confidence" id="705" name="Google Shape;705;g23e910637ec_1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8"/>
            <a:ext cx="9144000" cy="5143493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g23e910637ec_1_10"/>
          <p:cNvSpPr/>
          <p:nvPr/>
        </p:nvSpPr>
        <p:spPr>
          <a:xfrm rot="-5400000">
            <a:off x="-827587" y="825293"/>
            <a:ext cx="5143500" cy="34929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48000">
                <a:srgbClr val="000000">
                  <a:alpha val="23921"/>
                </a:srgbClr>
              </a:gs>
              <a:gs pos="85000">
                <a:srgbClr val="000000">
                  <a:alpha val="44705"/>
                </a:srgbClr>
              </a:gs>
              <a:gs pos="100000">
                <a:srgbClr val="000000">
                  <a:alpha val="44705"/>
                </a:srgbClr>
              </a:gs>
            </a:gsLst>
            <a:lin ang="16200038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7" name="Google Shape;707;g23e910637ec_1_10"/>
          <p:cNvSpPr txBox="1"/>
          <p:nvPr/>
        </p:nvSpPr>
        <p:spPr>
          <a:xfrm>
            <a:off x="344783" y="3412837"/>
            <a:ext cx="6936600" cy="2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Demographics and Tax Implications</a:t>
            </a:r>
            <a:endParaRPr sz="1100"/>
          </a:p>
        </p:txBody>
      </p:sp>
      <p:sp>
        <p:nvSpPr>
          <p:cNvPr id="708" name="Google Shape;708;g23e910637ec_1_10"/>
          <p:cNvSpPr/>
          <p:nvPr/>
        </p:nvSpPr>
        <p:spPr>
          <a:xfrm rot="5400000">
            <a:off x="5655150" y="1654646"/>
            <a:ext cx="5143500" cy="18342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48000">
                <a:srgbClr val="000000">
                  <a:alpha val="23921"/>
                </a:srgbClr>
              </a:gs>
              <a:gs pos="85000">
                <a:srgbClr val="000000">
                  <a:alpha val="44705"/>
                </a:srgbClr>
              </a:gs>
              <a:gs pos="100000">
                <a:srgbClr val="000000">
                  <a:alpha val="44705"/>
                </a:srgbClr>
              </a:gs>
            </a:gsLst>
            <a:lin ang="16200038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23e910637ec_1_18"/>
          <p:cNvSpPr/>
          <p:nvPr/>
        </p:nvSpPr>
        <p:spPr>
          <a:xfrm>
            <a:off x="1143" y="0"/>
            <a:ext cx="91419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iagram, bar chart&#10;&#10;Description automatically generated with medium confidence" id="714" name="Google Shape;714;g23e910637ec_1_18"/>
          <p:cNvPicPr preferRelativeResize="0"/>
          <p:nvPr/>
        </p:nvPicPr>
        <p:blipFill rotWithShape="1">
          <a:blip r:embed="rId3">
            <a:alphaModFix/>
          </a:blip>
          <a:srcRect b="0" l="0" r="0" t="19"/>
          <a:stretch/>
        </p:blipFill>
        <p:spPr>
          <a:xfrm>
            <a:off x="0" y="0"/>
            <a:ext cx="9144002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iagram&#10;&#10;Description automatically generated" id="720" name="Google Shape;720;g23e910637ec_2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345"/>
            <a:ext cx="914400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g23e910637ec_2_0"/>
          <p:cNvSpPr/>
          <p:nvPr/>
        </p:nvSpPr>
        <p:spPr>
          <a:xfrm>
            <a:off x="7057711" y="2829867"/>
            <a:ext cx="195900" cy="335400"/>
          </a:xfrm>
          <a:prstGeom prst="rect">
            <a:avLst/>
          </a:prstGeom>
          <a:solidFill>
            <a:srgbClr val="561B8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2" name="Google Shape;722;g23e910637ec_2_0"/>
          <p:cNvSpPr/>
          <p:nvPr/>
        </p:nvSpPr>
        <p:spPr>
          <a:xfrm>
            <a:off x="7345658" y="2633925"/>
            <a:ext cx="195900" cy="487200"/>
          </a:xfrm>
          <a:prstGeom prst="rect">
            <a:avLst/>
          </a:prstGeom>
          <a:solidFill>
            <a:srgbClr val="561B8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3" name="Google Shape;723;g23e910637ec_2_0"/>
          <p:cNvSpPr/>
          <p:nvPr/>
        </p:nvSpPr>
        <p:spPr>
          <a:xfrm>
            <a:off x="7634661" y="2453054"/>
            <a:ext cx="197700" cy="686700"/>
          </a:xfrm>
          <a:prstGeom prst="rect">
            <a:avLst/>
          </a:prstGeom>
          <a:solidFill>
            <a:srgbClr val="561B8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4" name="Google Shape;724;g23e910637ec_2_0"/>
          <p:cNvSpPr/>
          <p:nvPr/>
        </p:nvSpPr>
        <p:spPr>
          <a:xfrm>
            <a:off x="7925009" y="2023487"/>
            <a:ext cx="195900" cy="1088400"/>
          </a:xfrm>
          <a:prstGeom prst="rect">
            <a:avLst/>
          </a:prstGeom>
          <a:solidFill>
            <a:srgbClr val="561B8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5" name="Google Shape;725;g23e910637ec_2_0"/>
          <p:cNvSpPr/>
          <p:nvPr/>
        </p:nvSpPr>
        <p:spPr>
          <a:xfrm>
            <a:off x="8220179" y="1786094"/>
            <a:ext cx="195900" cy="1335000"/>
          </a:xfrm>
          <a:prstGeom prst="rect">
            <a:avLst/>
          </a:prstGeom>
          <a:solidFill>
            <a:srgbClr val="D92E5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6" name="Google Shape;726;g23e910637ec_2_0"/>
          <p:cNvSpPr txBox="1"/>
          <p:nvPr/>
        </p:nvSpPr>
        <p:spPr>
          <a:xfrm rot="-5400000">
            <a:off x="7708068" y="2698735"/>
            <a:ext cx="639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3 2</a:t>
            </a:r>
            <a:endParaRPr sz="1100"/>
          </a:p>
        </p:txBody>
      </p:sp>
      <p:sp>
        <p:nvSpPr>
          <p:cNvPr id="727" name="Google Shape;727;g23e910637ec_2_0"/>
          <p:cNvSpPr/>
          <p:nvPr/>
        </p:nvSpPr>
        <p:spPr>
          <a:xfrm>
            <a:off x="8416122" y="2633925"/>
            <a:ext cx="499200" cy="68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8" name="Google Shape;728;g23e910637ec_2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94024" y="2768757"/>
            <a:ext cx="248993" cy="467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g23e910637ec_2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96556" y="2859629"/>
            <a:ext cx="253500" cy="504438"/>
          </a:xfrm>
          <a:prstGeom prst="rect">
            <a:avLst/>
          </a:prstGeom>
          <a:noFill/>
          <a:ln>
            <a:noFill/>
          </a:ln>
        </p:spPr>
      </p:pic>
      <p:sp>
        <p:nvSpPr>
          <p:cNvPr id="730" name="Google Shape;730;g23e910637ec_2_0"/>
          <p:cNvSpPr/>
          <p:nvPr/>
        </p:nvSpPr>
        <p:spPr>
          <a:xfrm>
            <a:off x="6964925" y="3111848"/>
            <a:ext cx="87900" cy="5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g23e910637ec_2_0"/>
          <p:cNvSpPr/>
          <p:nvPr/>
        </p:nvSpPr>
        <p:spPr>
          <a:xfrm>
            <a:off x="7255733" y="3094263"/>
            <a:ext cx="87900" cy="5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2" name="Google Shape;732;g23e910637ec_2_0"/>
          <p:cNvSpPr/>
          <p:nvPr/>
        </p:nvSpPr>
        <p:spPr>
          <a:xfrm>
            <a:off x="7545737" y="3099642"/>
            <a:ext cx="87900" cy="5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3" name="Google Shape;733;g23e910637ec_2_0"/>
          <p:cNvSpPr/>
          <p:nvPr/>
        </p:nvSpPr>
        <p:spPr>
          <a:xfrm>
            <a:off x="7835795" y="3097560"/>
            <a:ext cx="87900" cy="5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4" name="Google Shape;734;g23e910637ec_2_0"/>
          <p:cNvSpPr/>
          <p:nvPr/>
        </p:nvSpPr>
        <p:spPr>
          <a:xfrm>
            <a:off x="8125852" y="3106498"/>
            <a:ext cx="87900" cy="5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5" name="Google Shape;735;g23e910637ec_2_0"/>
          <p:cNvSpPr/>
          <p:nvPr/>
        </p:nvSpPr>
        <p:spPr>
          <a:xfrm>
            <a:off x="731223" y="3418964"/>
            <a:ext cx="195600" cy="645900"/>
          </a:xfrm>
          <a:prstGeom prst="rect">
            <a:avLst/>
          </a:prstGeom>
          <a:solidFill>
            <a:srgbClr val="561B8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6" name="Google Shape;736;g23e910637ec_2_0"/>
          <p:cNvSpPr txBox="1"/>
          <p:nvPr/>
        </p:nvSpPr>
        <p:spPr>
          <a:xfrm rot="-5400000">
            <a:off x="512504" y="3647237"/>
            <a:ext cx="6705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2013</a:t>
            </a:r>
            <a:endParaRPr sz="1100"/>
          </a:p>
        </p:txBody>
      </p:sp>
      <p:sp>
        <p:nvSpPr>
          <p:cNvPr id="737" name="Google Shape;737;g23e910637ec_2_0"/>
          <p:cNvSpPr/>
          <p:nvPr/>
        </p:nvSpPr>
        <p:spPr>
          <a:xfrm>
            <a:off x="1034041" y="3418964"/>
            <a:ext cx="195600" cy="645900"/>
          </a:xfrm>
          <a:prstGeom prst="rect">
            <a:avLst/>
          </a:prstGeom>
          <a:solidFill>
            <a:srgbClr val="561B8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8" name="Google Shape;738;g23e910637ec_2_0"/>
          <p:cNvSpPr txBox="1"/>
          <p:nvPr/>
        </p:nvSpPr>
        <p:spPr>
          <a:xfrm rot="-5400000">
            <a:off x="811977" y="3600402"/>
            <a:ext cx="6705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2014</a:t>
            </a:r>
            <a:endParaRPr sz="1100"/>
          </a:p>
        </p:txBody>
      </p:sp>
      <p:sp>
        <p:nvSpPr>
          <p:cNvPr id="739" name="Google Shape;739;g23e910637ec_2_0"/>
          <p:cNvSpPr/>
          <p:nvPr/>
        </p:nvSpPr>
        <p:spPr>
          <a:xfrm>
            <a:off x="1320533" y="3364067"/>
            <a:ext cx="195600" cy="645900"/>
          </a:xfrm>
          <a:prstGeom prst="rect">
            <a:avLst/>
          </a:prstGeom>
          <a:solidFill>
            <a:srgbClr val="561B8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0" name="Google Shape;740;g23e910637ec_2_0"/>
          <p:cNvSpPr/>
          <p:nvPr/>
        </p:nvSpPr>
        <p:spPr>
          <a:xfrm>
            <a:off x="1610105" y="3352358"/>
            <a:ext cx="195600" cy="645900"/>
          </a:xfrm>
          <a:prstGeom prst="rect">
            <a:avLst/>
          </a:prstGeom>
          <a:solidFill>
            <a:srgbClr val="561B8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1" name="Google Shape;741;g23e910637ec_2_0"/>
          <p:cNvSpPr/>
          <p:nvPr/>
        </p:nvSpPr>
        <p:spPr>
          <a:xfrm>
            <a:off x="2192442" y="3120954"/>
            <a:ext cx="195600" cy="645900"/>
          </a:xfrm>
          <a:prstGeom prst="rect">
            <a:avLst/>
          </a:prstGeom>
          <a:solidFill>
            <a:srgbClr val="561B8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2" name="Google Shape;742;g23e910637ec_2_0"/>
          <p:cNvSpPr/>
          <p:nvPr/>
        </p:nvSpPr>
        <p:spPr>
          <a:xfrm>
            <a:off x="1900358" y="3165230"/>
            <a:ext cx="195600" cy="645900"/>
          </a:xfrm>
          <a:prstGeom prst="rect">
            <a:avLst/>
          </a:prstGeom>
          <a:solidFill>
            <a:srgbClr val="561B8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3" name="Google Shape;743;g23e910637ec_2_0"/>
          <p:cNvSpPr/>
          <p:nvPr/>
        </p:nvSpPr>
        <p:spPr>
          <a:xfrm>
            <a:off x="2477656" y="3148457"/>
            <a:ext cx="195600" cy="645900"/>
          </a:xfrm>
          <a:prstGeom prst="rect">
            <a:avLst/>
          </a:prstGeom>
          <a:solidFill>
            <a:srgbClr val="561B8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4" name="Google Shape;744;g23e910637ec_2_0"/>
          <p:cNvSpPr/>
          <p:nvPr/>
        </p:nvSpPr>
        <p:spPr>
          <a:xfrm>
            <a:off x="2775672" y="3165230"/>
            <a:ext cx="195600" cy="645900"/>
          </a:xfrm>
          <a:prstGeom prst="rect">
            <a:avLst/>
          </a:prstGeom>
          <a:solidFill>
            <a:srgbClr val="561B8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g23e910637ec_2_0"/>
          <p:cNvSpPr/>
          <p:nvPr/>
        </p:nvSpPr>
        <p:spPr>
          <a:xfrm>
            <a:off x="3067151" y="3138539"/>
            <a:ext cx="195600" cy="645900"/>
          </a:xfrm>
          <a:prstGeom prst="rect">
            <a:avLst/>
          </a:prstGeom>
          <a:solidFill>
            <a:srgbClr val="561B8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g23e910637ec_2_0"/>
          <p:cNvSpPr/>
          <p:nvPr/>
        </p:nvSpPr>
        <p:spPr>
          <a:xfrm>
            <a:off x="3360566" y="3162953"/>
            <a:ext cx="195600" cy="645900"/>
          </a:xfrm>
          <a:prstGeom prst="rect">
            <a:avLst/>
          </a:prstGeom>
          <a:solidFill>
            <a:srgbClr val="561B8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7" name="Google Shape;747;g23e910637ec_2_0"/>
          <p:cNvSpPr/>
          <p:nvPr/>
        </p:nvSpPr>
        <p:spPr>
          <a:xfrm>
            <a:off x="3648014" y="3014276"/>
            <a:ext cx="195600" cy="645900"/>
          </a:xfrm>
          <a:prstGeom prst="rect">
            <a:avLst/>
          </a:prstGeom>
          <a:solidFill>
            <a:srgbClr val="D92E5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8" name="Google Shape;748;g23e910637ec_2_0"/>
          <p:cNvSpPr txBox="1"/>
          <p:nvPr/>
        </p:nvSpPr>
        <p:spPr>
          <a:xfrm rot="-5400000">
            <a:off x="1101777" y="3496703"/>
            <a:ext cx="6705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2015</a:t>
            </a:r>
            <a:endParaRPr sz="1100"/>
          </a:p>
        </p:txBody>
      </p:sp>
      <p:sp>
        <p:nvSpPr>
          <p:cNvPr id="749" name="Google Shape;749;g23e910637ec_2_0"/>
          <p:cNvSpPr txBox="1"/>
          <p:nvPr/>
        </p:nvSpPr>
        <p:spPr>
          <a:xfrm rot="-5400000">
            <a:off x="1402802" y="3583217"/>
            <a:ext cx="6456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2016</a:t>
            </a:r>
            <a:endParaRPr sz="1100"/>
          </a:p>
        </p:txBody>
      </p:sp>
      <p:sp>
        <p:nvSpPr>
          <p:cNvPr id="750" name="Google Shape;750;g23e910637ec_2_0"/>
          <p:cNvSpPr txBox="1"/>
          <p:nvPr/>
        </p:nvSpPr>
        <p:spPr>
          <a:xfrm rot="-5400000">
            <a:off x="1678628" y="3426918"/>
            <a:ext cx="6705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2017</a:t>
            </a:r>
            <a:endParaRPr sz="1100"/>
          </a:p>
        </p:txBody>
      </p:sp>
      <p:sp>
        <p:nvSpPr>
          <p:cNvPr id="751" name="Google Shape;751;g23e910637ec_2_0"/>
          <p:cNvSpPr txBox="1"/>
          <p:nvPr/>
        </p:nvSpPr>
        <p:spPr>
          <a:xfrm rot="-5400000">
            <a:off x="1973273" y="3382223"/>
            <a:ext cx="6705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2018</a:t>
            </a:r>
            <a:endParaRPr sz="1100"/>
          </a:p>
        </p:txBody>
      </p:sp>
      <p:sp>
        <p:nvSpPr>
          <p:cNvPr id="752" name="Google Shape;752;g23e910637ec_2_0"/>
          <p:cNvSpPr txBox="1"/>
          <p:nvPr/>
        </p:nvSpPr>
        <p:spPr>
          <a:xfrm rot="-5400000">
            <a:off x="2847184" y="3317537"/>
            <a:ext cx="6705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2021</a:t>
            </a:r>
            <a:endParaRPr sz="1100"/>
          </a:p>
        </p:txBody>
      </p:sp>
      <p:sp>
        <p:nvSpPr>
          <p:cNvPr id="753" name="Google Shape;753;g23e910637ec_2_0"/>
          <p:cNvSpPr txBox="1"/>
          <p:nvPr/>
        </p:nvSpPr>
        <p:spPr>
          <a:xfrm rot="-5400000">
            <a:off x="3138956" y="3332780"/>
            <a:ext cx="6705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2022</a:t>
            </a:r>
            <a:endParaRPr sz="1100"/>
          </a:p>
        </p:txBody>
      </p:sp>
      <p:sp>
        <p:nvSpPr>
          <p:cNvPr id="754" name="Google Shape;754;g23e910637ec_2_0"/>
          <p:cNvSpPr txBox="1"/>
          <p:nvPr/>
        </p:nvSpPr>
        <p:spPr>
          <a:xfrm rot="-5400000">
            <a:off x="2268353" y="3352232"/>
            <a:ext cx="6705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2019</a:t>
            </a:r>
            <a:endParaRPr sz="1100"/>
          </a:p>
        </p:txBody>
      </p:sp>
      <p:sp>
        <p:nvSpPr>
          <p:cNvPr id="755" name="Google Shape;755;g23e910637ec_2_0"/>
          <p:cNvSpPr txBox="1"/>
          <p:nvPr/>
        </p:nvSpPr>
        <p:spPr>
          <a:xfrm rot="-5400000">
            <a:off x="2560145" y="3432519"/>
            <a:ext cx="6705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2020</a:t>
            </a:r>
            <a:endParaRPr sz="1100"/>
          </a:p>
        </p:txBody>
      </p:sp>
      <p:sp>
        <p:nvSpPr>
          <p:cNvPr id="756" name="Google Shape;756;g23e910637ec_2_0"/>
          <p:cNvSpPr txBox="1"/>
          <p:nvPr/>
        </p:nvSpPr>
        <p:spPr>
          <a:xfrm rot="-5400000">
            <a:off x="3431574" y="3141363"/>
            <a:ext cx="6705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2023</a:t>
            </a:r>
            <a:endParaRPr sz="1100"/>
          </a:p>
        </p:txBody>
      </p:sp>
      <p:sp>
        <p:nvSpPr>
          <p:cNvPr id="757" name="Google Shape;757;g23e910637ec_2_0"/>
          <p:cNvSpPr txBox="1"/>
          <p:nvPr/>
        </p:nvSpPr>
        <p:spPr>
          <a:xfrm>
            <a:off x="3556010" y="792855"/>
            <a:ext cx="24891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(GRADES 10-12)</a:t>
            </a:r>
            <a:endParaRPr sz="11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iagram, bar chart&#10;&#10;Description automatically generated" id="763" name="Google Shape;763;g23e910637ec_2_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g23e910637ec_2_42"/>
          <p:cNvSpPr/>
          <p:nvPr/>
        </p:nvSpPr>
        <p:spPr>
          <a:xfrm>
            <a:off x="7935010" y="1927384"/>
            <a:ext cx="195900" cy="1377300"/>
          </a:xfrm>
          <a:prstGeom prst="rect">
            <a:avLst/>
          </a:prstGeom>
          <a:solidFill>
            <a:srgbClr val="66364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5" name="Google Shape;765;g23e910637ec_2_42"/>
          <p:cNvSpPr/>
          <p:nvPr/>
        </p:nvSpPr>
        <p:spPr>
          <a:xfrm>
            <a:off x="8225894" y="1968818"/>
            <a:ext cx="195900" cy="1152300"/>
          </a:xfrm>
          <a:prstGeom prst="rect">
            <a:avLst/>
          </a:prstGeom>
          <a:solidFill>
            <a:srgbClr val="D92E5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66" name="Google Shape;766;g23e910637ec_2_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99296" y="2769892"/>
            <a:ext cx="248993" cy="4671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767" name="Google Shape;767;g23e910637ec_2_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14132" y="2839212"/>
            <a:ext cx="222097" cy="489775"/>
          </a:xfrm>
          <a:prstGeom prst="rect">
            <a:avLst/>
          </a:prstGeom>
          <a:noFill/>
          <a:ln>
            <a:noFill/>
          </a:ln>
        </p:spPr>
      </p:pic>
      <p:sp>
        <p:nvSpPr>
          <p:cNvPr id="768" name="Google Shape;768;g23e910637ec_2_42"/>
          <p:cNvSpPr/>
          <p:nvPr/>
        </p:nvSpPr>
        <p:spPr>
          <a:xfrm>
            <a:off x="6969665" y="2812521"/>
            <a:ext cx="87900" cy="5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9" name="Google Shape;769;g23e910637ec_2_42"/>
          <p:cNvSpPr/>
          <p:nvPr/>
        </p:nvSpPr>
        <p:spPr>
          <a:xfrm>
            <a:off x="7257701" y="2801970"/>
            <a:ext cx="90300" cy="59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0" name="Google Shape;770;g23e910637ec_2_42"/>
          <p:cNvSpPr/>
          <p:nvPr/>
        </p:nvSpPr>
        <p:spPr>
          <a:xfrm>
            <a:off x="7545737" y="2801971"/>
            <a:ext cx="87900" cy="5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1" name="Google Shape;771;g23e910637ec_2_42"/>
          <p:cNvSpPr/>
          <p:nvPr/>
        </p:nvSpPr>
        <p:spPr>
          <a:xfrm>
            <a:off x="7552631" y="2801971"/>
            <a:ext cx="87900" cy="5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2" name="Google Shape;772;g23e910637ec_2_42"/>
          <p:cNvSpPr/>
          <p:nvPr/>
        </p:nvSpPr>
        <p:spPr>
          <a:xfrm>
            <a:off x="7840068" y="2808302"/>
            <a:ext cx="92400" cy="5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3" name="Google Shape;773;g23e910637ec_2_42"/>
          <p:cNvSpPr/>
          <p:nvPr/>
        </p:nvSpPr>
        <p:spPr>
          <a:xfrm>
            <a:off x="8130953" y="2799176"/>
            <a:ext cx="92400" cy="5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4" name="Google Shape;774;g23e910637ec_2_42"/>
          <p:cNvSpPr/>
          <p:nvPr/>
        </p:nvSpPr>
        <p:spPr>
          <a:xfrm>
            <a:off x="8432057" y="2397135"/>
            <a:ext cx="372600" cy="455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5" name="Google Shape;775;g23e910637ec_2_42"/>
          <p:cNvSpPr/>
          <p:nvPr/>
        </p:nvSpPr>
        <p:spPr>
          <a:xfrm>
            <a:off x="7643701" y="2253404"/>
            <a:ext cx="195900" cy="749400"/>
          </a:xfrm>
          <a:prstGeom prst="rect">
            <a:avLst/>
          </a:prstGeom>
          <a:solidFill>
            <a:srgbClr val="66364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6" name="Google Shape;776;g23e910637ec_2_42"/>
          <p:cNvSpPr/>
          <p:nvPr/>
        </p:nvSpPr>
        <p:spPr>
          <a:xfrm>
            <a:off x="7352348" y="2563596"/>
            <a:ext cx="195900" cy="456000"/>
          </a:xfrm>
          <a:prstGeom prst="rect">
            <a:avLst/>
          </a:prstGeom>
          <a:solidFill>
            <a:srgbClr val="66364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7" name="Google Shape;777;g23e910637ec_2_42"/>
          <p:cNvSpPr/>
          <p:nvPr/>
        </p:nvSpPr>
        <p:spPr>
          <a:xfrm>
            <a:off x="7060441" y="2671646"/>
            <a:ext cx="195900" cy="456000"/>
          </a:xfrm>
          <a:prstGeom prst="rect">
            <a:avLst/>
          </a:prstGeom>
          <a:solidFill>
            <a:srgbClr val="66364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8" name="Google Shape;778;g23e910637ec_2_42"/>
          <p:cNvSpPr/>
          <p:nvPr/>
        </p:nvSpPr>
        <p:spPr>
          <a:xfrm>
            <a:off x="731223" y="3303855"/>
            <a:ext cx="195600" cy="760800"/>
          </a:xfrm>
          <a:prstGeom prst="rect">
            <a:avLst/>
          </a:prstGeom>
          <a:solidFill>
            <a:srgbClr val="66364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9" name="Google Shape;779;g23e910637ec_2_42"/>
          <p:cNvSpPr txBox="1"/>
          <p:nvPr/>
        </p:nvSpPr>
        <p:spPr>
          <a:xfrm rot="-5400000">
            <a:off x="524954" y="3525876"/>
            <a:ext cx="6456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2013</a:t>
            </a:r>
            <a:endParaRPr sz="1100"/>
          </a:p>
        </p:txBody>
      </p:sp>
      <p:sp>
        <p:nvSpPr>
          <p:cNvPr id="780" name="Google Shape;780;g23e910637ec_2_42"/>
          <p:cNvSpPr/>
          <p:nvPr/>
        </p:nvSpPr>
        <p:spPr>
          <a:xfrm>
            <a:off x="1034041" y="3328988"/>
            <a:ext cx="195600" cy="735600"/>
          </a:xfrm>
          <a:prstGeom prst="rect">
            <a:avLst/>
          </a:prstGeom>
          <a:solidFill>
            <a:srgbClr val="66364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g23e910637ec_2_42"/>
          <p:cNvSpPr txBox="1"/>
          <p:nvPr/>
        </p:nvSpPr>
        <p:spPr>
          <a:xfrm rot="-5400000">
            <a:off x="760078" y="3548501"/>
            <a:ext cx="7743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2014</a:t>
            </a:r>
            <a:endParaRPr sz="1100"/>
          </a:p>
        </p:txBody>
      </p:sp>
      <p:sp>
        <p:nvSpPr>
          <p:cNvPr id="782" name="Google Shape;782;g23e910637ec_2_42"/>
          <p:cNvSpPr/>
          <p:nvPr/>
        </p:nvSpPr>
        <p:spPr>
          <a:xfrm>
            <a:off x="1320533" y="3364067"/>
            <a:ext cx="195600" cy="645900"/>
          </a:xfrm>
          <a:prstGeom prst="rect">
            <a:avLst/>
          </a:prstGeom>
          <a:solidFill>
            <a:srgbClr val="66364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3" name="Google Shape;783;g23e910637ec_2_42"/>
          <p:cNvSpPr/>
          <p:nvPr/>
        </p:nvSpPr>
        <p:spPr>
          <a:xfrm>
            <a:off x="1610105" y="3352358"/>
            <a:ext cx="195600" cy="645900"/>
          </a:xfrm>
          <a:prstGeom prst="rect">
            <a:avLst/>
          </a:prstGeom>
          <a:solidFill>
            <a:srgbClr val="66364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4" name="Google Shape;784;g23e910637ec_2_42"/>
          <p:cNvSpPr/>
          <p:nvPr/>
        </p:nvSpPr>
        <p:spPr>
          <a:xfrm>
            <a:off x="2192442" y="3120954"/>
            <a:ext cx="195600" cy="783600"/>
          </a:xfrm>
          <a:prstGeom prst="rect">
            <a:avLst/>
          </a:prstGeom>
          <a:solidFill>
            <a:srgbClr val="66364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5" name="Google Shape;785;g23e910637ec_2_42"/>
          <p:cNvSpPr/>
          <p:nvPr/>
        </p:nvSpPr>
        <p:spPr>
          <a:xfrm>
            <a:off x="1900358" y="3165230"/>
            <a:ext cx="195600" cy="645900"/>
          </a:xfrm>
          <a:prstGeom prst="rect">
            <a:avLst/>
          </a:prstGeom>
          <a:solidFill>
            <a:srgbClr val="66364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g23e910637ec_2_42"/>
          <p:cNvSpPr/>
          <p:nvPr/>
        </p:nvSpPr>
        <p:spPr>
          <a:xfrm>
            <a:off x="2477656" y="3148457"/>
            <a:ext cx="195600" cy="645900"/>
          </a:xfrm>
          <a:prstGeom prst="rect">
            <a:avLst/>
          </a:prstGeom>
          <a:solidFill>
            <a:srgbClr val="66364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7" name="Google Shape;787;g23e910637ec_2_42"/>
          <p:cNvSpPr/>
          <p:nvPr/>
        </p:nvSpPr>
        <p:spPr>
          <a:xfrm>
            <a:off x="2775672" y="3165230"/>
            <a:ext cx="195600" cy="645900"/>
          </a:xfrm>
          <a:prstGeom prst="rect">
            <a:avLst/>
          </a:prstGeom>
          <a:solidFill>
            <a:srgbClr val="66364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8" name="Google Shape;788;g23e910637ec_2_42"/>
          <p:cNvSpPr/>
          <p:nvPr/>
        </p:nvSpPr>
        <p:spPr>
          <a:xfrm>
            <a:off x="3067151" y="3138539"/>
            <a:ext cx="195600" cy="645900"/>
          </a:xfrm>
          <a:prstGeom prst="rect">
            <a:avLst/>
          </a:prstGeom>
          <a:solidFill>
            <a:srgbClr val="66364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9" name="Google Shape;789;g23e910637ec_2_42"/>
          <p:cNvSpPr/>
          <p:nvPr/>
        </p:nvSpPr>
        <p:spPr>
          <a:xfrm>
            <a:off x="3360566" y="3162953"/>
            <a:ext cx="195600" cy="645900"/>
          </a:xfrm>
          <a:prstGeom prst="rect">
            <a:avLst/>
          </a:prstGeom>
          <a:solidFill>
            <a:srgbClr val="66364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0" name="Google Shape;790;g23e910637ec_2_42"/>
          <p:cNvSpPr/>
          <p:nvPr/>
        </p:nvSpPr>
        <p:spPr>
          <a:xfrm>
            <a:off x="3648014" y="2716437"/>
            <a:ext cx="195600" cy="943500"/>
          </a:xfrm>
          <a:prstGeom prst="rect">
            <a:avLst/>
          </a:prstGeom>
          <a:solidFill>
            <a:srgbClr val="D92E5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1" name="Google Shape;791;g23e910637ec_2_42"/>
          <p:cNvSpPr txBox="1"/>
          <p:nvPr/>
        </p:nvSpPr>
        <p:spPr>
          <a:xfrm rot="-5400000">
            <a:off x="1101777" y="3496703"/>
            <a:ext cx="6705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2015</a:t>
            </a:r>
            <a:endParaRPr sz="1100"/>
          </a:p>
        </p:txBody>
      </p:sp>
      <p:sp>
        <p:nvSpPr>
          <p:cNvPr id="792" name="Google Shape;792;g23e910637ec_2_42"/>
          <p:cNvSpPr txBox="1"/>
          <p:nvPr/>
        </p:nvSpPr>
        <p:spPr>
          <a:xfrm rot="-5400000">
            <a:off x="1402802" y="3583217"/>
            <a:ext cx="6456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2016</a:t>
            </a:r>
            <a:endParaRPr sz="1100"/>
          </a:p>
        </p:txBody>
      </p:sp>
      <p:sp>
        <p:nvSpPr>
          <p:cNvPr id="793" name="Google Shape;793;g23e910637ec_2_42"/>
          <p:cNvSpPr txBox="1"/>
          <p:nvPr/>
        </p:nvSpPr>
        <p:spPr>
          <a:xfrm rot="-5400000">
            <a:off x="1678628" y="3426918"/>
            <a:ext cx="6705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2017</a:t>
            </a:r>
            <a:endParaRPr sz="1100"/>
          </a:p>
        </p:txBody>
      </p:sp>
      <p:sp>
        <p:nvSpPr>
          <p:cNvPr id="794" name="Google Shape;794;g23e910637ec_2_42"/>
          <p:cNvSpPr txBox="1"/>
          <p:nvPr/>
        </p:nvSpPr>
        <p:spPr>
          <a:xfrm rot="-5400000">
            <a:off x="1970117" y="3398003"/>
            <a:ext cx="6705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2018</a:t>
            </a:r>
            <a:endParaRPr sz="1100"/>
          </a:p>
        </p:txBody>
      </p:sp>
      <p:sp>
        <p:nvSpPr>
          <p:cNvPr id="795" name="Google Shape;795;g23e910637ec_2_42"/>
          <p:cNvSpPr txBox="1"/>
          <p:nvPr/>
        </p:nvSpPr>
        <p:spPr>
          <a:xfrm rot="-5400000">
            <a:off x="2847184" y="3230561"/>
            <a:ext cx="6705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2021</a:t>
            </a:r>
            <a:endParaRPr sz="1100"/>
          </a:p>
        </p:txBody>
      </p:sp>
      <p:sp>
        <p:nvSpPr>
          <p:cNvPr id="796" name="Google Shape;796;g23e910637ec_2_42"/>
          <p:cNvSpPr txBox="1"/>
          <p:nvPr/>
        </p:nvSpPr>
        <p:spPr>
          <a:xfrm rot="-5400000">
            <a:off x="3138956" y="3282602"/>
            <a:ext cx="6705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2022</a:t>
            </a:r>
            <a:endParaRPr sz="1100"/>
          </a:p>
        </p:txBody>
      </p:sp>
      <p:sp>
        <p:nvSpPr>
          <p:cNvPr id="797" name="Google Shape;797;g23e910637ec_2_42"/>
          <p:cNvSpPr txBox="1"/>
          <p:nvPr/>
        </p:nvSpPr>
        <p:spPr>
          <a:xfrm rot="-5400000">
            <a:off x="2293403" y="3357212"/>
            <a:ext cx="6204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2019</a:t>
            </a:r>
            <a:endParaRPr sz="1100"/>
          </a:p>
        </p:txBody>
      </p:sp>
      <p:sp>
        <p:nvSpPr>
          <p:cNvPr id="798" name="Google Shape;798;g23e910637ec_2_42"/>
          <p:cNvSpPr txBox="1"/>
          <p:nvPr/>
        </p:nvSpPr>
        <p:spPr>
          <a:xfrm rot="-5400000">
            <a:off x="2585196" y="3390664"/>
            <a:ext cx="6204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2020</a:t>
            </a:r>
            <a:endParaRPr sz="1100"/>
          </a:p>
        </p:txBody>
      </p:sp>
      <p:sp>
        <p:nvSpPr>
          <p:cNvPr id="799" name="Google Shape;799;g23e910637ec_2_42"/>
          <p:cNvSpPr txBox="1"/>
          <p:nvPr/>
        </p:nvSpPr>
        <p:spPr>
          <a:xfrm rot="-5400000">
            <a:off x="3431574" y="3027625"/>
            <a:ext cx="6705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2023</a:t>
            </a:r>
            <a:endParaRPr sz="1100"/>
          </a:p>
        </p:txBody>
      </p:sp>
      <p:sp>
        <p:nvSpPr>
          <p:cNvPr id="800" name="Google Shape;800;g23e910637ec_2_42"/>
          <p:cNvSpPr txBox="1"/>
          <p:nvPr/>
        </p:nvSpPr>
        <p:spPr>
          <a:xfrm>
            <a:off x="3556010" y="792855"/>
            <a:ext cx="24891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(GRADES 10-12)</a:t>
            </a:r>
            <a:endParaRPr sz="11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g23e910637ec_1_60"/>
          <p:cNvSpPr/>
          <p:nvPr/>
        </p:nvSpPr>
        <p:spPr>
          <a:xfrm>
            <a:off x="1143" y="0"/>
            <a:ext cx="91419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hart, bar chart&#10;&#10;Description automatically generated" id="806" name="Google Shape;806;g23e910637ec_1_6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9" l="0" r="0" t="0"/>
          <a:stretch/>
        </p:blipFill>
        <p:spPr>
          <a:xfrm>
            <a:off x="15" y="962"/>
            <a:ext cx="9144000" cy="514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g23e910637ec_1_65"/>
          <p:cNvSpPr/>
          <p:nvPr/>
        </p:nvSpPr>
        <p:spPr>
          <a:xfrm>
            <a:off x="1143" y="0"/>
            <a:ext cx="91419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iagram&#10;&#10;Description automatically generated" id="813" name="Google Shape;813;g23e910637ec_1_6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9" l="0" r="0" t="0"/>
          <a:stretch/>
        </p:blipFill>
        <p:spPr>
          <a:xfrm>
            <a:off x="15" y="962"/>
            <a:ext cx="9144000" cy="514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23e910637ec_1_71"/>
          <p:cNvSpPr/>
          <p:nvPr/>
        </p:nvSpPr>
        <p:spPr>
          <a:xfrm>
            <a:off x="1143" y="0"/>
            <a:ext cx="91419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ext&#10;&#10;Description automatically generated with low confidence" id="819" name="Google Shape;819;g23e910637ec_1_7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16" y="-1"/>
            <a:ext cx="9141900" cy="514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0" name="Google Shape;820;g23e910637ec_1_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43549" y="2221706"/>
            <a:ext cx="378620" cy="2113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iagram&#10;&#10;Description automatically generated" id="821" name="Google Shape;821;g23e910637ec_1_7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69138" y="2213274"/>
            <a:ext cx="308531" cy="211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g23e910637ec_1_7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00825" y="1839516"/>
            <a:ext cx="121444" cy="157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g23e910637ec_1_7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88306" y="1837730"/>
            <a:ext cx="110729" cy="1678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23e910637ec_1_80"/>
          <p:cNvSpPr/>
          <p:nvPr/>
        </p:nvSpPr>
        <p:spPr>
          <a:xfrm>
            <a:off x="1143" y="0"/>
            <a:ext cx="91419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imeline&#10;&#10;Description automatically generated" id="829" name="Google Shape;829;g23e910637ec_1_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30" name="Google Shape;830;g23e910637ec_1_80"/>
          <p:cNvSpPr txBox="1"/>
          <p:nvPr/>
        </p:nvSpPr>
        <p:spPr>
          <a:xfrm>
            <a:off x="316523" y="4148714"/>
            <a:ext cx="143100" cy="207900"/>
          </a:xfrm>
          <a:prstGeom prst="rect">
            <a:avLst/>
          </a:prstGeom>
          <a:solidFill>
            <a:srgbClr val="1F4590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1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g23e910637ec_1_96"/>
          <p:cNvSpPr/>
          <p:nvPr/>
        </p:nvSpPr>
        <p:spPr>
          <a:xfrm>
            <a:off x="-1" y="0"/>
            <a:ext cx="91419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indoor, furniture, cluttered, several&#10;&#10;Description automatically generated" id="836" name="Google Shape;836;g23e910637ec_1_9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" y="962"/>
            <a:ext cx="9144000" cy="5142600"/>
          </a:xfrm>
          <a:prstGeom prst="rect">
            <a:avLst/>
          </a:prstGeom>
          <a:noFill/>
          <a:ln>
            <a:noFill/>
          </a:ln>
        </p:spPr>
      </p:pic>
      <p:sp>
        <p:nvSpPr>
          <p:cNvPr id="837" name="Google Shape;837;g23e910637ec_1_96"/>
          <p:cNvSpPr/>
          <p:nvPr/>
        </p:nvSpPr>
        <p:spPr>
          <a:xfrm rot="-5400000">
            <a:off x="-827587" y="825293"/>
            <a:ext cx="5143500" cy="34929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48000">
                <a:srgbClr val="000000">
                  <a:alpha val="23921"/>
                </a:srgbClr>
              </a:gs>
              <a:gs pos="85000">
                <a:srgbClr val="000000">
                  <a:alpha val="44705"/>
                </a:srgbClr>
              </a:gs>
              <a:gs pos="100000">
                <a:srgbClr val="000000">
                  <a:alpha val="44705"/>
                </a:srgbClr>
              </a:gs>
            </a:gsLst>
            <a:lin ang="16200038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8" name="Google Shape;838;g23e910637ec_1_96"/>
          <p:cNvSpPr txBox="1"/>
          <p:nvPr/>
        </p:nvSpPr>
        <p:spPr>
          <a:xfrm>
            <a:off x="482599" y="323112"/>
            <a:ext cx="4144800" cy="2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Middle Schools Capacity Analysis</a:t>
            </a:r>
            <a:endParaRPr sz="1100"/>
          </a:p>
        </p:txBody>
      </p:sp>
      <p:sp>
        <p:nvSpPr>
          <p:cNvPr id="839" name="Google Shape;839;g23e910637ec_1_96"/>
          <p:cNvSpPr/>
          <p:nvPr/>
        </p:nvSpPr>
        <p:spPr>
          <a:xfrm rot="5400000">
            <a:off x="5655150" y="1654646"/>
            <a:ext cx="5143500" cy="18342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48000">
                <a:srgbClr val="000000">
                  <a:alpha val="23921"/>
                </a:srgbClr>
              </a:gs>
              <a:gs pos="85000">
                <a:srgbClr val="000000">
                  <a:alpha val="44705"/>
                </a:srgbClr>
              </a:gs>
              <a:gs pos="100000">
                <a:srgbClr val="000000">
                  <a:alpha val="44705"/>
                </a:srgbClr>
              </a:gs>
            </a:gsLst>
            <a:lin ang="16200038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23e910637ec_1_104"/>
          <p:cNvSpPr txBox="1"/>
          <p:nvPr>
            <p:ph type="title"/>
          </p:nvPr>
        </p:nvSpPr>
        <p:spPr>
          <a:xfrm>
            <a:off x="401955" y="249257"/>
            <a:ext cx="6054000" cy="43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1666"/>
              <a:buFont typeface="Calibri"/>
              <a:buNone/>
            </a:pPr>
            <a:r>
              <a:rPr lang="en-US"/>
              <a:t>Campus Deficiency Rating</a:t>
            </a:r>
            <a:endParaRPr/>
          </a:p>
        </p:txBody>
      </p:sp>
      <p:sp>
        <p:nvSpPr>
          <p:cNvPr id="845" name="Google Shape;845;g23e910637ec_1_104"/>
          <p:cNvSpPr txBox="1"/>
          <p:nvPr>
            <p:ph idx="1" type="body"/>
          </p:nvPr>
        </p:nvSpPr>
        <p:spPr>
          <a:xfrm>
            <a:off x="513806" y="1881107"/>
            <a:ext cx="35583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US"/>
              <a:t>Midland High School</a:t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US"/>
              <a:t>Legacy Freshman High School</a:t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US"/>
              <a:t>Legacy High School</a:t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800"/>
              </a:spcBef>
              <a:spcAft>
                <a:spcPts val="1200"/>
              </a:spcAft>
              <a:buClr>
                <a:schemeClr val="dk1"/>
              </a:buClr>
              <a:buSzPts val="2100"/>
              <a:buNone/>
            </a:pPr>
            <a:r>
              <a:rPr lang="en-US"/>
              <a:t>Midland Freshman High School</a:t>
            </a:r>
            <a:endParaRPr/>
          </a:p>
        </p:txBody>
      </p:sp>
      <p:grpSp>
        <p:nvGrpSpPr>
          <p:cNvPr id="846" name="Google Shape;846;g23e910637ec_1_104"/>
          <p:cNvGrpSpPr/>
          <p:nvPr/>
        </p:nvGrpSpPr>
        <p:grpSpPr>
          <a:xfrm>
            <a:off x="328137" y="1779904"/>
            <a:ext cx="8495325" cy="1668825"/>
            <a:chOff x="590641" y="1690688"/>
            <a:chExt cx="11327100" cy="2225100"/>
          </a:xfrm>
        </p:grpSpPr>
        <p:sp>
          <p:nvSpPr>
            <p:cNvPr id="847" name="Google Shape;847;g23e910637ec_1_104"/>
            <p:cNvSpPr/>
            <p:nvPr/>
          </p:nvSpPr>
          <p:spPr>
            <a:xfrm>
              <a:off x="5630771" y="1925053"/>
              <a:ext cx="5486400" cy="227400"/>
            </a:xfrm>
            <a:prstGeom prst="rect">
              <a:avLst/>
            </a:prstGeom>
            <a:solidFill>
              <a:schemeClr val="accent1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8" name="Google Shape;848;g23e910637ec_1_104"/>
            <p:cNvSpPr/>
            <p:nvPr/>
          </p:nvSpPr>
          <p:spPr>
            <a:xfrm>
              <a:off x="5630771" y="2435828"/>
              <a:ext cx="4773300" cy="227400"/>
            </a:xfrm>
            <a:prstGeom prst="rect">
              <a:avLst/>
            </a:prstGeom>
            <a:solidFill>
              <a:schemeClr val="accent1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9" name="Google Shape;849;g23e910637ec_1_104"/>
            <p:cNvSpPr/>
            <p:nvPr/>
          </p:nvSpPr>
          <p:spPr>
            <a:xfrm>
              <a:off x="5630771" y="3455388"/>
              <a:ext cx="2231100" cy="227400"/>
            </a:xfrm>
            <a:prstGeom prst="rect">
              <a:avLst/>
            </a:prstGeom>
            <a:solidFill>
              <a:schemeClr val="accent1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0" name="Google Shape;850;g23e910637ec_1_104"/>
            <p:cNvSpPr/>
            <p:nvPr/>
          </p:nvSpPr>
          <p:spPr>
            <a:xfrm>
              <a:off x="5630771" y="2946934"/>
              <a:ext cx="2743200" cy="227400"/>
            </a:xfrm>
            <a:prstGeom prst="rect">
              <a:avLst/>
            </a:prstGeom>
            <a:solidFill>
              <a:schemeClr val="accent1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1" name="Google Shape;851;g23e910637ec_1_104"/>
            <p:cNvSpPr txBox="1"/>
            <p:nvPr/>
          </p:nvSpPr>
          <p:spPr>
            <a:xfrm>
              <a:off x="11097819" y="1878125"/>
              <a:ext cx="649500" cy="40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rmAutofit lnSpcReduction="20000"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None/>
              </a:pPr>
              <a:r>
                <a:rPr lang="en-US" sz="2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54</a:t>
              </a:r>
              <a:endParaRPr sz="1100"/>
            </a:p>
          </p:txBody>
        </p:sp>
        <p:sp>
          <p:nvSpPr>
            <p:cNvPr id="852" name="Google Shape;852;g23e910637ec_1_104"/>
            <p:cNvSpPr txBox="1"/>
            <p:nvPr/>
          </p:nvSpPr>
          <p:spPr>
            <a:xfrm>
              <a:off x="10403939" y="2400049"/>
              <a:ext cx="649500" cy="40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rmAutofit lnSpcReduction="20000"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None/>
              </a:pPr>
              <a:r>
                <a:rPr lang="en-US" sz="2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47</a:t>
              </a:r>
              <a:endParaRPr sz="1100"/>
            </a:p>
          </p:txBody>
        </p:sp>
        <p:sp>
          <p:nvSpPr>
            <p:cNvPr id="853" name="Google Shape;853;g23e910637ec_1_104"/>
            <p:cNvSpPr txBox="1"/>
            <p:nvPr/>
          </p:nvSpPr>
          <p:spPr>
            <a:xfrm>
              <a:off x="8373971" y="2911938"/>
              <a:ext cx="649500" cy="40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rmAutofit lnSpcReduction="20000"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None/>
              </a:pPr>
              <a:r>
                <a:rPr lang="en-US" sz="2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27</a:t>
              </a:r>
              <a:endParaRPr sz="1100"/>
            </a:p>
          </p:txBody>
        </p:sp>
        <p:sp>
          <p:nvSpPr>
            <p:cNvPr id="854" name="Google Shape;854;g23e910637ec_1_104"/>
            <p:cNvSpPr txBox="1"/>
            <p:nvPr/>
          </p:nvSpPr>
          <p:spPr>
            <a:xfrm>
              <a:off x="7861907" y="3425908"/>
              <a:ext cx="649500" cy="40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rmAutofit lnSpcReduction="20000"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None/>
              </a:pPr>
              <a:r>
                <a:rPr lang="en-US" sz="2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22</a:t>
              </a:r>
              <a:endParaRPr sz="1100"/>
            </a:p>
          </p:txBody>
        </p:sp>
        <p:sp>
          <p:nvSpPr>
            <p:cNvPr id="855" name="Google Shape;855;g23e910637ec_1_104"/>
            <p:cNvSpPr/>
            <p:nvPr/>
          </p:nvSpPr>
          <p:spPr>
            <a:xfrm>
              <a:off x="590641" y="1690688"/>
              <a:ext cx="11327100" cy="2225100"/>
            </a:xfrm>
            <a:prstGeom prst="rect">
              <a:avLst/>
            </a:prstGeom>
            <a:noFill/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56" name="Google Shape;856;g23e910637ec_1_104"/>
          <p:cNvSpPr txBox="1"/>
          <p:nvPr/>
        </p:nvSpPr>
        <p:spPr>
          <a:xfrm>
            <a:off x="628650" y="657166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(Cost to Eliminate Deficiencies as a % of the Value of the Building)</a:t>
            </a:r>
            <a:endParaRPr sz="11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1" name="Google Shape;861;g23e910637ec_1_120"/>
          <p:cNvPicPr preferRelativeResize="0"/>
          <p:nvPr/>
        </p:nvPicPr>
        <p:blipFill rotWithShape="1">
          <a:blip r:embed="rId3">
            <a:alphaModFix/>
          </a:blip>
          <a:srcRect b="0" l="0" r="25104" t="0"/>
          <a:stretch/>
        </p:blipFill>
        <p:spPr>
          <a:xfrm>
            <a:off x="3452920" y="0"/>
            <a:ext cx="56910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62" name="Google Shape;862;g23e910637ec_1_120"/>
          <p:cNvSpPr/>
          <p:nvPr/>
        </p:nvSpPr>
        <p:spPr>
          <a:xfrm>
            <a:off x="3860154" y="2387145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Abell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3" name="Google Shape;863;g23e910637ec_1_120"/>
          <p:cNvSpPr/>
          <p:nvPr/>
        </p:nvSpPr>
        <p:spPr>
          <a:xfrm>
            <a:off x="5039730" y="304094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Alamo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4" name="Google Shape;864;g23e910637ec_1_120"/>
          <p:cNvSpPr/>
          <p:nvPr/>
        </p:nvSpPr>
        <p:spPr>
          <a:xfrm>
            <a:off x="5522317" y="150190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Goddard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5" name="Google Shape;865;g23e910637ec_1_120"/>
          <p:cNvSpPr/>
          <p:nvPr/>
        </p:nvSpPr>
        <p:spPr>
          <a:xfrm>
            <a:off x="6084673" y="245343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San Jacinto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6" name="Google Shape;866;g23e910637ec_1_120"/>
          <p:cNvSpPr txBox="1"/>
          <p:nvPr/>
        </p:nvSpPr>
        <p:spPr>
          <a:xfrm>
            <a:off x="71030" y="65932"/>
            <a:ext cx="3161100" cy="8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Middle Schools</a:t>
            </a:r>
            <a:endParaRPr sz="1100"/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Analysis does not include the following school(s) of choice.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867" name="Google Shape;867;g23e910637ec_1_120"/>
          <p:cNvGraphicFramePr/>
          <p:nvPr/>
        </p:nvGraphicFramePr>
        <p:xfrm>
          <a:off x="111512" y="90931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{0E6923F6-0ADD-408E-A24E-1209DEF5929C}</a:tableStyleId>
              </a:tblPr>
              <a:tblGrid>
                <a:gridCol w="1399525"/>
                <a:gridCol w="872675"/>
                <a:gridCol w="848450"/>
              </a:tblGrid>
              <a:tr h="278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Campus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2023/24 / 2032/33 Enrollment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Functional</a:t>
                      </a:r>
                      <a:endParaRPr sz="11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Capacity</a:t>
                      </a:r>
                      <a:endParaRPr sz="1100"/>
                    </a:p>
                  </a:txBody>
                  <a:tcPr marT="34300" marB="34300" marR="68600" marL="68600"/>
                </a:tc>
              </a:tr>
              <a:tr h="278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Young Women’s Leadership Academy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414 / 467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616</a:t>
                      </a:r>
                      <a:endParaRPr sz="1100"/>
                    </a:p>
                  </a:txBody>
                  <a:tcPr marT="34300" marB="34300" marR="68600" marL="68600"/>
                </a:tc>
              </a:tr>
              <a:tr h="278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IDEA Travis Academy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454 / 530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775</a:t>
                      </a:r>
                      <a:endParaRPr sz="1100"/>
                    </a:p>
                  </a:txBody>
                  <a:tcPr marT="34300" marB="34300" marR="68600" marL="68600"/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2" name="Google Shape;872;g23e910637ec_1_130"/>
          <p:cNvCxnSpPr/>
          <p:nvPr/>
        </p:nvCxnSpPr>
        <p:spPr>
          <a:xfrm>
            <a:off x="153934" y="3023922"/>
            <a:ext cx="3242400" cy="171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873" name="Google Shape;873;g23e910637ec_1_130"/>
          <p:cNvPicPr preferRelativeResize="0"/>
          <p:nvPr/>
        </p:nvPicPr>
        <p:blipFill rotWithShape="1">
          <a:blip r:embed="rId3">
            <a:alphaModFix/>
          </a:blip>
          <a:srcRect b="0" l="0" r="25104" t="0"/>
          <a:stretch/>
        </p:blipFill>
        <p:spPr>
          <a:xfrm>
            <a:off x="3452920" y="0"/>
            <a:ext cx="56910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g23e910637ec_1_130"/>
          <p:cNvSpPr/>
          <p:nvPr/>
        </p:nvSpPr>
        <p:spPr>
          <a:xfrm>
            <a:off x="3860154" y="2387145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Abell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5" name="Google Shape;875;g23e910637ec_1_130"/>
          <p:cNvSpPr/>
          <p:nvPr/>
        </p:nvSpPr>
        <p:spPr>
          <a:xfrm>
            <a:off x="5039730" y="304094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Alamo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6" name="Google Shape;876;g23e910637ec_1_130"/>
          <p:cNvSpPr/>
          <p:nvPr/>
        </p:nvSpPr>
        <p:spPr>
          <a:xfrm>
            <a:off x="5522317" y="150190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Goddard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7" name="Google Shape;877;g23e910637ec_1_130"/>
          <p:cNvSpPr/>
          <p:nvPr/>
        </p:nvSpPr>
        <p:spPr>
          <a:xfrm>
            <a:off x="6084673" y="245343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San Jacinto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8" name="Google Shape;878;g23e910637ec_1_130"/>
          <p:cNvSpPr/>
          <p:nvPr/>
        </p:nvSpPr>
        <p:spPr>
          <a:xfrm>
            <a:off x="3860154" y="2387145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Abell</a:t>
            </a:r>
            <a:endParaRPr sz="1100"/>
          </a:p>
        </p:txBody>
      </p:sp>
      <p:sp>
        <p:nvSpPr>
          <p:cNvPr id="879" name="Google Shape;879;g23e910637ec_1_130"/>
          <p:cNvSpPr/>
          <p:nvPr/>
        </p:nvSpPr>
        <p:spPr>
          <a:xfrm>
            <a:off x="5039730" y="304094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Alamo</a:t>
            </a:r>
            <a:endParaRPr sz="1100"/>
          </a:p>
        </p:txBody>
      </p:sp>
      <p:sp>
        <p:nvSpPr>
          <p:cNvPr id="880" name="Google Shape;880;g23e910637ec_1_130"/>
          <p:cNvSpPr/>
          <p:nvPr/>
        </p:nvSpPr>
        <p:spPr>
          <a:xfrm>
            <a:off x="5522317" y="150190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Goddard</a:t>
            </a:r>
            <a:endParaRPr sz="1100"/>
          </a:p>
        </p:txBody>
      </p:sp>
      <p:sp>
        <p:nvSpPr>
          <p:cNvPr id="881" name="Google Shape;881;g23e910637ec_1_130"/>
          <p:cNvSpPr/>
          <p:nvPr/>
        </p:nvSpPr>
        <p:spPr>
          <a:xfrm>
            <a:off x="6084673" y="245343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 Jacinto</a:t>
            </a:r>
            <a:endParaRPr sz="1100"/>
          </a:p>
        </p:txBody>
      </p:sp>
      <p:sp>
        <p:nvSpPr>
          <p:cNvPr id="882" name="Google Shape;882;g23e910637ec_1_130"/>
          <p:cNvSpPr txBox="1"/>
          <p:nvPr/>
        </p:nvSpPr>
        <p:spPr>
          <a:xfrm>
            <a:off x="64715" y="3700520"/>
            <a:ext cx="5007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ABELL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199%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2019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3" name="Google Shape;883;g23e910637ec_1_130"/>
          <p:cNvSpPr txBox="1"/>
          <p:nvPr/>
        </p:nvSpPr>
        <p:spPr>
          <a:xfrm>
            <a:off x="602816" y="3700520"/>
            <a:ext cx="5007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ALAMO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154%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1571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4" name="Google Shape;884;g23e910637ec_1_130"/>
          <p:cNvSpPr txBox="1"/>
          <p:nvPr/>
        </p:nvSpPr>
        <p:spPr>
          <a:xfrm>
            <a:off x="1077344" y="3700520"/>
            <a:ext cx="664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GODDARD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177%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1865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5" name="Google Shape;885;g23e910637ec_1_130"/>
          <p:cNvSpPr txBox="1"/>
          <p:nvPr/>
        </p:nvSpPr>
        <p:spPr>
          <a:xfrm>
            <a:off x="1663831" y="3700520"/>
            <a:ext cx="5673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JACINTO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130%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1531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g23e910637ec_1_130"/>
          <p:cNvSpPr/>
          <p:nvPr/>
        </p:nvSpPr>
        <p:spPr>
          <a:xfrm>
            <a:off x="164354" y="2052406"/>
            <a:ext cx="388500" cy="1618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7" name="Google Shape;887;g23e910637ec_1_130"/>
          <p:cNvSpPr/>
          <p:nvPr/>
        </p:nvSpPr>
        <p:spPr>
          <a:xfrm>
            <a:off x="698312" y="2420292"/>
            <a:ext cx="388500" cy="12552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8" name="Google Shape;888;g23e910637ec_1_130"/>
          <p:cNvSpPr/>
          <p:nvPr/>
        </p:nvSpPr>
        <p:spPr>
          <a:xfrm>
            <a:off x="1793360" y="2653464"/>
            <a:ext cx="388500" cy="10221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9" name="Google Shape;889;g23e910637ec_1_130"/>
          <p:cNvSpPr/>
          <p:nvPr/>
        </p:nvSpPr>
        <p:spPr>
          <a:xfrm>
            <a:off x="1255037" y="2227381"/>
            <a:ext cx="388500" cy="144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/>
          </a:p>
        </p:txBody>
      </p:sp>
      <p:sp>
        <p:nvSpPr>
          <p:cNvPr id="890" name="Google Shape;890;g23e910637ec_1_130"/>
          <p:cNvSpPr txBox="1"/>
          <p:nvPr/>
        </p:nvSpPr>
        <p:spPr>
          <a:xfrm>
            <a:off x="71029" y="4436927"/>
            <a:ext cx="3222000" cy="4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Based on 2032/33 Enrollment Projections and a 80% Functional Capacity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1" name="Google Shape;891;g23e910637ec_1_130"/>
          <p:cNvSpPr txBox="1"/>
          <p:nvPr/>
        </p:nvSpPr>
        <p:spPr>
          <a:xfrm>
            <a:off x="2744946" y="2592833"/>
            <a:ext cx="7203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Functional Capacity:</a:t>
            </a:r>
            <a:endParaRPr sz="1100"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80%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2" name="Google Shape;892;g23e910637ec_1_130"/>
          <p:cNvSpPr txBox="1"/>
          <p:nvPr/>
        </p:nvSpPr>
        <p:spPr>
          <a:xfrm>
            <a:off x="71030" y="65932"/>
            <a:ext cx="3161100" cy="11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Middle Schools</a:t>
            </a:r>
            <a:endParaRPr sz="1100"/>
          </a:p>
          <a:p>
            <a:pPr indent="-215900" lvl="0" marL="2159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 6</a:t>
            </a:r>
            <a:r>
              <a:rPr b="1" baseline="30000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Grade </a:t>
            </a:r>
            <a:endParaRPr sz="1100"/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Does Not Include Schools of Choice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7" name="Google Shape;897;g23e910637ec_1_154"/>
          <p:cNvCxnSpPr/>
          <p:nvPr/>
        </p:nvCxnSpPr>
        <p:spPr>
          <a:xfrm>
            <a:off x="153934" y="3023922"/>
            <a:ext cx="3242400" cy="171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898" name="Google Shape;898;g23e910637ec_1_154"/>
          <p:cNvPicPr preferRelativeResize="0"/>
          <p:nvPr/>
        </p:nvPicPr>
        <p:blipFill rotWithShape="1">
          <a:blip r:embed="rId3">
            <a:alphaModFix/>
          </a:blip>
          <a:srcRect b="0" l="0" r="25104" t="0"/>
          <a:stretch/>
        </p:blipFill>
        <p:spPr>
          <a:xfrm>
            <a:off x="3452920" y="0"/>
            <a:ext cx="56910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99" name="Google Shape;899;g23e910637ec_1_154"/>
          <p:cNvSpPr/>
          <p:nvPr/>
        </p:nvSpPr>
        <p:spPr>
          <a:xfrm>
            <a:off x="3860154" y="2387145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Abell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0" name="Google Shape;900;g23e910637ec_1_154"/>
          <p:cNvSpPr/>
          <p:nvPr/>
        </p:nvSpPr>
        <p:spPr>
          <a:xfrm>
            <a:off x="5039730" y="304094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Alamo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1" name="Google Shape;901;g23e910637ec_1_154"/>
          <p:cNvSpPr/>
          <p:nvPr/>
        </p:nvSpPr>
        <p:spPr>
          <a:xfrm>
            <a:off x="5522317" y="150190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Goddard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2" name="Google Shape;902;g23e910637ec_1_154"/>
          <p:cNvSpPr/>
          <p:nvPr/>
        </p:nvSpPr>
        <p:spPr>
          <a:xfrm>
            <a:off x="6084673" y="245343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San Jacinto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3" name="Google Shape;903;g23e910637ec_1_154"/>
          <p:cNvSpPr/>
          <p:nvPr/>
        </p:nvSpPr>
        <p:spPr>
          <a:xfrm>
            <a:off x="3860154" y="2387145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Abell</a:t>
            </a:r>
            <a:endParaRPr sz="1100"/>
          </a:p>
        </p:txBody>
      </p:sp>
      <p:sp>
        <p:nvSpPr>
          <p:cNvPr id="904" name="Google Shape;904;g23e910637ec_1_154"/>
          <p:cNvSpPr/>
          <p:nvPr/>
        </p:nvSpPr>
        <p:spPr>
          <a:xfrm>
            <a:off x="5039730" y="304094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Alamo</a:t>
            </a:r>
            <a:endParaRPr sz="1100"/>
          </a:p>
        </p:txBody>
      </p:sp>
      <p:sp>
        <p:nvSpPr>
          <p:cNvPr id="905" name="Google Shape;905;g23e910637ec_1_154"/>
          <p:cNvSpPr/>
          <p:nvPr/>
        </p:nvSpPr>
        <p:spPr>
          <a:xfrm>
            <a:off x="5522317" y="150190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Goddard</a:t>
            </a:r>
            <a:endParaRPr sz="1100"/>
          </a:p>
        </p:txBody>
      </p:sp>
      <p:sp>
        <p:nvSpPr>
          <p:cNvPr id="906" name="Google Shape;906;g23e910637ec_1_154"/>
          <p:cNvSpPr/>
          <p:nvPr/>
        </p:nvSpPr>
        <p:spPr>
          <a:xfrm>
            <a:off x="6084673" y="245343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 Jacinto</a:t>
            </a:r>
            <a:endParaRPr sz="1100"/>
          </a:p>
        </p:txBody>
      </p:sp>
      <p:sp>
        <p:nvSpPr>
          <p:cNvPr id="907" name="Google Shape;907;g23e910637ec_1_154"/>
          <p:cNvSpPr txBox="1"/>
          <p:nvPr/>
        </p:nvSpPr>
        <p:spPr>
          <a:xfrm>
            <a:off x="71029" y="65933"/>
            <a:ext cx="3242400" cy="20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Option 1A </a:t>
            </a: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(Convert Legacy High and Midland Freshman Campus)</a:t>
            </a:r>
            <a:endParaRPr sz="1100"/>
          </a:p>
          <a:p>
            <a:pPr indent="-215900" lvl="0" marL="2159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 6</a:t>
            </a:r>
            <a:r>
              <a:rPr baseline="3000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grade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Steps: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Rezone existing junior high schools while maintaining current feeder patterns.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Convert Midland Freshman Campus to middle school.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Convert Legacy High School to middle school.</a:t>
            </a:r>
            <a:endParaRPr sz="1100"/>
          </a:p>
        </p:txBody>
      </p:sp>
      <p:sp>
        <p:nvSpPr>
          <p:cNvPr id="908" name="Google Shape;908;g23e910637ec_1_154"/>
          <p:cNvSpPr txBox="1"/>
          <p:nvPr/>
        </p:nvSpPr>
        <p:spPr>
          <a:xfrm>
            <a:off x="64715" y="3700520"/>
            <a:ext cx="5007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ABELL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199%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2019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9" name="Google Shape;909;g23e910637ec_1_154"/>
          <p:cNvSpPr txBox="1"/>
          <p:nvPr/>
        </p:nvSpPr>
        <p:spPr>
          <a:xfrm>
            <a:off x="602816" y="3700520"/>
            <a:ext cx="5007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ALAMO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154%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1571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0" name="Google Shape;910;g23e910637ec_1_154"/>
          <p:cNvSpPr txBox="1"/>
          <p:nvPr/>
        </p:nvSpPr>
        <p:spPr>
          <a:xfrm>
            <a:off x="1077344" y="3700520"/>
            <a:ext cx="664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GODDARD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177%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1865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1" name="Google Shape;911;g23e910637ec_1_154"/>
          <p:cNvSpPr txBox="1"/>
          <p:nvPr/>
        </p:nvSpPr>
        <p:spPr>
          <a:xfrm>
            <a:off x="1663831" y="3700520"/>
            <a:ext cx="5673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JACINTO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130%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1531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2" name="Google Shape;912;g23e910637ec_1_154"/>
          <p:cNvSpPr/>
          <p:nvPr/>
        </p:nvSpPr>
        <p:spPr>
          <a:xfrm>
            <a:off x="164354" y="2052406"/>
            <a:ext cx="388500" cy="1618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3" name="Google Shape;913;g23e910637ec_1_154"/>
          <p:cNvSpPr/>
          <p:nvPr/>
        </p:nvSpPr>
        <p:spPr>
          <a:xfrm>
            <a:off x="698312" y="2420292"/>
            <a:ext cx="388500" cy="12552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4" name="Google Shape;914;g23e910637ec_1_154"/>
          <p:cNvSpPr/>
          <p:nvPr/>
        </p:nvSpPr>
        <p:spPr>
          <a:xfrm>
            <a:off x="1793360" y="2653464"/>
            <a:ext cx="388500" cy="10221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5" name="Google Shape;915;g23e910637ec_1_154"/>
          <p:cNvSpPr/>
          <p:nvPr/>
        </p:nvSpPr>
        <p:spPr>
          <a:xfrm>
            <a:off x="1255037" y="2227381"/>
            <a:ext cx="388500" cy="144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/>
          </a:p>
        </p:txBody>
      </p:sp>
      <p:sp>
        <p:nvSpPr>
          <p:cNvPr id="916" name="Google Shape;916;g23e910637ec_1_154"/>
          <p:cNvSpPr/>
          <p:nvPr/>
        </p:nvSpPr>
        <p:spPr>
          <a:xfrm>
            <a:off x="7287740" y="3675306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Convert MFHS to MS</a:t>
            </a:r>
            <a:endParaRPr sz="1100"/>
          </a:p>
        </p:txBody>
      </p:sp>
      <p:sp>
        <p:nvSpPr>
          <p:cNvPr id="917" name="Google Shape;917;g23e910637ec_1_154"/>
          <p:cNvSpPr/>
          <p:nvPr/>
        </p:nvSpPr>
        <p:spPr>
          <a:xfrm>
            <a:off x="5044386" y="2219886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Convert LHS    to MS</a:t>
            </a:r>
            <a:endParaRPr sz="1100"/>
          </a:p>
        </p:txBody>
      </p:sp>
      <p:sp>
        <p:nvSpPr>
          <p:cNvPr id="918" name="Google Shape;918;g23e910637ec_1_154"/>
          <p:cNvSpPr txBox="1"/>
          <p:nvPr/>
        </p:nvSpPr>
        <p:spPr>
          <a:xfrm>
            <a:off x="71029" y="4436927"/>
            <a:ext cx="3222000" cy="4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Based on 2032/33 Enrollment Projections and a 80% Functional Capacity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9" name="Google Shape;919;g23e910637ec_1_154"/>
          <p:cNvSpPr txBox="1"/>
          <p:nvPr/>
        </p:nvSpPr>
        <p:spPr>
          <a:xfrm>
            <a:off x="2744946" y="2592833"/>
            <a:ext cx="7203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Functional Capacity:</a:t>
            </a:r>
            <a:endParaRPr sz="1100"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80%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4" name="Google Shape;924;g23e910637ec_1_180"/>
          <p:cNvCxnSpPr/>
          <p:nvPr/>
        </p:nvCxnSpPr>
        <p:spPr>
          <a:xfrm>
            <a:off x="153934" y="3023922"/>
            <a:ext cx="3242400" cy="171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925" name="Google Shape;925;g23e910637ec_1_180"/>
          <p:cNvPicPr preferRelativeResize="0"/>
          <p:nvPr/>
        </p:nvPicPr>
        <p:blipFill rotWithShape="1">
          <a:blip r:embed="rId3">
            <a:alphaModFix/>
          </a:blip>
          <a:srcRect b="0" l="0" r="25104" t="0"/>
          <a:stretch/>
        </p:blipFill>
        <p:spPr>
          <a:xfrm>
            <a:off x="3452920" y="0"/>
            <a:ext cx="56910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g23e910637ec_1_180"/>
          <p:cNvSpPr/>
          <p:nvPr/>
        </p:nvSpPr>
        <p:spPr>
          <a:xfrm>
            <a:off x="3860154" y="2387145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Abell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7" name="Google Shape;927;g23e910637ec_1_180"/>
          <p:cNvSpPr/>
          <p:nvPr/>
        </p:nvSpPr>
        <p:spPr>
          <a:xfrm>
            <a:off x="5039730" y="304094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Alamo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8" name="Google Shape;928;g23e910637ec_1_180"/>
          <p:cNvSpPr/>
          <p:nvPr/>
        </p:nvSpPr>
        <p:spPr>
          <a:xfrm>
            <a:off x="5522317" y="150190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Goddard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9" name="Google Shape;929;g23e910637ec_1_180"/>
          <p:cNvSpPr/>
          <p:nvPr/>
        </p:nvSpPr>
        <p:spPr>
          <a:xfrm>
            <a:off x="6084673" y="245343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San Jacinto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0" name="Google Shape;930;g23e910637ec_1_180"/>
          <p:cNvSpPr/>
          <p:nvPr/>
        </p:nvSpPr>
        <p:spPr>
          <a:xfrm>
            <a:off x="3860154" y="2387145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Abell</a:t>
            </a:r>
            <a:endParaRPr sz="1100"/>
          </a:p>
        </p:txBody>
      </p:sp>
      <p:sp>
        <p:nvSpPr>
          <p:cNvPr id="931" name="Google Shape;931;g23e910637ec_1_180"/>
          <p:cNvSpPr/>
          <p:nvPr/>
        </p:nvSpPr>
        <p:spPr>
          <a:xfrm>
            <a:off x="5039730" y="304094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Alamo</a:t>
            </a:r>
            <a:endParaRPr sz="1100"/>
          </a:p>
        </p:txBody>
      </p:sp>
      <p:sp>
        <p:nvSpPr>
          <p:cNvPr id="932" name="Google Shape;932;g23e910637ec_1_180"/>
          <p:cNvSpPr/>
          <p:nvPr/>
        </p:nvSpPr>
        <p:spPr>
          <a:xfrm>
            <a:off x="5522317" y="150190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Goddard</a:t>
            </a:r>
            <a:endParaRPr sz="1100"/>
          </a:p>
        </p:txBody>
      </p:sp>
      <p:sp>
        <p:nvSpPr>
          <p:cNvPr id="933" name="Google Shape;933;g23e910637ec_1_180"/>
          <p:cNvSpPr/>
          <p:nvPr/>
        </p:nvSpPr>
        <p:spPr>
          <a:xfrm>
            <a:off x="6084673" y="245343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FF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 Jacinto</a:t>
            </a:r>
            <a:endParaRPr sz="1100"/>
          </a:p>
        </p:txBody>
      </p:sp>
      <p:sp>
        <p:nvSpPr>
          <p:cNvPr id="934" name="Google Shape;934;g23e910637ec_1_180"/>
          <p:cNvSpPr txBox="1"/>
          <p:nvPr/>
        </p:nvSpPr>
        <p:spPr>
          <a:xfrm>
            <a:off x="71030" y="65933"/>
            <a:ext cx="3015000" cy="23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Option 1A </a:t>
            </a: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(Convert Legacy High and Midland Freshman Campus)</a:t>
            </a:r>
            <a:endParaRPr sz="1100"/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 6</a:t>
            </a:r>
            <a:r>
              <a:rPr baseline="3000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grade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Steps: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Rezone existing junior high schools while maintaining current feeder patterns.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Convert Midland Freshman Campus to middle school.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Convert Legacy High School to middle school.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5" name="Google Shape;935;g23e910637ec_1_180"/>
          <p:cNvSpPr/>
          <p:nvPr/>
        </p:nvSpPr>
        <p:spPr>
          <a:xfrm>
            <a:off x="116963" y="2832692"/>
            <a:ext cx="514500" cy="8298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810 Capacity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(1,040 with Current Portables)</a:t>
            </a:r>
            <a:endParaRPr sz="1100"/>
          </a:p>
        </p:txBody>
      </p:sp>
      <p:sp>
        <p:nvSpPr>
          <p:cNvPr id="936" name="Google Shape;936;g23e910637ec_1_180"/>
          <p:cNvSpPr/>
          <p:nvPr/>
        </p:nvSpPr>
        <p:spPr>
          <a:xfrm>
            <a:off x="695795" y="2833344"/>
            <a:ext cx="514500" cy="8298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813 Capacity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(947 with Current Portables)</a:t>
            </a:r>
            <a:endParaRPr sz="1100"/>
          </a:p>
        </p:txBody>
      </p:sp>
      <p:sp>
        <p:nvSpPr>
          <p:cNvPr id="937" name="Google Shape;937;g23e910637ec_1_180"/>
          <p:cNvSpPr/>
          <p:nvPr/>
        </p:nvSpPr>
        <p:spPr>
          <a:xfrm>
            <a:off x="1858500" y="2946797"/>
            <a:ext cx="514500" cy="7158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FF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940 Capacity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(1,017 with Current Portables)</a:t>
            </a:r>
            <a:endParaRPr sz="1100"/>
          </a:p>
        </p:txBody>
      </p:sp>
      <p:sp>
        <p:nvSpPr>
          <p:cNvPr id="938" name="Google Shape;938;g23e910637ec_1_180"/>
          <p:cNvSpPr/>
          <p:nvPr/>
        </p:nvSpPr>
        <p:spPr>
          <a:xfrm>
            <a:off x="1276158" y="2832515"/>
            <a:ext cx="514500" cy="8298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842 Capacity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(1,072 with Current Portables)</a:t>
            </a:r>
            <a:endParaRPr sz="1100"/>
          </a:p>
        </p:txBody>
      </p:sp>
      <p:sp>
        <p:nvSpPr>
          <p:cNvPr id="939" name="Google Shape;939;g23e910637ec_1_180"/>
          <p:cNvSpPr txBox="1"/>
          <p:nvPr/>
        </p:nvSpPr>
        <p:spPr>
          <a:xfrm>
            <a:off x="105319" y="3739347"/>
            <a:ext cx="5007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ABELL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103%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1048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0" name="Google Shape;940;g23e910637ec_1_180"/>
          <p:cNvSpPr txBox="1"/>
          <p:nvPr/>
        </p:nvSpPr>
        <p:spPr>
          <a:xfrm>
            <a:off x="685348" y="3739347"/>
            <a:ext cx="5007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ALAMO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103%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1052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1" name="Google Shape;941;g23e910637ec_1_180"/>
          <p:cNvSpPr txBox="1"/>
          <p:nvPr/>
        </p:nvSpPr>
        <p:spPr>
          <a:xfrm>
            <a:off x="1196756" y="3739347"/>
            <a:ext cx="664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GODDARD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103%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1091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2" name="Google Shape;942;g23e910637ec_1_180"/>
          <p:cNvSpPr txBox="1"/>
          <p:nvPr/>
        </p:nvSpPr>
        <p:spPr>
          <a:xfrm>
            <a:off x="1822666" y="3739347"/>
            <a:ext cx="5673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JACINTO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89%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1050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3" name="Google Shape;943;g23e910637ec_1_180"/>
          <p:cNvSpPr/>
          <p:nvPr/>
        </p:nvSpPr>
        <p:spPr>
          <a:xfrm>
            <a:off x="2443767" y="2900383"/>
            <a:ext cx="388500" cy="7620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1020 Capacity </a:t>
            </a:r>
            <a:endParaRPr sz="1100"/>
          </a:p>
        </p:txBody>
      </p:sp>
      <p:sp>
        <p:nvSpPr>
          <p:cNvPr id="944" name="Google Shape;944;g23e910637ec_1_180"/>
          <p:cNvSpPr txBox="1"/>
          <p:nvPr/>
        </p:nvSpPr>
        <p:spPr>
          <a:xfrm>
            <a:off x="2321032" y="3739347"/>
            <a:ext cx="6195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Converted MFHS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MS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98%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1255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5" name="Google Shape;945;g23e910637ec_1_180"/>
          <p:cNvSpPr/>
          <p:nvPr/>
        </p:nvSpPr>
        <p:spPr>
          <a:xfrm>
            <a:off x="2921309" y="3206324"/>
            <a:ext cx="388500" cy="4527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CC2E5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2206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Capacity</a:t>
            </a:r>
            <a:endParaRPr sz="1100"/>
          </a:p>
        </p:txBody>
      </p:sp>
      <p:sp>
        <p:nvSpPr>
          <p:cNvPr id="946" name="Google Shape;946;g23e910637ec_1_180"/>
          <p:cNvSpPr txBox="1"/>
          <p:nvPr/>
        </p:nvSpPr>
        <p:spPr>
          <a:xfrm>
            <a:off x="2794764" y="3739347"/>
            <a:ext cx="6645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Converted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LHS to MS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56%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1489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7" name="Google Shape;947;g23e910637ec_1_180"/>
          <p:cNvSpPr txBox="1"/>
          <p:nvPr/>
        </p:nvSpPr>
        <p:spPr>
          <a:xfrm>
            <a:off x="71029" y="4410989"/>
            <a:ext cx="32220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2032 Projected Capacity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8" name="Google Shape;948;g23e910637ec_1_180"/>
          <p:cNvSpPr/>
          <p:nvPr/>
        </p:nvSpPr>
        <p:spPr>
          <a:xfrm>
            <a:off x="7287740" y="3675306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Converted MFHS to MS</a:t>
            </a:r>
            <a:endParaRPr sz="1100"/>
          </a:p>
        </p:txBody>
      </p:sp>
      <p:sp>
        <p:nvSpPr>
          <p:cNvPr id="949" name="Google Shape;949;g23e910637ec_1_180"/>
          <p:cNvSpPr/>
          <p:nvPr/>
        </p:nvSpPr>
        <p:spPr>
          <a:xfrm>
            <a:off x="5044386" y="2219886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CC2E5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Converted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LHS to MS</a:t>
            </a:r>
            <a:endParaRPr sz="1100"/>
          </a:p>
        </p:txBody>
      </p:sp>
      <p:sp>
        <p:nvSpPr>
          <p:cNvPr id="950" name="Google Shape;950;g23e910637ec_1_180"/>
          <p:cNvSpPr txBox="1"/>
          <p:nvPr/>
        </p:nvSpPr>
        <p:spPr>
          <a:xfrm>
            <a:off x="2744946" y="2592833"/>
            <a:ext cx="7203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Functional Capacity:</a:t>
            </a:r>
            <a:endParaRPr sz="1100"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80%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55" name="Google Shape;955;g23e910637ec_1_210"/>
          <p:cNvCxnSpPr/>
          <p:nvPr/>
        </p:nvCxnSpPr>
        <p:spPr>
          <a:xfrm>
            <a:off x="153934" y="3023922"/>
            <a:ext cx="3242400" cy="171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956" name="Google Shape;956;g23e910637ec_1_210"/>
          <p:cNvPicPr preferRelativeResize="0"/>
          <p:nvPr/>
        </p:nvPicPr>
        <p:blipFill rotWithShape="1">
          <a:blip r:embed="rId3">
            <a:alphaModFix/>
          </a:blip>
          <a:srcRect b="0" l="0" r="25104" t="0"/>
          <a:stretch/>
        </p:blipFill>
        <p:spPr>
          <a:xfrm>
            <a:off x="3452920" y="0"/>
            <a:ext cx="56910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g23e910637ec_1_210"/>
          <p:cNvSpPr/>
          <p:nvPr/>
        </p:nvSpPr>
        <p:spPr>
          <a:xfrm>
            <a:off x="3860154" y="2387145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Abell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8" name="Google Shape;958;g23e910637ec_1_210"/>
          <p:cNvSpPr/>
          <p:nvPr/>
        </p:nvSpPr>
        <p:spPr>
          <a:xfrm>
            <a:off x="5039730" y="304094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Alamo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9" name="Google Shape;959;g23e910637ec_1_210"/>
          <p:cNvSpPr/>
          <p:nvPr/>
        </p:nvSpPr>
        <p:spPr>
          <a:xfrm>
            <a:off x="5522317" y="150190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Goddard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0" name="Google Shape;960;g23e910637ec_1_210"/>
          <p:cNvSpPr/>
          <p:nvPr/>
        </p:nvSpPr>
        <p:spPr>
          <a:xfrm>
            <a:off x="6084673" y="245343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San Jacinto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1" name="Google Shape;961;g23e910637ec_1_210"/>
          <p:cNvSpPr/>
          <p:nvPr/>
        </p:nvSpPr>
        <p:spPr>
          <a:xfrm>
            <a:off x="3860154" y="2387145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Abell</a:t>
            </a:r>
            <a:endParaRPr sz="1100"/>
          </a:p>
        </p:txBody>
      </p:sp>
      <p:sp>
        <p:nvSpPr>
          <p:cNvPr id="962" name="Google Shape;962;g23e910637ec_1_210"/>
          <p:cNvSpPr/>
          <p:nvPr/>
        </p:nvSpPr>
        <p:spPr>
          <a:xfrm>
            <a:off x="5039730" y="304094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Alamo</a:t>
            </a:r>
            <a:endParaRPr sz="1100"/>
          </a:p>
        </p:txBody>
      </p:sp>
      <p:sp>
        <p:nvSpPr>
          <p:cNvPr id="963" name="Google Shape;963;g23e910637ec_1_210"/>
          <p:cNvSpPr/>
          <p:nvPr/>
        </p:nvSpPr>
        <p:spPr>
          <a:xfrm>
            <a:off x="5522317" y="150190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Goddard</a:t>
            </a:r>
            <a:endParaRPr sz="1100"/>
          </a:p>
        </p:txBody>
      </p:sp>
      <p:sp>
        <p:nvSpPr>
          <p:cNvPr id="964" name="Google Shape;964;g23e910637ec_1_210"/>
          <p:cNvSpPr/>
          <p:nvPr/>
        </p:nvSpPr>
        <p:spPr>
          <a:xfrm>
            <a:off x="6084673" y="245343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 Jacinto</a:t>
            </a:r>
            <a:endParaRPr sz="1100"/>
          </a:p>
        </p:txBody>
      </p:sp>
      <p:sp>
        <p:nvSpPr>
          <p:cNvPr id="965" name="Google Shape;965;g23e910637ec_1_210"/>
          <p:cNvSpPr txBox="1"/>
          <p:nvPr/>
        </p:nvSpPr>
        <p:spPr>
          <a:xfrm>
            <a:off x="71029" y="65933"/>
            <a:ext cx="3276000" cy="18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Option 1B </a:t>
            </a: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(Convert Midland High &amp; Legacy High to Middle Schools)</a:t>
            </a:r>
            <a:endParaRPr sz="1100"/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 6</a:t>
            </a:r>
            <a:r>
              <a:rPr baseline="3000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grade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Steps: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Rezone existing junior high schools while maintaining current feeder patterns.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Convert Legacy High School to middle school.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Convert Midland High School to middle school.</a:t>
            </a:r>
            <a:endParaRPr sz="1100"/>
          </a:p>
        </p:txBody>
      </p:sp>
      <p:sp>
        <p:nvSpPr>
          <p:cNvPr id="966" name="Google Shape;966;g23e910637ec_1_210"/>
          <p:cNvSpPr txBox="1"/>
          <p:nvPr/>
        </p:nvSpPr>
        <p:spPr>
          <a:xfrm>
            <a:off x="64715" y="3700520"/>
            <a:ext cx="5007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ABELL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199%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2019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7" name="Google Shape;967;g23e910637ec_1_210"/>
          <p:cNvSpPr txBox="1"/>
          <p:nvPr/>
        </p:nvSpPr>
        <p:spPr>
          <a:xfrm>
            <a:off x="602816" y="3700520"/>
            <a:ext cx="5007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ALAMO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154%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1571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8" name="Google Shape;968;g23e910637ec_1_210"/>
          <p:cNvSpPr txBox="1"/>
          <p:nvPr/>
        </p:nvSpPr>
        <p:spPr>
          <a:xfrm>
            <a:off x="1077344" y="3700520"/>
            <a:ext cx="664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GODDARD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177%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1865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9" name="Google Shape;969;g23e910637ec_1_210"/>
          <p:cNvSpPr txBox="1"/>
          <p:nvPr/>
        </p:nvSpPr>
        <p:spPr>
          <a:xfrm>
            <a:off x="1663831" y="3700520"/>
            <a:ext cx="5673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JACINTO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130%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1531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0" name="Google Shape;970;g23e910637ec_1_210"/>
          <p:cNvSpPr/>
          <p:nvPr/>
        </p:nvSpPr>
        <p:spPr>
          <a:xfrm>
            <a:off x="164354" y="2052406"/>
            <a:ext cx="388500" cy="1618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1" name="Google Shape;971;g23e910637ec_1_210"/>
          <p:cNvSpPr/>
          <p:nvPr/>
        </p:nvSpPr>
        <p:spPr>
          <a:xfrm>
            <a:off x="698312" y="2420292"/>
            <a:ext cx="388500" cy="12552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2" name="Google Shape;972;g23e910637ec_1_210"/>
          <p:cNvSpPr/>
          <p:nvPr/>
        </p:nvSpPr>
        <p:spPr>
          <a:xfrm>
            <a:off x="1793360" y="2653464"/>
            <a:ext cx="388500" cy="10221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3" name="Google Shape;973;g23e910637ec_1_210"/>
          <p:cNvSpPr/>
          <p:nvPr/>
        </p:nvSpPr>
        <p:spPr>
          <a:xfrm>
            <a:off x="1255037" y="2227381"/>
            <a:ext cx="388500" cy="144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/>
          </a:p>
        </p:txBody>
      </p:sp>
      <p:sp>
        <p:nvSpPr>
          <p:cNvPr id="974" name="Google Shape;974;g23e910637ec_1_210"/>
          <p:cNvSpPr/>
          <p:nvPr/>
        </p:nvSpPr>
        <p:spPr>
          <a:xfrm>
            <a:off x="5044386" y="2219886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Convert LHS    to MS</a:t>
            </a:r>
            <a:endParaRPr sz="1100"/>
          </a:p>
        </p:txBody>
      </p:sp>
      <p:sp>
        <p:nvSpPr>
          <p:cNvPr id="975" name="Google Shape;975;g23e910637ec_1_210"/>
          <p:cNvSpPr txBox="1"/>
          <p:nvPr/>
        </p:nvSpPr>
        <p:spPr>
          <a:xfrm>
            <a:off x="71029" y="4436927"/>
            <a:ext cx="3222000" cy="4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Based on 2032/33 Enrollment Projections and a 80% Functional Capacity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6" name="Google Shape;976;g23e910637ec_1_210"/>
          <p:cNvSpPr txBox="1"/>
          <p:nvPr/>
        </p:nvSpPr>
        <p:spPr>
          <a:xfrm>
            <a:off x="2744946" y="2592833"/>
            <a:ext cx="7203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Functional Capacity:</a:t>
            </a:r>
            <a:endParaRPr sz="1100"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80%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7" name="Google Shape;977;g23e910637ec_1_210"/>
          <p:cNvSpPr/>
          <p:nvPr/>
        </p:nvSpPr>
        <p:spPr>
          <a:xfrm>
            <a:off x="6611414" y="2848536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lt1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Convert MHS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MS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g23e910637ec_1_236"/>
          <p:cNvSpPr/>
          <p:nvPr/>
        </p:nvSpPr>
        <p:spPr>
          <a:xfrm>
            <a:off x="1549891" y="3027542"/>
            <a:ext cx="388500" cy="6447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982 Capacity</a:t>
            </a:r>
            <a:endParaRPr sz="1100"/>
          </a:p>
        </p:txBody>
      </p:sp>
      <p:sp>
        <p:nvSpPr>
          <p:cNvPr id="983" name="Google Shape;983;g23e910637ec_1_236"/>
          <p:cNvSpPr/>
          <p:nvPr/>
        </p:nvSpPr>
        <p:spPr>
          <a:xfrm>
            <a:off x="1070419" y="3025523"/>
            <a:ext cx="388500" cy="6447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842 Capacity</a:t>
            </a:r>
            <a:endParaRPr sz="1100"/>
          </a:p>
        </p:txBody>
      </p:sp>
      <p:sp>
        <p:nvSpPr>
          <p:cNvPr id="984" name="Google Shape;984;g23e910637ec_1_236"/>
          <p:cNvSpPr/>
          <p:nvPr/>
        </p:nvSpPr>
        <p:spPr>
          <a:xfrm>
            <a:off x="116642" y="3021010"/>
            <a:ext cx="388500" cy="6447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810 Capacity</a:t>
            </a:r>
            <a:endParaRPr sz="1100"/>
          </a:p>
        </p:txBody>
      </p:sp>
      <p:sp>
        <p:nvSpPr>
          <p:cNvPr id="985" name="Google Shape;985;g23e910637ec_1_236"/>
          <p:cNvSpPr/>
          <p:nvPr/>
        </p:nvSpPr>
        <p:spPr>
          <a:xfrm>
            <a:off x="596414" y="3021662"/>
            <a:ext cx="388500" cy="6447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813 Capacity</a:t>
            </a:r>
            <a:endParaRPr sz="1100"/>
          </a:p>
        </p:txBody>
      </p:sp>
      <p:pic>
        <p:nvPicPr>
          <p:cNvPr id="986" name="Google Shape;986;g23e910637ec_1_236"/>
          <p:cNvPicPr preferRelativeResize="0"/>
          <p:nvPr/>
        </p:nvPicPr>
        <p:blipFill rotWithShape="1">
          <a:blip r:embed="rId3">
            <a:alphaModFix/>
          </a:blip>
          <a:srcRect b="0" l="0" r="25104" t="0"/>
          <a:stretch/>
        </p:blipFill>
        <p:spPr>
          <a:xfrm>
            <a:off x="3452920" y="0"/>
            <a:ext cx="56910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7" name="Google Shape;987;g23e910637ec_1_236"/>
          <p:cNvSpPr/>
          <p:nvPr/>
        </p:nvSpPr>
        <p:spPr>
          <a:xfrm>
            <a:off x="3860154" y="2387145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Abell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8" name="Google Shape;988;g23e910637ec_1_236"/>
          <p:cNvSpPr/>
          <p:nvPr/>
        </p:nvSpPr>
        <p:spPr>
          <a:xfrm>
            <a:off x="5039730" y="304094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Alamo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9" name="Google Shape;989;g23e910637ec_1_236"/>
          <p:cNvSpPr/>
          <p:nvPr/>
        </p:nvSpPr>
        <p:spPr>
          <a:xfrm>
            <a:off x="5522317" y="150190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Goddard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" name="Google Shape;990;g23e910637ec_1_236"/>
          <p:cNvSpPr/>
          <p:nvPr/>
        </p:nvSpPr>
        <p:spPr>
          <a:xfrm>
            <a:off x="6084673" y="245343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San Jacinto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1" name="Google Shape;991;g23e910637ec_1_236"/>
          <p:cNvSpPr/>
          <p:nvPr/>
        </p:nvSpPr>
        <p:spPr>
          <a:xfrm>
            <a:off x="3860154" y="2387145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Abell</a:t>
            </a:r>
            <a:endParaRPr sz="1100"/>
          </a:p>
        </p:txBody>
      </p:sp>
      <p:sp>
        <p:nvSpPr>
          <p:cNvPr id="992" name="Google Shape;992;g23e910637ec_1_236"/>
          <p:cNvSpPr/>
          <p:nvPr/>
        </p:nvSpPr>
        <p:spPr>
          <a:xfrm>
            <a:off x="5039730" y="304094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Alamo</a:t>
            </a:r>
            <a:endParaRPr sz="1100"/>
          </a:p>
        </p:txBody>
      </p:sp>
      <p:sp>
        <p:nvSpPr>
          <p:cNvPr id="993" name="Google Shape;993;g23e910637ec_1_236"/>
          <p:cNvSpPr/>
          <p:nvPr/>
        </p:nvSpPr>
        <p:spPr>
          <a:xfrm>
            <a:off x="5522317" y="150190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Goddard</a:t>
            </a:r>
            <a:endParaRPr sz="1100"/>
          </a:p>
        </p:txBody>
      </p:sp>
      <p:sp>
        <p:nvSpPr>
          <p:cNvPr id="994" name="Google Shape;994;g23e910637ec_1_236"/>
          <p:cNvSpPr/>
          <p:nvPr/>
        </p:nvSpPr>
        <p:spPr>
          <a:xfrm>
            <a:off x="6084673" y="245343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 Jacinto</a:t>
            </a:r>
            <a:endParaRPr sz="1100"/>
          </a:p>
        </p:txBody>
      </p:sp>
      <p:sp>
        <p:nvSpPr>
          <p:cNvPr id="995" name="Google Shape;995;g23e910637ec_1_236"/>
          <p:cNvSpPr txBox="1"/>
          <p:nvPr/>
        </p:nvSpPr>
        <p:spPr>
          <a:xfrm>
            <a:off x="71029" y="65933"/>
            <a:ext cx="3131700" cy="21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Option 1B </a:t>
            </a: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(Convert Midland High &amp; Legacy High to Middle Schools)</a:t>
            </a:r>
            <a:endParaRPr sz="1100"/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 6</a:t>
            </a:r>
            <a:r>
              <a:rPr baseline="3000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grade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Steps: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Rezone existing junior high schools while maintaining current feeder patterns.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Convert Legacy High School to middle school.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Convert Midland High School to middle school.</a:t>
            </a:r>
            <a:endParaRPr sz="1100"/>
          </a:p>
        </p:txBody>
      </p:sp>
      <p:sp>
        <p:nvSpPr>
          <p:cNvPr id="996" name="Google Shape;996;g23e910637ec_1_236"/>
          <p:cNvSpPr/>
          <p:nvPr/>
        </p:nvSpPr>
        <p:spPr>
          <a:xfrm>
            <a:off x="116964" y="3021838"/>
            <a:ext cx="388500" cy="6447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810 Capacity</a:t>
            </a:r>
            <a:endParaRPr sz="1100"/>
          </a:p>
        </p:txBody>
      </p:sp>
      <p:sp>
        <p:nvSpPr>
          <p:cNvPr id="997" name="Google Shape;997;g23e910637ec_1_236"/>
          <p:cNvSpPr/>
          <p:nvPr/>
        </p:nvSpPr>
        <p:spPr>
          <a:xfrm>
            <a:off x="596735" y="3025064"/>
            <a:ext cx="388500" cy="6447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813 Capacity</a:t>
            </a:r>
            <a:endParaRPr sz="1100"/>
          </a:p>
        </p:txBody>
      </p:sp>
      <p:sp>
        <p:nvSpPr>
          <p:cNvPr id="998" name="Google Shape;998;g23e910637ec_1_236"/>
          <p:cNvSpPr txBox="1"/>
          <p:nvPr/>
        </p:nvSpPr>
        <p:spPr>
          <a:xfrm>
            <a:off x="71030" y="3739347"/>
            <a:ext cx="5007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ABELL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80%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810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9" name="Google Shape;999;g23e910637ec_1_236"/>
          <p:cNvSpPr txBox="1"/>
          <p:nvPr/>
        </p:nvSpPr>
        <p:spPr>
          <a:xfrm>
            <a:off x="540568" y="3739347"/>
            <a:ext cx="5007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ALAMO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80%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813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0" name="Google Shape;1000;g23e910637ec_1_236"/>
          <p:cNvSpPr txBox="1"/>
          <p:nvPr/>
        </p:nvSpPr>
        <p:spPr>
          <a:xfrm>
            <a:off x="941486" y="3739347"/>
            <a:ext cx="664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GODDARD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80%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842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1" name="Google Shape;1001;g23e910637ec_1_236"/>
          <p:cNvSpPr txBox="1"/>
          <p:nvPr/>
        </p:nvSpPr>
        <p:spPr>
          <a:xfrm>
            <a:off x="1464526" y="3739347"/>
            <a:ext cx="5673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JACINTO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80%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982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2" name="Google Shape;1002;g23e910637ec_1_236"/>
          <p:cNvSpPr/>
          <p:nvPr/>
        </p:nvSpPr>
        <p:spPr>
          <a:xfrm>
            <a:off x="2024667" y="3176669"/>
            <a:ext cx="388500" cy="4938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CC2E5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2332 Capacity </a:t>
            </a:r>
            <a:endParaRPr sz="1100"/>
          </a:p>
        </p:txBody>
      </p:sp>
      <p:sp>
        <p:nvSpPr>
          <p:cNvPr id="1003" name="Google Shape;1003;g23e910637ec_1_236"/>
          <p:cNvSpPr txBox="1"/>
          <p:nvPr/>
        </p:nvSpPr>
        <p:spPr>
          <a:xfrm>
            <a:off x="1886692" y="3739347"/>
            <a:ext cx="6195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Converted MFHS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MS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54%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1572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4" name="Google Shape;1004;g23e910637ec_1_236"/>
          <p:cNvSpPr/>
          <p:nvPr/>
        </p:nvSpPr>
        <p:spPr>
          <a:xfrm>
            <a:off x="2502209" y="3102351"/>
            <a:ext cx="388500" cy="5694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accent4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2206 Capacity</a:t>
            </a:r>
            <a:endParaRPr sz="1100"/>
          </a:p>
        </p:txBody>
      </p:sp>
      <p:sp>
        <p:nvSpPr>
          <p:cNvPr id="1005" name="Google Shape;1005;g23e910637ec_1_236"/>
          <p:cNvSpPr txBox="1"/>
          <p:nvPr/>
        </p:nvSpPr>
        <p:spPr>
          <a:xfrm>
            <a:off x="2364234" y="3739347"/>
            <a:ext cx="6645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Converted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LHS to MS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71%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1967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6" name="Google Shape;1006;g23e910637ec_1_236"/>
          <p:cNvSpPr txBox="1"/>
          <p:nvPr/>
        </p:nvSpPr>
        <p:spPr>
          <a:xfrm>
            <a:off x="71029" y="4410989"/>
            <a:ext cx="32220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2032 Projected Capacity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7" name="Google Shape;1007;g23e910637ec_1_236"/>
          <p:cNvSpPr/>
          <p:nvPr/>
        </p:nvSpPr>
        <p:spPr>
          <a:xfrm>
            <a:off x="5044386" y="2219886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accent4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Converted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LHS to MS</a:t>
            </a:r>
            <a:endParaRPr sz="1100"/>
          </a:p>
        </p:txBody>
      </p:sp>
      <p:cxnSp>
        <p:nvCxnSpPr>
          <p:cNvPr id="1008" name="Google Shape;1008;g23e910637ec_1_236"/>
          <p:cNvCxnSpPr/>
          <p:nvPr/>
        </p:nvCxnSpPr>
        <p:spPr>
          <a:xfrm>
            <a:off x="153934" y="3023922"/>
            <a:ext cx="3242400" cy="171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009" name="Google Shape;1009;g23e910637ec_1_236"/>
          <p:cNvSpPr txBox="1"/>
          <p:nvPr/>
        </p:nvSpPr>
        <p:spPr>
          <a:xfrm>
            <a:off x="2744946" y="2592833"/>
            <a:ext cx="7203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Functional Capacity:</a:t>
            </a:r>
            <a:endParaRPr sz="1100"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80%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0" name="Google Shape;1010;g23e910637ec_1_236"/>
          <p:cNvSpPr/>
          <p:nvPr/>
        </p:nvSpPr>
        <p:spPr>
          <a:xfrm>
            <a:off x="6611414" y="2848536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CC2E5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Converted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MHS to MS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5" name="Google Shape;1015;g23e910637ec_1_2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6" name="Google Shape;1016;g23e910637ec_1_268"/>
          <p:cNvSpPr txBox="1"/>
          <p:nvPr/>
        </p:nvSpPr>
        <p:spPr>
          <a:xfrm>
            <a:off x="3676983" y="-706003"/>
            <a:ext cx="7346700" cy="1665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Decision Point</a:t>
            </a:r>
            <a:endParaRPr sz="11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1" name="Google Shape;1021;g23e910637ec_2_1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2" name="Google Shape;1022;g23e910637ec_2_163"/>
          <p:cNvSpPr txBox="1"/>
          <p:nvPr/>
        </p:nvSpPr>
        <p:spPr>
          <a:xfrm>
            <a:off x="3676983" y="-706003"/>
            <a:ext cx="7346700" cy="1665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Decision Point</a:t>
            </a:r>
            <a:endParaRPr sz="1100"/>
          </a:p>
        </p:txBody>
      </p:sp>
      <p:pic>
        <p:nvPicPr>
          <p:cNvPr id="1023" name="Google Shape;1023;g23e910637ec_2_1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3250" y="1143000"/>
            <a:ext cx="28575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g23e910637ec_1_273"/>
          <p:cNvSpPr/>
          <p:nvPr/>
        </p:nvSpPr>
        <p:spPr>
          <a:xfrm>
            <a:off x="-1" y="0"/>
            <a:ext cx="91419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group of people in an office&#10;&#10;Description automatically generated with medium confidence" id="1029" name="Google Shape;1029;g23e910637ec_1_2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382" y="0"/>
            <a:ext cx="903923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030" name="Google Shape;1030;g23e910637ec_1_273"/>
          <p:cNvSpPr txBox="1"/>
          <p:nvPr/>
        </p:nvSpPr>
        <p:spPr>
          <a:xfrm>
            <a:off x="3142623" y="199509"/>
            <a:ext cx="5603100" cy="2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Elementary Schools Capacity Analysis</a:t>
            </a:r>
            <a:endParaRPr sz="11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Google Shape;1036;g23e910637ec_1_279"/>
          <p:cNvPicPr preferRelativeResize="0"/>
          <p:nvPr/>
        </p:nvPicPr>
        <p:blipFill rotWithShape="1">
          <a:blip r:embed="rId3">
            <a:alphaModFix/>
          </a:blip>
          <a:srcRect b="0" l="0" r="25104" t="0"/>
          <a:stretch/>
        </p:blipFill>
        <p:spPr>
          <a:xfrm>
            <a:off x="3452920" y="0"/>
            <a:ext cx="56910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g23e910637ec_1_279"/>
          <p:cNvSpPr/>
          <p:nvPr/>
        </p:nvSpPr>
        <p:spPr>
          <a:xfrm>
            <a:off x="3779423" y="2646947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Scharbauer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8" name="Google Shape;1038;g23e910637ec_1_279"/>
          <p:cNvSpPr/>
          <p:nvPr/>
        </p:nvSpPr>
        <p:spPr>
          <a:xfrm>
            <a:off x="4298585" y="2352174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Bush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9" name="Google Shape;1039;g23e910637ec_1_279"/>
          <p:cNvSpPr/>
          <p:nvPr/>
        </p:nvSpPr>
        <p:spPr>
          <a:xfrm>
            <a:off x="4671566" y="348296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Jones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0" name="Google Shape;1040;g23e910637ec_1_279"/>
          <p:cNvSpPr/>
          <p:nvPr/>
        </p:nvSpPr>
        <p:spPr>
          <a:xfrm>
            <a:off x="4817748" y="380611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Henderson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1" name="Google Shape;1041;g23e910637ec_1_279"/>
          <p:cNvSpPr/>
          <p:nvPr/>
        </p:nvSpPr>
        <p:spPr>
          <a:xfrm>
            <a:off x="5443390" y="3826405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Burnet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2" name="Google Shape;1042;g23e910637ec_1_279"/>
          <p:cNvSpPr/>
          <p:nvPr/>
        </p:nvSpPr>
        <p:spPr>
          <a:xfrm>
            <a:off x="5443390" y="3573743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Long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3" name="Google Shape;1043;g23e910637ec_1_279"/>
          <p:cNvSpPr/>
          <p:nvPr/>
        </p:nvSpPr>
        <p:spPr>
          <a:xfrm>
            <a:off x="5702971" y="308682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Lamar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4" name="Google Shape;1044;g23e910637ec_1_279"/>
          <p:cNvSpPr/>
          <p:nvPr/>
        </p:nvSpPr>
        <p:spPr>
          <a:xfrm>
            <a:off x="5139292" y="2902223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Bonham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5" name="Google Shape;1045;g23e910637ec_1_279"/>
          <p:cNvSpPr/>
          <p:nvPr/>
        </p:nvSpPr>
        <p:spPr>
          <a:xfrm>
            <a:off x="7342499" y="338913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South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6" name="Google Shape;1046;g23e910637ec_1_279"/>
          <p:cNvSpPr/>
          <p:nvPr/>
        </p:nvSpPr>
        <p:spPr>
          <a:xfrm>
            <a:off x="4931147" y="2182940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Rusk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7" name="Google Shape;1047;g23e910637ec_1_279"/>
          <p:cNvSpPr/>
          <p:nvPr/>
        </p:nvSpPr>
        <p:spPr>
          <a:xfrm>
            <a:off x="4701041" y="172422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Parker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" name="Google Shape;1048;g23e910637ec_1_279"/>
          <p:cNvSpPr/>
          <p:nvPr/>
        </p:nvSpPr>
        <p:spPr>
          <a:xfrm>
            <a:off x="4140669" y="131368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Greathouse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9" name="Google Shape;1049;g23e910637ec_1_279"/>
          <p:cNvSpPr/>
          <p:nvPr/>
        </p:nvSpPr>
        <p:spPr>
          <a:xfrm>
            <a:off x="3641357" y="80177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Fasken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0" name="Google Shape;1050;g23e910637ec_1_279"/>
          <p:cNvSpPr/>
          <p:nvPr/>
        </p:nvSpPr>
        <p:spPr>
          <a:xfrm>
            <a:off x="5336911" y="140599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Emerson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1" name="Google Shape;1051;g23e910637ec_1_279"/>
          <p:cNvSpPr/>
          <p:nvPr/>
        </p:nvSpPr>
        <p:spPr>
          <a:xfrm>
            <a:off x="5770046" y="190766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Fannin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2" name="Google Shape;1052;g23e910637ec_1_279"/>
          <p:cNvSpPr/>
          <p:nvPr/>
        </p:nvSpPr>
        <p:spPr>
          <a:xfrm>
            <a:off x="8022965" y="3179130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Ralph Bunche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3" name="Google Shape;1053;g23e910637ec_1_279"/>
          <p:cNvSpPr/>
          <p:nvPr/>
        </p:nvSpPr>
        <p:spPr>
          <a:xfrm>
            <a:off x="7602080" y="253677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De Zavala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4" name="Google Shape;1054;g23e910637ec_1_279"/>
          <p:cNvSpPr/>
          <p:nvPr/>
        </p:nvSpPr>
        <p:spPr>
          <a:xfrm>
            <a:off x="3815516" y="349472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B. Yarbrough</a:t>
            </a:r>
            <a:endParaRPr sz="1100"/>
          </a:p>
        </p:txBody>
      </p:sp>
      <p:sp>
        <p:nvSpPr>
          <p:cNvPr id="1055" name="Google Shape;1055;g23e910637ec_1_279"/>
          <p:cNvSpPr/>
          <p:nvPr/>
        </p:nvSpPr>
        <p:spPr>
          <a:xfrm>
            <a:off x="7252339" y="2138807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Franks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6" name="Google Shape;1056;g23e910637ec_1_279"/>
          <p:cNvSpPr/>
          <p:nvPr/>
        </p:nvSpPr>
        <p:spPr>
          <a:xfrm>
            <a:off x="5336910" y="75324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Santa Rita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7" name="Google Shape;1057;g23e910637ec_1_279"/>
          <p:cNvSpPr txBox="1"/>
          <p:nvPr/>
        </p:nvSpPr>
        <p:spPr>
          <a:xfrm>
            <a:off x="71030" y="65932"/>
            <a:ext cx="31611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Elementary Schools</a:t>
            </a:r>
            <a:endParaRPr sz="1100"/>
          </a:p>
          <a:p>
            <a:pPr indent="-215900" lvl="0" marL="2159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Analysis does not include the following schools of choice:</a:t>
            </a:r>
            <a:endParaRPr sz="1100"/>
          </a:p>
          <a:p>
            <a:pPr indent="0" lvl="1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1" marL="55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058" name="Google Shape;1058;g23e910637ec_1_279"/>
          <p:cNvGraphicFramePr/>
          <p:nvPr/>
        </p:nvGraphicFramePr>
        <p:xfrm>
          <a:off x="149426" y="96189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{0E6923F6-0ADD-408E-A24E-1209DEF5929C}</a:tableStyleId>
              </a:tblPr>
              <a:tblGrid>
                <a:gridCol w="1374975"/>
                <a:gridCol w="897225"/>
                <a:gridCol w="832500"/>
              </a:tblGrid>
              <a:tr h="278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Campus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2023/24 / 2032/33 Enrollment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Functional</a:t>
                      </a:r>
                      <a:endParaRPr sz="11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Capacity</a:t>
                      </a:r>
                      <a:endParaRPr sz="1100"/>
                    </a:p>
                  </a:txBody>
                  <a:tcPr marT="34300" marB="34300" marR="68600" marL="68600"/>
                </a:tc>
              </a:tr>
              <a:tr h="278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Carver Elementary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416 / 415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455</a:t>
                      </a:r>
                      <a:endParaRPr sz="1100"/>
                    </a:p>
                  </a:txBody>
                  <a:tcPr marT="34300" marB="34300" marR="68600" marL="68600"/>
                </a:tc>
              </a:tr>
              <a:tr h="278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IDEA Travis Academy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765 / 893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775</a:t>
                      </a:r>
                      <a:endParaRPr sz="1100"/>
                    </a:p>
                  </a:txBody>
                  <a:tcPr marT="34300" marB="34300" marR="68600" marL="68600"/>
                </a:tc>
              </a:tr>
              <a:tr h="278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Bowie Fine Arts Academy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431 / 496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572</a:t>
                      </a:r>
                      <a:endParaRPr sz="1100"/>
                    </a:p>
                  </a:txBody>
                  <a:tcPr marT="34300" marB="34300" marR="68600" marL="68600"/>
                </a:tc>
              </a:tr>
              <a:tr h="278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Milam International Academy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392 / 411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676</a:t>
                      </a:r>
                      <a:endParaRPr sz="1100"/>
                    </a:p>
                  </a:txBody>
                  <a:tcPr marT="34300" marB="34300" marR="68600" marL="68600"/>
                </a:tc>
              </a:tr>
              <a:tr h="278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Pease Academy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428 / 430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537</a:t>
                      </a:r>
                      <a:endParaRPr sz="1100"/>
                    </a:p>
                  </a:txBody>
                  <a:tcPr marT="34300" marB="34300" marR="68600" marL="68600"/>
                </a:tc>
              </a:tr>
              <a:tr h="278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Bunche Elementary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853 / 846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736</a:t>
                      </a:r>
                      <a:endParaRPr sz="1100"/>
                    </a:p>
                  </a:txBody>
                  <a:tcPr marT="34300" marB="34300" marR="68600" marL="68600"/>
                </a:tc>
              </a:tr>
              <a:tr h="278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Houston Prepatory</a:t>
                      </a:r>
                      <a:endParaRPr sz="11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412 / 449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620</a:t>
                      </a:r>
                      <a:endParaRPr sz="1100"/>
                    </a:p>
                  </a:txBody>
                  <a:tcPr marT="34300" marB="34300" marR="68600" marL="68600"/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3" name="Google Shape;1063;g23e910637ec_1_306"/>
          <p:cNvPicPr preferRelativeResize="0"/>
          <p:nvPr/>
        </p:nvPicPr>
        <p:blipFill rotWithShape="1">
          <a:blip r:embed="rId3">
            <a:alphaModFix/>
          </a:blip>
          <a:srcRect b="0" l="0" r="25104" t="0"/>
          <a:stretch/>
        </p:blipFill>
        <p:spPr>
          <a:xfrm>
            <a:off x="3452921" y="0"/>
            <a:ext cx="56910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4" name="Google Shape;1064;g23e910637ec_1_306"/>
          <p:cNvSpPr/>
          <p:nvPr/>
        </p:nvSpPr>
        <p:spPr>
          <a:xfrm>
            <a:off x="3779423" y="2646947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Scharbauer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5" name="Google Shape;1065;g23e910637ec_1_306"/>
          <p:cNvSpPr/>
          <p:nvPr/>
        </p:nvSpPr>
        <p:spPr>
          <a:xfrm>
            <a:off x="4298585" y="2352174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Bush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6" name="Google Shape;1066;g23e910637ec_1_306"/>
          <p:cNvSpPr/>
          <p:nvPr/>
        </p:nvSpPr>
        <p:spPr>
          <a:xfrm>
            <a:off x="4671566" y="348296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Jones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7" name="Google Shape;1067;g23e910637ec_1_306"/>
          <p:cNvSpPr/>
          <p:nvPr/>
        </p:nvSpPr>
        <p:spPr>
          <a:xfrm>
            <a:off x="4817748" y="380611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accent4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Henderson</a:t>
            </a:r>
            <a:endParaRPr sz="1100"/>
          </a:p>
        </p:txBody>
      </p:sp>
      <p:sp>
        <p:nvSpPr>
          <p:cNvPr id="1068" name="Google Shape;1068;g23e910637ec_1_306"/>
          <p:cNvSpPr/>
          <p:nvPr/>
        </p:nvSpPr>
        <p:spPr>
          <a:xfrm>
            <a:off x="5443390" y="3826405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Burnet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9" name="Google Shape;1069;g23e910637ec_1_306"/>
          <p:cNvSpPr/>
          <p:nvPr/>
        </p:nvSpPr>
        <p:spPr>
          <a:xfrm>
            <a:off x="5443390" y="3573743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Long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0" name="Google Shape;1070;g23e910637ec_1_306"/>
          <p:cNvSpPr/>
          <p:nvPr/>
        </p:nvSpPr>
        <p:spPr>
          <a:xfrm>
            <a:off x="5702971" y="308682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Lamar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1" name="Google Shape;1071;g23e910637ec_1_306"/>
          <p:cNvSpPr/>
          <p:nvPr/>
        </p:nvSpPr>
        <p:spPr>
          <a:xfrm>
            <a:off x="5139292" y="2902223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accent4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Bonham</a:t>
            </a:r>
            <a:endParaRPr sz="1100"/>
          </a:p>
        </p:txBody>
      </p:sp>
      <p:sp>
        <p:nvSpPr>
          <p:cNvPr id="1072" name="Google Shape;1072;g23e910637ec_1_306"/>
          <p:cNvSpPr/>
          <p:nvPr/>
        </p:nvSpPr>
        <p:spPr>
          <a:xfrm>
            <a:off x="7342499" y="338913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South</a:t>
            </a:r>
            <a:endParaRPr sz="1100"/>
          </a:p>
        </p:txBody>
      </p:sp>
      <p:sp>
        <p:nvSpPr>
          <p:cNvPr id="1073" name="Google Shape;1073;g23e910637ec_1_306"/>
          <p:cNvSpPr/>
          <p:nvPr/>
        </p:nvSpPr>
        <p:spPr>
          <a:xfrm>
            <a:off x="4931147" y="2182940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Rusk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4" name="Google Shape;1074;g23e910637ec_1_306"/>
          <p:cNvSpPr/>
          <p:nvPr/>
        </p:nvSpPr>
        <p:spPr>
          <a:xfrm>
            <a:off x="4701041" y="172422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Parker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5" name="Google Shape;1075;g23e910637ec_1_306"/>
          <p:cNvSpPr/>
          <p:nvPr/>
        </p:nvSpPr>
        <p:spPr>
          <a:xfrm>
            <a:off x="4140669" y="131368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Greathouse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6" name="Google Shape;1076;g23e910637ec_1_306"/>
          <p:cNvSpPr/>
          <p:nvPr/>
        </p:nvSpPr>
        <p:spPr>
          <a:xfrm>
            <a:off x="3641357" y="80177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Fasken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7" name="Google Shape;1077;g23e910637ec_1_306"/>
          <p:cNvSpPr/>
          <p:nvPr/>
        </p:nvSpPr>
        <p:spPr>
          <a:xfrm>
            <a:off x="5336911" y="140599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Emerson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8" name="Google Shape;1078;g23e910637ec_1_306"/>
          <p:cNvSpPr/>
          <p:nvPr/>
        </p:nvSpPr>
        <p:spPr>
          <a:xfrm>
            <a:off x="5770046" y="190766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Fannin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9" name="Google Shape;1079;g23e910637ec_1_306"/>
          <p:cNvSpPr/>
          <p:nvPr/>
        </p:nvSpPr>
        <p:spPr>
          <a:xfrm>
            <a:off x="8022965" y="3179130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Ralph Bunche</a:t>
            </a:r>
            <a:endParaRPr sz="1100"/>
          </a:p>
        </p:txBody>
      </p:sp>
      <p:sp>
        <p:nvSpPr>
          <p:cNvPr id="1080" name="Google Shape;1080;g23e910637ec_1_306"/>
          <p:cNvSpPr/>
          <p:nvPr/>
        </p:nvSpPr>
        <p:spPr>
          <a:xfrm>
            <a:off x="7602080" y="253677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Zavala</a:t>
            </a:r>
            <a:endParaRPr sz="1100"/>
          </a:p>
        </p:txBody>
      </p:sp>
      <p:sp>
        <p:nvSpPr>
          <p:cNvPr id="1081" name="Google Shape;1081;g23e910637ec_1_306"/>
          <p:cNvSpPr/>
          <p:nvPr/>
        </p:nvSpPr>
        <p:spPr>
          <a:xfrm>
            <a:off x="3815516" y="349472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 Yarbrough</a:t>
            </a:r>
            <a:endParaRPr sz="1100"/>
          </a:p>
        </p:txBody>
      </p:sp>
      <p:sp>
        <p:nvSpPr>
          <p:cNvPr id="1082" name="Google Shape;1082;g23e910637ec_1_306"/>
          <p:cNvSpPr/>
          <p:nvPr/>
        </p:nvSpPr>
        <p:spPr>
          <a:xfrm>
            <a:off x="7252339" y="2138807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Franks</a:t>
            </a:r>
            <a:endParaRPr sz="1100"/>
          </a:p>
        </p:txBody>
      </p:sp>
      <p:sp>
        <p:nvSpPr>
          <p:cNvPr id="1083" name="Google Shape;1083;g23e910637ec_1_306"/>
          <p:cNvSpPr/>
          <p:nvPr/>
        </p:nvSpPr>
        <p:spPr>
          <a:xfrm>
            <a:off x="4298585" y="2352174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Bush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4" name="Google Shape;1084;g23e910637ec_1_306"/>
          <p:cNvSpPr/>
          <p:nvPr/>
        </p:nvSpPr>
        <p:spPr>
          <a:xfrm>
            <a:off x="4931146" y="2182940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CC2E5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Rusk</a:t>
            </a:r>
            <a:endParaRPr sz="1100"/>
          </a:p>
        </p:txBody>
      </p:sp>
      <p:sp>
        <p:nvSpPr>
          <p:cNvPr id="1085" name="Google Shape;1085;g23e910637ec_1_306"/>
          <p:cNvSpPr/>
          <p:nvPr/>
        </p:nvSpPr>
        <p:spPr>
          <a:xfrm>
            <a:off x="4701040" y="172422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Parker</a:t>
            </a:r>
            <a:endParaRPr sz="1100"/>
          </a:p>
        </p:txBody>
      </p:sp>
      <p:sp>
        <p:nvSpPr>
          <p:cNvPr id="1086" name="Google Shape;1086;g23e910637ec_1_306"/>
          <p:cNvSpPr/>
          <p:nvPr/>
        </p:nvSpPr>
        <p:spPr>
          <a:xfrm>
            <a:off x="5336910" y="140599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Emerson</a:t>
            </a:r>
            <a:endParaRPr sz="1100"/>
          </a:p>
        </p:txBody>
      </p:sp>
      <p:sp>
        <p:nvSpPr>
          <p:cNvPr id="1087" name="Google Shape;1087;g23e910637ec_1_306"/>
          <p:cNvSpPr/>
          <p:nvPr/>
        </p:nvSpPr>
        <p:spPr>
          <a:xfrm>
            <a:off x="5770046" y="190766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CC2E5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Fannin</a:t>
            </a:r>
            <a:endParaRPr sz="1100"/>
          </a:p>
        </p:txBody>
      </p:sp>
      <p:sp>
        <p:nvSpPr>
          <p:cNvPr id="1088" name="Google Shape;1088;g23e910637ec_1_306"/>
          <p:cNvSpPr/>
          <p:nvPr/>
        </p:nvSpPr>
        <p:spPr>
          <a:xfrm>
            <a:off x="4140669" y="131368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Greathouse</a:t>
            </a:r>
            <a:endParaRPr sz="1100"/>
          </a:p>
        </p:txBody>
      </p:sp>
      <p:sp>
        <p:nvSpPr>
          <p:cNvPr id="1089" name="Google Shape;1089;g23e910637ec_1_306"/>
          <p:cNvSpPr/>
          <p:nvPr/>
        </p:nvSpPr>
        <p:spPr>
          <a:xfrm>
            <a:off x="3641357" y="80177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accent4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Fasken</a:t>
            </a:r>
            <a:endParaRPr sz="1100"/>
          </a:p>
        </p:txBody>
      </p:sp>
      <p:sp>
        <p:nvSpPr>
          <p:cNvPr id="1090" name="Google Shape;1090;g23e910637ec_1_306"/>
          <p:cNvSpPr/>
          <p:nvPr/>
        </p:nvSpPr>
        <p:spPr>
          <a:xfrm>
            <a:off x="4671566" y="348296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CC2E5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Jones</a:t>
            </a:r>
            <a:endParaRPr sz="1100"/>
          </a:p>
        </p:txBody>
      </p:sp>
      <p:sp>
        <p:nvSpPr>
          <p:cNvPr id="1091" name="Google Shape;1091;g23e910637ec_1_306"/>
          <p:cNvSpPr/>
          <p:nvPr/>
        </p:nvSpPr>
        <p:spPr>
          <a:xfrm>
            <a:off x="5443390" y="3826405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Burnet</a:t>
            </a:r>
            <a:endParaRPr sz="1100"/>
          </a:p>
        </p:txBody>
      </p:sp>
      <p:sp>
        <p:nvSpPr>
          <p:cNvPr id="1092" name="Google Shape;1092;g23e910637ec_1_306"/>
          <p:cNvSpPr/>
          <p:nvPr/>
        </p:nvSpPr>
        <p:spPr>
          <a:xfrm>
            <a:off x="5443390" y="3573743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Long</a:t>
            </a:r>
            <a:endParaRPr sz="1100"/>
          </a:p>
        </p:txBody>
      </p:sp>
      <p:sp>
        <p:nvSpPr>
          <p:cNvPr id="1093" name="Google Shape;1093;g23e910637ec_1_306"/>
          <p:cNvSpPr/>
          <p:nvPr/>
        </p:nvSpPr>
        <p:spPr>
          <a:xfrm>
            <a:off x="5702971" y="308682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CC2E5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Lamar</a:t>
            </a:r>
            <a:endParaRPr sz="1100"/>
          </a:p>
        </p:txBody>
      </p:sp>
      <p:sp>
        <p:nvSpPr>
          <p:cNvPr id="1094" name="Google Shape;1094;g23e910637ec_1_306"/>
          <p:cNvSpPr/>
          <p:nvPr/>
        </p:nvSpPr>
        <p:spPr>
          <a:xfrm>
            <a:off x="5336910" y="75324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Santa Rita</a:t>
            </a:r>
            <a:endParaRPr sz="1100"/>
          </a:p>
        </p:txBody>
      </p:sp>
      <p:sp>
        <p:nvSpPr>
          <p:cNvPr id="1095" name="Google Shape;1095;g23e910637ec_1_306"/>
          <p:cNvSpPr txBox="1"/>
          <p:nvPr/>
        </p:nvSpPr>
        <p:spPr>
          <a:xfrm>
            <a:off x="71030" y="65932"/>
            <a:ext cx="3161100" cy="11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Elementary Schools</a:t>
            </a:r>
            <a:endParaRPr sz="1100"/>
          </a:p>
          <a:p>
            <a:pPr indent="-215900" lvl="0" marL="2159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Without 6</a:t>
            </a:r>
            <a:r>
              <a:rPr b="1" baseline="30000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Grade</a:t>
            </a:r>
            <a:endParaRPr sz="1100"/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Does Not Include Schools of Choice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6" name="Google Shape;1096;g23e910637ec_1_306"/>
          <p:cNvSpPr/>
          <p:nvPr/>
        </p:nvSpPr>
        <p:spPr>
          <a:xfrm>
            <a:off x="2139075" y="2182939"/>
            <a:ext cx="535800" cy="129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FF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Enrollment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96-100%</a:t>
            </a:r>
            <a:endParaRPr sz="1100"/>
          </a:p>
        </p:txBody>
      </p:sp>
      <p:sp>
        <p:nvSpPr>
          <p:cNvPr id="1097" name="Google Shape;1097;g23e910637ec_1_306"/>
          <p:cNvSpPr/>
          <p:nvPr/>
        </p:nvSpPr>
        <p:spPr>
          <a:xfrm>
            <a:off x="2773256" y="2182939"/>
            <a:ext cx="535800" cy="129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Excessively High Enrollment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&gt;100%</a:t>
            </a:r>
            <a:endParaRPr sz="1100"/>
          </a:p>
        </p:txBody>
      </p:sp>
      <p:sp>
        <p:nvSpPr>
          <p:cNvPr id="1098" name="Google Shape;1098;g23e910637ec_1_306"/>
          <p:cNvSpPr/>
          <p:nvPr/>
        </p:nvSpPr>
        <p:spPr>
          <a:xfrm>
            <a:off x="1467423" y="2182940"/>
            <a:ext cx="535800" cy="129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Ideal Enrollment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85-95%</a:t>
            </a:r>
            <a:endParaRPr sz="1100"/>
          </a:p>
        </p:txBody>
      </p:sp>
      <p:sp>
        <p:nvSpPr>
          <p:cNvPr id="1099" name="Google Shape;1099;g23e910637ec_1_306"/>
          <p:cNvSpPr/>
          <p:nvPr/>
        </p:nvSpPr>
        <p:spPr>
          <a:xfrm>
            <a:off x="793720" y="2177138"/>
            <a:ext cx="535800" cy="129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accent4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Low Enrollment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75-84%</a:t>
            </a:r>
            <a:endParaRPr sz="1100"/>
          </a:p>
        </p:txBody>
      </p:sp>
      <p:sp>
        <p:nvSpPr>
          <p:cNvPr id="1100" name="Google Shape;1100;g23e910637ec_1_306"/>
          <p:cNvSpPr/>
          <p:nvPr/>
        </p:nvSpPr>
        <p:spPr>
          <a:xfrm>
            <a:off x="123626" y="2177139"/>
            <a:ext cx="535800" cy="129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CC2E5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ExcessivelyLow Enrollment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&lt;75%</a:t>
            </a:r>
            <a:endParaRPr sz="1100"/>
          </a:p>
        </p:txBody>
      </p:sp>
      <p:sp>
        <p:nvSpPr>
          <p:cNvPr id="1101" name="Google Shape;1101;g23e910637ec_1_306"/>
          <p:cNvSpPr txBox="1"/>
          <p:nvPr/>
        </p:nvSpPr>
        <p:spPr>
          <a:xfrm>
            <a:off x="71029" y="4436927"/>
            <a:ext cx="3222000" cy="4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Based on 2032/33 Enrollment Projections and a 90% Functional Capacity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5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6" name="Google Shape;1106;g23e910637ec_1_348"/>
          <p:cNvPicPr preferRelativeResize="0"/>
          <p:nvPr/>
        </p:nvPicPr>
        <p:blipFill rotWithShape="1">
          <a:blip r:embed="rId3">
            <a:alphaModFix/>
          </a:blip>
          <a:srcRect b="0" l="0" r="25104" t="0"/>
          <a:stretch/>
        </p:blipFill>
        <p:spPr>
          <a:xfrm>
            <a:off x="3452921" y="0"/>
            <a:ext cx="56910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7" name="Google Shape;1107;g23e910637ec_1_348"/>
          <p:cNvSpPr/>
          <p:nvPr/>
        </p:nvSpPr>
        <p:spPr>
          <a:xfrm>
            <a:off x="3779423" y="2646947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Scharbauer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8" name="Google Shape;1108;g23e910637ec_1_348"/>
          <p:cNvSpPr/>
          <p:nvPr/>
        </p:nvSpPr>
        <p:spPr>
          <a:xfrm>
            <a:off x="4298585" y="2352174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Bush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9" name="Google Shape;1109;g23e910637ec_1_348"/>
          <p:cNvSpPr/>
          <p:nvPr/>
        </p:nvSpPr>
        <p:spPr>
          <a:xfrm>
            <a:off x="4671566" y="348296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Jones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0" name="Google Shape;1110;g23e910637ec_1_348"/>
          <p:cNvSpPr/>
          <p:nvPr/>
        </p:nvSpPr>
        <p:spPr>
          <a:xfrm>
            <a:off x="4817748" y="380611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accent4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Henderson</a:t>
            </a:r>
            <a:endParaRPr sz="1100"/>
          </a:p>
        </p:txBody>
      </p:sp>
      <p:sp>
        <p:nvSpPr>
          <p:cNvPr id="1111" name="Google Shape;1111;g23e910637ec_1_348"/>
          <p:cNvSpPr/>
          <p:nvPr/>
        </p:nvSpPr>
        <p:spPr>
          <a:xfrm>
            <a:off x="5443390" y="3826405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Burnet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2" name="Google Shape;1112;g23e910637ec_1_348"/>
          <p:cNvSpPr/>
          <p:nvPr/>
        </p:nvSpPr>
        <p:spPr>
          <a:xfrm>
            <a:off x="5443390" y="3573743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Long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3" name="Google Shape;1113;g23e910637ec_1_348"/>
          <p:cNvSpPr/>
          <p:nvPr/>
        </p:nvSpPr>
        <p:spPr>
          <a:xfrm>
            <a:off x="5702971" y="308682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Lamar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4" name="Google Shape;1114;g23e910637ec_1_348"/>
          <p:cNvSpPr/>
          <p:nvPr/>
        </p:nvSpPr>
        <p:spPr>
          <a:xfrm>
            <a:off x="5139292" y="2902223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accent4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Bonham</a:t>
            </a:r>
            <a:endParaRPr sz="1100"/>
          </a:p>
        </p:txBody>
      </p:sp>
      <p:sp>
        <p:nvSpPr>
          <p:cNvPr id="1115" name="Google Shape;1115;g23e910637ec_1_348"/>
          <p:cNvSpPr/>
          <p:nvPr/>
        </p:nvSpPr>
        <p:spPr>
          <a:xfrm>
            <a:off x="7342499" y="338913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South</a:t>
            </a:r>
            <a:endParaRPr sz="1100"/>
          </a:p>
        </p:txBody>
      </p:sp>
      <p:sp>
        <p:nvSpPr>
          <p:cNvPr id="1116" name="Google Shape;1116;g23e910637ec_1_348"/>
          <p:cNvSpPr/>
          <p:nvPr/>
        </p:nvSpPr>
        <p:spPr>
          <a:xfrm>
            <a:off x="4931147" y="2182940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Rusk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7" name="Google Shape;1117;g23e910637ec_1_348"/>
          <p:cNvSpPr/>
          <p:nvPr/>
        </p:nvSpPr>
        <p:spPr>
          <a:xfrm>
            <a:off x="4701041" y="172422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Parker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8" name="Google Shape;1118;g23e910637ec_1_348"/>
          <p:cNvSpPr/>
          <p:nvPr/>
        </p:nvSpPr>
        <p:spPr>
          <a:xfrm>
            <a:off x="4140669" y="131368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Greathouse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9" name="Google Shape;1119;g23e910637ec_1_348"/>
          <p:cNvSpPr/>
          <p:nvPr/>
        </p:nvSpPr>
        <p:spPr>
          <a:xfrm>
            <a:off x="3641357" y="80177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Fasken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0" name="Google Shape;1120;g23e910637ec_1_348"/>
          <p:cNvSpPr/>
          <p:nvPr/>
        </p:nvSpPr>
        <p:spPr>
          <a:xfrm>
            <a:off x="5336911" y="140599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Emerson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1" name="Google Shape;1121;g23e910637ec_1_348"/>
          <p:cNvSpPr/>
          <p:nvPr/>
        </p:nvSpPr>
        <p:spPr>
          <a:xfrm>
            <a:off x="5770046" y="190766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Fannin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2" name="Google Shape;1122;g23e910637ec_1_348"/>
          <p:cNvSpPr/>
          <p:nvPr/>
        </p:nvSpPr>
        <p:spPr>
          <a:xfrm>
            <a:off x="8022965" y="3179130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Ralph Bunche</a:t>
            </a:r>
            <a:endParaRPr sz="1100"/>
          </a:p>
        </p:txBody>
      </p:sp>
      <p:sp>
        <p:nvSpPr>
          <p:cNvPr id="1123" name="Google Shape;1123;g23e910637ec_1_348"/>
          <p:cNvSpPr/>
          <p:nvPr/>
        </p:nvSpPr>
        <p:spPr>
          <a:xfrm>
            <a:off x="7602080" y="253677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Zavala</a:t>
            </a:r>
            <a:endParaRPr sz="1100"/>
          </a:p>
        </p:txBody>
      </p:sp>
      <p:sp>
        <p:nvSpPr>
          <p:cNvPr id="1124" name="Google Shape;1124;g23e910637ec_1_348"/>
          <p:cNvSpPr/>
          <p:nvPr/>
        </p:nvSpPr>
        <p:spPr>
          <a:xfrm>
            <a:off x="3815516" y="349472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 Yarbrough</a:t>
            </a:r>
            <a:endParaRPr sz="1100"/>
          </a:p>
        </p:txBody>
      </p:sp>
      <p:sp>
        <p:nvSpPr>
          <p:cNvPr id="1125" name="Google Shape;1125;g23e910637ec_1_348"/>
          <p:cNvSpPr/>
          <p:nvPr/>
        </p:nvSpPr>
        <p:spPr>
          <a:xfrm>
            <a:off x="7252339" y="2138807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Franks</a:t>
            </a:r>
            <a:endParaRPr sz="1100"/>
          </a:p>
        </p:txBody>
      </p:sp>
      <p:sp>
        <p:nvSpPr>
          <p:cNvPr id="1126" name="Google Shape;1126;g23e910637ec_1_348"/>
          <p:cNvSpPr/>
          <p:nvPr/>
        </p:nvSpPr>
        <p:spPr>
          <a:xfrm>
            <a:off x="4298585" y="2352174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Bush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7" name="Google Shape;1127;g23e910637ec_1_348"/>
          <p:cNvSpPr/>
          <p:nvPr/>
        </p:nvSpPr>
        <p:spPr>
          <a:xfrm>
            <a:off x="4931146" y="2182940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CC2E5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Rusk</a:t>
            </a:r>
            <a:endParaRPr sz="1100"/>
          </a:p>
        </p:txBody>
      </p:sp>
      <p:sp>
        <p:nvSpPr>
          <p:cNvPr id="1128" name="Google Shape;1128;g23e910637ec_1_348"/>
          <p:cNvSpPr/>
          <p:nvPr/>
        </p:nvSpPr>
        <p:spPr>
          <a:xfrm>
            <a:off x="4701040" y="172422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Parker</a:t>
            </a:r>
            <a:endParaRPr sz="1100"/>
          </a:p>
        </p:txBody>
      </p:sp>
      <p:sp>
        <p:nvSpPr>
          <p:cNvPr id="1129" name="Google Shape;1129;g23e910637ec_1_348"/>
          <p:cNvSpPr/>
          <p:nvPr/>
        </p:nvSpPr>
        <p:spPr>
          <a:xfrm>
            <a:off x="5336910" y="140599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Emerson</a:t>
            </a:r>
            <a:endParaRPr sz="1100"/>
          </a:p>
        </p:txBody>
      </p:sp>
      <p:sp>
        <p:nvSpPr>
          <p:cNvPr id="1130" name="Google Shape;1130;g23e910637ec_1_348"/>
          <p:cNvSpPr/>
          <p:nvPr/>
        </p:nvSpPr>
        <p:spPr>
          <a:xfrm>
            <a:off x="5770046" y="190766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CC2E5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Fannin</a:t>
            </a:r>
            <a:endParaRPr sz="1100"/>
          </a:p>
        </p:txBody>
      </p:sp>
      <p:sp>
        <p:nvSpPr>
          <p:cNvPr id="1131" name="Google Shape;1131;g23e910637ec_1_348"/>
          <p:cNvSpPr/>
          <p:nvPr/>
        </p:nvSpPr>
        <p:spPr>
          <a:xfrm>
            <a:off x="4140669" y="131368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Greathouse</a:t>
            </a:r>
            <a:endParaRPr sz="1100"/>
          </a:p>
        </p:txBody>
      </p:sp>
      <p:sp>
        <p:nvSpPr>
          <p:cNvPr id="1132" name="Google Shape;1132;g23e910637ec_1_348"/>
          <p:cNvSpPr/>
          <p:nvPr/>
        </p:nvSpPr>
        <p:spPr>
          <a:xfrm>
            <a:off x="3641357" y="80177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accent4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Fasken</a:t>
            </a:r>
            <a:endParaRPr sz="1100"/>
          </a:p>
        </p:txBody>
      </p:sp>
      <p:sp>
        <p:nvSpPr>
          <p:cNvPr id="1133" name="Google Shape;1133;g23e910637ec_1_348"/>
          <p:cNvSpPr/>
          <p:nvPr/>
        </p:nvSpPr>
        <p:spPr>
          <a:xfrm>
            <a:off x="4671566" y="348296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CC2E5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Jones</a:t>
            </a:r>
            <a:endParaRPr sz="1100"/>
          </a:p>
        </p:txBody>
      </p:sp>
      <p:sp>
        <p:nvSpPr>
          <p:cNvPr id="1134" name="Google Shape;1134;g23e910637ec_1_348"/>
          <p:cNvSpPr/>
          <p:nvPr/>
        </p:nvSpPr>
        <p:spPr>
          <a:xfrm>
            <a:off x="5443390" y="3826405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Burnet</a:t>
            </a:r>
            <a:endParaRPr sz="1100"/>
          </a:p>
        </p:txBody>
      </p:sp>
      <p:sp>
        <p:nvSpPr>
          <p:cNvPr id="1135" name="Google Shape;1135;g23e910637ec_1_348"/>
          <p:cNvSpPr/>
          <p:nvPr/>
        </p:nvSpPr>
        <p:spPr>
          <a:xfrm>
            <a:off x="5443390" y="3573743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Long</a:t>
            </a:r>
            <a:endParaRPr sz="1100"/>
          </a:p>
        </p:txBody>
      </p:sp>
      <p:sp>
        <p:nvSpPr>
          <p:cNvPr id="1136" name="Google Shape;1136;g23e910637ec_1_348"/>
          <p:cNvSpPr/>
          <p:nvPr/>
        </p:nvSpPr>
        <p:spPr>
          <a:xfrm>
            <a:off x="5702971" y="308682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CC2E5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Lamar</a:t>
            </a:r>
            <a:endParaRPr sz="1100"/>
          </a:p>
        </p:txBody>
      </p:sp>
      <p:sp>
        <p:nvSpPr>
          <p:cNvPr id="1137" name="Google Shape;1137;g23e910637ec_1_348"/>
          <p:cNvSpPr/>
          <p:nvPr/>
        </p:nvSpPr>
        <p:spPr>
          <a:xfrm>
            <a:off x="5336910" y="75324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Santa Rita</a:t>
            </a:r>
            <a:endParaRPr sz="1100"/>
          </a:p>
        </p:txBody>
      </p:sp>
      <p:sp>
        <p:nvSpPr>
          <p:cNvPr id="1138" name="Google Shape;1138;g23e910637ec_1_348"/>
          <p:cNvSpPr/>
          <p:nvPr/>
        </p:nvSpPr>
        <p:spPr>
          <a:xfrm>
            <a:off x="2139075" y="2182939"/>
            <a:ext cx="535800" cy="129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FF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Enrollment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96-100%</a:t>
            </a:r>
            <a:endParaRPr sz="1100"/>
          </a:p>
        </p:txBody>
      </p:sp>
      <p:sp>
        <p:nvSpPr>
          <p:cNvPr id="1139" name="Google Shape;1139;g23e910637ec_1_348"/>
          <p:cNvSpPr/>
          <p:nvPr/>
        </p:nvSpPr>
        <p:spPr>
          <a:xfrm>
            <a:off x="2773256" y="2182939"/>
            <a:ext cx="535800" cy="129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Excessively High Enrollment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&gt;100%</a:t>
            </a:r>
            <a:endParaRPr sz="1100"/>
          </a:p>
        </p:txBody>
      </p:sp>
      <p:sp>
        <p:nvSpPr>
          <p:cNvPr id="1140" name="Google Shape;1140;g23e910637ec_1_348"/>
          <p:cNvSpPr/>
          <p:nvPr/>
        </p:nvSpPr>
        <p:spPr>
          <a:xfrm>
            <a:off x="1467423" y="2182940"/>
            <a:ext cx="535800" cy="129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Ideal Enrollment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85-95%</a:t>
            </a:r>
            <a:endParaRPr sz="1100"/>
          </a:p>
        </p:txBody>
      </p:sp>
      <p:sp>
        <p:nvSpPr>
          <p:cNvPr id="1141" name="Google Shape;1141;g23e910637ec_1_348"/>
          <p:cNvSpPr/>
          <p:nvPr/>
        </p:nvSpPr>
        <p:spPr>
          <a:xfrm>
            <a:off x="793720" y="2177138"/>
            <a:ext cx="535800" cy="129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accent4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Low Enrollment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75-84%</a:t>
            </a:r>
            <a:endParaRPr sz="1100"/>
          </a:p>
        </p:txBody>
      </p:sp>
      <p:sp>
        <p:nvSpPr>
          <p:cNvPr id="1142" name="Google Shape;1142;g23e910637ec_1_348"/>
          <p:cNvSpPr/>
          <p:nvPr/>
        </p:nvSpPr>
        <p:spPr>
          <a:xfrm>
            <a:off x="123626" y="2177139"/>
            <a:ext cx="535800" cy="129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CC2E5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ExcessivelyLow Enrollment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&lt;75%</a:t>
            </a:r>
            <a:endParaRPr sz="1100"/>
          </a:p>
        </p:txBody>
      </p:sp>
      <p:sp>
        <p:nvSpPr>
          <p:cNvPr id="1143" name="Google Shape;1143;g23e910637ec_1_348"/>
          <p:cNvSpPr txBox="1"/>
          <p:nvPr/>
        </p:nvSpPr>
        <p:spPr>
          <a:xfrm>
            <a:off x="71029" y="4436927"/>
            <a:ext cx="3222000" cy="4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Based on 2032/33 Enrollment Projections and a 90% Functional Capacity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4" name="Google Shape;1144;g23e910637ec_1_348"/>
          <p:cNvSpPr/>
          <p:nvPr/>
        </p:nvSpPr>
        <p:spPr>
          <a:xfrm>
            <a:off x="7198761" y="384967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 ES</a:t>
            </a:r>
            <a:endParaRPr sz="1100"/>
          </a:p>
        </p:txBody>
      </p:sp>
      <p:sp>
        <p:nvSpPr>
          <p:cNvPr id="1145" name="Google Shape;1145;g23e910637ec_1_348"/>
          <p:cNvSpPr txBox="1"/>
          <p:nvPr/>
        </p:nvSpPr>
        <p:spPr>
          <a:xfrm>
            <a:off x="71029" y="65932"/>
            <a:ext cx="3222000" cy="14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Option 1 </a:t>
            </a: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(New Elementary School)</a:t>
            </a:r>
            <a:endParaRPr sz="1100"/>
          </a:p>
          <a:p>
            <a:pPr indent="-215900" lvl="0" marL="2159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Without 6</a:t>
            </a:r>
            <a:r>
              <a:rPr baseline="3000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grade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Steps: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Construct new 750 capacity elementary in NE part of district.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Rezone other campuses to improve efficiency.</a:t>
            </a:r>
            <a:endParaRPr sz="110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0" name="Google Shape;1150;g23e910637ec_1_391"/>
          <p:cNvPicPr preferRelativeResize="0"/>
          <p:nvPr/>
        </p:nvPicPr>
        <p:blipFill rotWithShape="1">
          <a:blip r:embed="rId3">
            <a:alphaModFix/>
          </a:blip>
          <a:srcRect b="0" l="0" r="25104" t="0"/>
          <a:stretch/>
        </p:blipFill>
        <p:spPr>
          <a:xfrm>
            <a:off x="3452921" y="0"/>
            <a:ext cx="56910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1" name="Google Shape;1151;g23e910637ec_1_391"/>
          <p:cNvSpPr/>
          <p:nvPr/>
        </p:nvSpPr>
        <p:spPr>
          <a:xfrm>
            <a:off x="3779423" y="2646947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Scharbauer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2" name="Google Shape;1152;g23e910637ec_1_391"/>
          <p:cNvSpPr/>
          <p:nvPr/>
        </p:nvSpPr>
        <p:spPr>
          <a:xfrm>
            <a:off x="4298585" y="2352174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Bush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3" name="Google Shape;1153;g23e910637ec_1_391"/>
          <p:cNvSpPr/>
          <p:nvPr/>
        </p:nvSpPr>
        <p:spPr>
          <a:xfrm>
            <a:off x="4671566" y="348296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Jones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4" name="Google Shape;1154;g23e910637ec_1_391"/>
          <p:cNvSpPr/>
          <p:nvPr/>
        </p:nvSpPr>
        <p:spPr>
          <a:xfrm>
            <a:off x="4817748" y="380611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Henderson</a:t>
            </a:r>
            <a:endParaRPr sz="1100"/>
          </a:p>
        </p:txBody>
      </p:sp>
      <p:sp>
        <p:nvSpPr>
          <p:cNvPr id="1155" name="Google Shape;1155;g23e910637ec_1_391"/>
          <p:cNvSpPr/>
          <p:nvPr/>
        </p:nvSpPr>
        <p:spPr>
          <a:xfrm>
            <a:off x="5443390" y="3826405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Burnet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6" name="Google Shape;1156;g23e910637ec_1_391"/>
          <p:cNvSpPr/>
          <p:nvPr/>
        </p:nvSpPr>
        <p:spPr>
          <a:xfrm>
            <a:off x="5443390" y="3573743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Long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7" name="Google Shape;1157;g23e910637ec_1_391"/>
          <p:cNvSpPr/>
          <p:nvPr/>
        </p:nvSpPr>
        <p:spPr>
          <a:xfrm>
            <a:off x="5702971" y="308682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Lamar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8" name="Google Shape;1158;g23e910637ec_1_391"/>
          <p:cNvSpPr/>
          <p:nvPr/>
        </p:nvSpPr>
        <p:spPr>
          <a:xfrm>
            <a:off x="5139292" y="2902223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Bonham</a:t>
            </a:r>
            <a:endParaRPr sz="1100"/>
          </a:p>
        </p:txBody>
      </p:sp>
      <p:sp>
        <p:nvSpPr>
          <p:cNvPr id="1159" name="Google Shape;1159;g23e910637ec_1_391"/>
          <p:cNvSpPr/>
          <p:nvPr/>
        </p:nvSpPr>
        <p:spPr>
          <a:xfrm>
            <a:off x="7342499" y="338913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South</a:t>
            </a:r>
            <a:endParaRPr sz="1100"/>
          </a:p>
        </p:txBody>
      </p:sp>
      <p:sp>
        <p:nvSpPr>
          <p:cNvPr id="1160" name="Google Shape;1160;g23e910637ec_1_391"/>
          <p:cNvSpPr/>
          <p:nvPr/>
        </p:nvSpPr>
        <p:spPr>
          <a:xfrm>
            <a:off x="4931147" y="2182940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Rusk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1" name="Google Shape;1161;g23e910637ec_1_391"/>
          <p:cNvSpPr/>
          <p:nvPr/>
        </p:nvSpPr>
        <p:spPr>
          <a:xfrm>
            <a:off x="4701041" y="172422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Parker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2" name="Google Shape;1162;g23e910637ec_1_391"/>
          <p:cNvSpPr/>
          <p:nvPr/>
        </p:nvSpPr>
        <p:spPr>
          <a:xfrm>
            <a:off x="4140669" y="131368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Greathouse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3" name="Google Shape;1163;g23e910637ec_1_391"/>
          <p:cNvSpPr/>
          <p:nvPr/>
        </p:nvSpPr>
        <p:spPr>
          <a:xfrm>
            <a:off x="3641357" y="80177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Fasken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4" name="Google Shape;1164;g23e910637ec_1_391"/>
          <p:cNvSpPr/>
          <p:nvPr/>
        </p:nvSpPr>
        <p:spPr>
          <a:xfrm>
            <a:off x="5336911" y="140599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Emerson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5" name="Google Shape;1165;g23e910637ec_1_391"/>
          <p:cNvSpPr/>
          <p:nvPr/>
        </p:nvSpPr>
        <p:spPr>
          <a:xfrm>
            <a:off x="5770046" y="190766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Fannin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6" name="Google Shape;1166;g23e910637ec_1_391"/>
          <p:cNvSpPr/>
          <p:nvPr/>
        </p:nvSpPr>
        <p:spPr>
          <a:xfrm>
            <a:off x="8022965" y="3179130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Ralph Bunche</a:t>
            </a:r>
            <a:endParaRPr sz="1100"/>
          </a:p>
        </p:txBody>
      </p:sp>
      <p:sp>
        <p:nvSpPr>
          <p:cNvPr id="1167" name="Google Shape;1167;g23e910637ec_1_391"/>
          <p:cNvSpPr/>
          <p:nvPr/>
        </p:nvSpPr>
        <p:spPr>
          <a:xfrm>
            <a:off x="7602080" y="253677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Zavala</a:t>
            </a:r>
            <a:endParaRPr sz="1100"/>
          </a:p>
        </p:txBody>
      </p:sp>
      <p:sp>
        <p:nvSpPr>
          <p:cNvPr id="1168" name="Google Shape;1168;g23e910637ec_1_391"/>
          <p:cNvSpPr/>
          <p:nvPr/>
        </p:nvSpPr>
        <p:spPr>
          <a:xfrm>
            <a:off x="3815516" y="349472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 Yarbrough</a:t>
            </a:r>
            <a:endParaRPr sz="1100"/>
          </a:p>
        </p:txBody>
      </p:sp>
      <p:sp>
        <p:nvSpPr>
          <p:cNvPr id="1169" name="Google Shape;1169;g23e910637ec_1_391"/>
          <p:cNvSpPr/>
          <p:nvPr/>
        </p:nvSpPr>
        <p:spPr>
          <a:xfrm>
            <a:off x="7252339" y="2138807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Franks</a:t>
            </a:r>
            <a:endParaRPr sz="1100"/>
          </a:p>
        </p:txBody>
      </p:sp>
      <p:sp>
        <p:nvSpPr>
          <p:cNvPr id="1170" name="Google Shape;1170;g23e910637ec_1_391"/>
          <p:cNvSpPr/>
          <p:nvPr/>
        </p:nvSpPr>
        <p:spPr>
          <a:xfrm>
            <a:off x="4298585" y="2352174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Bush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1" name="Google Shape;1171;g23e910637ec_1_391"/>
          <p:cNvSpPr/>
          <p:nvPr/>
        </p:nvSpPr>
        <p:spPr>
          <a:xfrm>
            <a:off x="4931146" y="2182940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Rusk</a:t>
            </a:r>
            <a:endParaRPr sz="1100"/>
          </a:p>
        </p:txBody>
      </p:sp>
      <p:sp>
        <p:nvSpPr>
          <p:cNvPr id="1172" name="Google Shape;1172;g23e910637ec_1_391"/>
          <p:cNvSpPr/>
          <p:nvPr/>
        </p:nvSpPr>
        <p:spPr>
          <a:xfrm>
            <a:off x="4701040" y="172422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Parker</a:t>
            </a:r>
            <a:endParaRPr sz="1100"/>
          </a:p>
        </p:txBody>
      </p:sp>
      <p:sp>
        <p:nvSpPr>
          <p:cNvPr id="1173" name="Google Shape;1173;g23e910637ec_1_391"/>
          <p:cNvSpPr/>
          <p:nvPr/>
        </p:nvSpPr>
        <p:spPr>
          <a:xfrm>
            <a:off x="5336910" y="140599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Emerson</a:t>
            </a:r>
            <a:endParaRPr sz="1100"/>
          </a:p>
        </p:txBody>
      </p:sp>
      <p:sp>
        <p:nvSpPr>
          <p:cNvPr id="1174" name="Google Shape;1174;g23e910637ec_1_391"/>
          <p:cNvSpPr/>
          <p:nvPr/>
        </p:nvSpPr>
        <p:spPr>
          <a:xfrm>
            <a:off x="5770046" y="190766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Fannin</a:t>
            </a:r>
            <a:endParaRPr sz="1100"/>
          </a:p>
        </p:txBody>
      </p:sp>
      <p:sp>
        <p:nvSpPr>
          <p:cNvPr id="1175" name="Google Shape;1175;g23e910637ec_1_391"/>
          <p:cNvSpPr/>
          <p:nvPr/>
        </p:nvSpPr>
        <p:spPr>
          <a:xfrm>
            <a:off x="4140669" y="131368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Greathouse</a:t>
            </a:r>
            <a:endParaRPr sz="1100"/>
          </a:p>
        </p:txBody>
      </p:sp>
      <p:sp>
        <p:nvSpPr>
          <p:cNvPr id="1176" name="Google Shape;1176;g23e910637ec_1_391"/>
          <p:cNvSpPr/>
          <p:nvPr/>
        </p:nvSpPr>
        <p:spPr>
          <a:xfrm>
            <a:off x="3641357" y="80177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Fasken</a:t>
            </a:r>
            <a:endParaRPr sz="1100"/>
          </a:p>
        </p:txBody>
      </p:sp>
      <p:sp>
        <p:nvSpPr>
          <p:cNvPr id="1177" name="Google Shape;1177;g23e910637ec_1_391"/>
          <p:cNvSpPr/>
          <p:nvPr/>
        </p:nvSpPr>
        <p:spPr>
          <a:xfrm>
            <a:off x="4671566" y="348296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Jones</a:t>
            </a:r>
            <a:endParaRPr sz="1100"/>
          </a:p>
        </p:txBody>
      </p:sp>
      <p:sp>
        <p:nvSpPr>
          <p:cNvPr id="1178" name="Google Shape;1178;g23e910637ec_1_391"/>
          <p:cNvSpPr/>
          <p:nvPr/>
        </p:nvSpPr>
        <p:spPr>
          <a:xfrm>
            <a:off x="5443390" y="3826405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Burnet</a:t>
            </a:r>
            <a:endParaRPr sz="1100"/>
          </a:p>
        </p:txBody>
      </p:sp>
      <p:sp>
        <p:nvSpPr>
          <p:cNvPr id="1179" name="Google Shape;1179;g23e910637ec_1_391"/>
          <p:cNvSpPr/>
          <p:nvPr/>
        </p:nvSpPr>
        <p:spPr>
          <a:xfrm>
            <a:off x="5443390" y="3573743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Long</a:t>
            </a:r>
            <a:endParaRPr sz="1100"/>
          </a:p>
        </p:txBody>
      </p:sp>
      <p:sp>
        <p:nvSpPr>
          <p:cNvPr id="1180" name="Google Shape;1180;g23e910637ec_1_391"/>
          <p:cNvSpPr/>
          <p:nvPr/>
        </p:nvSpPr>
        <p:spPr>
          <a:xfrm>
            <a:off x="5702971" y="308682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Lamar</a:t>
            </a:r>
            <a:endParaRPr sz="1100"/>
          </a:p>
        </p:txBody>
      </p:sp>
      <p:sp>
        <p:nvSpPr>
          <p:cNvPr id="1181" name="Google Shape;1181;g23e910637ec_1_391"/>
          <p:cNvSpPr/>
          <p:nvPr/>
        </p:nvSpPr>
        <p:spPr>
          <a:xfrm>
            <a:off x="5336910" y="75324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Santa Rita</a:t>
            </a:r>
            <a:endParaRPr sz="1100"/>
          </a:p>
        </p:txBody>
      </p:sp>
      <p:sp>
        <p:nvSpPr>
          <p:cNvPr id="1182" name="Google Shape;1182;g23e910637ec_1_391"/>
          <p:cNvSpPr/>
          <p:nvPr/>
        </p:nvSpPr>
        <p:spPr>
          <a:xfrm>
            <a:off x="7198761" y="384967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 ES</a:t>
            </a:r>
            <a:endParaRPr sz="1100"/>
          </a:p>
        </p:txBody>
      </p:sp>
      <p:sp>
        <p:nvSpPr>
          <p:cNvPr id="1183" name="Google Shape;1183;g23e910637ec_1_391"/>
          <p:cNvSpPr txBox="1"/>
          <p:nvPr/>
        </p:nvSpPr>
        <p:spPr>
          <a:xfrm>
            <a:off x="71029" y="65932"/>
            <a:ext cx="3222000" cy="14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Option 1 </a:t>
            </a: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(New Elementary School)</a:t>
            </a:r>
            <a:endParaRPr sz="1100"/>
          </a:p>
          <a:p>
            <a:pPr indent="-215900" lvl="0" marL="2159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Without 6</a:t>
            </a:r>
            <a:r>
              <a:rPr baseline="3000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grade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Steps: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Construct new 750 capacity elementary in NE part of district.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Rezone other campuses to improve efficiency.</a:t>
            </a:r>
            <a:endParaRPr sz="1100"/>
          </a:p>
        </p:txBody>
      </p:sp>
      <p:sp>
        <p:nvSpPr>
          <p:cNvPr id="1184" name="Google Shape;1184;g23e910637ec_1_391"/>
          <p:cNvSpPr txBox="1"/>
          <p:nvPr/>
        </p:nvSpPr>
        <p:spPr>
          <a:xfrm>
            <a:off x="71029" y="4436927"/>
            <a:ext cx="32220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2032/33 Projected Capacity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5" name="Google Shape;1185;g23e910637ec_1_391"/>
          <p:cNvSpPr/>
          <p:nvPr/>
        </p:nvSpPr>
        <p:spPr>
          <a:xfrm>
            <a:off x="1549891" y="3074979"/>
            <a:ext cx="388500" cy="597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6" name="Google Shape;1186;g23e910637ec_1_391"/>
          <p:cNvSpPr txBox="1"/>
          <p:nvPr/>
        </p:nvSpPr>
        <p:spPr>
          <a:xfrm>
            <a:off x="1388007" y="3739347"/>
            <a:ext cx="718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CAMPUSES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86%</a:t>
            </a:r>
            <a:endParaRPr sz="1100"/>
          </a:p>
        </p:txBody>
      </p:sp>
      <p:cxnSp>
        <p:nvCxnSpPr>
          <p:cNvPr id="1187" name="Google Shape;1187;g23e910637ec_1_391"/>
          <p:cNvCxnSpPr/>
          <p:nvPr/>
        </p:nvCxnSpPr>
        <p:spPr>
          <a:xfrm>
            <a:off x="153934" y="3023922"/>
            <a:ext cx="3242400" cy="171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188" name="Google Shape;1188;g23e910637ec_1_391"/>
          <p:cNvSpPr txBox="1"/>
          <p:nvPr/>
        </p:nvSpPr>
        <p:spPr>
          <a:xfrm>
            <a:off x="2744946" y="2592833"/>
            <a:ext cx="7203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Functional Capacity:</a:t>
            </a:r>
            <a:endParaRPr sz="1100"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90%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2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3" name="Google Shape;1193;g23e910637ec_1_433"/>
          <p:cNvPicPr preferRelativeResize="0"/>
          <p:nvPr/>
        </p:nvPicPr>
        <p:blipFill rotWithShape="1">
          <a:blip r:embed="rId3">
            <a:alphaModFix/>
          </a:blip>
          <a:srcRect b="0" l="0" r="25104" t="0"/>
          <a:stretch/>
        </p:blipFill>
        <p:spPr>
          <a:xfrm>
            <a:off x="3452921" y="0"/>
            <a:ext cx="56910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4" name="Google Shape;1194;g23e910637ec_1_433"/>
          <p:cNvSpPr/>
          <p:nvPr/>
        </p:nvSpPr>
        <p:spPr>
          <a:xfrm>
            <a:off x="3779423" y="2646947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Scharbauer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5" name="Google Shape;1195;g23e910637ec_1_433"/>
          <p:cNvSpPr/>
          <p:nvPr/>
        </p:nvSpPr>
        <p:spPr>
          <a:xfrm>
            <a:off x="4298585" y="2352174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Bush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6" name="Google Shape;1196;g23e910637ec_1_433"/>
          <p:cNvSpPr/>
          <p:nvPr/>
        </p:nvSpPr>
        <p:spPr>
          <a:xfrm>
            <a:off x="4671566" y="348296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Jones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7" name="Google Shape;1197;g23e910637ec_1_433"/>
          <p:cNvSpPr/>
          <p:nvPr/>
        </p:nvSpPr>
        <p:spPr>
          <a:xfrm>
            <a:off x="4817748" y="380611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D966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Henderson</a:t>
            </a:r>
            <a:endParaRPr sz="1100"/>
          </a:p>
        </p:txBody>
      </p:sp>
      <p:sp>
        <p:nvSpPr>
          <p:cNvPr id="1198" name="Google Shape;1198;g23e910637ec_1_433"/>
          <p:cNvSpPr/>
          <p:nvPr/>
        </p:nvSpPr>
        <p:spPr>
          <a:xfrm>
            <a:off x="5443390" y="3826405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Burnet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9" name="Google Shape;1199;g23e910637ec_1_433"/>
          <p:cNvSpPr/>
          <p:nvPr/>
        </p:nvSpPr>
        <p:spPr>
          <a:xfrm>
            <a:off x="5443390" y="3573743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Long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0" name="Google Shape;1200;g23e910637ec_1_433"/>
          <p:cNvSpPr/>
          <p:nvPr/>
        </p:nvSpPr>
        <p:spPr>
          <a:xfrm>
            <a:off x="5702971" y="308682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Lamar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1" name="Google Shape;1201;g23e910637ec_1_433"/>
          <p:cNvSpPr/>
          <p:nvPr/>
        </p:nvSpPr>
        <p:spPr>
          <a:xfrm>
            <a:off x="5139292" y="2902223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D966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Bonham</a:t>
            </a:r>
            <a:endParaRPr sz="1100"/>
          </a:p>
        </p:txBody>
      </p:sp>
      <p:sp>
        <p:nvSpPr>
          <p:cNvPr id="1202" name="Google Shape;1202;g23e910637ec_1_433"/>
          <p:cNvSpPr/>
          <p:nvPr/>
        </p:nvSpPr>
        <p:spPr>
          <a:xfrm>
            <a:off x="7342499" y="338913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South</a:t>
            </a:r>
            <a:endParaRPr sz="1100"/>
          </a:p>
        </p:txBody>
      </p:sp>
      <p:sp>
        <p:nvSpPr>
          <p:cNvPr id="1203" name="Google Shape;1203;g23e910637ec_1_433"/>
          <p:cNvSpPr/>
          <p:nvPr/>
        </p:nvSpPr>
        <p:spPr>
          <a:xfrm>
            <a:off x="4931147" y="2182940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Rusk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4" name="Google Shape;1204;g23e910637ec_1_433"/>
          <p:cNvSpPr/>
          <p:nvPr/>
        </p:nvSpPr>
        <p:spPr>
          <a:xfrm>
            <a:off x="4701041" y="172422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Parker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5" name="Google Shape;1205;g23e910637ec_1_433"/>
          <p:cNvSpPr/>
          <p:nvPr/>
        </p:nvSpPr>
        <p:spPr>
          <a:xfrm>
            <a:off x="4140669" y="131368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Greathouse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6" name="Google Shape;1206;g23e910637ec_1_433"/>
          <p:cNvSpPr/>
          <p:nvPr/>
        </p:nvSpPr>
        <p:spPr>
          <a:xfrm>
            <a:off x="3641357" y="80177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Fasken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7" name="Google Shape;1207;g23e910637ec_1_433"/>
          <p:cNvSpPr/>
          <p:nvPr/>
        </p:nvSpPr>
        <p:spPr>
          <a:xfrm>
            <a:off x="5336911" y="140599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Emerson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8" name="Google Shape;1208;g23e910637ec_1_433"/>
          <p:cNvSpPr/>
          <p:nvPr/>
        </p:nvSpPr>
        <p:spPr>
          <a:xfrm>
            <a:off x="5770046" y="190766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Fannin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9" name="Google Shape;1209;g23e910637ec_1_433"/>
          <p:cNvSpPr/>
          <p:nvPr/>
        </p:nvSpPr>
        <p:spPr>
          <a:xfrm>
            <a:off x="8022965" y="3179130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Ralph Bunche</a:t>
            </a:r>
            <a:endParaRPr sz="1100"/>
          </a:p>
        </p:txBody>
      </p:sp>
      <p:sp>
        <p:nvSpPr>
          <p:cNvPr id="1210" name="Google Shape;1210;g23e910637ec_1_433"/>
          <p:cNvSpPr/>
          <p:nvPr/>
        </p:nvSpPr>
        <p:spPr>
          <a:xfrm>
            <a:off x="7602080" y="253677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Zavala</a:t>
            </a:r>
            <a:endParaRPr sz="1100"/>
          </a:p>
        </p:txBody>
      </p:sp>
      <p:sp>
        <p:nvSpPr>
          <p:cNvPr id="1211" name="Google Shape;1211;g23e910637ec_1_433"/>
          <p:cNvSpPr/>
          <p:nvPr/>
        </p:nvSpPr>
        <p:spPr>
          <a:xfrm>
            <a:off x="3815516" y="349472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 Yarbrough</a:t>
            </a:r>
            <a:endParaRPr sz="1100"/>
          </a:p>
        </p:txBody>
      </p:sp>
      <p:sp>
        <p:nvSpPr>
          <p:cNvPr id="1212" name="Google Shape;1212;g23e910637ec_1_433"/>
          <p:cNvSpPr/>
          <p:nvPr/>
        </p:nvSpPr>
        <p:spPr>
          <a:xfrm>
            <a:off x="7252339" y="2138807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Franks</a:t>
            </a:r>
            <a:endParaRPr sz="1100"/>
          </a:p>
        </p:txBody>
      </p:sp>
      <p:sp>
        <p:nvSpPr>
          <p:cNvPr id="1213" name="Google Shape;1213;g23e910637ec_1_433"/>
          <p:cNvSpPr/>
          <p:nvPr/>
        </p:nvSpPr>
        <p:spPr>
          <a:xfrm>
            <a:off x="4298585" y="2352174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Bush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4" name="Google Shape;1214;g23e910637ec_1_433"/>
          <p:cNvSpPr/>
          <p:nvPr/>
        </p:nvSpPr>
        <p:spPr>
          <a:xfrm>
            <a:off x="4931146" y="2182940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CC2E5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Rusk</a:t>
            </a:r>
            <a:endParaRPr sz="1100"/>
          </a:p>
        </p:txBody>
      </p:sp>
      <p:sp>
        <p:nvSpPr>
          <p:cNvPr id="1215" name="Google Shape;1215;g23e910637ec_1_433"/>
          <p:cNvSpPr/>
          <p:nvPr/>
        </p:nvSpPr>
        <p:spPr>
          <a:xfrm>
            <a:off x="4701040" y="172422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Parker</a:t>
            </a:r>
            <a:endParaRPr sz="1100"/>
          </a:p>
        </p:txBody>
      </p:sp>
      <p:sp>
        <p:nvSpPr>
          <p:cNvPr id="1216" name="Google Shape;1216;g23e910637ec_1_433"/>
          <p:cNvSpPr/>
          <p:nvPr/>
        </p:nvSpPr>
        <p:spPr>
          <a:xfrm>
            <a:off x="5336910" y="140599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Emerson</a:t>
            </a:r>
            <a:endParaRPr sz="1100"/>
          </a:p>
        </p:txBody>
      </p:sp>
      <p:sp>
        <p:nvSpPr>
          <p:cNvPr id="1217" name="Google Shape;1217;g23e910637ec_1_433"/>
          <p:cNvSpPr/>
          <p:nvPr/>
        </p:nvSpPr>
        <p:spPr>
          <a:xfrm>
            <a:off x="5770046" y="190766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CC2E5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Fannin</a:t>
            </a:r>
            <a:endParaRPr sz="1100"/>
          </a:p>
        </p:txBody>
      </p:sp>
      <p:sp>
        <p:nvSpPr>
          <p:cNvPr id="1218" name="Google Shape;1218;g23e910637ec_1_433"/>
          <p:cNvSpPr/>
          <p:nvPr/>
        </p:nvSpPr>
        <p:spPr>
          <a:xfrm>
            <a:off x="4140669" y="131368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Greathouse</a:t>
            </a:r>
            <a:endParaRPr sz="1100"/>
          </a:p>
        </p:txBody>
      </p:sp>
      <p:sp>
        <p:nvSpPr>
          <p:cNvPr id="1219" name="Google Shape;1219;g23e910637ec_1_433"/>
          <p:cNvSpPr/>
          <p:nvPr/>
        </p:nvSpPr>
        <p:spPr>
          <a:xfrm>
            <a:off x="3641357" y="80177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D966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Fasken</a:t>
            </a:r>
            <a:endParaRPr sz="1100"/>
          </a:p>
        </p:txBody>
      </p:sp>
      <p:sp>
        <p:nvSpPr>
          <p:cNvPr id="1220" name="Google Shape;1220;g23e910637ec_1_433"/>
          <p:cNvSpPr/>
          <p:nvPr/>
        </p:nvSpPr>
        <p:spPr>
          <a:xfrm>
            <a:off x="4671566" y="348296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CC2E5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Jones</a:t>
            </a:r>
            <a:endParaRPr sz="1100"/>
          </a:p>
        </p:txBody>
      </p:sp>
      <p:sp>
        <p:nvSpPr>
          <p:cNvPr id="1221" name="Google Shape;1221;g23e910637ec_1_433"/>
          <p:cNvSpPr/>
          <p:nvPr/>
        </p:nvSpPr>
        <p:spPr>
          <a:xfrm>
            <a:off x="5443390" y="3826405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Burnet</a:t>
            </a:r>
            <a:endParaRPr sz="1100"/>
          </a:p>
        </p:txBody>
      </p:sp>
      <p:sp>
        <p:nvSpPr>
          <p:cNvPr id="1222" name="Google Shape;1222;g23e910637ec_1_433"/>
          <p:cNvSpPr/>
          <p:nvPr/>
        </p:nvSpPr>
        <p:spPr>
          <a:xfrm>
            <a:off x="5443390" y="3573743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Long</a:t>
            </a:r>
            <a:endParaRPr sz="1100"/>
          </a:p>
        </p:txBody>
      </p:sp>
      <p:sp>
        <p:nvSpPr>
          <p:cNvPr id="1223" name="Google Shape;1223;g23e910637ec_1_433"/>
          <p:cNvSpPr/>
          <p:nvPr/>
        </p:nvSpPr>
        <p:spPr>
          <a:xfrm>
            <a:off x="5702971" y="308682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CC2E5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Lamar</a:t>
            </a:r>
            <a:endParaRPr sz="1100"/>
          </a:p>
        </p:txBody>
      </p:sp>
      <p:sp>
        <p:nvSpPr>
          <p:cNvPr id="1224" name="Google Shape;1224;g23e910637ec_1_433"/>
          <p:cNvSpPr/>
          <p:nvPr/>
        </p:nvSpPr>
        <p:spPr>
          <a:xfrm>
            <a:off x="5336910" y="75324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Santa Rita</a:t>
            </a:r>
            <a:endParaRPr sz="1100"/>
          </a:p>
        </p:txBody>
      </p:sp>
      <p:sp>
        <p:nvSpPr>
          <p:cNvPr id="1225" name="Google Shape;1225;g23e910637ec_1_433"/>
          <p:cNvSpPr/>
          <p:nvPr/>
        </p:nvSpPr>
        <p:spPr>
          <a:xfrm>
            <a:off x="2139075" y="2182939"/>
            <a:ext cx="535800" cy="129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FF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Enrollment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96-100%</a:t>
            </a:r>
            <a:endParaRPr sz="1100"/>
          </a:p>
        </p:txBody>
      </p:sp>
      <p:sp>
        <p:nvSpPr>
          <p:cNvPr id="1226" name="Google Shape;1226;g23e910637ec_1_433"/>
          <p:cNvSpPr/>
          <p:nvPr/>
        </p:nvSpPr>
        <p:spPr>
          <a:xfrm>
            <a:off x="2773256" y="2182939"/>
            <a:ext cx="535800" cy="129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Excessively High Enrollment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&gt;100%</a:t>
            </a:r>
            <a:endParaRPr sz="1100"/>
          </a:p>
        </p:txBody>
      </p:sp>
      <p:sp>
        <p:nvSpPr>
          <p:cNvPr id="1227" name="Google Shape;1227;g23e910637ec_1_433"/>
          <p:cNvSpPr/>
          <p:nvPr/>
        </p:nvSpPr>
        <p:spPr>
          <a:xfrm>
            <a:off x="1467423" y="2182940"/>
            <a:ext cx="535800" cy="129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Ideal Enrollment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85-95%</a:t>
            </a:r>
            <a:endParaRPr sz="1100"/>
          </a:p>
        </p:txBody>
      </p:sp>
      <p:sp>
        <p:nvSpPr>
          <p:cNvPr id="1228" name="Google Shape;1228;g23e910637ec_1_433"/>
          <p:cNvSpPr/>
          <p:nvPr/>
        </p:nvSpPr>
        <p:spPr>
          <a:xfrm>
            <a:off x="793720" y="2177138"/>
            <a:ext cx="535800" cy="129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D966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Low Enrollment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75-84%</a:t>
            </a:r>
            <a:endParaRPr sz="1100"/>
          </a:p>
        </p:txBody>
      </p:sp>
      <p:sp>
        <p:nvSpPr>
          <p:cNvPr id="1229" name="Google Shape;1229;g23e910637ec_1_433"/>
          <p:cNvSpPr/>
          <p:nvPr/>
        </p:nvSpPr>
        <p:spPr>
          <a:xfrm>
            <a:off x="123626" y="2177139"/>
            <a:ext cx="535800" cy="129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CC2E5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ExcessivelyLow Enrollment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&lt;75%</a:t>
            </a:r>
            <a:endParaRPr sz="1100"/>
          </a:p>
        </p:txBody>
      </p:sp>
      <p:sp>
        <p:nvSpPr>
          <p:cNvPr id="1230" name="Google Shape;1230;g23e910637ec_1_433"/>
          <p:cNvSpPr txBox="1"/>
          <p:nvPr/>
        </p:nvSpPr>
        <p:spPr>
          <a:xfrm>
            <a:off x="71029" y="4436927"/>
            <a:ext cx="3222000" cy="4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Based on 2032/33 Enrollment Projections and a 90% Functional Capacity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1" name="Google Shape;1231;g23e910637ec_1_433"/>
          <p:cNvSpPr txBox="1"/>
          <p:nvPr/>
        </p:nvSpPr>
        <p:spPr>
          <a:xfrm>
            <a:off x="71029" y="65932"/>
            <a:ext cx="3222000" cy="13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Option 2 </a:t>
            </a: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(Rezone all schools)</a:t>
            </a:r>
            <a:endParaRPr sz="1100"/>
          </a:p>
          <a:p>
            <a:pPr indent="-215900" lvl="0" marL="2159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Without 6</a:t>
            </a:r>
            <a:r>
              <a:rPr baseline="3000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grade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Steps: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Rezone all campuses to improve efficiency and avoid new construction.</a:t>
            </a:r>
            <a:endParaRPr sz="110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5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36" name="Google Shape;1236;g23e910637ec_1_475"/>
          <p:cNvCxnSpPr/>
          <p:nvPr/>
        </p:nvCxnSpPr>
        <p:spPr>
          <a:xfrm>
            <a:off x="153934" y="3023922"/>
            <a:ext cx="3242400" cy="171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1237" name="Google Shape;1237;g23e910637ec_1_475"/>
          <p:cNvPicPr preferRelativeResize="0"/>
          <p:nvPr/>
        </p:nvPicPr>
        <p:blipFill rotWithShape="1">
          <a:blip r:embed="rId3">
            <a:alphaModFix/>
          </a:blip>
          <a:srcRect b="0" l="0" r="25104" t="0"/>
          <a:stretch/>
        </p:blipFill>
        <p:spPr>
          <a:xfrm>
            <a:off x="3452921" y="0"/>
            <a:ext cx="56910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8" name="Google Shape;1238;g23e910637ec_1_475"/>
          <p:cNvSpPr/>
          <p:nvPr/>
        </p:nvSpPr>
        <p:spPr>
          <a:xfrm>
            <a:off x="3779423" y="2646947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Scharbauer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9" name="Google Shape;1239;g23e910637ec_1_475"/>
          <p:cNvSpPr/>
          <p:nvPr/>
        </p:nvSpPr>
        <p:spPr>
          <a:xfrm>
            <a:off x="4298585" y="2352174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Bush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0" name="Google Shape;1240;g23e910637ec_1_475"/>
          <p:cNvSpPr/>
          <p:nvPr/>
        </p:nvSpPr>
        <p:spPr>
          <a:xfrm>
            <a:off x="4671566" y="348296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Jones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1" name="Google Shape;1241;g23e910637ec_1_475"/>
          <p:cNvSpPr/>
          <p:nvPr/>
        </p:nvSpPr>
        <p:spPr>
          <a:xfrm>
            <a:off x="4817748" y="380611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Henderson</a:t>
            </a:r>
            <a:endParaRPr sz="1100"/>
          </a:p>
        </p:txBody>
      </p:sp>
      <p:sp>
        <p:nvSpPr>
          <p:cNvPr id="1242" name="Google Shape;1242;g23e910637ec_1_475"/>
          <p:cNvSpPr/>
          <p:nvPr/>
        </p:nvSpPr>
        <p:spPr>
          <a:xfrm>
            <a:off x="5443390" y="3826405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Burnet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3" name="Google Shape;1243;g23e910637ec_1_475"/>
          <p:cNvSpPr/>
          <p:nvPr/>
        </p:nvSpPr>
        <p:spPr>
          <a:xfrm>
            <a:off x="5443390" y="3573743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Long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4" name="Google Shape;1244;g23e910637ec_1_475"/>
          <p:cNvSpPr/>
          <p:nvPr/>
        </p:nvSpPr>
        <p:spPr>
          <a:xfrm>
            <a:off x="5702971" y="308682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Lamar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5" name="Google Shape;1245;g23e910637ec_1_475"/>
          <p:cNvSpPr/>
          <p:nvPr/>
        </p:nvSpPr>
        <p:spPr>
          <a:xfrm>
            <a:off x="5139292" y="2902223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Bonham</a:t>
            </a:r>
            <a:endParaRPr sz="1100"/>
          </a:p>
        </p:txBody>
      </p:sp>
      <p:sp>
        <p:nvSpPr>
          <p:cNvPr id="1246" name="Google Shape;1246;g23e910637ec_1_475"/>
          <p:cNvSpPr/>
          <p:nvPr/>
        </p:nvSpPr>
        <p:spPr>
          <a:xfrm>
            <a:off x="7342499" y="338913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South</a:t>
            </a:r>
            <a:endParaRPr sz="1100"/>
          </a:p>
        </p:txBody>
      </p:sp>
      <p:sp>
        <p:nvSpPr>
          <p:cNvPr id="1247" name="Google Shape;1247;g23e910637ec_1_475"/>
          <p:cNvSpPr/>
          <p:nvPr/>
        </p:nvSpPr>
        <p:spPr>
          <a:xfrm>
            <a:off x="4931147" y="2182940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Rusk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8" name="Google Shape;1248;g23e910637ec_1_475"/>
          <p:cNvSpPr/>
          <p:nvPr/>
        </p:nvSpPr>
        <p:spPr>
          <a:xfrm>
            <a:off x="4701041" y="172422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Parker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9" name="Google Shape;1249;g23e910637ec_1_475"/>
          <p:cNvSpPr/>
          <p:nvPr/>
        </p:nvSpPr>
        <p:spPr>
          <a:xfrm>
            <a:off x="4140669" y="131368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Greathouse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0" name="Google Shape;1250;g23e910637ec_1_475"/>
          <p:cNvSpPr/>
          <p:nvPr/>
        </p:nvSpPr>
        <p:spPr>
          <a:xfrm>
            <a:off x="3641357" y="80177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Fasken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1" name="Google Shape;1251;g23e910637ec_1_475"/>
          <p:cNvSpPr/>
          <p:nvPr/>
        </p:nvSpPr>
        <p:spPr>
          <a:xfrm>
            <a:off x="5336911" y="140599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Emerson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2" name="Google Shape;1252;g23e910637ec_1_475"/>
          <p:cNvSpPr/>
          <p:nvPr/>
        </p:nvSpPr>
        <p:spPr>
          <a:xfrm>
            <a:off x="5770046" y="190766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Fannin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3" name="Google Shape;1253;g23e910637ec_1_475"/>
          <p:cNvSpPr/>
          <p:nvPr/>
        </p:nvSpPr>
        <p:spPr>
          <a:xfrm>
            <a:off x="8022965" y="3179130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Ralph Bunche</a:t>
            </a:r>
            <a:endParaRPr sz="1100"/>
          </a:p>
        </p:txBody>
      </p:sp>
      <p:sp>
        <p:nvSpPr>
          <p:cNvPr id="1254" name="Google Shape;1254;g23e910637ec_1_475"/>
          <p:cNvSpPr/>
          <p:nvPr/>
        </p:nvSpPr>
        <p:spPr>
          <a:xfrm>
            <a:off x="7602080" y="253677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Zavala</a:t>
            </a:r>
            <a:endParaRPr sz="1100"/>
          </a:p>
        </p:txBody>
      </p:sp>
      <p:sp>
        <p:nvSpPr>
          <p:cNvPr id="1255" name="Google Shape;1255;g23e910637ec_1_475"/>
          <p:cNvSpPr/>
          <p:nvPr/>
        </p:nvSpPr>
        <p:spPr>
          <a:xfrm>
            <a:off x="3815516" y="349472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 Yarbrough</a:t>
            </a:r>
            <a:endParaRPr sz="1100"/>
          </a:p>
        </p:txBody>
      </p:sp>
      <p:sp>
        <p:nvSpPr>
          <p:cNvPr id="1256" name="Google Shape;1256;g23e910637ec_1_475"/>
          <p:cNvSpPr/>
          <p:nvPr/>
        </p:nvSpPr>
        <p:spPr>
          <a:xfrm>
            <a:off x="7252339" y="2138807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Franks</a:t>
            </a:r>
            <a:endParaRPr sz="1100"/>
          </a:p>
        </p:txBody>
      </p:sp>
      <p:sp>
        <p:nvSpPr>
          <p:cNvPr id="1257" name="Google Shape;1257;g23e910637ec_1_475"/>
          <p:cNvSpPr/>
          <p:nvPr/>
        </p:nvSpPr>
        <p:spPr>
          <a:xfrm>
            <a:off x="4298585" y="2352174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Bush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8" name="Google Shape;1258;g23e910637ec_1_475"/>
          <p:cNvSpPr/>
          <p:nvPr/>
        </p:nvSpPr>
        <p:spPr>
          <a:xfrm>
            <a:off x="4931146" y="2182940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Rusk</a:t>
            </a:r>
            <a:endParaRPr sz="1100"/>
          </a:p>
        </p:txBody>
      </p:sp>
      <p:sp>
        <p:nvSpPr>
          <p:cNvPr id="1259" name="Google Shape;1259;g23e910637ec_1_475"/>
          <p:cNvSpPr/>
          <p:nvPr/>
        </p:nvSpPr>
        <p:spPr>
          <a:xfrm>
            <a:off x="4701040" y="172422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Parker</a:t>
            </a:r>
            <a:endParaRPr sz="1100"/>
          </a:p>
        </p:txBody>
      </p:sp>
      <p:sp>
        <p:nvSpPr>
          <p:cNvPr id="1260" name="Google Shape;1260;g23e910637ec_1_475"/>
          <p:cNvSpPr/>
          <p:nvPr/>
        </p:nvSpPr>
        <p:spPr>
          <a:xfrm>
            <a:off x="5336910" y="1405991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Emerson</a:t>
            </a:r>
            <a:endParaRPr sz="1100"/>
          </a:p>
        </p:txBody>
      </p:sp>
      <p:sp>
        <p:nvSpPr>
          <p:cNvPr id="1261" name="Google Shape;1261;g23e910637ec_1_475"/>
          <p:cNvSpPr/>
          <p:nvPr/>
        </p:nvSpPr>
        <p:spPr>
          <a:xfrm>
            <a:off x="5770046" y="190766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Fannin</a:t>
            </a:r>
            <a:endParaRPr sz="1100"/>
          </a:p>
        </p:txBody>
      </p:sp>
      <p:sp>
        <p:nvSpPr>
          <p:cNvPr id="1262" name="Google Shape;1262;g23e910637ec_1_475"/>
          <p:cNvSpPr/>
          <p:nvPr/>
        </p:nvSpPr>
        <p:spPr>
          <a:xfrm>
            <a:off x="4140669" y="131368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Greathouse</a:t>
            </a:r>
            <a:endParaRPr sz="1100"/>
          </a:p>
        </p:txBody>
      </p:sp>
      <p:sp>
        <p:nvSpPr>
          <p:cNvPr id="1263" name="Google Shape;1263;g23e910637ec_1_475"/>
          <p:cNvSpPr/>
          <p:nvPr/>
        </p:nvSpPr>
        <p:spPr>
          <a:xfrm>
            <a:off x="3641357" y="80177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Fasken</a:t>
            </a:r>
            <a:endParaRPr sz="1100"/>
          </a:p>
        </p:txBody>
      </p:sp>
      <p:sp>
        <p:nvSpPr>
          <p:cNvPr id="1264" name="Google Shape;1264;g23e910637ec_1_475"/>
          <p:cNvSpPr/>
          <p:nvPr/>
        </p:nvSpPr>
        <p:spPr>
          <a:xfrm>
            <a:off x="4671566" y="3482962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Jones</a:t>
            </a:r>
            <a:endParaRPr sz="1100"/>
          </a:p>
        </p:txBody>
      </p:sp>
      <p:sp>
        <p:nvSpPr>
          <p:cNvPr id="1265" name="Google Shape;1265;g23e910637ec_1_475"/>
          <p:cNvSpPr/>
          <p:nvPr/>
        </p:nvSpPr>
        <p:spPr>
          <a:xfrm>
            <a:off x="5443390" y="3826405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Burnet</a:t>
            </a:r>
            <a:endParaRPr sz="1100"/>
          </a:p>
        </p:txBody>
      </p:sp>
      <p:sp>
        <p:nvSpPr>
          <p:cNvPr id="1266" name="Google Shape;1266;g23e910637ec_1_475"/>
          <p:cNvSpPr/>
          <p:nvPr/>
        </p:nvSpPr>
        <p:spPr>
          <a:xfrm>
            <a:off x="5443390" y="3573743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Long</a:t>
            </a:r>
            <a:endParaRPr sz="1100"/>
          </a:p>
        </p:txBody>
      </p:sp>
      <p:sp>
        <p:nvSpPr>
          <p:cNvPr id="1267" name="Google Shape;1267;g23e910637ec_1_475"/>
          <p:cNvSpPr/>
          <p:nvPr/>
        </p:nvSpPr>
        <p:spPr>
          <a:xfrm>
            <a:off x="5702971" y="308682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Lamar</a:t>
            </a:r>
            <a:endParaRPr sz="1100"/>
          </a:p>
        </p:txBody>
      </p:sp>
      <p:sp>
        <p:nvSpPr>
          <p:cNvPr id="1268" name="Google Shape;1268;g23e910637ec_1_475"/>
          <p:cNvSpPr/>
          <p:nvPr/>
        </p:nvSpPr>
        <p:spPr>
          <a:xfrm>
            <a:off x="5336910" y="753248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Santa Rita</a:t>
            </a:r>
            <a:endParaRPr sz="1100"/>
          </a:p>
        </p:txBody>
      </p:sp>
      <p:sp>
        <p:nvSpPr>
          <p:cNvPr id="1269" name="Google Shape;1269;g23e910637ec_1_475"/>
          <p:cNvSpPr txBox="1"/>
          <p:nvPr/>
        </p:nvSpPr>
        <p:spPr>
          <a:xfrm>
            <a:off x="71029" y="65932"/>
            <a:ext cx="3222000" cy="11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Option 1 </a:t>
            </a: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(New Elementary School)</a:t>
            </a:r>
            <a:endParaRPr sz="1100"/>
          </a:p>
          <a:p>
            <a:pPr indent="-215900" lvl="0" marL="2159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Without 6</a:t>
            </a:r>
            <a:r>
              <a:rPr baseline="3000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grade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Steps: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Rezone all campuses to improve efficiency.</a:t>
            </a:r>
            <a:endParaRPr sz="1100"/>
          </a:p>
        </p:txBody>
      </p:sp>
      <p:sp>
        <p:nvSpPr>
          <p:cNvPr id="1270" name="Google Shape;1270;g23e910637ec_1_475"/>
          <p:cNvSpPr txBox="1"/>
          <p:nvPr/>
        </p:nvSpPr>
        <p:spPr>
          <a:xfrm>
            <a:off x="71029" y="4436927"/>
            <a:ext cx="32220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2032/33 Projected Capacity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1" name="Google Shape;1271;g23e910637ec_1_475"/>
          <p:cNvSpPr/>
          <p:nvPr/>
        </p:nvSpPr>
        <p:spPr>
          <a:xfrm>
            <a:off x="1549891" y="2976175"/>
            <a:ext cx="388500" cy="6960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2" name="Google Shape;1272;g23e910637ec_1_475"/>
          <p:cNvSpPr txBox="1"/>
          <p:nvPr/>
        </p:nvSpPr>
        <p:spPr>
          <a:xfrm>
            <a:off x="1388007" y="3739347"/>
            <a:ext cx="718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CAMPUSES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92%</a:t>
            </a:r>
            <a:endParaRPr sz="1100"/>
          </a:p>
        </p:txBody>
      </p:sp>
      <p:sp>
        <p:nvSpPr>
          <p:cNvPr id="1273" name="Google Shape;1273;g23e910637ec_1_475"/>
          <p:cNvSpPr txBox="1"/>
          <p:nvPr/>
        </p:nvSpPr>
        <p:spPr>
          <a:xfrm>
            <a:off x="2744946" y="2592833"/>
            <a:ext cx="7203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Functional Capacity:</a:t>
            </a:r>
            <a:endParaRPr sz="1100"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90%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7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g23e910637ec_1_516"/>
          <p:cNvSpPr txBox="1"/>
          <p:nvPr>
            <p:ph type="title"/>
          </p:nvPr>
        </p:nvSpPr>
        <p:spPr>
          <a:xfrm>
            <a:off x="401955" y="249257"/>
            <a:ext cx="6054000" cy="43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1666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279" name="Google Shape;1279;g23e910637ec_1_5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0" name="Google Shape;1280;g23e910637ec_1_516"/>
          <p:cNvSpPr txBox="1"/>
          <p:nvPr/>
        </p:nvSpPr>
        <p:spPr>
          <a:xfrm>
            <a:off x="3776371" y="-953121"/>
            <a:ext cx="7346700" cy="1665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Decision Point</a:t>
            </a:r>
            <a:endParaRPr sz="11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4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" name="Google Shape;1285;g23e910637ec_2_169"/>
          <p:cNvSpPr txBox="1"/>
          <p:nvPr>
            <p:ph type="title"/>
          </p:nvPr>
        </p:nvSpPr>
        <p:spPr>
          <a:xfrm>
            <a:off x="401955" y="249257"/>
            <a:ext cx="6054000" cy="43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1666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286" name="Google Shape;1286;g23e910637ec_2_16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7" name="Google Shape;1287;g23e910637ec_2_169"/>
          <p:cNvSpPr txBox="1"/>
          <p:nvPr/>
        </p:nvSpPr>
        <p:spPr>
          <a:xfrm>
            <a:off x="3776371" y="-953121"/>
            <a:ext cx="7346700" cy="1665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Decision Point</a:t>
            </a:r>
            <a:endParaRPr sz="1100"/>
          </a:p>
        </p:txBody>
      </p:sp>
      <p:pic>
        <p:nvPicPr>
          <p:cNvPr id="1288" name="Google Shape;1288;g23e910637ec_2_1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3250" y="1143000"/>
            <a:ext cx="28575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2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" name="Google Shape;1293;g23e910637ec_1_522"/>
          <p:cNvSpPr txBox="1"/>
          <p:nvPr>
            <p:ph type="title"/>
          </p:nvPr>
        </p:nvSpPr>
        <p:spPr>
          <a:xfrm>
            <a:off x="401955" y="249257"/>
            <a:ext cx="6054000" cy="43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1666"/>
              <a:buFont typeface="Calibri"/>
              <a:buNone/>
            </a:pPr>
            <a:r>
              <a:rPr lang="en-US"/>
              <a:t>Potential Timeline of Improvements</a:t>
            </a:r>
            <a:endParaRPr/>
          </a:p>
        </p:txBody>
      </p:sp>
      <p:sp>
        <p:nvSpPr>
          <p:cNvPr id="1294" name="Google Shape;1294;g23e910637ec_1_522"/>
          <p:cNvSpPr txBox="1"/>
          <p:nvPr/>
        </p:nvSpPr>
        <p:spPr>
          <a:xfrm>
            <a:off x="628650" y="657166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95" name="Google Shape;1295;g23e910637ec_1_522"/>
          <p:cNvGraphicFramePr/>
          <p:nvPr/>
        </p:nvGraphicFramePr>
        <p:xfrm>
          <a:off x="1199331" y="118574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{0E6923F6-0ADD-408E-A24E-1209DEF5929C}</a:tableStyleId>
              </a:tblPr>
              <a:tblGrid>
                <a:gridCol w="3676450"/>
                <a:gridCol w="1554025"/>
                <a:gridCol w="1514875"/>
              </a:tblGrid>
              <a:tr h="306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Scope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Start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Complete</a:t>
                      </a:r>
                      <a:endParaRPr sz="1100"/>
                    </a:p>
                  </a:txBody>
                  <a:tcPr marT="34300" marB="34300" marR="68600" marL="68600"/>
                </a:tc>
              </a:tr>
              <a:tr h="306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Bond Referendum (November 2023 or 2024)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August 2023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November 2023</a:t>
                      </a:r>
                      <a:endParaRPr sz="1100"/>
                    </a:p>
                  </a:txBody>
                  <a:tcPr marT="34300" marB="34300" marR="68600" marL="68600"/>
                </a:tc>
              </a:tr>
              <a:tr h="306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Planning of New High Schools*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January 2024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April 2025</a:t>
                      </a:r>
                      <a:endParaRPr sz="1100"/>
                    </a:p>
                  </a:txBody>
                  <a:tcPr marT="34300" marB="34300" marR="68600" marL="68600"/>
                </a:tc>
              </a:tr>
              <a:tr h="306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Construction of New High Schools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August 2025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March 2028</a:t>
                      </a:r>
                      <a:endParaRPr sz="1100"/>
                    </a:p>
                  </a:txBody>
                  <a:tcPr marT="34300" marB="34300" marR="68600" marL="68600"/>
                </a:tc>
              </a:tr>
              <a:tr h="5286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Convert Freshman and/or Senior High School Campuses to Middle Schools**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May 2028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August 2028</a:t>
                      </a:r>
                      <a:endParaRPr sz="1100"/>
                    </a:p>
                  </a:txBody>
                  <a:tcPr marT="34300" marB="34300" marR="68600" marL="68600"/>
                </a:tc>
              </a:tr>
            </a:tbl>
          </a:graphicData>
        </a:graphic>
      </p:graphicFrame>
      <p:sp>
        <p:nvSpPr>
          <p:cNvPr id="1296" name="Google Shape;1296;g23e910637ec_1_522"/>
          <p:cNvSpPr txBox="1"/>
          <p:nvPr/>
        </p:nvSpPr>
        <p:spPr>
          <a:xfrm>
            <a:off x="1118504" y="2630876"/>
            <a:ext cx="69906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*Dates assume a November 2023 bond election</a:t>
            </a:r>
            <a:endParaRPr sz="1100"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** Assumes earliest move-in with minimal remediation and/or cosmetic improvements or improvements in previous summers</a:t>
            </a:r>
            <a:endParaRPr sz="110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" name="Google Shape;1302;gd1c4010b94_2_9"/>
          <p:cNvSpPr txBox="1"/>
          <p:nvPr>
            <p:ph idx="1" type="body"/>
          </p:nvPr>
        </p:nvSpPr>
        <p:spPr>
          <a:xfrm>
            <a:off x="525425" y="961825"/>
            <a:ext cx="8084400" cy="31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Committee members generate and record questions and or requests for information (RFIs) on the </a:t>
            </a:r>
            <a:r>
              <a:rPr lang="en-US" sz="18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electronic form</a:t>
            </a:r>
            <a:r>
              <a:rPr lang="en-US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. A link to this form will be emailed in a meeting recap.  You may also use the QR code below.</a:t>
            </a:r>
            <a:endParaRPr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Staff review questions/RFIs for clarification.</a:t>
            </a:r>
            <a:endParaRPr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Responses will be shared with committee members before next meeting.</a:t>
            </a:r>
            <a:endParaRPr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03" name="Google Shape;1303;gd1c4010b94_2_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41638" y="3756900"/>
            <a:ext cx="1071563" cy="1071563"/>
          </a:xfrm>
          <a:prstGeom prst="rect">
            <a:avLst/>
          </a:prstGeom>
          <a:noFill/>
          <a:ln>
            <a:noFill/>
          </a:ln>
        </p:spPr>
      </p:pic>
      <p:sp>
        <p:nvSpPr>
          <p:cNvPr id="1304" name="Google Shape;1304;gd1c4010b94_2_9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5" name="Google Shape;1305;gd1c4010b94_2_9"/>
          <p:cNvSpPr txBox="1"/>
          <p:nvPr>
            <p:ph type="title"/>
          </p:nvPr>
        </p:nvSpPr>
        <p:spPr>
          <a:xfrm>
            <a:off x="525425" y="7272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Requests for Information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6" name="Google Shape;1306;gd1c4010b94_2_9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7" name="Google Shape;1307;gd1c4010b94_2_9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8" name="Google Shape;1308;gd1c4010b94_2_9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9" name="Google Shape;1309;gd1c4010b94_2_9"/>
          <p:cNvSpPr txBox="1"/>
          <p:nvPr/>
        </p:nvSpPr>
        <p:spPr>
          <a:xfrm>
            <a:off x="0" y="4876650"/>
            <a:ext cx="5185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MISD Bond Planning Committee</a:t>
            </a:r>
            <a:endParaRPr b="0" i="0" sz="8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3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" name="Google Shape;1314;p11"/>
          <p:cNvSpPr txBox="1"/>
          <p:nvPr>
            <p:ph idx="1" type="body"/>
          </p:nvPr>
        </p:nvSpPr>
        <p:spPr>
          <a:xfrm>
            <a:off x="591825" y="992976"/>
            <a:ext cx="7263300" cy="21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1800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Next meeting June 1 at Bunche Elementary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ontserrat"/>
              <a:buChar char="■"/>
            </a:pPr>
            <a:r>
              <a:rPr lang="en-US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Cost of Decisions</a:t>
            </a:r>
            <a:endParaRPr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ontserrat"/>
              <a:buChar char="■"/>
            </a:pPr>
            <a:r>
              <a:rPr lang="en-US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Financial Impact</a:t>
            </a:r>
            <a:endParaRPr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ontserrat"/>
              <a:buChar char="■"/>
            </a:pPr>
            <a:r>
              <a:rPr lang="en-US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Fine Arts</a:t>
            </a:r>
            <a:endParaRPr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ontserrat"/>
              <a:buChar char="■"/>
            </a:pPr>
            <a:r>
              <a:rPr lang="en-US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Deferred Maintenance </a:t>
            </a:r>
            <a:endParaRPr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5" name="Google Shape;1315;p11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6" name="Google Shape;1316;p11"/>
          <p:cNvSpPr txBox="1"/>
          <p:nvPr>
            <p:ph type="title"/>
          </p:nvPr>
        </p:nvSpPr>
        <p:spPr>
          <a:xfrm>
            <a:off x="525425" y="7272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Next Steps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7" name="Google Shape;1317;p11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8" name="Google Shape;1318;p11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9" name="Google Shape;1319;p11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0" name="Google Shape;1320;p11"/>
          <p:cNvSpPr txBox="1"/>
          <p:nvPr/>
        </p:nvSpPr>
        <p:spPr>
          <a:xfrm>
            <a:off x="0" y="4876650"/>
            <a:ext cx="5185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MISD Bond Planning Committee</a:t>
            </a:r>
            <a:endParaRPr b="0" i="0" sz="8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dvantage">
  <a:themeElements>
    <a:clrScheme name="Advantage">
      <a:dk1>
        <a:srgbClr val="000000"/>
      </a:dk1>
      <a:lt1>
        <a:srgbClr val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0057B8"/>
      </a:dk1>
      <a:lt1>
        <a:srgbClr val="FFFFFF"/>
      </a:lt1>
      <a:dk2>
        <a:srgbClr val="000000"/>
      </a:dk2>
      <a:lt2>
        <a:srgbClr val="D9D9D9"/>
      </a:lt2>
      <a:accent1>
        <a:srgbClr val="CB9700"/>
      </a:accent1>
      <a:accent2>
        <a:srgbClr val="9D2235"/>
      </a:accent2>
      <a:accent3>
        <a:srgbClr val="6F6C6D"/>
      </a:accent3>
      <a:accent4>
        <a:srgbClr val="FFA321"/>
      </a:accent4>
      <a:accent5>
        <a:srgbClr val="01AFD1"/>
      </a:accent5>
      <a:accent6>
        <a:srgbClr val="666666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2014-05-12T15:09:36Z</dcterms:created>
  <dc:creator>LCISD</dc:creator>
</cp:coreProperties>
</file>