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74" r:id="rId6"/>
    <p:sldMasterId id="2147483695" r:id="rId7"/>
    <p:sldMasterId id="2147483699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</p:sldIdLst>
  <p:sldSz cy="5143500" cx="9144000"/>
  <p:notesSz cx="6858000" cy="9144000"/>
  <p:embeddedFontLst>
    <p:embeddedFont>
      <p:font typeface="EB Garamond"/>
      <p:regular r:id="rId37"/>
      <p:bold r:id="rId38"/>
      <p:italic r:id="rId39"/>
      <p:boldItalic r:id="rId40"/>
    </p:embeddedFont>
    <p:embeddedFont>
      <p:font typeface="Montserrat Light"/>
      <p:regular r:id="rId41"/>
      <p:bold r:id="rId42"/>
      <p:italic r:id="rId43"/>
      <p:boldItalic r:id="rId44"/>
    </p:embeddedFont>
    <p:embeddedFont>
      <p:font typeface="Archivo"/>
      <p:regular r:id="rId45"/>
      <p:bold r:id="rId46"/>
      <p:italic r:id="rId47"/>
      <p:boldItalic r:id="rId48"/>
    </p:embeddedFont>
    <p:embeddedFont>
      <p:font typeface="Archivo Narrow"/>
      <p:regular r:id="rId49"/>
      <p:bold r:id="rId50"/>
      <p:italic r:id="rId51"/>
      <p:boldItalic r:id="rId52"/>
    </p:embeddedFont>
    <p:embeddedFont>
      <p:font typeface="Montserrat SemiBold"/>
      <p:regular r:id="rId53"/>
      <p:bold r:id="rId54"/>
      <p:italic r:id="rId55"/>
      <p:boldItalic r:id="rId56"/>
    </p:embeddedFont>
    <p:embeddedFont>
      <p:font typeface="Roboto"/>
      <p:regular r:id="rId57"/>
      <p:bold r:id="rId58"/>
      <p:italic r:id="rId59"/>
      <p:boldItalic r:id="rId60"/>
    </p:embeddedFont>
    <p:embeddedFont>
      <p:font typeface="Playfair Display"/>
      <p:regular r:id="rId61"/>
      <p:bold r:id="rId62"/>
      <p:italic r:id="rId63"/>
      <p:boldItalic r:id="rId64"/>
    </p:embeddedFont>
    <p:embeddedFont>
      <p:font typeface="Montserrat"/>
      <p:regular r:id="rId65"/>
      <p:bold r:id="rId66"/>
      <p:italic r:id="rId67"/>
      <p:boldItalic r:id="rId68"/>
    </p:embeddedFont>
    <p:embeddedFont>
      <p:font typeface="Montserrat Medium"/>
      <p:regular r:id="rId69"/>
      <p:bold r:id="rId70"/>
      <p:italic r:id="rId71"/>
      <p:boldItalic r:id="rId72"/>
    </p:embeddedFont>
    <p:embeddedFont>
      <p:font typeface="Tahoma"/>
      <p:regular r:id="rId73"/>
      <p:bold r:id="rId74"/>
    </p:embeddedFont>
    <p:embeddedFont>
      <p:font typeface="Fira Sans Condensed"/>
      <p:regular r:id="rId75"/>
      <p:bold r:id="rId76"/>
      <p:italic r:id="rId77"/>
      <p:boldItalic r:id="rId78"/>
    </p:embeddedFont>
    <p:embeddedFont>
      <p:font typeface="Oswald"/>
      <p:regular r:id="rId79"/>
      <p:bold r:id="rId8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81" roundtripDataSignature="AMtx7mib7a3Gk4B7QFzyw6A0F+S+A6nj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8553F2F-8362-41A3-AF22-AE5EB882BAD8}">
  <a:tblStyle styleId="{88553F2F-8362-41A3-AF22-AE5EB882BAD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EBGaramond-boldItalic.fntdata"/><Relationship Id="rId42" Type="http://schemas.openxmlformats.org/officeDocument/2006/relationships/font" Target="fonts/MontserratLight-bold.fntdata"/><Relationship Id="rId41" Type="http://schemas.openxmlformats.org/officeDocument/2006/relationships/font" Target="fonts/MontserratLight-regular.fntdata"/><Relationship Id="rId44" Type="http://schemas.openxmlformats.org/officeDocument/2006/relationships/font" Target="fonts/MontserratLight-boldItalic.fntdata"/><Relationship Id="rId43" Type="http://schemas.openxmlformats.org/officeDocument/2006/relationships/font" Target="fonts/MontserratLight-italic.fntdata"/><Relationship Id="rId46" Type="http://schemas.openxmlformats.org/officeDocument/2006/relationships/font" Target="fonts/Archivo-bold.fntdata"/><Relationship Id="rId45" Type="http://schemas.openxmlformats.org/officeDocument/2006/relationships/font" Target="fonts/Archivo-regular.fntdata"/><Relationship Id="rId80" Type="http://schemas.openxmlformats.org/officeDocument/2006/relationships/font" Target="fonts/Oswald-bold.fntdata"/><Relationship Id="rId81" Type="http://customschemas.google.com/relationships/presentationmetadata" Target="metadata"/><Relationship Id="rId1" Type="http://schemas.openxmlformats.org/officeDocument/2006/relationships/theme" Target="theme/theme5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notesMaster" Target="notesMasters/notesMaster1.xml"/><Relationship Id="rId48" Type="http://schemas.openxmlformats.org/officeDocument/2006/relationships/font" Target="fonts/Archivo-boldItalic.fntdata"/><Relationship Id="rId47" Type="http://schemas.openxmlformats.org/officeDocument/2006/relationships/font" Target="fonts/Archivo-italic.fntdata"/><Relationship Id="rId49" Type="http://schemas.openxmlformats.org/officeDocument/2006/relationships/font" Target="fonts/ArchivoNarrow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73" Type="http://schemas.openxmlformats.org/officeDocument/2006/relationships/font" Target="fonts/Tahoma-regular.fntdata"/><Relationship Id="rId72" Type="http://schemas.openxmlformats.org/officeDocument/2006/relationships/font" Target="fonts/MontserratMedium-boldItalic.fntdata"/><Relationship Id="rId31" Type="http://schemas.openxmlformats.org/officeDocument/2006/relationships/slide" Target="slides/slide22.xml"/><Relationship Id="rId75" Type="http://schemas.openxmlformats.org/officeDocument/2006/relationships/font" Target="fonts/FiraSansCondensed-regular.fntdata"/><Relationship Id="rId30" Type="http://schemas.openxmlformats.org/officeDocument/2006/relationships/slide" Target="slides/slide21.xml"/><Relationship Id="rId74" Type="http://schemas.openxmlformats.org/officeDocument/2006/relationships/font" Target="fonts/Tahoma-bold.fntdata"/><Relationship Id="rId33" Type="http://schemas.openxmlformats.org/officeDocument/2006/relationships/slide" Target="slides/slide24.xml"/><Relationship Id="rId77" Type="http://schemas.openxmlformats.org/officeDocument/2006/relationships/font" Target="fonts/FiraSansCondensed-italic.fntdata"/><Relationship Id="rId32" Type="http://schemas.openxmlformats.org/officeDocument/2006/relationships/slide" Target="slides/slide23.xml"/><Relationship Id="rId76" Type="http://schemas.openxmlformats.org/officeDocument/2006/relationships/font" Target="fonts/FiraSansCondensed-bold.fntdata"/><Relationship Id="rId35" Type="http://schemas.openxmlformats.org/officeDocument/2006/relationships/slide" Target="slides/slide26.xml"/><Relationship Id="rId79" Type="http://schemas.openxmlformats.org/officeDocument/2006/relationships/font" Target="fonts/Oswald-regular.fntdata"/><Relationship Id="rId34" Type="http://schemas.openxmlformats.org/officeDocument/2006/relationships/slide" Target="slides/slide25.xml"/><Relationship Id="rId78" Type="http://schemas.openxmlformats.org/officeDocument/2006/relationships/font" Target="fonts/FiraSansCondensed-boldItalic.fntdata"/><Relationship Id="rId71" Type="http://schemas.openxmlformats.org/officeDocument/2006/relationships/font" Target="fonts/MontserratMedium-italic.fntdata"/><Relationship Id="rId70" Type="http://schemas.openxmlformats.org/officeDocument/2006/relationships/font" Target="fonts/MontserratMedium-bold.fntdata"/><Relationship Id="rId37" Type="http://schemas.openxmlformats.org/officeDocument/2006/relationships/font" Target="fonts/EBGaramond-regular.fntdata"/><Relationship Id="rId36" Type="http://schemas.openxmlformats.org/officeDocument/2006/relationships/slide" Target="slides/slide27.xml"/><Relationship Id="rId39" Type="http://schemas.openxmlformats.org/officeDocument/2006/relationships/font" Target="fonts/EBGaramond-italic.fntdata"/><Relationship Id="rId38" Type="http://schemas.openxmlformats.org/officeDocument/2006/relationships/font" Target="fonts/EBGaramond-bold.fntdata"/><Relationship Id="rId62" Type="http://schemas.openxmlformats.org/officeDocument/2006/relationships/font" Target="fonts/PlayfairDisplay-bold.fntdata"/><Relationship Id="rId61" Type="http://schemas.openxmlformats.org/officeDocument/2006/relationships/font" Target="fonts/PlayfairDisplay-regular.fntdata"/><Relationship Id="rId20" Type="http://schemas.openxmlformats.org/officeDocument/2006/relationships/slide" Target="slides/slide11.xml"/><Relationship Id="rId64" Type="http://schemas.openxmlformats.org/officeDocument/2006/relationships/font" Target="fonts/PlayfairDisplay-boldItalic.fntdata"/><Relationship Id="rId63" Type="http://schemas.openxmlformats.org/officeDocument/2006/relationships/font" Target="fonts/PlayfairDisplay-italic.fntdata"/><Relationship Id="rId22" Type="http://schemas.openxmlformats.org/officeDocument/2006/relationships/slide" Target="slides/slide13.xml"/><Relationship Id="rId66" Type="http://schemas.openxmlformats.org/officeDocument/2006/relationships/font" Target="fonts/Montserrat-bold.fntdata"/><Relationship Id="rId21" Type="http://schemas.openxmlformats.org/officeDocument/2006/relationships/slide" Target="slides/slide12.xml"/><Relationship Id="rId65" Type="http://schemas.openxmlformats.org/officeDocument/2006/relationships/font" Target="fonts/Montserrat-regular.fntdata"/><Relationship Id="rId24" Type="http://schemas.openxmlformats.org/officeDocument/2006/relationships/slide" Target="slides/slide15.xml"/><Relationship Id="rId68" Type="http://schemas.openxmlformats.org/officeDocument/2006/relationships/font" Target="fonts/Montserrat-boldItalic.fntdata"/><Relationship Id="rId23" Type="http://schemas.openxmlformats.org/officeDocument/2006/relationships/slide" Target="slides/slide14.xml"/><Relationship Id="rId67" Type="http://schemas.openxmlformats.org/officeDocument/2006/relationships/font" Target="fonts/Montserrat-italic.fntdata"/><Relationship Id="rId60" Type="http://schemas.openxmlformats.org/officeDocument/2006/relationships/font" Target="fonts/Roboto-boldItalic.fntdata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69" Type="http://schemas.openxmlformats.org/officeDocument/2006/relationships/font" Target="fonts/MontserratMedium-regular.fntdata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9" Type="http://schemas.openxmlformats.org/officeDocument/2006/relationships/slide" Target="slides/slide20.xml"/><Relationship Id="rId51" Type="http://schemas.openxmlformats.org/officeDocument/2006/relationships/font" Target="fonts/ArchivoNarrow-italic.fntdata"/><Relationship Id="rId50" Type="http://schemas.openxmlformats.org/officeDocument/2006/relationships/font" Target="fonts/ArchivoNarrow-bold.fntdata"/><Relationship Id="rId53" Type="http://schemas.openxmlformats.org/officeDocument/2006/relationships/font" Target="fonts/MontserratSemiBold-regular.fntdata"/><Relationship Id="rId52" Type="http://schemas.openxmlformats.org/officeDocument/2006/relationships/font" Target="fonts/ArchivoNarrow-boldItalic.fntdata"/><Relationship Id="rId11" Type="http://schemas.openxmlformats.org/officeDocument/2006/relationships/slide" Target="slides/slide2.xml"/><Relationship Id="rId55" Type="http://schemas.openxmlformats.org/officeDocument/2006/relationships/font" Target="fonts/MontserratSemiBold-italic.fntdata"/><Relationship Id="rId10" Type="http://schemas.openxmlformats.org/officeDocument/2006/relationships/slide" Target="slides/slide1.xml"/><Relationship Id="rId54" Type="http://schemas.openxmlformats.org/officeDocument/2006/relationships/font" Target="fonts/MontserratSemiBold-bold.fntdata"/><Relationship Id="rId13" Type="http://schemas.openxmlformats.org/officeDocument/2006/relationships/slide" Target="slides/slide4.xml"/><Relationship Id="rId57" Type="http://schemas.openxmlformats.org/officeDocument/2006/relationships/font" Target="fonts/Roboto-regular.fntdata"/><Relationship Id="rId12" Type="http://schemas.openxmlformats.org/officeDocument/2006/relationships/slide" Target="slides/slide3.xml"/><Relationship Id="rId56" Type="http://schemas.openxmlformats.org/officeDocument/2006/relationships/font" Target="fonts/MontserratSemiBold-boldItalic.fntdata"/><Relationship Id="rId15" Type="http://schemas.openxmlformats.org/officeDocument/2006/relationships/slide" Target="slides/slide6.xml"/><Relationship Id="rId59" Type="http://schemas.openxmlformats.org/officeDocument/2006/relationships/font" Target="fonts/Roboto-italic.fntdata"/><Relationship Id="rId14" Type="http://schemas.openxmlformats.org/officeDocument/2006/relationships/slide" Target="slides/slide5.xml"/><Relationship Id="rId58" Type="http://schemas.openxmlformats.org/officeDocument/2006/relationships/font" Target="fonts/Roboto-bold.fntdata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d1c4010b94_2_1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9" name="Google Shape;579;gd1c4010b94_2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8" name="Google Shape;5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Superintendent, Ken</a:t>
            </a:r>
            <a:endParaRPr/>
          </a:p>
        </p:txBody>
      </p:sp>
      <p:sp>
        <p:nvSpPr>
          <p:cNvPr id="589" name="Google Shape;589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chivo Narrow"/>
                <a:ea typeface="Archivo Narrow"/>
                <a:cs typeface="Archivo Narrow"/>
                <a:sym typeface="Archivo Narrow"/>
              </a:rPr>
              <a:t>Ken</a:t>
            </a:r>
            <a:endParaRPr sz="1100"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600" name="Google Shape;60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Staff</a:t>
            </a:r>
            <a:endParaRPr/>
          </a:p>
        </p:txBody>
      </p:sp>
      <p:sp>
        <p:nvSpPr>
          <p:cNvPr id="611" name="Google Shape;61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12e6f568e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Ken</a:t>
            </a:r>
            <a:endParaRPr/>
          </a:p>
        </p:txBody>
      </p:sp>
      <p:sp>
        <p:nvSpPr>
          <p:cNvPr id="623" name="Google Shape;623;g212e6f568e3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110cd15625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4" name="Google Shape;634;g110cd15625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LRP Presenters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5" name="Google Shape;635;g110cd156255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10f3acc299d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6" name="Google Shape;646;g10f3acc29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Sheri</a:t>
            </a:r>
            <a:endParaRPr/>
          </a:p>
        </p:txBody>
      </p:sp>
      <p:sp>
        <p:nvSpPr>
          <p:cNvPr id="647" name="Google Shape;647;g10f3acc299d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209cdae95b9_1_823:notes"/>
          <p:cNvSpPr txBox="1"/>
          <p:nvPr>
            <p:ph idx="1" type="body"/>
          </p:nvPr>
        </p:nvSpPr>
        <p:spPr>
          <a:xfrm>
            <a:off x="686106" y="4343711"/>
            <a:ext cx="5485800" cy="411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g209cdae95b9_1_823:notes"/>
          <p:cNvSpPr/>
          <p:nvPr>
            <p:ph idx="2" type="sldImg"/>
          </p:nvPr>
        </p:nvSpPr>
        <p:spPr>
          <a:xfrm>
            <a:off x="428625" y="686405"/>
            <a:ext cx="6000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209cdae95b9_1_828:notes"/>
          <p:cNvSpPr txBox="1"/>
          <p:nvPr>
            <p:ph idx="1" type="body"/>
          </p:nvPr>
        </p:nvSpPr>
        <p:spPr>
          <a:xfrm>
            <a:off x="686106" y="4343711"/>
            <a:ext cx="5485800" cy="411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g209cdae95b9_1_828:notes"/>
          <p:cNvSpPr/>
          <p:nvPr>
            <p:ph idx="2" type="sldImg"/>
          </p:nvPr>
        </p:nvSpPr>
        <p:spPr>
          <a:xfrm>
            <a:off x="428625" y="686405"/>
            <a:ext cx="6000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209cdae95b9_1_836:notes"/>
          <p:cNvSpPr txBox="1"/>
          <p:nvPr>
            <p:ph idx="1" type="body"/>
          </p:nvPr>
        </p:nvSpPr>
        <p:spPr>
          <a:xfrm>
            <a:off x="686106" y="4343711"/>
            <a:ext cx="5485800" cy="411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g209cdae95b9_1_836:notes"/>
          <p:cNvSpPr/>
          <p:nvPr>
            <p:ph idx="2" type="sldImg"/>
          </p:nvPr>
        </p:nvSpPr>
        <p:spPr>
          <a:xfrm>
            <a:off x="428625" y="686405"/>
            <a:ext cx="6000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209cdae95b9_1_842:notes"/>
          <p:cNvSpPr txBox="1"/>
          <p:nvPr>
            <p:ph idx="1" type="body"/>
          </p:nvPr>
        </p:nvSpPr>
        <p:spPr>
          <a:xfrm>
            <a:off x="686106" y="4343711"/>
            <a:ext cx="5485800" cy="411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g209cdae95b9_1_842:notes"/>
          <p:cNvSpPr/>
          <p:nvPr>
            <p:ph idx="2" type="sldImg"/>
          </p:nvPr>
        </p:nvSpPr>
        <p:spPr>
          <a:xfrm>
            <a:off x="428625" y="686405"/>
            <a:ext cx="6000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209cdae95b9_1_848:notes"/>
          <p:cNvSpPr txBox="1"/>
          <p:nvPr>
            <p:ph idx="1" type="body"/>
          </p:nvPr>
        </p:nvSpPr>
        <p:spPr>
          <a:xfrm>
            <a:off x="686106" y="4343711"/>
            <a:ext cx="5485800" cy="411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g209cdae95b9_1_848:notes"/>
          <p:cNvSpPr/>
          <p:nvPr>
            <p:ph idx="2" type="sldImg"/>
          </p:nvPr>
        </p:nvSpPr>
        <p:spPr>
          <a:xfrm>
            <a:off x="428625" y="686405"/>
            <a:ext cx="6000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209cdae95b9_1_854:notes"/>
          <p:cNvSpPr txBox="1"/>
          <p:nvPr>
            <p:ph idx="1" type="body"/>
          </p:nvPr>
        </p:nvSpPr>
        <p:spPr>
          <a:xfrm>
            <a:off x="686106" y="4343711"/>
            <a:ext cx="5485800" cy="411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g209cdae95b9_1_854:notes"/>
          <p:cNvSpPr/>
          <p:nvPr>
            <p:ph idx="2" type="sldImg"/>
          </p:nvPr>
        </p:nvSpPr>
        <p:spPr>
          <a:xfrm>
            <a:off x="428625" y="686405"/>
            <a:ext cx="6000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209cdae95b9_1_860:notes"/>
          <p:cNvSpPr txBox="1"/>
          <p:nvPr>
            <p:ph idx="1" type="body"/>
          </p:nvPr>
        </p:nvSpPr>
        <p:spPr>
          <a:xfrm>
            <a:off x="686106" y="4343711"/>
            <a:ext cx="5485800" cy="411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g209cdae95b9_1_860:notes"/>
          <p:cNvSpPr/>
          <p:nvPr>
            <p:ph idx="2" type="sldImg"/>
          </p:nvPr>
        </p:nvSpPr>
        <p:spPr>
          <a:xfrm>
            <a:off x="428625" y="686405"/>
            <a:ext cx="6000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09cdae95b9_1_866:notes"/>
          <p:cNvSpPr txBox="1"/>
          <p:nvPr>
            <p:ph idx="1" type="body"/>
          </p:nvPr>
        </p:nvSpPr>
        <p:spPr>
          <a:xfrm>
            <a:off x="686106" y="4343711"/>
            <a:ext cx="5485800" cy="411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g209cdae95b9_1_866:notes"/>
          <p:cNvSpPr/>
          <p:nvPr>
            <p:ph idx="2" type="sldImg"/>
          </p:nvPr>
        </p:nvSpPr>
        <p:spPr>
          <a:xfrm>
            <a:off x="428625" y="686405"/>
            <a:ext cx="6000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209cdae95b9_1_873:notes"/>
          <p:cNvSpPr txBox="1"/>
          <p:nvPr>
            <p:ph idx="1" type="body"/>
          </p:nvPr>
        </p:nvSpPr>
        <p:spPr>
          <a:xfrm>
            <a:off x="686106" y="4343711"/>
            <a:ext cx="5485800" cy="411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g209cdae95b9_1_873:notes"/>
          <p:cNvSpPr/>
          <p:nvPr>
            <p:ph idx="2" type="sldImg"/>
          </p:nvPr>
        </p:nvSpPr>
        <p:spPr>
          <a:xfrm>
            <a:off x="428625" y="686405"/>
            <a:ext cx="6000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209cdae95b9_1_879:notes"/>
          <p:cNvSpPr txBox="1"/>
          <p:nvPr>
            <p:ph idx="1" type="body"/>
          </p:nvPr>
        </p:nvSpPr>
        <p:spPr>
          <a:xfrm>
            <a:off x="686106" y="4343711"/>
            <a:ext cx="5485800" cy="411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g209cdae95b9_1_879:notes"/>
          <p:cNvSpPr/>
          <p:nvPr>
            <p:ph idx="2" type="sldImg"/>
          </p:nvPr>
        </p:nvSpPr>
        <p:spPr>
          <a:xfrm>
            <a:off x="428625" y="686405"/>
            <a:ext cx="6000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209cdae95b9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75" lIns="91275" spcFirstLastPara="1" rIns="91275" wrap="square" tIns="91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30" name="Google Shape;730;g209cdae95b9_1_1:notes"/>
          <p:cNvSpPr/>
          <p:nvPr>
            <p:ph idx="2" type="sldImg"/>
          </p:nvPr>
        </p:nvSpPr>
        <p:spPr>
          <a:xfrm>
            <a:off x="398397" y="686112"/>
            <a:ext cx="6061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209cdae95b9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75" lIns="91275" spcFirstLastPara="1" rIns="91275" wrap="square" tIns="91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1" name="Google Shape;741;g209cdae95b9_1_7:notes"/>
          <p:cNvSpPr/>
          <p:nvPr>
            <p:ph idx="2" type="sldImg"/>
          </p:nvPr>
        </p:nvSpPr>
        <p:spPr>
          <a:xfrm>
            <a:off x="398397" y="686112"/>
            <a:ext cx="6061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209cdae95b9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75" lIns="91275" spcFirstLastPara="1" rIns="91275" wrap="square" tIns="91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dk1"/>
                </a:solidFill>
              </a:rPr>
              <a:t>Info from last year explaining how we were in compliance.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Criteria to spend each one of the PICs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52" name="Google Shape;752;g209cdae95b9_1_13:notes"/>
          <p:cNvSpPr/>
          <p:nvPr>
            <p:ph idx="2" type="sldImg"/>
          </p:nvPr>
        </p:nvSpPr>
        <p:spPr>
          <a:xfrm>
            <a:off x="398397" y="686112"/>
            <a:ext cx="6061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209cdae95b9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75" lIns="91275" spcFirstLastPara="1" rIns="91275" wrap="square" tIns="91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3" name="Google Shape;763;g209cdae95b9_1_19:notes"/>
          <p:cNvSpPr/>
          <p:nvPr>
            <p:ph idx="2" type="sldImg"/>
          </p:nvPr>
        </p:nvSpPr>
        <p:spPr>
          <a:xfrm>
            <a:off x="398397" y="686112"/>
            <a:ext cx="6061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209cdae95b9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75" lIns="91275" spcFirstLastPara="1" rIns="91275" wrap="square" tIns="91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74" name="Google Shape;774;g209cdae95b9_1_25:notes"/>
          <p:cNvSpPr/>
          <p:nvPr>
            <p:ph idx="2" type="sldImg"/>
          </p:nvPr>
        </p:nvSpPr>
        <p:spPr>
          <a:xfrm>
            <a:off x="398397" y="686112"/>
            <a:ext cx="6061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21090721cb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Ken</a:t>
            </a:r>
            <a:endParaRPr/>
          </a:p>
        </p:txBody>
      </p:sp>
      <p:sp>
        <p:nvSpPr>
          <p:cNvPr id="787" name="Google Shape;787;g21090721cb3_0_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21090721cb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Ken</a:t>
            </a:r>
            <a:endParaRPr/>
          </a:p>
        </p:txBody>
      </p:sp>
      <p:sp>
        <p:nvSpPr>
          <p:cNvPr id="798" name="Google Shape;798;g21090721cb3_0_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21090721cb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Ken</a:t>
            </a:r>
            <a:endParaRPr/>
          </a:p>
        </p:txBody>
      </p:sp>
      <p:sp>
        <p:nvSpPr>
          <p:cNvPr id="809" name="Google Shape;809;g21090721cb3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d1c4010b94_2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0" name="Google Shape;820;gd1c4010b94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Sheri</a:t>
            </a:r>
            <a:endParaRPr/>
          </a:p>
        </p:txBody>
      </p:sp>
      <p:sp>
        <p:nvSpPr>
          <p:cNvPr id="821" name="Google Shape;821;gd1c4010b94_2_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Ken</a:t>
            </a:r>
            <a:endParaRPr/>
          </a:p>
        </p:txBody>
      </p:sp>
      <p:sp>
        <p:nvSpPr>
          <p:cNvPr id="833" name="Google Shape;833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6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6.png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l White Blank">
  <p:cSld name="MAIN_POINT"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d1c4010b94_2_23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d1c4010b94_2_171"/>
          <p:cNvSpPr/>
          <p:nvPr/>
        </p:nvSpPr>
        <p:spPr>
          <a:xfrm>
            <a:off x="-12" y="0"/>
            <a:ext cx="9143982" cy="4423140"/>
          </a:xfrm>
          <a:prstGeom prst="flowChartDocument">
            <a:avLst/>
          </a:prstGeom>
          <a:solidFill>
            <a:srgbClr val="0057B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gd1c4010b94_2_171"/>
          <p:cNvSpPr/>
          <p:nvPr/>
        </p:nvSpPr>
        <p:spPr>
          <a:xfrm rot="10800000">
            <a:off x="0" y="985475"/>
            <a:ext cx="9143982" cy="4423140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gd1c4010b94_2_171"/>
          <p:cNvSpPr/>
          <p:nvPr/>
        </p:nvSpPr>
        <p:spPr>
          <a:xfrm>
            <a:off x="25" y="786799"/>
            <a:ext cx="9143982" cy="4423140"/>
          </a:xfrm>
          <a:prstGeom prst="flowChartDocument">
            <a:avLst/>
          </a:prstGeom>
          <a:solidFill>
            <a:srgbClr val="9D22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gd1c4010b94_2_171"/>
          <p:cNvSpPr/>
          <p:nvPr/>
        </p:nvSpPr>
        <p:spPr>
          <a:xfrm>
            <a:off x="25" y="482000"/>
            <a:ext cx="9143982" cy="4423140"/>
          </a:xfrm>
          <a:prstGeom prst="flowChartDocumen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gd1c4010b94_2_17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gd1c4010b94_2_171"/>
          <p:cNvSpPr txBox="1"/>
          <p:nvPr>
            <p:ph idx="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gd1c4010b94_2_171"/>
          <p:cNvSpPr txBox="1"/>
          <p:nvPr>
            <p:ph type="title"/>
          </p:nvPr>
        </p:nvSpPr>
        <p:spPr>
          <a:xfrm>
            <a:off x="552750" y="292625"/>
            <a:ext cx="57525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chivo"/>
              <a:buNone/>
              <a:defRPr b="1" sz="50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23" name="Google Shape;23;gd1c4010b94_2_171"/>
          <p:cNvSpPr/>
          <p:nvPr/>
        </p:nvSpPr>
        <p:spPr>
          <a:xfrm>
            <a:off x="0" y="0"/>
            <a:ext cx="9143982" cy="4575528"/>
          </a:xfrm>
          <a:prstGeom prst="flowChartDocumen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2">
    <p:bg>
      <p:bgPr>
        <a:solidFill>
          <a:srgbClr val="FFFFFF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d1c4010b94_2_180"/>
          <p:cNvSpPr/>
          <p:nvPr/>
        </p:nvSpPr>
        <p:spPr>
          <a:xfrm rot="10800000">
            <a:off x="-7100" y="1385775"/>
            <a:ext cx="9158175" cy="4735025"/>
          </a:xfrm>
          <a:prstGeom prst="flowChartManualInput">
            <a:avLst/>
          </a:prstGeom>
          <a:solidFill>
            <a:srgbClr val="CB97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gd1c4010b94_2_180"/>
          <p:cNvSpPr/>
          <p:nvPr/>
        </p:nvSpPr>
        <p:spPr>
          <a:xfrm rot="10800000">
            <a:off x="-7100" y="576375"/>
            <a:ext cx="9158175" cy="4635800"/>
          </a:xfrm>
          <a:prstGeom prst="flowChartManualInput">
            <a:avLst/>
          </a:prstGeom>
          <a:solidFill>
            <a:srgbClr val="9D223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gd1c4010b94_2_180"/>
          <p:cNvSpPr/>
          <p:nvPr/>
        </p:nvSpPr>
        <p:spPr>
          <a:xfrm rot="10800000">
            <a:off x="0" y="253850"/>
            <a:ext cx="9158175" cy="4635800"/>
          </a:xfrm>
          <a:prstGeom prst="flowChartManualInput">
            <a:avLst/>
          </a:prstGeom>
          <a:solidFill>
            <a:srgbClr val="0057B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gd1c4010b94_2_180"/>
          <p:cNvSpPr/>
          <p:nvPr/>
        </p:nvSpPr>
        <p:spPr>
          <a:xfrm rot="10800000">
            <a:off x="0" y="0"/>
            <a:ext cx="9158175" cy="4635800"/>
          </a:xfrm>
          <a:prstGeom prst="flowChartManualInpu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d1c4010b94_2_18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gd1c4010b94_2_180"/>
          <p:cNvSpPr txBox="1"/>
          <p:nvPr>
            <p:ph idx="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gd1c4010b94_2_180"/>
          <p:cNvSpPr txBox="1"/>
          <p:nvPr>
            <p:ph type="title"/>
          </p:nvPr>
        </p:nvSpPr>
        <p:spPr>
          <a:xfrm>
            <a:off x="552750" y="292625"/>
            <a:ext cx="57525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chivo"/>
              <a:buNone/>
              <a:defRPr b="1" sz="50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bg>
      <p:bgPr>
        <a:solidFill>
          <a:srgbClr val="FFFFFF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d1c4010b94_2_188"/>
          <p:cNvSpPr/>
          <p:nvPr/>
        </p:nvSpPr>
        <p:spPr>
          <a:xfrm>
            <a:off x="-12" y="0"/>
            <a:ext cx="9143982" cy="4423140"/>
          </a:xfrm>
          <a:prstGeom prst="flowChartDocument">
            <a:avLst/>
          </a:prstGeom>
          <a:solidFill>
            <a:srgbClr val="0057B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gd1c4010b94_2_188"/>
          <p:cNvSpPr/>
          <p:nvPr/>
        </p:nvSpPr>
        <p:spPr>
          <a:xfrm rot="10800000">
            <a:off x="0" y="985475"/>
            <a:ext cx="9143982" cy="4423140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gd1c4010b94_2_188"/>
          <p:cNvSpPr/>
          <p:nvPr/>
        </p:nvSpPr>
        <p:spPr>
          <a:xfrm>
            <a:off x="25" y="786799"/>
            <a:ext cx="9143982" cy="4423140"/>
          </a:xfrm>
          <a:prstGeom prst="flowChartDocument">
            <a:avLst/>
          </a:prstGeom>
          <a:solidFill>
            <a:srgbClr val="9D22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gd1c4010b94_2_188"/>
          <p:cNvSpPr/>
          <p:nvPr/>
        </p:nvSpPr>
        <p:spPr>
          <a:xfrm>
            <a:off x="25" y="482000"/>
            <a:ext cx="9143982" cy="4423140"/>
          </a:xfrm>
          <a:prstGeom prst="flowChartDocumen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gd1c4010b94_2_18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gd1c4010b94_2_188"/>
          <p:cNvSpPr txBox="1"/>
          <p:nvPr>
            <p:ph idx="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gd1c4010b94_2_188"/>
          <p:cNvSpPr txBox="1"/>
          <p:nvPr>
            <p:ph type="title"/>
          </p:nvPr>
        </p:nvSpPr>
        <p:spPr>
          <a:xfrm>
            <a:off x="552750" y="292625"/>
            <a:ext cx="57525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chivo"/>
              <a:buNone/>
              <a:defRPr b="1" sz="50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1" type="secHead">
  <p:cSld name="SECTION_HEADER">
    <p:bg>
      <p:bgPr>
        <a:solidFill>
          <a:srgbClr val="FFFFFF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d1c4010b94_2_196"/>
          <p:cNvSpPr/>
          <p:nvPr/>
        </p:nvSpPr>
        <p:spPr>
          <a:xfrm>
            <a:off x="0" y="0"/>
            <a:ext cx="9144000" cy="5143500"/>
          </a:xfrm>
          <a:prstGeom prst="homePlate">
            <a:avLst>
              <a:gd fmla="val 0" name="adj"/>
            </a:avLst>
          </a:prstGeom>
          <a:solidFill>
            <a:srgbClr val="0057B8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gd1c4010b94_2_196"/>
          <p:cNvSpPr/>
          <p:nvPr/>
        </p:nvSpPr>
        <p:spPr>
          <a:xfrm>
            <a:off x="0" y="89750"/>
            <a:ext cx="9144000" cy="207600"/>
          </a:xfrm>
          <a:prstGeom prst="homePlate">
            <a:avLst>
              <a:gd fmla="val 0" name="adj"/>
            </a:avLst>
          </a:prstGeom>
          <a:solidFill>
            <a:srgbClr val="CB9700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gd1c4010b94_2_196"/>
          <p:cNvSpPr/>
          <p:nvPr/>
        </p:nvSpPr>
        <p:spPr>
          <a:xfrm>
            <a:off x="0" y="445200"/>
            <a:ext cx="9144000" cy="4253100"/>
          </a:xfrm>
          <a:prstGeom prst="rect">
            <a:avLst/>
          </a:prstGeom>
          <a:solidFill>
            <a:srgbClr val="9D2235"/>
          </a:solidFill>
          <a:ln cap="flat" cmpd="sng" w="9525">
            <a:solidFill>
              <a:srgbClr val="9D22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gd1c4010b94_2_19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" name="Google Shape;45;gd1c4010b94_2_196"/>
          <p:cNvSpPr txBox="1"/>
          <p:nvPr>
            <p:ph type="title"/>
          </p:nvPr>
        </p:nvSpPr>
        <p:spPr>
          <a:xfrm>
            <a:off x="552725" y="1699525"/>
            <a:ext cx="50166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chivo"/>
              <a:buNone/>
              <a:defRPr b="1" sz="4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6" name="Google Shape;46;gd1c4010b94_2_196"/>
          <p:cNvSpPr txBox="1"/>
          <p:nvPr>
            <p:ph idx="2" type="title"/>
          </p:nvPr>
        </p:nvSpPr>
        <p:spPr>
          <a:xfrm>
            <a:off x="433025" y="4028400"/>
            <a:ext cx="650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7" name="Google Shape;47;gd1c4010b94_2_196"/>
          <p:cNvSpPr/>
          <p:nvPr/>
        </p:nvSpPr>
        <p:spPr>
          <a:xfrm>
            <a:off x="0" y="4781750"/>
            <a:ext cx="9144000" cy="207600"/>
          </a:xfrm>
          <a:prstGeom prst="homePlate">
            <a:avLst>
              <a:gd fmla="val 0" name="adj"/>
            </a:avLst>
          </a:prstGeom>
          <a:solidFill>
            <a:srgbClr val="CB9700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solid Blue" type="tx">
  <p:cSld name="TITLE_AND_BOD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d1c4010b94_2_204"/>
          <p:cNvSpPr/>
          <p:nvPr/>
        </p:nvSpPr>
        <p:spPr>
          <a:xfrm>
            <a:off x="-20825" y="-10700"/>
            <a:ext cx="9164700" cy="5154300"/>
          </a:xfrm>
          <a:prstGeom prst="rec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gd1c4010b94_2_204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chivo"/>
              <a:buNone/>
              <a:defRPr b="1" sz="32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51" name="Google Shape;51;gd1c4010b94_2_20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chivo Narrow"/>
              <a:buChar char="●"/>
              <a:defRPr sz="20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429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chivo Narrow"/>
              <a:buChar char="➤"/>
              <a:defRPr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chivo Narrow"/>
              <a:buChar char="➢"/>
              <a:defRPr sz="16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●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○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■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●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○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Archivo Narrow"/>
              <a:buChar char="■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  <p:sp>
        <p:nvSpPr>
          <p:cNvPr id="52" name="Google Shape;52;gd1c4010b94_2_20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d1c4010b94_2_209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rgbClr val="0057B8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gd1c4010b94_2_209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 sz="3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6" name="Google Shape;56;gd1c4010b94_2_209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302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➤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➢"/>
              <a:defRPr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  <p:sp>
        <p:nvSpPr>
          <p:cNvPr id="57" name="Google Shape;57;gd1c4010b94_2_20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" name="Google Shape;58;gd1c4010b94_2_209"/>
          <p:cNvSpPr txBox="1"/>
          <p:nvPr>
            <p:ph idx="2" type="body"/>
          </p:nvPr>
        </p:nvSpPr>
        <p:spPr>
          <a:xfrm>
            <a:off x="4573300" y="12340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302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➤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➢"/>
              <a:defRPr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- blue bar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d1c4010b94_2_215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rgbClr val="0057B8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gd1c4010b94_2_215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 sz="3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2" name="Google Shape;62;gd1c4010b94_2_21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red bar">
  <p:cSld name="ONE_COLUM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d1c4010b94_2_219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rgbClr val="9D2235"/>
          </a:solidFill>
          <a:ln cap="flat" cmpd="sng" w="9525">
            <a:solidFill>
              <a:srgbClr val="9D22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gd1c4010b94_2_219"/>
          <p:cNvSpPr txBox="1"/>
          <p:nvPr>
            <p:ph type="title"/>
          </p:nvPr>
        </p:nvSpPr>
        <p:spPr>
          <a:xfrm>
            <a:off x="678725" y="98700"/>
            <a:ext cx="69492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 sz="3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" name="Google Shape;66;gd1c4010b94_2_21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" name="Google Shape;67;gd1c4010b94_2_219"/>
          <p:cNvSpPr txBox="1"/>
          <p:nvPr>
            <p:ph idx="1" type="body"/>
          </p:nvPr>
        </p:nvSpPr>
        <p:spPr>
          <a:xfrm>
            <a:off x="678725" y="1186175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chivo Narrow"/>
              <a:buChar char="●"/>
              <a:defRPr sz="24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55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chivo Narrow"/>
              <a:buChar char="➤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429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➢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302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●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blue bar 1">
  <p:cSld name="ONE_COLUMN_TEXT_1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d1c4010b94_2_224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gd1c4010b94_2_224"/>
          <p:cNvSpPr txBox="1"/>
          <p:nvPr>
            <p:ph type="title"/>
          </p:nvPr>
        </p:nvSpPr>
        <p:spPr>
          <a:xfrm>
            <a:off x="678725" y="98700"/>
            <a:ext cx="69492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 sz="3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" name="Google Shape;71;gd1c4010b94_2_22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gd1c4010b94_2_224"/>
          <p:cNvSpPr txBox="1"/>
          <p:nvPr>
            <p:ph idx="1" type="body"/>
          </p:nvPr>
        </p:nvSpPr>
        <p:spPr>
          <a:xfrm>
            <a:off x="678725" y="1186175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chivo Narrow"/>
              <a:buChar char="●"/>
              <a:defRPr sz="24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55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chivo Narrow"/>
              <a:buChar char="➤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429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➢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302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●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1">
  <p:cSld name="MAIN_POINT_1">
    <p:bg>
      <p:bgPr>
        <a:solidFill>
          <a:srgbClr val="9D2235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1c4010b94_2_229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chivo"/>
              <a:buNone/>
              <a:defRPr b="1" sz="5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5" name="Google Shape;75;gd1c4010b94_2_22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6" name="Google Shape;76;gd1c4010b94_2_229"/>
          <p:cNvSpPr txBox="1"/>
          <p:nvPr>
            <p:ph idx="2" type="title"/>
          </p:nvPr>
        </p:nvSpPr>
        <p:spPr>
          <a:xfrm>
            <a:off x="532375" y="3526750"/>
            <a:ext cx="650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2">
  <p:cSld name="MAIN_POINT_2">
    <p:bg>
      <p:bgPr>
        <a:solidFill>
          <a:srgbClr val="0057B8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d1c4010b94_2_235"/>
          <p:cNvSpPr txBox="1"/>
          <p:nvPr>
            <p:ph type="title"/>
          </p:nvPr>
        </p:nvSpPr>
        <p:spPr>
          <a:xfrm>
            <a:off x="458325" y="813575"/>
            <a:ext cx="5222700" cy="29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chivo"/>
              <a:buNone/>
              <a:defRPr b="1" sz="4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9" name="Google Shape;79;gd1c4010b94_2_23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" name="Google Shape;80;gd1c4010b94_2_235"/>
          <p:cNvSpPr txBox="1"/>
          <p:nvPr>
            <p:ph idx="2" type="title"/>
          </p:nvPr>
        </p:nvSpPr>
        <p:spPr>
          <a:xfrm>
            <a:off x="458325" y="3127775"/>
            <a:ext cx="650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chivo"/>
              <a:buNone/>
              <a:defRPr sz="34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d1c4010b94_2_239"/>
          <p:cNvSpPr/>
          <p:nvPr/>
        </p:nvSpPr>
        <p:spPr>
          <a:xfrm>
            <a:off x="-9900" y="-76200"/>
            <a:ext cx="9163800" cy="953100"/>
          </a:xfrm>
          <a:prstGeom prst="rec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gd1c4010b94_2_23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rchivo Narrow"/>
              <a:buNone/>
              <a:defRPr b="1" sz="40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4" name="Google Shape;84;gd1c4010b94_2_23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chivo Narrow"/>
              <a:buNone/>
              <a:defRPr sz="21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5" name="Google Shape;85;gd1c4010b94_2_239"/>
          <p:cNvSpPr txBox="1"/>
          <p:nvPr>
            <p:ph idx="2" type="body"/>
          </p:nvPr>
        </p:nvSpPr>
        <p:spPr>
          <a:xfrm>
            <a:off x="4907150" y="1202925"/>
            <a:ext cx="38694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Char char="●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429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➤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➢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■"/>
              <a:defRPr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chivo Narrow"/>
              <a:buChar char="■"/>
              <a:defRPr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  <p:sp>
        <p:nvSpPr>
          <p:cNvPr id="86" name="Google Shape;86;gd1c4010b94_2_23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d1c4010b94_2_245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gd1c4010b94_2_245"/>
          <p:cNvSpPr txBox="1"/>
          <p:nvPr>
            <p:ph idx="1" type="body"/>
          </p:nvPr>
        </p:nvSpPr>
        <p:spPr>
          <a:xfrm>
            <a:off x="521250" y="4083650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None/>
              <a:defRPr>
                <a:latin typeface="Archivo Narrow"/>
                <a:ea typeface="Archivo Narrow"/>
                <a:cs typeface="Archivo Narrow"/>
                <a:sym typeface="Archivo Narrow"/>
              </a:defRPr>
            </a:lvl1pPr>
          </a:lstStyle>
          <a:p/>
        </p:txBody>
      </p:sp>
      <p:sp>
        <p:nvSpPr>
          <p:cNvPr id="90" name="Google Shape;90;gd1c4010b94_2_24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d1c4010b94_2_249"/>
          <p:cNvSpPr txBox="1"/>
          <p:nvPr>
            <p:ph hasCustomPrompt="1" type="title"/>
          </p:nvPr>
        </p:nvSpPr>
        <p:spPr>
          <a:xfrm>
            <a:off x="426000" y="1082225"/>
            <a:ext cx="8520600" cy="214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Archivo"/>
              <a:buNone/>
              <a:defRPr b="1" sz="14000"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93" name="Google Shape;93;gd1c4010b94_2_249"/>
          <p:cNvSpPr txBox="1"/>
          <p:nvPr>
            <p:ph idx="1" type="body"/>
          </p:nvPr>
        </p:nvSpPr>
        <p:spPr>
          <a:xfrm>
            <a:off x="311700" y="3228425"/>
            <a:ext cx="8520600" cy="42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Char char="●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3655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700"/>
              <a:buFont typeface="Archivo Narrow"/>
              <a:buChar char="➤"/>
              <a:defRPr sz="17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➢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■"/>
              <a:defRPr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chivo Narrow"/>
              <a:buChar char="■"/>
              <a:defRPr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  <p:sp>
        <p:nvSpPr>
          <p:cNvPr id="94" name="Google Shape;94;gd1c4010b94_2_24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2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1c4010b94_2_25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97" name="Google Shape;97;gd1c4010b94_2_253"/>
          <p:cNvGrpSpPr/>
          <p:nvPr/>
        </p:nvGrpSpPr>
        <p:grpSpPr>
          <a:xfrm>
            <a:off x="-680620" y="0"/>
            <a:ext cx="9824620" cy="5384625"/>
            <a:chOff x="-220" y="0"/>
            <a:chExt cx="9824620" cy="5384625"/>
          </a:xfrm>
        </p:grpSpPr>
        <p:sp>
          <p:nvSpPr>
            <p:cNvPr id="98" name="Google Shape;98;gd1c4010b94_2_253"/>
            <p:cNvSpPr/>
            <p:nvPr/>
          </p:nvSpPr>
          <p:spPr>
            <a:xfrm>
              <a:off x="3938400" y="775725"/>
              <a:ext cx="5886000" cy="4608900"/>
            </a:xfrm>
            <a:prstGeom prst="triangle">
              <a:avLst>
                <a:gd fmla="val 100000" name="adj"/>
              </a:avLst>
            </a:prstGeom>
            <a:solidFill>
              <a:srgbClr val="CB9700"/>
            </a:solidFill>
            <a:ln cap="flat" cmpd="sng" w="9525">
              <a:solidFill>
                <a:srgbClr val="CB9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gd1c4010b94_2_253"/>
            <p:cNvSpPr/>
            <p:nvPr/>
          </p:nvSpPr>
          <p:spPr>
            <a:xfrm flipH="1" rot="361">
              <a:off x="50" y="76625"/>
              <a:ext cx="8574900" cy="5142600"/>
            </a:xfrm>
            <a:prstGeom prst="triangle">
              <a:avLst>
                <a:gd fmla="val 99821" name="adj"/>
              </a:avLst>
            </a:prstGeom>
            <a:solidFill>
              <a:srgbClr val="9D2235"/>
            </a:solidFill>
            <a:ln cap="flat" cmpd="sng" w="9525">
              <a:solidFill>
                <a:srgbClr val="9D223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gd1c4010b94_2_253"/>
            <p:cNvSpPr/>
            <p:nvPr/>
          </p:nvSpPr>
          <p:spPr>
            <a:xfrm>
              <a:off x="50" y="0"/>
              <a:ext cx="8916000" cy="3720000"/>
            </a:xfrm>
            <a:prstGeom prst="homePlate">
              <a:avLst>
                <a:gd fmla="val 84992" name="adj"/>
              </a:avLst>
            </a:prstGeom>
            <a:solidFill>
              <a:srgbClr val="0057B8"/>
            </a:solidFill>
            <a:ln cap="flat" cmpd="sng" w="9525">
              <a:solidFill>
                <a:srgbClr val="0057B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" name="Google Shape;101;gd1c4010b94_2_253"/>
          <p:cNvSpPr txBox="1"/>
          <p:nvPr>
            <p:ph type="title"/>
          </p:nvPr>
        </p:nvSpPr>
        <p:spPr>
          <a:xfrm>
            <a:off x="1632400" y="1297937"/>
            <a:ext cx="5618700" cy="30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chivo"/>
              <a:buNone/>
              <a:defRPr b="1" sz="48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02" name="Google Shape;102;gd1c4010b94_2_253"/>
          <p:cNvSpPr txBox="1"/>
          <p:nvPr>
            <p:ph idx="2" type="title"/>
          </p:nvPr>
        </p:nvSpPr>
        <p:spPr>
          <a:xfrm>
            <a:off x="393150" y="3869850"/>
            <a:ext cx="6500700" cy="8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blue horizontal bar" type="obj">
  <p:cSld name="OBJEC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1c4010b94_2_261"/>
          <p:cNvSpPr/>
          <p:nvPr/>
        </p:nvSpPr>
        <p:spPr>
          <a:xfrm>
            <a:off x="-9900" y="-51750"/>
            <a:ext cx="2405700" cy="5247000"/>
          </a:xfrm>
          <a:prstGeom prst="rect">
            <a:avLst/>
          </a:prstGeom>
          <a:solidFill>
            <a:srgbClr val="0057B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gd1c4010b94_2_261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6" name="Google Shape;106;gd1c4010b94_2_261"/>
          <p:cNvSpPr txBox="1"/>
          <p:nvPr>
            <p:ph idx="1" type="body"/>
          </p:nvPr>
        </p:nvSpPr>
        <p:spPr>
          <a:xfrm>
            <a:off x="2572050" y="527200"/>
            <a:ext cx="58782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indent="-3810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➤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indent="-3810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➢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indent="-3810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indent="-3810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indent="-3810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indent="-3810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indent="-3810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indent="-3810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07" name="Google Shape;107;gd1c4010b94_2_261"/>
          <p:cNvSpPr txBox="1"/>
          <p:nvPr>
            <p:ph type="title"/>
          </p:nvPr>
        </p:nvSpPr>
        <p:spPr>
          <a:xfrm>
            <a:off x="407400" y="620400"/>
            <a:ext cx="15711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half horizontal bar 1">
  <p:cSld name="OBJECT_3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1c4010b94_2_266"/>
          <p:cNvSpPr/>
          <p:nvPr/>
        </p:nvSpPr>
        <p:spPr>
          <a:xfrm>
            <a:off x="-9900" y="-51750"/>
            <a:ext cx="3667500" cy="5247000"/>
          </a:xfrm>
          <a:prstGeom prst="rect">
            <a:avLst/>
          </a:prstGeom>
          <a:solidFill>
            <a:srgbClr val="0057B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d1c4010b94_2_266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1" name="Google Shape;111;gd1c4010b94_2_266"/>
          <p:cNvSpPr txBox="1"/>
          <p:nvPr>
            <p:ph idx="1" type="body"/>
          </p:nvPr>
        </p:nvSpPr>
        <p:spPr>
          <a:xfrm>
            <a:off x="4111250" y="527200"/>
            <a:ext cx="45792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indent="-3810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➤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indent="-3810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➢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indent="-3810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indent="-3810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indent="-3810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indent="-3810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indent="-3810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indent="-3810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12" name="Google Shape;112;gd1c4010b94_2_266"/>
          <p:cNvSpPr txBox="1"/>
          <p:nvPr>
            <p:ph type="title"/>
          </p:nvPr>
        </p:nvSpPr>
        <p:spPr>
          <a:xfrm>
            <a:off x="407400" y="620400"/>
            <a:ext cx="27114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half horizontal bar 1 1">
  <p:cSld name="OBJECT_3_1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d1c4010b94_2_271"/>
          <p:cNvSpPr/>
          <p:nvPr/>
        </p:nvSpPr>
        <p:spPr>
          <a:xfrm rot="-5400000">
            <a:off x="-817063" y="941425"/>
            <a:ext cx="5160325" cy="3260650"/>
          </a:xfrm>
          <a:prstGeom prst="flowChartOffpageConnector">
            <a:avLst/>
          </a:prstGeom>
          <a:solidFill>
            <a:srgbClr val="CB9700"/>
          </a:solidFill>
          <a:ln cap="flat" cmpd="sng" w="9525">
            <a:solidFill>
              <a:srgbClr val="CB9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d1c4010b94_2_271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6" name="Google Shape;116;gd1c4010b94_2_271"/>
          <p:cNvSpPr txBox="1"/>
          <p:nvPr>
            <p:ph idx="1" type="body"/>
          </p:nvPr>
        </p:nvSpPr>
        <p:spPr>
          <a:xfrm>
            <a:off x="4111250" y="1842975"/>
            <a:ext cx="4579200" cy="20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indent="-3810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➤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indent="-3810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➢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indent="-3810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indent="-3810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indent="-3810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indent="-3810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indent="-3810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indent="-3810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17" name="Google Shape;117;gd1c4010b94_2_271"/>
          <p:cNvSpPr txBox="1"/>
          <p:nvPr>
            <p:ph type="title"/>
          </p:nvPr>
        </p:nvSpPr>
        <p:spPr>
          <a:xfrm>
            <a:off x="407400" y="620400"/>
            <a:ext cx="27114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18" name="Google Shape;118;gd1c4010b94_2_271"/>
          <p:cNvSpPr/>
          <p:nvPr/>
        </p:nvSpPr>
        <p:spPr>
          <a:xfrm rot="-5400000">
            <a:off x="-949838" y="941438"/>
            <a:ext cx="5160325" cy="3260650"/>
          </a:xfrm>
          <a:prstGeom prst="flowChartOffpageConnector">
            <a:avLst/>
          </a:prstGeom>
          <a:solidFill>
            <a:srgbClr val="0057B8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d1c4010b94_2_271"/>
          <p:cNvSpPr txBox="1"/>
          <p:nvPr>
            <p:ph idx="2" type="title"/>
          </p:nvPr>
        </p:nvSpPr>
        <p:spPr>
          <a:xfrm>
            <a:off x="407400" y="1203475"/>
            <a:ext cx="24564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blue curve bar 1">
  <p:cSld name="OBJECT_2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d1c4010b94_2_278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2" name="Google Shape;122;gd1c4010b94_2_278"/>
          <p:cNvSpPr txBox="1"/>
          <p:nvPr>
            <p:ph idx="1" type="body"/>
          </p:nvPr>
        </p:nvSpPr>
        <p:spPr>
          <a:xfrm>
            <a:off x="2572050" y="52720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indent="-3810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➤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indent="-3810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➢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indent="-3810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indent="-3810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indent="-3810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indent="-3810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indent="-3810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indent="-3810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23" name="Google Shape;123;gd1c4010b94_2_278"/>
          <p:cNvSpPr txBox="1"/>
          <p:nvPr>
            <p:ph type="title"/>
          </p:nvPr>
        </p:nvSpPr>
        <p:spPr>
          <a:xfrm>
            <a:off x="407400" y="620400"/>
            <a:ext cx="15711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24" name="Google Shape;124;gd1c4010b94_2_278"/>
          <p:cNvSpPr/>
          <p:nvPr/>
        </p:nvSpPr>
        <p:spPr>
          <a:xfrm rot="-5400000">
            <a:off x="-1309587" y="1224963"/>
            <a:ext cx="5160348" cy="2693574"/>
          </a:xfrm>
          <a:prstGeom prst="flowChartDocumen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small red horizontal bar">
  <p:cSld name="OBJECT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1c4010b94_2_283"/>
          <p:cNvSpPr/>
          <p:nvPr/>
        </p:nvSpPr>
        <p:spPr>
          <a:xfrm>
            <a:off x="240025" y="122625"/>
            <a:ext cx="8705700" cy="65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d1c4010b94_2_283"/>
          <p:cNvSpPr txBox="1"/>
          <p:nvPr>
            <p:ph type="title"/>
          </p:nvPr>
        </p:nvSpPr>
        <p:spPr>
          <a:xfrm>
            <a:off x="240025" y="198825"/>
            <a:ext cx="87057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chivo"/>
              <a:buNone/>
              <a:defRPr b="1" sz="26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8" name="Google Shape;128;gd1c4010b94_2_283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9" name="Google Shape;129;gd1c4010b94_2_283"/>
          <p:cNvSpPr txBox="1"/>
          <p:nvPr>
            <p:ph idx="1" type="body"/>
          </p:nvPr>
        </p:nvSpPr>
        <p:spPr>
          <a:xfrm>
            <a:off x="1001675" y="10776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chivo Narrow"/>
              <a:buChar char="●"/>
              <a:defRPr sz="24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55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chivo Narrow"/>
              <a:buChar char="➤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429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➢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302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●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small blue horizontal bar">
  <p:cSld name="OBJECT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d1c4010b94_2_288"/>
          <p:cNvSpPr/>
          <p:nvPr/>
        </p:nvSpPr>
        <p:spPr>
          <a:xfrm>
            <a:off x="240025" y="122625"/>
            <a:ext cx="8705700" cy="658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d1c4010b94_2_288"/>
          <p:cNvSpPr txBox="1"/>
          <p:nvPr>
            <p:ph type="title"/>
          </p:nvPr>
        </p:nvSpPr>
        <p:spPr>
          <a:xfrm>
            <a:off x="240025" y="198825"/>
            <a:ext cx="87057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chivo"/>
              <a:buNone/>
              <a:defRPr b="1" sz="26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3" name="Google Shape;133;gd1c4010b94_2_288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4" name="Google Shape;134;gd1c4010b94_2_288"/>
          <p:cNvSpPr txBox="1"/>
          <p:nvPr>
            <p:ph idx="1" type="body"/>
          </p:nvPr>
        </p:nvSpPr>
        <p:spPr>
          <a:xfrm>
            <a:off x="1001675" y="10776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chivo Narrow"/>
              <a:buChar char="●"/>
              <a:defRPr sz="24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55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chivo Narrow"/>
              <a:buChar char="➤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429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➢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302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●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_1">
  <p:cSld name="BLANK_1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d1c4010b94_2_2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emelia_icons.png" id="138" name="Google Shape;138;gd1c4010b94_2_295"/>
          <p:cNvPicPr preferRelativeResize="0"/>
          <p:nvPr/>
        </p:nvPicPr>
        <p:blipFill rotWithShape="1">
          <a:blip r:embed="rId2">
            <a:alphaModFix amt="40000"/>
          </a:blip>
          <a:srcRect b="30859" l="0" r="0" t="30860"/>
          <a:stretch/>
        </p:blipFill>
        <p:spPr>
          <a:xfrm>
            <a:off x="0" y="-1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d1c4010b94_2_295"/>
          <p:cNvSpPr txBox="1"/>
          <p:nvPr>
            <p:ph type="ctrTitle"/>
          </p:nvPr>
        </p:nvSpPr>
        <p:spPr>
          <a:xfrm>
            <a:off x="2786525" y="1968875"/>
            <a:ext cx="5859600" cy="27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lor">
  <p:cSld name="BLANK_1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emelia_icons.png" id="141" name="Google Shape;141;gd1c4010b94_2_298"/>
          <p:cNvPicPr preferRelativeResize="0"/>
          <p:nvPr/>
        </p:nvPicPr>
        <p:blipFill rotWithShape="1">
          <a:blip r:embed="rId2">
            <a:alphaModFix amt="40000"/>
          </a:blip>
          <a:srcRect b="30859" l="0" r="0" t="30860"/>
          <a:stretch/>
        </p:blipFill>
        <p:spPr>
          <a:xfrm>
            <a:off x="0" y="-1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d1c4010b94_2_298"/>
          <p:cNvSpPr txBox="1"/>
          <p:nvPr/>
        </p:nvSpPr>
        <p:spPr>
          <a:xfrm>
            <a:off x="581750" y="223750"/>
            <a:ext cx="8025300" cy="14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1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4"/>
          <p:cNvSpPr txBox="1"/>
          <p:nvPr>
            <p:ph type="title"/>
          </p:nvPr>
        </p:nvSpPr>
        <p:spPr>
          <a:xfrm>
            <a:off x="492975" y="36307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49" name="Google Shape;149;p14"/>
          <p:cNvSpPr txBox="1"/>
          <p:nvPr>
            <p:ph idx="1" type="body"/>
          </p:nvPr>
        </p:nvSpPr>
        <p:spPr>
          <a:xfrm>
            <a:off x="791450" y="1485900"/>
            <a:ext cx="72633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57B8"/>
              </a:buClr>
              <a:buSzPts val="2200"/>
              <a:buFont typeface="Archivo"/>
              <a:buChar char="■"/>
              <a:defRPr sz="2200">
                <a:latin typeface="Archivo"/>
                <a:ea typeface="Archivo"/>
                <a:cs typeface="Archivo"/>
                <a:sym typeface="Archivo"/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D2235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D2235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52" name="Google Shape;152;p15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15"/>
          <p:cNvSpPr txBox="1"/>
          <p:nvPr>
            <p:ph idx="1" type="body"/>
          </p:nvPr>
        </p:nvSpPr>
        <p:spPr>
          <a:xfrm>
            <a:off x="791450" y="1485900"/>
            <a:ext cx="72633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57B8"/>
              </a:buClr>
              <a:buSzPts val="2200"/>
              <a:buFont typeface="Archivo"/>
              <a:buChar char="■"/>
              <a:defRPr sz="2200">
                <a:latin typeface="Archivo"/>
                <a:ea typeface="Archivo"/>
                <a:cs typeface="Archivo"/>
                <a:sym typeface="Archivo"/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D2235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D2235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ith 2 Pictures">
  <p:cSld name="Title Slide with 2 Pictures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7"/>
          <p:cNvSpPr txBox="1"/>
          <p:nvPr>
            <p:ph type="ctrTitle"/>
          </p:nvPr>
        </p:nvSpPr>
        <p:spPr>
          <a:xfrm>
            <a:off x="4800600" y="3468501"/>
            <a:ext cx="4038600" cy="7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Rockwell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7"/>
          <p:cNvSpPr txBox="1"/>
          <p:nvPr>
            <p:ph idx="1" type="subTitle"/>
          </p:nvPr>
        </p:nvSpPr>
        <p:spPr>
          <a:xfrm>
            <a:off x="4800600" y="4171949"/>
            <a:ext cx="4038600" cy="5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8" name="Google Shape;158;p17"/>
          <p:cNvSpPr txBox="1"/>
          <p:nvPr>
            <p:ph idx="10" type="dt"/>
          </p:nvPr>
        </p:nvSpPr>
        <p:spPr>
          <a:xfrm>
            <a:off x="4800600" y="4819230"/>
            <a:ext cx="1232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9" name="Google Shape;159;p17"/>
          <p:cNvSpPr txBox="1"/>
          <p:nvPr>
            <p:ph idx="11" type="ftr"/>
          </p:nvPr>
        </p:nvSpPr>
        <p:spPr>
          <a:xfrm>
            <a:off x="6311153" y="4819230"/>
            <a:ext cx="2617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0" name="Google Shape;160;p17"/>
          <p:cNvSpPr/>
          <p:nvPr/>
        </p:nvSpPr>
        <p:spPr>
          <a:xfrm>
            <a:off x="282575" y="171450"/>
            <a:ext cx="4235400" cy="314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1" name="Google Shape;161;p17"/>
          <p:cNvSpPr/>
          <p:nvPr/>
        </p:nvSpPr>
        <p:spPr>
          <a:xfrm>
            <a:off x="6802438" y="171450"/>
            <a:ext cx="2057400" cy="1529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2" name="Google Shape;162;p17"/>
          <p:cNvSpPr/>
          <p:nvPr/>
        </p:nvSpPr>
        <p:spPr>
          <a:xfrm>
            <a:off x="4624388" y="1783080"/>
            <a:ext cx="2057400" cy="1529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3" name="Google Shape;163;p17"/>
          <p:cNvSpPr/>
          <p:nvPr>
            <p:ph idx="2" type="pic"/>
          </p:nvPr>
        </p:nvSpPr>
        <p:spPr>
          <a:xfrm>
            <a:off x="4624388" y="171450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17"/>
          <p:cNvSpPr/>
          <p:nvPr>
            <p:ph idx="3" type="pic"/>
          </p:nvPr>
        </p:nvSpPr>
        <p:spPr>
          <a:xfrm>
            <a:off x="6802438" y="1783080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17"/>
          <p:cNvSpPr txBox="1"/>
          <p:nvPr>
            <p:ph idx="4" type="body"/>
          </p:nvPr>
        </p:nvSpPr>
        <p:spPr>
          <a:xfrm>
            <a:off x="857250" y="1334621"/>
            <a:ext cx="3086100" cy="15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450"/>
              <a:buNone/>
              <a:defRPr sz="4600">
                <a:solidFill>
                  <a:schemeClr val="lt1"/>
                </a:solidFill>
              </a:defRPr>
            </a:lvl1pPr>
            <a:lvl2pPr indent="-28575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Char char="■"/>
              <a:defRPr sz="1200"/>
            </a:lvl2pPr>
            <a:lvl3pPr indent="-2762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Char char="■"/>
              <a:defRPr sz="1000"/>
            </a:lvl3pPr>
            <a:lvl4pPr indent="-271462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Char char="■"/>
              <a:defRPr sz="900"/>
            </a:lvl4pPr>
            <a:lvl5pPr indent="-271462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Char char="■"/>
              <a:defRPr sz="9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/>
        </p:txBody>
      </p:sp>
      <p:sp>
        <p:nvSpPr>
          <p:cNvPr id="166" name="Google Shape;166;p17"/>
          <p:cNvSpPr txBox="1"/>
          <p:nvPr/>
        </p:nvSpPr>
        <p:spPr>
          <a:xfrm>
            <a:off x="424891" y="131109"/>
            <a:ext cx="41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/>
          <p:nvPr/>
        </p:nvSpPr>
        <p:spPr>
          <a:xfrm>
            <a:off x="658907" y="171450"/>
            <a:ext cx="8200800" cy="475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9" name="Google Shape;169;p18"/>
          <p:cNvSpPr txBox="1"/>
          <p:nvPr>
            <p:ph type="title"/>
          </p:nvPr>
        </p:nvSpPr>
        <p:spPr>
          <a:xfrm>
            <a:off x="2286000" y="2343150"/>
            <a:ext cx="56388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ckwell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>
            <p:ph idx="1" type="body"/>
          </p:nvPr>
        </p:nvSpPr>
        <p:spPr>
          <a:xfrm>
            <a:off x="2286000" y="3371850"/>
            <a:ext cx="56388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None/>
              <a:defRPr sz="14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1" name="Google Shape;171;p18"/>
          <p:cNvSpPr txBox="1"/>
          <p:nvPr>
            <p:ph idx="10" type="dt"/>
          </p:nvPr>
        </p:nvSpPr>
        <p:spPr>
          <a:xfrm>
            <a:off x="658906" y="4686581"/>
            <a:ext cx="1474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2" name="Google Shape;172;p18"/>
          <p:cNvSpPr txBox="1"/>
          <p:nvPr>
            <p:ph idx="11" type="ftr"/>
          </p:nvPr>
        </p:nvSpPr>
        <p:spPr>
          <a:xfrm>
            <a:off x="2286000" y="4686581"/>
            <a:ext cx="5638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3" name="Google Shape;173;p18"/>
          <p:cNvSpPr txBox="1"/>
          <p:nvPr>
            <p:ph idx="12" type="sldNum"/>
          </p:nvPr>
        </p:nvSpPr>
        <p:spPr>
          <a:xfrm>
            <a:off x="8305800" y="4686581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4" name="Google Shape;174;p18"/>
          <p:cNvSpPr txBox="1"/>
          <p:nvPr/>
        </p:nvSpPr>
        <p:spPr>
          <a:xfrm>
            <a:off x="2003612" y="2333066"/>
            <a:ext cx="261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8"/>
          <p:cNvSpPr/>
          <p:nvPr/>
        </p:nvSpPr>
        <p:spPr>
          <a:xfrm>
            <a:off x="285750" y="171450"/>
            <a:ext cx="212700" cy="4758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9"/>
          <p:cNvSpPr/>
          <p:nvPr/>
        </p:nvSpPr>
        <p:spPr>
          <a:xfrm>
            <a:off x="8210550" y="211931"/>
            <a:ext cx="642000" cy="1200300"/>
          </a:xfrm>
          <a:prstGeom prst="rect">
            <a:avLst/>
          </a:prstGeom>
          <a:solidFill>
            <a:srgbClr val="9D223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78" name="Google Shape;178;p19"/>
          <p:cNvSpPr/>
          <p:nvPr/>
        </p:nvSpPr>
        <p:spPr>
          <a:xfrm>
            <a:off x="8068235" y="211931"/>
            <a:ext cx="91500" cy="1200300"/>
          </a:xfrm>
          <a:prstGeom prst="rect">
            <a:avLst/>
          </a:prstGeom>
          <a:solidFill>
            <a:srgbClr val="CB97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79" name="Google Shape;179;p19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19"/>
          <p:cNvSpPr txBox="1"/>
          <p:nvPr>
            <p:ph idx="1" type="body"/>
          </p:nvPr>
        </p:nvSpPr>
        <p:spPr>
          <a:xfrm>
            <a:off x="498518" y="1489472"/>
            <a:ext cx="3657600" cy="31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181" name="Google Shape;181;p19"/>
          <p:cNvSpPr txBox="1"/>
          <p:nvPr>
            <p:ph idx="2" type="body"/>
          </p:nvPr>
        </p:nvSpPr>
        <p:spPr>
          <a:xfrm>
            <a:off x="4399878" y="1489472"/>
            <a:ext cx="3657600" cy="31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182" name="Google Shape;182;p19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0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5" name="Google Shape;185;p20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0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20"/>
          <p:cNvSpPr txBox="1"/>
          <p:nvPr>
            <p:ph idx="1" type="body"/>
          </p:nvPr>
        </p:nvSpPr>
        <p:spPr>
          <a:xfrm>
            <a:off x="497541" y="1835524"/>
            <a:ext cx="3657600" cy="27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048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6pPr>
            <a:lvl7pPr indent="-3048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7pPr>
            <a:lvl8pPr indent="-3048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8pPr>
            <a:lvl9pPr indent="-3048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188" name="Google Shape;188;p20"/>
          <p:cNvSpPr txBox="1"/>
          <p:nvPr>
            <p:ph idx="2" type="body"/>
          </p:nvPr>
        </p:nvSpPr>
        <p:spPr>
          <a:xfrm>
            <a:off x="4399878" y="1835524"/>
            <a:ext cx="3657600" cy="27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048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6pPr>
            <a:lvl7pPr indent="-3048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7pPr>
            <a:lvl8pPr indent="-3048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8pPr>
            <a:lvl9pPr indent="-3048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189" name="Google Shape;189;p20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0" name="Google Shape;190;p20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1" name="Google Shape;191;p20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2" name="Google Shape;192;p20"/>
          <p:cNvSpPr txBox="1"/>
          <p:nvPr>
            <p:ph idx="3" type="body"/>
          </p:nvPr>
        </p:nvSpPr>
        <p:spPr>
          <a:xfrm>
            <a:off x="497541" y="1553135"/>
            <a:ext cx="3657600" cy="242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9pPr>
          </a:lstStyle>
          <a:p/>
        </p:txBody>
      </p:sp>
      <p:sp>
        <p:nvSpPr>
          <p:cNvPr id="193" name="Google Shape;193;p20"/>
          <p:cNvSpPr txBox="1"/>
          <p:nvPr>
            <p:ph idx="4" type="body"/>
          </p:nvPr>
        </p:nvSpPr>
        <p:spPr>
          <a:xfrm>
            <a:off x="4399878" y="1553135"/>
            <a:ext cx="3657600" cy="242100"/>
          </a:xfrm>
          <a:prstGeom prst="rect">
            <a:avLst/>
          </a:prstGeom>
          <a:solidFill>
            <a:srgbClr val="A2A2C1"/>
          </a:solidFill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ntent, Top and Bottom">
  <p:cSld name="2 Content, Top and Bottom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1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1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21"/>
          <p:cNvSpPr txBox="1"/>
          <p:nvPr>
            <p:ph idx="1" type="body"/>
          </p:nvPr>
        </p:nvSpPr>
        <p:spPr>
          <a:xfrm>
            <a:off x="498517" y="1489472"/>
            <a:ext cx="75693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198" name="Google Shape;198;p21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9" name="Google Shape;199;p21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0" name="Google Shape;200;p21"/>
          <p:cNvSpPr txBox="1"/>
          <p:nvPr>
            <p:ph idx="2" type="body"/>
          </p:nvPr>
        </p:nvSpPr>
        <p:spPr>
          <a:xfrm>
            <a:off x="498517" y="3123724"/>
            <a:ext cx="75693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01" name="Google Shape;201;p21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2" name="Google Shape;202;p21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ntent">
  <p:cSld name="3 Conten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2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5" name="Google Shape;205;p22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2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22"/>
          <p:cNvSpPr txBox="1"/>
          <p:nvPr>
            <p:ph idx="1" type="body"/>
          </p:nvPr>
        </p:nvSpPr>
        <p:spPr>
          <a:xfrm>
            <a:off x="4410075" y="1489472"/>
            <a:ext cx="36576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08" name="Google Shape;208;p22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9" name="Google Shape;209;p22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0" name="Google Shape;210;p22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1" name="Google Shape;211;p22"/>
          <p:cNvSpPr txBox="1"/>
          <p:nvPr>
            <p:ph idx="2" type="body"/>
          </p:nvPr>
        </p:nvSpPr>
        <p:spPr>
          <a:xfrm>
            <a:off x="498518" y="1489472"/>
            <a:ext cx="3657600" cy="31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12" name="Google Shape;212;p22"/>
          <p:cNvSpPr txBox="1"/>
          <p:nvPr>
            <p:ph idx="3" type="body"/>
          </p:nvPr>
        </p:nvSpPr>
        <p:spPr>
          <a:xfrm>
            <a:off x="4410075" y="3127248"/>
            <a:ext cx="36576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Content">
  <p:cSld name="4 Content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3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15" name="Google Shape;215;p23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3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23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8" name="Google Shape;218;p23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9" name="Google Shape;219;p23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0" name="Google Shape;220;p23"/>
          <p:cNvSpPr txBox="1"/>
          <p:nvPr>
            <p:ph idx="1" type="body"/>
          </p:nvPr>
        </p:nvSpPr>
        <p:spPr>
          <a:xfrm>
            <a:off x="502920" y="1489472"/>
            <a:ext cx="36573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21" name="Google Shape;221;p23"/>
          <p:cNvSpPr txBox="1"/>
          <p:nvPr>
            <p:ph idx="2" type="body"/>
          </p:nvPr>
        </p:nvSpPr>
        <p:spPr>
          <a:xfrm>
            <a:off x="502920" y="3123724"/>
            <a:ext cx="36573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22" name="Google Shape;222;p23"/>
          <p:cNvSpPr txBox="1"/>
          <p:nvPr>
            <p:ph idx="3" type="body"/>
          </p:nvPr>
        </p:nvSpPr>
        <p:spPr>
          <a:xfrm>
            <a:off x="4410075" y="1489472"/>
            <a:ext cx="36576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23" name="Google Shape;223;p23"/>
          <p:cNvSpPr txBox="1"/>
          <p:nvPr>
            <p:ph idx="4" type="body"/>
          </p:nvPr>
        </p:nvSpPr>
        <p:spPr>
          <a:xfrm>
            <a:off x="4410075" y="3127248"/>
            <a:ext cx="36576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"/>
          <p:cNvSpPr/>
          <p:nvPr/>
        </p:nvSpPr>
        <p:spPr>
          <a:xfrm>
            <a:off x="8166847" y="211930"/>
            <a:ext cx="685800" cy="22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26" name="Google Shape;226;p24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7" name="Google Shape;227;p24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8" name="Google Shape;228;p24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5"/>
          <p:cNvSpPr/>
          <p:nvPr/>
        </p:nvSpPr>
        <p:spPr>
          <a:xfrm>
            <a:off x="282575" y="171450"/>
            <a:ext cx="3451200" cy="475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1" name="Google Shape;231;p25"/>
          <p:cNvSpPr txBox="1"/>
          <p:nvPr>
            <p:ph type="title"/>
          </p:nvPr>
        </p:nvSpPr>
        <p:spPr>
          <a:xfrm>
            <a:off x="380555" y="1928813"/>
            <a:ext cx="32553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Rockwell"/>
              <a:buNone/>
              <a:defRPr b="0" sz="2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25"/>
          <p:cNvSpPr txBox="1"/>
          <p:nvPr>
            <p:ph idx="1" type="body"/>
          </p:nvPr>
        </p:nvSpPr>
        <p:spPr>
          <a:xfrm>
            <a:off x="4168775" y="204788"/>
            <a:ext cx="45975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238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6pPr>
            <a:lvl7pPr indent="-3238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7pPr>
            <a:lvl8pPr indent="-3238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8pPr>
            <a:lvl9pPr indent="-3238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/>
        </p:txBody>
      </p:sp>
      <p:sp>
        <p:nvSpPr>
          <p:cNvPr id="233" name="Google Shape;233;p25"/>
          <p:cNvSpPr txBox="1"/>
          <p:nvPr>
            <p:ph idx="2" type="body"/>
          </p:nvPr>
        </p:nvSpPr>
        <p:spPr>
          <a:xfrm>
            <a:off x="381093" y="2800350"/>
            <a:ext cx="3255300" cy="17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34" name="Google Shape;234;p25"/>
          <p:cNvSpPr txBox="1"/>
          <p:nvPr>
            <p:ph idx="10" type="dt"/>
          </p:nvPr>
        </p:nvSpPr>
        <p:spPr>
          <a:xfrm>
            <a:off x="7391399" y="4817689"/>
            <a:ext cx="1537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5" name="Google Shape;235;p25"/>
          <p:cNvSpPr txBox="1"/>
          <p:nvPr>
            <p:ph idx="11" type="ftr"/>
          </p:nvPr>
        </p:nvSpPr>
        <p:spPr>
          <a:xfrm>
            <a:off x="3859305" y="4817689"/>
            <a:ext cx="3316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6" name="Google Shape;236;p25"/>
          <p:cNvSpPr txBox="1"/>
          <p:nvPr/>
        </p:nvSpPr>
        <p:spPr>
          <a:xfrm>
            <a:off x="424891" y="131109"/>
            <a:ext cx="41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6"/>
          <p:cNvSpPr/>
          <p:nvPr/>
        </p:nvSpPr>
        <p:spPr>
          <a:xfrm>
            <a:off x="8166847" y="211930"/>
            <a:ext cx="685800" cy="22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9" name="Google Shape;239;p26"/>
          <p:cNvSpPr txBox="1"/>
          <p:nvPr>
            <p:ph type="title"/>
          </p:nvPr>
        </p:nvSpPr>
        <p:spPr>
          <a:xfrm>
            <a:off x="4169404" y="2343150"/>
            <a:ext cx="3898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Rockwell"/>
              <a:buNone/>
              <a:defRPr b="0"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6"/>
          <p:cNvSpPr/>
          <p:nvPr>
            <p:ph idx="2" type="pic"/>
          </p:nvPr>
        </p:nvSpPr>
        <p:spPr>
          <a:xfrm>
            <a:off x="277906" y="171450"/>
            <a:ext cx="3460800" cy="47589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6"/>
          <p:cNvSpPr txBox="1"/>
          <p:nvPr>
            <p:ph idx="1" type="body"/>
          </p:nvPr>
        </p:nvSpPr>
        <p:spPr>
          <a:xfrm>
            <a:off x="4169404" y="2996803"/>
            <a:ext cx="3898200" cy="16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42" name="Google Shape;242;p26"/>
          <p:cNvSpPr txBox="1"/>
          <p:nvPr>
            <p:ph idx="10" type="dt"/>
          </p:nvPr>
        </p:nvSpPr>
        <p:spPr>
          <a:xfrm>
            <a:off x="7391399" y="4817689"/>
            <a:ext cx="1537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3" name="Google Shape;243;p26"/>
          <p:cNvSpPr txBox="1"/>
          <p:nvPr>
            <p:ph idx="11" type="ftr"/>
          </p:nvPr>
        </p:nvSpPr>
        <p:spPr>
          <a:xfrm>
            <a:off x="4191000" y="4817689"/>
            <a:ext cx="3005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4" name="Google Shape;244;p26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5" name="Google Shape;245;p26"/>
          <p:cNvSpPr txBox="1"/>
          <p:nvPr/>
        </p:nvSpPr>
        <p:spPr>
          <a:xfrm>
            <a:off x="3990110" y="2528048"/>
            <a:ext cx="22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above Caption">
  <p:cSld name="Picture above Caption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"/>
          <p:cNvSpPr txBox="1"/>
          <p:nvPr>
            <p:ph type="title"/>
          </p:nvPr>
        </p:nvSpPr>
        <p:spPr>
          <a:xfrm>
            <a:off x="506505" y="3318062"/>
            <a:ext cx="6191100" cy="625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Rockwell"/>
              <a:buNone/>
              <a:defRPr b="0"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27"/>
          <p:cNvSpPr/>
          <p:nvPr>
            <p:ph idx="2" type="pic"/>
          </p:nvPr>
        </p:nvSpPr>
        <p:spPr>
          <a:xfrm>
            <a:off x="277905" y="171450"/>
            <a:ext cx="6378300" cy="31410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27"/>
          <p:cNvSpPr txBox="1"/>
          <p:nvPr>
            <p:ph idx="1" type="body"/>
          </p:nvPr>
        </p:nvSpPr>
        <p:spPr>
          <a:xfrm>
            <a:off x="506505" y="3943349"/>
            <a:ext cx="61911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50" name="Google Shape;250;p27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1" name="Google Shape;251;p27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2" name="Google Shape;252;p27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3" name="Google Shape;253;p27"/>
          <p:cNvSpPr/>
          <p:nvPr/>
        </p:nvSpPr>
        <p:spPr>
          <a:xfrm>
            <a:off x="6802438" y="171450"/>
            <a:ext cx="2057400" cy="1529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54" name="Google Shape;254;p27"/>
          <p:cNvSpPr/>
          <p:nvPr/>
        </p:nvSpPr>
        <p:spPr>
          <a:xfrm>
            <a:off x="6802438" y="1783080"/>
            <a:ext cx="2057400" cy="152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55" name="Google Shape;255;p27"/>
          <p:cNvSpPr txBox="1"/>
          <p:nvPr/>
        </p:nvSpPr>
        <p:spPr>
          <a:xfrm>
            <a:off x="327212" y="3474594"/>
            <a:ext cx="22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Pictures with Caption">
  <p:cSld name="2 Pictures with Caption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/>
          <p:nvPr/>
        </p:nvSpPr>
        <p:spPr>
          <a:xfrm>
            <a:off x="282574" y="171450"/>
            <a:ext cx="6387300" cy="475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58" name="Google Shape;258;p28"/>
          <p:cNvSpPr txBox="1"/>
          <p:nvPr>
            <p:ph type="title"/>
          </p:nvPr>
        </p:nvSpPr>
        <p:spPr>
          <a:xfrm>
            <a:off x="380554" y="1928813"/>
            <a:ext cx="61815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Rockwell"/>
              <a:buNone/>
              <a:defRPr b="0" sz="2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p28"/>
          <p:cNvSpPr txBox="1"/>
          <p:nvPr>
            <p:ph idx="1" type="body"/>
          </p:nvPr>
        </p:nvSpPr>
        <p:spPr>
          <a:xfrm>
            <a:off x="381094" y="2800350"/>
            <a:ext cx="6179700" cy="17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60" name="Google Shape;260;p28"/>
          <p:cNvSpPr txBox="1"/>
          <p:nvPr>
            <p:ph idx="10" type="dt"/>
          </p:nvPr>
        </p:nvSpPr>
        <p:spPr>
          <a:xfrm>
            <a:off x="5212262" y="4676705"/>
            <a:ext cx="1348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1" name="Google Shape;261;p28"/>
          <p:cNvSpPr txBox="1"/>
          <p:nvPr>
            <p:ph idx="11" type="ftr"/>
          </p:nvPr>
        </p:nvSpPr>
        <p:spPr>
          <a:xfrm>
            <a:off x="381095" y="4676705"/>
            <a:ext cx="4648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2" name="Google Shape;262;p28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3" name="Google Shape;263;p28"/>
          <p:cNvSpPr txBox="1"/>
          <p:nvPr/>
        </p:nvSpPr>
        <p:spPr>
          <a:xfrm>
            <a:off x="424891" y="131109"/>
            <a:ext cx="41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8"/>
          <p:cNvSpPr/>
          <p:nvPr/>
        </p:nvSpPr>
        <p:spPr>
          <a:xfrm>
            <a:off x="6802438" y="171450"/>
            <a:ext cx="2057400" cy="1529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5" name="Google Shape;265;p28"/>
          <p:cNvSpPr/>
          <p:nvPr>
            <p:ph idx="2" type="pic"/>
          </p:nvPr>
        </p:nvSpPr>
        <p:spPr>
          <a:xfrm>
            <a:off x="6802438" y="1781205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266" name="Google Shape;266;p28"/>
          <p:cNvSpPr/>
          <p:nvPr>
            <p:ph idx="3" type="pic"/>
          </p:nvPr>
        </p:nvSpPr>
        <p:spPr>
          <a:xfrm>
            <a:off x="6802438" y="3401568"/>
            <a:ext cx="1543200" cy="1529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s with Caption">
  <p:cSld name="3 Pictures with Caption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9"/>
          <p:cNvSpPr/>
          <p:nvPr/>
        </p:nvSpPr>
        <p:spPr>
          <a:xfrm>
            <a:off x="282575" y="171450"/>
            <a:ext cx="4235400" cy="475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9" name="Google Shape;269;p29"/>
          <p:cNvSpPr txBox="1"/>
          <p:nvPr>
            <p:ph type="title"/>
          </p:nvPr>
        </p:nvSpPr>
        <p:spPr>
          <a:xfrm>
            <a:off x="380554" y="1928813"/>
            <a:ext cx="40167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Rockwell"/>
              <a:buNone/>
              <a:defRPr b="0" sz="2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29"/>
          <p:cNvSpPr txBox="1"/>
          <p:nvPr>
            <p:ph idx="1" type="body"/>
          </p:nvPr>
        </p:nvSpPr>
        <p:spPr>
          <a:xfrm>
            <a:off x="381094" y="2800350"/>
            <a:ext cx="4015200" cy="17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71" name="Google Shape;271;p29"/>
          <p:cNvSpPr txBox="1"/>
          <p:nvPr>
            <p:ph idx="10" type="dt"/>
          </p:nvPr>
        </p:nvSpPr>
        <p:spPr>
          <a:xfrm>
            <a:off x="3048000" y="4676705"/>
            <a:ext cx="1348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2" name="Google Shape;272;p29"/>
          <p:cNvSpPr txBox="1"/>
          <p:nvPr>
            <p:ph idx="11" type="ftr"/>
          </p:nvPr>
        </p:nvSpPr>
        <p:spPr>
          <a:xfrm>
            <a:off x="381095" y="4676705"/>
            <a:ext cx="259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3" name="Google Shape;273;p29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4" name="Google Shape;274;p29"/>
          <p:cNvSpPr txBox="1"/>
          <p:nvPr/>
        </p:nvSpPr>
        <p:spPr>
          <a:xfrm>
            <a:off x="424891" y="131109"/>
            <a:ext cx="41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9"/>
          <p:cNvSpPr/>
          <p:nvPr/>
        </p:nvSpPr>
        <p:spPr>
          <a:xfrm>
            <a:off x="6802438" y="171450"/>
            <a:ext cx="2057400" cy="1529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76" name="Google Shape;276;p29"/>
          <p:cNvSpPr/>
          <p:nvPr/>
        </p:nvSpPr>
        <p:spPr>
          <a:xfrm>
            <a:off x="4624388" y="3401045"/>
            <a:ext cx="2057400" cy="1529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77" name="Google Shape;277;p29"/>
          <p:cNvSpPr/>
          <p:nvPr>
            <p:ph idx="2" type="pic"/>
          </p:nvPr>
        </p:nvSpPr>
        <p:spPr>
          <a:xfrm>
            <a:off x="4624388" y="171450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278" name="Google Shape;278;p29"/>
          <p:cNvSpPr/>
          <p:nvPr>
            <p:ph idx="3" type="pic"/>
          </p:nvPr>
        </p:nvSpPr>
        <p:spPr>
          <a:xfrm>
            <a:off x="4624388" y="1786247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279" name="Google Shape;279;p29"/>
          <p:cNvSpPr/>
          <p:nvPr>
            <p:ph idx="4" type="pic"/>
          </p:nvPr>
        </p:nvSpPr>
        <p:spPr>
          <a:xfrm>
            <a:off x="6803136" y="1786246"/>
            <a:ext cx="2057400" cy="3141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s with Caption, Alt.">
  <p:cSld name="3 Pictures with Caption, Alt.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0"/>
          <p:cNvSpPr/>
          <p:nvPr/>
        </p:nvSpPr>
        <p:spPr>
          <a:xfrm>
            <a:off x="8166847" y="211930"/>
            <a:ext cx="685800" cy="22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82" name="Google Shape;282;p30"/>
          <p:cNvSpPr txBox="1"/>
          <p:nvPr>
            <p:ph type="title"/>
          </p:nvPr>
        </p:nvSpPr>
        <p:spPr>
          <a:xfrm>
            <a:off x="4953000" y="2343150"/>
            <a:ext cx="31089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Rockwell"/>
              <a:buNone/>
              <a:defRPr b="0"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30"/>
          <p:cNvSpPr/>
          <p:nvPr>
            <p:ph idx="2" type="pic"/>
          </p:nvPr>
        </p:nvSpPr>
        <p:spPr>
          <a:xfrm>
            <a:off x="277905" y="1773936"/>
            <a:ext cx="3180000" cy="3141000"/>
          </a:xfrm>
          <a:prstGeom prst="rect">
            <a:avLst/>
          </a:prstGeom>
          <a:noFill/>
          <a:ln>
            <a:noFill/>
          </a:ln>
        </p:spPr>
      </p:sp>
      <p:sp>
        <p:nvSpPr>
          <p:cNvPr id="284" name="Google Shape;284;p30"/>
          <p:cNvSpPr txBox="1"/>
          <p:nvPr>
            <p:ph idx="1" type="body"/>
          </p:nvPr>
        </p:nvSpPr>
        <p:spPr>
          <a:xfrm>
            <a:off x="4953000" y="2996803"/>
            <a:ext cx="3108900" cy="16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85" name="Google Shape;285;p30"/>
          <p:cNvSpPr txBox="1"/>
          <p:nvPr>
            <p:ph idx="10" type="dt"/>
          </p:nvPr>
        </p:nvSpPr>
        <p:spPr>
          <a:xfrm>
            <a:off x="7391399" y="4817689"/>
            <a:ext cx="1537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6" name="Google Shape;286;p30"/>
          <p:cNvSpPr txBox="1"/>
          <p:nvPr>
            <p:ph idx="11" type="ftr"/>
          </p:nvPr>
        </p:nvSpPr>
        <p:spPr>
          <a:xfrm>
            <a:off x="4191000" y="4817689"/>
            <a:ext cx="3005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7" name="Google Shape;287;p30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8" name="Google Shape;288;p30"/>
          <p:cNvSpPr txBox="1"/>
          <p:nvPr/>
        </p:nvSpPr>
        <p:spPr>
          <a:xfrm>
            <a:off x="4750361" y="2528048"/>
            <a:ext cx="22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0"/>
          <p:cNvSpPr/>
          <p:nvPr>
            <p:ph idx="3" type="pic"/>
          </p:nvPr>
        </p:nvSpPr>
        <p:spPr>
          <a:xfrm>
            <a:off x="277905" y="171450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290" name="Google Shape;290;p30"/>
          <p:cNvSpPr/>
          <p:nvPr>
            <p:ph idx="4" type="pic"/>
          </p:nvPr>
        </p:nvSpPr>
        <p:spPr>
          <a:xfrm>
            <a:off x="2460625" y="171450"/>
            <a:ext cx="1543200" cy="1529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>
  <p:cSld name="Title and Vertical Text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1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93" name="Google Shape;293;p31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31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31"/>
          <p:cNvSpPr txBox="1"/>
          <p:nvPr>
            <p:ph idx="1" type="body"/>
          </p:nvPr>
        </p:nvSpPr>
        <p:spPr>
          <a:xfrm rot="5400000">
            <a:off x="2722287" y="-738000"/>
            <a:ext cx="3108600" cy="75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/>
        </p:txBody>
      </p:sp>
      <p:sp>
        <p:nvSpPr>
          <p:cNvPr id="296" name="Google Shape;296;p31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7" name="Google Shape;297;p31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8" name="Google Shape;298;p31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>
  <p:cSld name="Vertical Title and Text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2"/>
          <p:cNvSpPr/>
          <p:nvPr/>
        </p:nvSpPr>
        <p:spPr>
          <a:xfrm>
            <a:off x="8166847" y="211930"/>
            <a:ext cx="685800" cy="22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01" name="Google Shape;301;p32"/>
          <p:cNvSpPr txBox="1"/>
          <p:nvPr>
            <p:ph type="title"/>
          </p:nvPr>
        </p:nvSpPr>
        <p:spPr>
          <a:xfrm rot="5400000">
            <a:off x="6397090" y="2314757"/>
            <a:ext cx="38787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32"/>
          <p:cNvSpPr txBox="1"/>
          <p:nvPr>
            <p:ph idx="1" type="body"/>
          </p:nvPr>
        </p:nvSpPr>
        <p:spPr>
          <a:xfrm rot="5400000">
            <a:off x="1941899" y="-765633"/>
            <a:ext cx="38886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/>
        </p:txBody>
      </p:sp>
      <p:sp>
        <p:nvSpPr>
          <p:cNvPr id="303" name="Google Shape;303;p32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4" name="Google Shape;304;p32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5" name="Google Shape;305;p32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6" name="Google Shape;306;p32"/>
          <p:cNvSpPr txBox="1"/>
          <p:nvPr/>
        </p:nvSpPr>
        <p:spPr>
          <a:xfrm rot="-5400000">
            <a:off x="8625817" y="351991"/>
            <a:ext cx="195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 type="obj">
  <p:cSld name="OBJECT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095c663a48_0_8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g2095c663a48_0_8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310" name="Google Shape;310;g2095c663a48_0_8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311" name="Google Shape;311;g2095c663a48_0_8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312" name="Google Shape;312;g2095c663a48_0_8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Joint">
  <p:cSld name="Title Slide - Joint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09cdae95b9_1_886"/>
          <p:cNvSpPr txBox="1"/>
          <p:nvPr>
            <p:ph idx="1" type="body"/>
          </p:nvPr>
        </p:nvSpPr>
        <p:spPr>
          <a:xfrm>
            <a:off x="2311400" y="4600367"/>
            <a:ext cx="65025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spcBef>
                <a:spcPts val="500"/>
              </a:spcBef>
              <a:spcAft>
                <a:spcPts val="0"/>
              </a:spcAft>
              <a:buClr>
                <a:srgbClr val="B01D14"/>
              </a:buClr>
              <a:buSzPts val="2500"/>
              <a:buFont typeface="Arial"/>
              <a:buNone/>
              <a:defRPr b="0" i="0" sz="25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6" name="Google Shape;316;g209cdae95b9_1_886"/>
          <p:cNvSpPr txBox="1"/>
          <p:nvPr>
            <p:ph idx="2" type="body"/>
          </p:nvPr>
        </p:nvSpPr>
        <p:spPr>
          <a:xfrm>
            <a:off x="277091" y="1371600"/>
            <a:ext cx="8229600" cy="5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317" name="Google Shape;317;g209cdae95b9_1_88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2400" y="4568274"/>
            <a:ext cx="1537997" cy="428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09cdae95b9_1_890"/>
          <p:cNvSpPr/>
          <p:nvPr/>
        </p:nvSpPr>
        <p:spPr>
          <a:xfrm>
            <a:off x="304512" y="1086271"/>
            <a:ext cx="671100" cy="1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860" lvl="0" marL="34286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Contact</a:t>
            </a:r>
            <a:endParaRPr/>
          </a:p>
        </p:txBody>
      </p:sp>
      <p:sp>
        <p:nvSpPr>
          <p:cNvPr id="320" name="Google Shape;320;g209cdae95b9_1_890"/>
          <p:cNvSpPr txBox="1"/>
          <p:nvPr>
            <p:ph idx="1" type="body"/>
          </p:nvPr>
        </p:nvSpPr>
        <p:spPr>
          <a:xfrm>
            <a:off x="287020" y="4770712"/>
            <a:ext cx="21768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1" name="Google Shape;321;g209cdae95b9_1_890"/>
          <p:cNvSpPr txBox="1"/>
          <p:nvPr>
            <p:ph idx="2" type="body"/>
          </p:nvPr>
        </p:nvSpPr>
        <p:spPr>
          <a:xfrm>
            <a:off x="2311400" y="4627837"/>
            <a:ext cx="62229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spcBef>
                <a:spcPts val="500"/>
              </a:spcBef>
              <a:spcAft>
                <a:spcPts val="0"/>
              </a:spcAft>
              <a:buClr>
                <a:srgbClr val="B01D14"/>
              </a:buClr>
              <a:buSzPts val="2500"/>
              <a:buFont typeface="Arial"/>
              <a:buNone/>
              <a:defRPr b="0" i="0" sz="25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2" name="Google Shape;322;g209cdae95b9_1_890"/>
          <p:cNvSpPr txBox="1"/>
          <p:nvPr>
            <p:ph idx="3" type="subTitle"/>
          </p:nvPr>
        </p:nvSpPr>
        <p:spPr>
          <a:xfrm>
            <a:off x="287020" y="1371599"/>
            <a:ext cx="7315200" cy="18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3" name="Google Shape;323;g209cdae95b9_1_890"/>
          <p:cNvSpPr txBox="1"/>
          <p:nvPr>
            <p:ph idx="4" type="body"/>
          </p:nvPr>
        </p:nvSpPr>
        <p:spPr>
          <a:xfrm>
            <a:off x="609600" y="4114801"/>
            <a:ext cx="7924800" cy="5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324" name="Google Shape;324;g209cdae95b9_1_89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7020" y="342900"/>
            <a:ext cx="1906432" cy="531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09cdae95b9_1_897"/>
          <p:cNvSpPr/>
          <p:nvPr/>
        </p:nvSpPr>
        <p:spPr>
          <a:xfrm>
            <a:off x="304512" y="1086271"/>
            <a:ext cx="741900" cy="1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860" lvl="0" marL="34286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Contacts</a:t>
            </a:r>
            <a:endParaRPr/>
          </a:p>
        </p:txBody>
      </p:sp>
      <p:pic>
        <p:nvPicPr>
          <p:cNvPr descr="Cover Pa_0.tmp" id="327" name="Google Shape;327;g209cdae95b9_1_897"/>
          <p:cNvPicPr preferRelativeResize="0"/>
          <p:nvPr/>
        </p:nvPicPr>
        <p:blipFill rotWithShape="1">
          <a:blip r:embed="rId2">
            <a:alphaModFix/>
          </a:blip>
          <a:srcRect b="0" l="6898" r="0" t="0"/>
          <a:stretch/>
        </p:blipFill>
        <p:spPr>
          <a:xfrm>
            <a:off x="265546" y="456990"/>
            <a:ext cx="2555875" cy="587258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g209cdae95b9_1_897"/>
          <p:cNvSpPr txBox="1"/>
          <p:nvPr>
            <p:ph idx="1" type="body"/>
          </p:nvPr>
        </p:nvSpPr>
        <p:spPr>
          <a:xfrm>
            <a:off x="287020" y="4770712"/>
            <a:ext cx="21768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9" name="Google Shape;329;g209cdae95b9_1_897"/>
          <p:cNvSpPr txBox="1"/>
          <p:nvPr>
            <p:ph idx="2" type="body"/>
          </p:nvPr>
        </p:nvSpPr>
        <p:spPr>
          <a:xfrm>
            <a:off x="2311400" y="4627837"/>
            <a:ext cx="62229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spcBef>
                <a:spcPts val="500"/>
              </a:spcBef>
              <a:spcAft>
                <a:spcPts val="0"/>
              </a:spcAft>
              <a:buClr>
                <a:srgbClr val="B01D14"/>
              </a:buClr>
              <a:buSzPts val="2500"/>
              <a:buFont typeface="Arial"/>
              <a:buNone/>
              <a:defRPr b="0" i="0" sz="25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0" name="Google Shape;330;g209cdae95b9_1_897"/>
          <p:cNvSpPr txBox="1"/>
          <p:nvPr>
            <p:ph idx="3" type="subTitle"/>
          </p:nvPr>
        </p:nvSpPr>
        <p:spPr>
          <a:xfrm>
            <a:off x="287020" y="1371600"/>
            <a:ext cx="32943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1" name="Google Shape;331;g209cdae95b9_1_897"/>
          <p:cNvSpPr txBox="1"/>
          <p:nvPr>
            <p:ph idx="4" type="body"/>
          </p:nvPr>
        </p:nvSpPr>
        <p:spPr>
          <a:xfrm>
            <a:off x="609600" y="4114801"/>
            <a:ext cx="7924800" cy="5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2" name="Google Shape;332;g209cdae95b9_1_897"/>
          <p:cNvSpPr txBox="1"/>
          <p:nvPr>
            <p:ph idx="5" type="body"/>
          </p:nvPr>
        </p:nvSpPr>
        <p:spPr>
          <a:xfrm>
            <a:off x="3810000" y="1371600"/>
            <a:ext cx="35814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09cdae95b9_1_912"/>
          <p:cNvSpPr txBox="1"/>
          <p:nvPr>
            <p:ph type="title"/>
          </p:nvPr>
        </p:nvSpPr>
        <p:spPr>
          <a:xfrm>
            <a:off x="269875" y="57781"/>
            <a:ext cx="87630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00" lIns="82025" spcFirstLastPara="1" rIns="82025" wrap="square" tIns="41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2D1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2D1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2D1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2D1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2D1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B01D14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B01D14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B01D14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B01D14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342" name="Google Shape;342;g209cdae95b9_1_912"/>
          <p:cNvSpPr txBox="1"/>
          <p:nvPr>
            <p:ph idx="1" type="body"/>
          </p:nvPr>
        </p:nvSpPr>
        <p:spPr>
          <a:xfrm>
            <a:off x="363684" y="1029542"/>
            <a:ext cx="8455500" cy="3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00" lIns="82025" spcFirstLastPara="1" rIns="82025" wrap="square" tIns="410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43" name="Google Shape;343;g209cdae95b9_1_912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able of content no subhead">
  <p:cSld name="1_table of content no subhead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09cdae95b9_1_916"/>
          <p:cNvSpPr txBox="1"/>
          <p:nvPr>
            <p:ph idx="1" type="body"/>
          </p:nvPr>
        </p:nvSpPr>
        <p:spPr>
          <a:xfrm>
            <a:off x="274320" y="232175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4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46" name="Google Shape;346;g209cdae95b9_1_916"/>
          <p:cNvSpPr txBox="1"/>
          <p:nvPr>
            <p:ph idx="2" type="body"/>
          </p:nvPr>
        </p:nvSpPr>
        <p:spPr>
          <a:xfrm>
            <a:off x="1609725" y="685803"/>
            <a:ext cx="5517000" cy="34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47" name="Google Shape;347;g209cdae95b9_1_916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">
  <p:cSld name="table of content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09cdae95b9_1_920"/>
          <p:cNvSpPr txBox="1"/>
          <p:nvPr/>
        </p:nvSpPr>
        <p:spPr>
          <a:xfrm>
            <a:off x="2112818" y="537884"/>
            <a:ext cx="1875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50" name="Google Shape;350;g209cdae95b9_1_920"/>
          <p:cNvSpPr txBox="1"/>
          <p:nvPr>
            <p:ph idx="1" type="body"/>
          </p:nvPr>
        </p:nvSpPr>
        <p:spPr>
          <a:xfrm>
            <a:off x="1609725" y="685803"/>
            <a:ext cx="5517000" cy="34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51" name="Google Shape;351;g209cdae95b9_1_920"/>
          <p:cNvSpPr txBox="1"/>
          <p:nvPr>
            <p:ph idx="2" type="body"/>
          </p:nvPr>
        </p:nvSpPr>
        <p:spPr>
          <a:xfrm>
            <a:off x="274320" y="3429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52" name="Google Shape;352;g209cdae95b9_1_920"/>
          <p:cNvSpPr txBox="1"/>
          <p:nvPr>
            <p:ph idx="3" type="body"/>
          </p:nvPr>
        </p:nvSpPr>
        <p:spPr>
          <a:xfrm>
            <a:off x="274320" y="5715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53" name="Google Shape;353;g209cdae95b9_1_920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ndard Layout - no subtitle">
  <p:cSld name="Standard Layout - no subtitle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209cdae95b9_1_926"/>
          <p:cNvSpPr txBox="1"/>
          <p:nvPr/>
        </p:nvSpPr>
        <p:spPr>
          <a:xfrm>
            <a:off x="2112818" y="537884"/>
            <a:ext cx="1875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56" name="Google Shape;356;g209cdae95b9_1_926"/>
          <p:cNvSpPr txBox="1"/>
          <p:nvPr>
            <p:ph idx="1" type="body"/>
          </p:nvPr>
        </p:nvSpPr>
        <p:spPr>
          <a:xfrm>
            <a:off x="3048000" y="2124635"/>
            <a:ext cx="5562600" cy="22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57" name="Google Shape;357;g209cdae95b9_1_926"/>
          <p:cNvSpPr txBox="1"/>
          <p:nvPr>
            <p:ph idx="2" type="body"/>
          </p:nvPr>
        </p:nvSpPr>
        <p:spPr>
          <a:xfrm>
            <a:off x="457200" y="685803"/>
            <a:ext cx="8153400" cy="13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58" name="Google Shape;358;g209cdae95b9_1_926"/>
          <p:cNvSpPr txBox="1"/>
          <p:nvPr>
            <p:ph idx="3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59" name="Google Shape;359;g209cdae95b9_1_926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ndard Layout">
  <p:cSld name="Standard Layout"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09cdae95b9_1_932"/>
          <p:cNvSpPr txBox="1"/>
          <p:nvPr>
            <p:ph idx="1" type="body"/>
          </p:nvPr>
        </p:nvSpPr>
        <p:spPr>
          <a:xfrm>
            <a:off x="457200" y="685800"/>
            <a:ext cx="81534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62" name="Google Shape;362;g209cdae95b9_1_932"/>
          <p:cNvSpPr txBox="1"/>
          <p:nvPr>
            <p:ph idx="2" type="body"/>
          </p:nvPr>
        </p:nvSpPr>
        <p:spPr>
          <a:xfrm>
            <a:off x="274320" y="339328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63" name="Google Shape;363;g209cdae95b9_1_932"/>
          <p:cNvSpPr txBox="1"/>
          <p:nvPr>
            <p:ph idx="3" type="body"/>
          </p:nvPr>
        </p:nvSpPr>
        <p:spPr>
          <a:xfrm>
            <a:off x="274320" y="5715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64" name="Google Shape;364;g209cdae95b9_1_932"/>
          <p:cNvSpPr txBox="1"/>
          <p:nvPr>
            <p:ph idx="4" type="body"/>
          </p:nvPr>
        </p:nvSpPr>
        <p:spPr>
          <a:xfrm>
            <a:off x="3048000" y="2114550"/>
            <a:ext cx="5562600" cy="22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65" name="Google Shape;365;g209cdae95b9_1_932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page">
  <p:cSld name="empty page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09cdae95b9_1_938"/>
          <p:cNvSpPr txBox="1"/>
          <p:nvPr>
            <p:ph idx="1" type="body"/>
          </p:nvPr>
        </p:nvSpPr>
        <p:spPr>
          <a:xfrm>
            <a:off x="274320" y="339328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68" name="Google Shape;368;g209cdae95b9_1_938"/>
          <p:cNvSpPr txBox="1"/>
          <p:nvPr>
            <p:ph idx="2" type="body"/>
          </p:nvPr>
        </p:nvSpPr>
        <p:spPr>
          <a:xfrm>
            <a:off x="274320" y="5715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69" name="Google Shape;369;g209cdae95b9_1_938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empty page no subtitle">
  <p:cSld name="1_empty page no subtitle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209cdae95b9_1_942"/>
          <p:cNvSpPr txBox="1"/>
          <p:nvPr>
            <p:ph idx="1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72" name="Google Shape;372;g209cdae95b9_1_942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rmatted bullets one column no subtitle">
  <p:cSld name="Formatted bullets one column no subtitle"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209cdae95b9_1_945"/>
          <p:cNvSpPr txBox="1"/>
          <p:nvPr>
            <p:ph idx="1" type="body"/>
          </p:nvPr>
        </p:nvSpPr>
        <p:spPr>
          <a:xfrm>
            <a:off x="457200" y="685800"/>
            <a:ext cx="80772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75" name="Google Shape;375;g209cdae95b9_1_945"/>
          <p:cNvSpPr txBox="1"/>
          <p:nvPr>
            <p:ph idx="2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76" name="Google Shape;376;g209cdae95b9_1_945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Formatted bullets one column with subtitle">
  <p:cSld name="1_Formatted bullets one column with subtitle"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09cdae95b9_1_949"/>
          <p:cNvSpPr txBox="1"/>
          <p:nvPr>
            <p:ph idx="1" type="body"/>
          </p:nvPr>
        </p:nvSpPr>
        <p:spPr>
          <a:xfrm>
            <a:off x="274320" y="339328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79" name="Google Shape;379;g209cdae95b9_1_949"/>
          <p:cNvSpPr txBox="1"/>
          <p:nvPr>
            <p:ph idx="2" type="body"/>
          </p:nvPr>
        </p:nvSpPr>
        <p:spPr>
          <a:xfrm>
            <a:off x="274320" y="5715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80" name="Google Shape;380;g209cdae95b9_1_949"/>
          <p:cNvSpPr txBox="1"/>
          <p:nvPr>
            <p:ph idx="3" type="body"/>
          </p:nvPr>
        </p:nvSpPr>
        <p:spPr>
          <a:xfrm>
            <a:off x="457200" y="685800"/>
            <a:ext cx="80772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81" name="Google Shape;381;g209cdae95b9_1_949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ullet Columns v1">
  <p:cSld name="Two Bullet Columns v1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09cdae95b9_1_954"/>
          <p:cNvSpPr txBox="1"/>
          <p:nvPr>
            <p:ph idx="1" type="body"/>
          </p:nvPr>
        </p:nvSpPr>
        <p:spPr>
          <a:xfrm>
            <a:off x="457200" y="685800"/>
            <a:ext cx="38862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84" name="Google Shape;384;g209cdae95b9_1_954"/>
          <p:cNvSpPr txBox="1"/>
          <p:nvPr>
            <p:ph idx="2" type="body"/>
          </p:nvPr>
        </p:nvSpPr>
        <p:spPr>
          <a:xfrm>
            <a:off x="274320" y="346475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85" name="Google Shape;385;g209cdae95b9_1_954"/>
          <p:cNvSpPr txBox="1"/>
          <p:nvPr>
            <p:ph idx="3" type="body"/>
          </p:nvPr>
        </p:nvSpPr>
        <p:spPr>
          <a:xfrm>
            <a:off x="274320" y="64297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86" name="Google Shape;386;g209cdae95b9_1_954"/>
          <p:cNvSpPr txBox="1"/>
          <p:nvPr>
            <p:ph idx="4" type="body"/>
          </p:nvPr>
        </p:nvSpPr>
        <p:spPr>
          <a:xfrm>
            <a:off x="4495800" y="685800"/>
            <a:ext cx="38862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87" name="Google Shape;387;g209cdae95b9_1_954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Bullet Columns no subtitle">
  <p:cSld name="1_Two Bullet Columns no subtitle"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09cdae95b9_1_960"/>
          <p:cNvSpPr txBox="1"/>
          <p:nvPr>
            <p:ph idx="1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90" name="Google Shape;390;g209cdae95b9_1_960"/>
          <p:cNvSpPr txBox="1"/>
          <p:nvPr>
            <p:ph idx="2" type="body"/>
          </p:nvPr>
        </p:nvSpPr>
        <p:spPr>
          <a:xfrm>
            <a:off x="457200" y="685800"/>
            <a:ext cx="38862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91" name="Google Shape;391;g209cdae95b9_1_960"/>
          <p:cNvSpPr txBox="1"/>
          <p:nvPr>
            <p:ph idx="3" type="body"/>
          </p:nvPr>
        </p:nvSpPr>
        <p:spPr>
          <a:xfrm>
            <a:off x="4495800" y="685800"/>
            <a:ext cx="38862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92" name="Google Shape;392;g209cdae95b9_1_960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ullet Columns v2">
  <p:cSld name="Two Bullet Columns v2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09cdae95b9_1_965"/>
          <p:cNvSpPr txBox="1"/>
          <p:nvPr>
            <p:ph idx="1" type="body"/>
          </p:nvPr>
        </p:nvSpPr>
        <p:spPr>
          <a:xfrm>
            <a:off x="2590800" y="685800"/>
            <a:ext cx="59436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95" name="Google Shape;395;g209cdae95b9_1_965"/>
          <p:cNvSpPr txBox="1"/>
          <p:nvPr>
            <p:ph idx="2" type="body"/>
          </p:nvPr>
        </p:nvSpPr>
        <p:spPr>
          <a:xfrm>
            <a:off x="457200" y="685801"/>
            <a:ext cx="20217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96" name="Google Shape;396;g209cdae95b9_1_965"/>
          <p:cNvSpPr txBox="1"/>
          <p:nvPr>
            <p:ph idx="3" type="body"/>
          </p:nvPr>
        </p:nvSpPr>
        <p:spPr>
          <a:xfrm>
            <a:off x="274320" y="339328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97" name="Google Shape;397;g209cdae95b9_1_965"/>
          <p:cNvSpPr txBox="1"/>
          <p:nvPr>
            <p:ph idx="4" type="body"/>
          </p:nvPr>
        </p:nvSpPr>
        <p:spPr>
          <a:xfrm>
            <a:off x="274320" y="5715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98" name="Google Shape;398;g209cdae95b9_1_965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wo Bullet Columns no subtitle">
  <p:cSld name="2_Two Bullet Columns no subtitle"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09cdae95b9_1_971"/>
          <p:cNvSpPr txBox="1"/>
          <p:nvPr>
            <p:ph idx="1" type="body"/>
          </p:nvPr>
        </p:nvSpPr>
        <p:spPr>
          <a:xfrm>
            <a:off x="457200" y="685800"/>
            <a:ext cx="20217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01" name="Google Shape;401;g209cdae95b9_1_971"/>
          <p:cNvSpPr txBox="1"/>
          <p:nvPr>
            <p:ph idx="2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02" name="Google Shape;402;g209cdae95b9_1_971"/>
          <p:cNvSpPr txBox="1"/>
          <p:nvPr>
            <p:ph idx="3" type="body"/>
          </p:nvPr>
        </p:nvSpPr>
        <p:spPr>
          <a:xfrm>
            <a:off x="2590800" y="685800"/>
            <a:ext cx="59436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03" name="Google Shape;403;g209cdae95b9_1_971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py and Graph">
  <p:cSld name="Copy and Graph"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g209cdae95b9_1_9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18605" y="686011"/>
            <a:ext cx="30307" cy="3634908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g209cdae95b9_1_976"/>
          <p:cNvSpPr txBox="1"/>
          <p:nvPr>
            <p:ph idx="1" type="body"/>
          </p:nvPr>
        </p:nvSpPr>
        <p:spPr>
          <a:xfrm>
            <a:off x="4655820" y="685802"/>
            <a:ext cx="39930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07" name="Google Shape;407;g209cdae95b9_1_976"/>
          <p:cNvSpPr/>
          <p:nvPr>
            <p:ph idx="2" type="chart"/>
          </p:nvPr>
        </p:nvSpPr>
        <p:spPr>
          <a:xfrm>
            <a:off x="4656138" y="1314450"/>
            <a:ext cx="3992700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08" name="Google Shape;408;g209cdae95b9_1_976"/>
          <p:cNvSpPr txBox="1"/>
          <p:nvPr>
            <p:ph idx="3" type="body"/>
          </p:nvPr>
        </p:nvSpPr>
        <p:spPr>
          <a:xfrm>
            <a:off x="274320" y="339328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09" name="Google Shape;409;g209cdae95b9_1_976"/>
          <p:cNvSpPr txBox="1"/>
          <p:nvPr>
            <p:ph idx="4" type="body"/>
          </p:nvPr>
        </p:nvSpPr>
        <p:spPr>
          <a:xfrm>
            <a:off x="274320" y="5715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10" name="Google Shape;410;g209cdae95b9_1_976"/>
          <p:cNvSpPr txBox="1"/>
          <p:nvPr>
            <p:ph idx="5" type="body"/>
          </p:nvPr>
        </p:nvSpPr>
        <p:spPr>
          <a:xfrm>
            <a:off x="457200" y="685800"/>
            <a:ext cx="3962400" cy="36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11" name="Google Shape;411;g209cdae95b9_1_976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py and Graph no subtitle">
  <p:cSld name="1_Copy and Graph no subtitle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g209cdae95b9_1_98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18605" y="686011"/>
            <a:ext cx="30307" cy="3634908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g209cdae95b9_1_984"/>
          <p:cNvSpPr txBox="1"/>
          <p:nvPr>
            <p:ph idx="1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15" name="Google Shape;415;g209cdae95b9_1_984"/>
          <p:cNvSpPr txBox="1"/>
          <p:nvPr>
            <p:ph idx="2" type="body"/>
          </p:nvPr>
        </p:nvSpPr>
        <p:spPr>
          <a:xfrm>
            <a:off x="4655820" y="685802"/>
            <a:ext cx="39930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16" name="Google Shape;416;g209cdae95b9_1_984"/>
          <p:cNvSpPr/>
          <p:nvPr>
            <p:ph idx="3" type="chart"/>
          </p:nvPr>
        </p:nvSpPr>
        <p:spPr>
          <a:xfrm>
            <a:off x="4656138" y="1314450"/>
            <a:ext cx="3992700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17" name="Google Shape;417;g209cdae95b9_1_984"/>
          <p:cNvSpPr txBox="1"/>
          <p:nvPr>
            <p:ph idx="4" type="body"/>
          </p:nvPr>
        </p:nvSpPr>
        <p:spPr>
          <a:xfrm>
            <a:off x="457200" y="685800"/>
            <a:ext cx="3962400" cy="36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18" name="Google Shape;418;g209cdae95b9_1_984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Graphs">
  <p:cSld name="Two Graphs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g209cdae95b9_1_99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78196" y="686011"/>
            <a:ext cx="30307" cy="3634908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g209cdae95b9_1_991"/>
          <p:cNvSpPr txBox="1"/>
          <p:nvPr>
            <p:ph idx="1" type="body"/>
          </p:nvPr>
        </p:nvSpPr>
        <p:spPr>
          <a:xfrm>
            <a:off x="4612341" y="685802"/>
            <a:ext cx="39930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22" name="Google Shape;422;g209cdae95b9_1_991"/>
          <p:cNvSpPr/>
          <p:nvPr>
            <p:ph idx="2" type="chart"/>
          </p:nvPr>
        </p:nvSpPr>
        <p:spPr>
          <a:xfrm>
            <a:off x="4612659" y="1314450"/>
            <a:ext cx="3992700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23" name="Google Shape;423;g209cdae95b9_1_991"/>
          <p:cNvSpPr txBox="1"/>
          <p:nvPr>
            <p:ph idx="3" type="body"/>
          </p:nvPr>
        </p:nvSpPr>
        <p:spPr>
          <a:xfrm>
            <a:off x="381000" y="685802"/>
            <a:ext cx="39930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24" name="Google Shape;424;g209cdae95b9_1_991"/>
          <p:cNvSpPr/>
          <p:nvPr>
            <p:ph idx="4" type="chart"/>
          </p:nvPr>
        </p:nvSpPr>
        <p:spPr>
          <a:xfrm>
            <a:off x="381000" y="1314453"/>
            <a:ext cx="3992700" cy="30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25" name="Google Shape;425;g209cdae95b9_1_991"/>
          <p:cNvSpPr txBox="1"/>
          <p:nvPr>
            <p:ph idx="5" type="body"/>
          </p:nvPr>
        </p:nvSpPr>
        <p:spPr>
          <a:xfrm>
            <a:off x="274320" y="339328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26" name="Google Shape;426;g209cdae95b9_1_991"/>
          <p:cNvSpPr txBox="1"/>
          <p:nvPr>
            <p:ph idx="6" type="body"/>
          </p:nvPr>
        </p:nvSpPr>
        <p:spPr>
          <a:xfrm>
            <a:off x="274320" y="5715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27" name="Google Shape;427;g209cdae95b9_1_991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wo Graphs no subtitle">
  <p:cSld name="2_Two Graphs no subtitle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g209cdae95b9_1_100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78196" y="686011"/>
            <a:ext cx="30307" cy="3634908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g209cdae95b9_1_1000"/>
          <p:cNvSpPr txBox="1"/>
          <p:nvPr>
            <p:ph idx="1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31" name="Google Shape;431;g209cdae95b9_1_1000"/>
          <p:cNvSpPr txBox="1"/>
          <p:nvPr>
            <p:ph idx="2" type="body"/>
          </p:nvPr>
        </p:nvSpPr>
        <p:spPr>
          <a:xfrm>
            <a:off x="4606302" y="685802"/>
            <a:ext cx="39930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32" name="Google Shape;432;g209cdae95b9_1_1000"/>
          <p:cNvSpPr/>
          <p:nvPr>
            <p:ph idx="3" type="chart"/>
          </p:nvPr>
        </p:nvSpPr>
        <p:spPr>
          <a:xfrm>
            <a:off x="4606620" y="1314450"/>
            <a:ext cx="3992700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33" name="Google Shape;433;g209cdae95b9_1_1000"/>
          <p:cNvSpPr txBox="1"/>
          <p:nvPr>
            <p:ph idx="4" type="body"/>
          </p:nvPr>
        </p:nvSpPr>
        <p:spPr>
          <a:xfrm>
            <a:off x="381000" y="685802"/>
            <a:ext cx="39930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34" name="Google Shape;434;g209cdae95b9_1_1000"/>
          <p:cNvSpPr/>
          <p:nvPr>
            <p:ph idx="5" type="chart"/>
          </p:nvPr>
        </p:nvSpPr>
        <p:spPr>
          <a:xfrm>
            <a:off x="381318" y="1314453"/>
            <a:ext cx="3992700" cy="30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35" name="Google Shape;435;g209cdae95b9_1_1000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graphs small">
  <p:cSld name="3 graphs small"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g209cdae95b9_1_100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14275" y="686011"/>
            <a:ext cx="30307" cy="3634908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g209cdae95b9_1_1008"/>
          <p:cNvSpPr txBox="1"/>
          <p:nvPr>
            <p:ph idx="1" type="body"/>
          </p:nvPr>
        </p:nvSpPr>
        <p:spPr>
          <a:xfrm>
            <a:off x="274320" y="339328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39" name="Google Shape;439;g209cdae95b9_1_1008"/>
          <p:cNvSpPr txBox="1"/>
          <p:nvPr>
            <p:ph idx="2" type="body"/>
          </p:nvPr>
        </p:nvSpPr>
        <p:spPr>
          <a:xfrm>
            <a:off x="274320" y="5715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40" name="Google Shape;440;g209cdae95b9_1_1008"/>
          <p:cNvSpPr txBox="1"/>
          <p:nvPr>
            <p:ph idx="3" type="body"/>
          </p:nvPr>
        </p:nvSpPr>
        <p:spPr>
          <a:xfrm>
            <a:off x="417071" y="2603558"/>
            <a:ext cx="3993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41" name="Google Shape;441;g209cdae95b9_1_1008"/>
          <p:cNvSpPr/>
          <p:nvPr>
            <p:ph idx="4" type="chart"/>
          </p:nvPr>
        </p:nvSpPr>
        <p:spPr>
          <a:xfrm>
            <a:off x="417389" y="2971800"/>
            <a:ext cx="3992700" cy="13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42" name="Google Shape;442;g209cdae95b9_1_1008"/>
          <p:cNvSpPr txBox="1"/>
          <p:nvPr>
            <p:ph idx="5" type="body"/>
          </p:nvPr>
        </p:nvSpPr>
        <p:spPr>
          <a:xfrm>
            <a:off x="4648200" y="685800"/>
            <a:ext cx="3993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43" name="Google Shape;443;g209cdae95b9_1_1008"/>
          <p:cNvSpPr/>
          <p:nvPr>
            <p:ph idx="6" type="chart"/>
          </p:nvPr>
        </p:nvSpPr>
        <p:spPr>
          <a:xfrm>
            <a:off x="4656138" y="1054044"/>
            <a:ext cx="3992700" cy="14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44" name="Google Shape;444;g209cdae95b9_1_1008"/>
          <p:cNvSpPr txBox="1"/>
          <p:nvPr>
            <p:ph idx="7" type="body"/>
          </p:nvPr>
        </p:nvSpPr>
        <p:spPr>
          <a:xfrm>
            <a:off x="4655820" y="2603558"/>
            <a:ext cx="3993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45" name="Google Shape;445;g209cdae95b9_1_1008"/>
          <p:cNvSpPr/>
          <p:nvPr>
            <p:ph idx="8" type="chart"/>
          </p:nvPr>
        </p:nvSpPr>
        <p:spPr>
          <a:xfrm>
            <a:off x="4656138" y="2971800"/>
            <a:ext cx="3992700" cy="13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46" name="Google Shape;446;g209cdae95b9_1_1008"/>
          <p:cNvSpPr txBox="1"/>
          <p:nvPr>
            <p:ph idx="9" type="body"/>
          </p:nvPr>
        </p:nvSpPr>
        <p:spPr>
          <a:xfrm>
            <a:off x="414023" y="685802"/>
            <a:ext cx="3996000" cy="18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47" name="Google Shape;447;g209cdae95b9_1_1008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3 graphs small no subtitle">
  <p:cSld name="1_3 graphs small no subtitle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g209cdae95b9_1_10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14275" y="686011"/>
            <a:ext cx="30307" cy="3634908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g209cdae95b9_1_1020"/>
          <p:cNvSpPr txBox="1"/>
          <p:nvPr>
            <p:ph idx="1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51" name="Google Shape;451;g209cdae95b9_1_1020"/>
          <p:cNvSpPr txBox="1"/>
          <p:nvPr>
            <p:ph idx="2" type="body"/>
          </p:nvPr>
        </p:nvSpPr>
        <p:spPr>
          <a:xfrm>
            <a:off x="417071" y="2604576"/>
            <a:ext cx="3993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52" name="Google Shape;452;g209cdae95b9_1_1020"/>
          <p:cNvSpPr/>
          <p:nvPr>
            <p:ph idx="3" type="chart"/>
          </p:nvPr>
        </p:nvSpPr>
        <p:spPr>
          <a:xfrm>
            <a:off x="417389" y="2973324"/>
            <a:ext cx="3992700" cy="1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53" name="Google Shape;453;g209cdae95b9_1_1020"/>
          <p:cNvSpPr txBox="1"/>
          <p:nvPr>
            <p:ph idx="4" type="body"/>
          </p:nvPr>
        </p:nvSpPr>
        <p:spPr>
          <a:xfrm>
            <a:off x="4648200" y="685800"/>
            <a:ext cx="3993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54" name="Google Shape;454;g209cdae95b9_1_1020"/>
          <p:cNvSpPr/>
          <p:nvPr>
            <p:ph idx="5" type="chart"/>
          </p:nvPr>
        </p:nvSpPr>
        <p:spPr>
          <a:xfrm>
            <a:off x="4656138" y="1054807"/>
            <a:ext cx="3992700" cy="14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55" name="Google Shape;455;g209cdae95b9_1_1020"/>
          <p:cNvSpPr txBox="1"/>
          <p:nvPr>
            <p:ph idx="6" type="body"/>
          </p:nvPr>
        </p:nvSpPr>
        <p:spPr>
          <a:xfrm>
            <a:off x="4655820" y="2604576"/>
            <a:ext cx="3993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56" name="Google Shape;456;g209cdae95b9_1_1020"/>
          <p:cNvSpPr/>
          <p:nvPr>
            <p:ph idx="7" type="chart"/>
          </p:nvPr>
        </p:nvSpPr>
        <p:spPr>
          <a:xfrm>
            <a:off x="4656138" y="2973324"/>
            <a:ext cx="3992700" cy="1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57" name="Google Shape;457;g209cdae95b9_1_1020"/>
          <p:cNvSpPr txBox="1"/>
          <p:nvPr>
            <p:ph idx="8" type="body"/>
          </p:nvPr>
        </p:nvSpPr>
        <p:spPr>
          <a:xfrm>
            <a:off x="414023" y="685801"/>
            <a:ext cx="3996000" cy="18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3175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58" name="Google Shape;458;g209cdae95b9_1_1020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Graphs">
  <p:cSld name="1_Two Graphs"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09cdae95b9_1_1031"/>
          <p:cNvSpPr txBox="1"/>
          <p:nvPr>
            <p:ph idx="1" type="body"/>
          </p:nvPr>
        </p:nvSpPr>
        <p:spPr>
          <a:xfrm>
            <a:off x="274320" y="339328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61" name="Google Shape;461;g209cdae95b9_1_1031"/>
          <p:cNvSpPr txBox="1"/>
          <p:nvPr>
            <p:ph idx="2" type="body"/>
          </p:nvPr>
        </p:nvSpPr>
        <p:spPr>
          <a:xfrm>
            <a:off x="274320" y="5715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62" name="Google Shape;462;g209cdae95b9_1_1031"/>
          <p:cNvSpPr/>
          <p:nvPr>
            <p:ph idx="3" type="chart"/>
          </p:nvPr>
        </p:nvSpPr>
        <p:spPr>
          <a:xfrm>
            <a:off x="417391" y="685801"/>
            <a:ext cx="8193300" cy="34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63" name="Google Shape;463;g209cdae95b9_1_1031"/>
          <p:cNvSpPr txBox="1"/>
          <p:nvPr>
            <p:ph idx="4" type="body"/>
          </p:nvPr>
        </p:nvSpPr>
        <p:spPr>
          <a:xfrm>
            <a:off x="5806053" y="4138014"/>
            <a:ext cx="28044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64" name="Google Shape;464;g209cdae95b9_1_1031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wo Graphs no subtitle text">
  <p:cSld name="2_Two Graphs no subtitle text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209cdae95b9_1_1037"/>
          <p:cNvSpPr/>
          <p:nvPr>
            <p:ph idx="2" type="chart"/>
          </p:nvPr>
        </p:nvSpPr>
        <p:spPr>
          <a:xfrm>
            <a:off x="417391" y="685801"/>
            <a:ext cx="8193300" cy="34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67" name="Google Shape;467;g209cdae95b9_1_1037"/>
          <p:cNvSpPr txBox="1"/>
          <p:nvPr>
            <p:ph idx="1" type="body"/>
          </p:nvPr>
        </p:nvSpPr>
        <p:spPr>
          <a:xfrm>
            <a:off x="5806053" y="4138014"/>
            <a:ext cx="28044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68" name="Google Shape;468;g209cdae95b9_1_1037"/>
          <p:cNvSpPr txBox="1"/>
          <p:nvPr>
            <p:ph idx="3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69" name="Google Shape;469;g209cdae95b9_1_1037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Layout">
  <p:cSld name="Table Layout"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209cdae95b9_1_1042"/>
          <p:cNvSpPr txBox="1"/>
          <p:nvPr>
            <p:ph idx="1" type="body"/>
          </p:nvPr>
        </p:nvSpPr>
        <p:spPr>
          <a:xfrm>
            <a:off x="417517" y="685800"/>
            <a:ext cx="28806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72" name="Google Shape;472;g209cdae95b9_1_1042"/>
          <p:cNvSpPr/>
          <p:nvPr>
            <p:ph idx="2" type="tbl"/>
          </p:nvPr>
        </p:nvSpPr>
        <p:spPr>
          <a:xfrm>
            <a:off x="417517" y="1143000"/>
            <a:ext cx="8186594" cy="3229526"/>
          </a:xfrm>
          <a:custGeom>
            <a:rect b="b" l="l" r="r" t="t"/>
            <a:pathLst>
              <a:path extrusionOk="0" h="4075112" w="8269287">
                <a:moveTo>
                  <a:pt x="0" y="0"/>
                </a:moveTo>
                <a:lnTo>
                  <a:pt x="8269287" y="0"/>
                </a:lnTo>
                <a:lnTo>
                  <a:pt x="8269287" y="4075112"/>
                </a:lnTo>
                <a:lnTo>
                  <a:pt x="0" y="407511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73" name="Google Shape;473;g209cdae95b9_1_1042"/>
          <p:cNvSpPr txBox="1"/>
          <p:nvPr>
            <p:ph idx="3" type="body"/>
          </p:nvPr>
        </p:nvSpPr>
        <p:spPr>
          <a:xfrm>
            <a:off x="274320" y="339328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74" name="Google Shape;474;g209cdae95b9_1_1042"/>
          <p:cNvSpPr txBox="1"/>
          <p:nvPr>
            <p:ph idx="4" type="body"/>
          </p:nvPr>
        </p:nvSpPr>
        <p:spPr>
          <a:xfrm>
            <a:off x="274320" y="5715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75" name="Google Shape;475;g209cdae95b9_1_1042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able Layout no subtitle">
  <p:cSld name="1_Table Layout no subtitle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09cdae95b9_1_1048"/>
          <p:cNvSpPr txBox="1"/>
          <p:nvPr>
            <p:ph idx="1" type="body"/>
          </p:nvPr>
        </p:nvSpPr>
        <p:spPr>
          <a:xfrm>
            <a:off x="417517" y="685800"/>
            <a:ext cx="28806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78" name="Google Shape;478;g209cdae95b9_1_1048"/>
          <p:cNvSpPr/>
          <p:nvPr>
            <p:ph idx="2" type="tbl"/>
          </p:nvPr>
        </p:nvSpPr>
        <p:spPr>
          <a:xfrm>
            <a:off x="417517" y="1143000"/>
            <a:ext cx="8186594" cy="3229526"/>
          </a:xfrm>
          <a:custGeom>
            <a:rect b="b" l="l" r="r" t="t"/>
            <a:pathLst>
              <a:path extrusionOk="0" h="4075112" w="8269287">
                <a:moveTo>
                  <a:pt x="0" y="0"/>
                </a:moveTo>
                <a:lnTo>
                  <a:pt x="8269287" y="0"/>
                </a:lnTo>
                <a:lnTo>
                  <a:pt x="8269287" y="4075112"/>
                </a:lnTo>
                <a:lnTo>
                  <a:pt x="0" y="407511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79" name="Google Shape;479;g209cdae95b9_1_1048"/>
          <p:cNvSpPr txBox="1"/>
          <p:nvPr>
            <p:ph idx="3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80" name="Google Shape;480;g209cdae95b9_1_1048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tables">
  <p:cSld name="Two tables"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09cdae95b9_1_1053"/>
          <p:cNvSpPr txBox="1"/>
          <p:nvPr>
            <p:ph idx="1" type="body"/>
          </p:nvPr>
        </p:nvSpPr>
        <p:spPr>
          <a:xfrm>
            <a:off x="417517" y="685800"/>
            <a:ext cx="28806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83" name="Google Shape;483;g209cdae95b9_1_1053"/>
          <p:cNvSpPr txBox="1"/>
          <p:nvPr>
            <p:ph idx="2" type="body"/>
          </p:nvPr>
        </p:nvSpPr>
        <p:spPr>
          <a:xfrm>
            <a:off x="274320" y="339328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84" name="Google Shape;484;g209cdae95b9_1_1053"/>
          <p:cNvSpPr txBox="1"/>
          <p:nvPr>
            <p:ph idx="3" type="body"/>
          </p:nvPr>
        </p:nvSpPr>
        <p:spPr>
          <a:xfrm>
            <a:off x="417517" y="2527037"/>
            <a:ext cx="28806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85" name="Google Shape;485;g209cdae95b9_1_1053"/>
          <p:cNvSpPr txBox="1"/>
          <p:nvPr>
            <p:ph idx="4" type="body"/>
          </p:nvPr>
        </p:nvSpPr>
        <p:spPr>
          <a:xfrm>
            <a:off x="274320" y="5715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86" name="Google Shape;486;g209cdae95b9_1_1053"/>
          <p:cNvSpPr/>
          <p:nvPr>
            <p:ph idx="5" type="tbl"/>
          </p:nvPr>
        </p:nvSpPr>
        <p:spPr>
          <a:xfrm>
            <a:off x="417517" y="1153424"/>
            <a:ext cx="8186594" cy="1242909"/>
          </a:xfrm>
          <a:custGeom>
            <a:rect b="b" l="l" r="r" t="t"/>
            <a:pathLst>
              <a:path extrusionOk="0" h="4075112" w="8269287">
                <a:moveTo>
                  <a:pt x="0" y="0"/>
                </a:moveTo>
                <a:lnTo>
                  <a:pt x="8269287" y="0"/>
                </a:lnTo>
                <a:lnTo>
                  <a:pt x="8269287" y="4075112"/>
                </a:lnTo>
                <a:lnTo>
                  <a:pt x="0" y="407511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87" name="Google Shape;487;g209cdae95b9_1_1053"/>
          <p:cNvSpPr/>
          <p:nvPr>
            <p:ph idx="6" type="tbl"/>
          </p:nvPr>
        </p:nvSpPr>
        <p:spPr>
          <a:xfrm>
            <a:off x="417517" y="2994660"/>
            <a:ext cx="8186594" cy="1242909"/>
          </a:xfrm>
          <a:custGeom>
            <a:rect b="b" l="l" r="r" t="t"/>
            <a:pathLst>
              <a:path extrusionOk="0" h="4075112" w="8269287">
                <a:moveTo>
                  <a:pt x="0" y="0"/>
                </a:moveTo>
                <a:lnTo>
                  <a:pt x="8269287" y="0"/>
                </a:lnTo>
                <a:lnTo>
                  <a:pt x="8269287" y="4075112"/>
                </a:lnTo>
                <a:lnTo>
                  <a:pt x="0" y="407511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88" name="Google Shape;488;g209cdae95b9_1_1053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tables no subtitle">
  <p:cSld name="1_Two tables no subtitle"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09cdae95b9_1_1061"/>
          <p:cNvSpPr txBox="1"/>
          <p:nvPr>
            <p:ph idx="1" type="body"/>
          </p:nvPr>
        </p:nvSpPr>
        <p:spPr>
          <a:xfrm>
            <a:off x="417388" y="685800"/>
            <a:ext cx="28806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91" name="Google Shape;491;g209cdae95b9_1_1061"/>
          <p:cNvSpPr/>
          <p:nvPr>
            <p:ph idx="2" type="tbl"/>
          </p:nvPr>
        </p:nvSpPr>
        <p:spPr>
          <a:xfrm>
            <a:off x="417388" y="1152527"/>
            <a:ext cx="8186594" cy="1242909"/>
          </a:xfrm>
          <a:custGeom>
            <a:rect b="b" l="l" r="r" t="t"/>
            <a:pathLst>
              <a:path extrusionOk="0" h="4075112" w="8269287">
                <a:moveTo>
                  <a:pt x="0" y="0"/>
                </a:moveTo>
                <a:lnTo>
                  <a:pt x="8269287" y="0"/>
                </a:lnTo>
                <a:lnTo>
                  <a:pt x="8269287" y="4075112"/>
                </a:lnTo>
                <a:lnTo>
                  <a:pt x="0" y="407511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92" name="Google Shape;492;g209cdae95b9_1_1061"/>
          <p:cNvSpPr txBox="1"/>
          <p:nvPr>
            <p:ph idx="3" type="body"/>
          </p:nvPr>
        </p:nvSpPr>
        <p:spPr>
          <a:xfrm>
            <a:off x="417388" y="2525244"/>
            <a:ext cx="28806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93" name="Google Shape;493;g209cdae95b9_1_1061"/>
          <p:cNvSpPr/>
          <p:nvPr>
            <p:ph idx="4" type="tbl"/>
          </p:nvPr>
        </p:nvSpPr>
        <p:spPr>
          <a:xfrm>
            <a:off x="417388" y="2991971"/>
            <a:ext cx="8186594" cy="1242909"/>
          </a:xfrm>
          <a:custGeom>
            <a:rect b="b" l="l" r="r" t="t"/>
            <a:pathLst>
              <a:path extrusionOk="0" h="4075112" w="8269287">
                <a:moveTo>
                  <a:pt x="0" y="0"/>
                </a:moveTo>
                <a:lnTo>
                  <a:pt x="8269287" y="0"/>
                </a:lnTo>
                <a:lnTo>
                  <a:pt x="8269287" y="4075112"/>
                </a:lnTo>
                <a:lnTo>
                  <a:pt x="0" y="407511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94" name="Google Shape;494;g209cdae95b9_1_1061"/>
          <p:cNvSpPr txBox="1"/>
          <p:nvPr>
            <p:ph idx="5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95" name="Google Shape;495;g209cdae95b9_1_1061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Bullet Columns v2">
  <p:cSld name="1_Two Bullet Columns v2"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g209cdae95b9_1_10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1514" y="2240827"/>
            <a:ext cx="1737591" cy="3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g209cdae95b9_1_10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90512" y="2241878"/>
            <a:ext cx="1739034" cy="34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g209cdae95b9_1_10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26424" y="2241878"/>
            <a:ext cx="1740477" cy="34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g209cdae95b9_1_10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86866" y="2243978"/>
            <a:ext cx="1740477" cy="34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g209cdae95b9_1_10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8730" y="4022563"/>
            <a:ext cx="1740477" cy="3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g209cdae95b9_1_10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99174" y="4024663"/>
            <a:ext cx="1740477" cy="3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g209cdae95b9_1_10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35080" y="4024663"/>
            <a:ext cx="1739034" cy="3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g209cdae95b9_1_10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95525" y="4026764"/>
            <a:ext cx="1740477" cy="34668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g209cdae95b9_1_1068"/>
          <p:cNvSpPr txBox="1"/>
          <p:nvPr>
            <p:ph idx="1" type="body"/>
          </p:nvPr>
        </p:nvSpPr>
        <p:spPr>
          <a:xfrm>
            <a:off x="274320" y="339328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06" name="Google Shape;506;g209cdae95b9_1_1068"/>
          <p:cNvSpPr txBox="1"/>
          <p:nvPr>
            <p:ph idx="2" type="body"/>
          </p:nvPr>
        </p:nvSpPr>
        <p:spPr>
          <a:xfrm>
            <a:off x="274320" y="5715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07" name="Google Shape;507;g209cdae95b9_1_1068"/>
          <p:cNvSpPr txBox="1"/>
          <p:nvPr>
            <p:ph idx="3" type="body"/>
          </p:nvPr>
        </p:nvSpPr>
        <p:spPr>
          <a:xfrm>
            <a:off x="439058" y="1162020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08" name="Google Shape;508;g209cdae95b9_1_1068"/>
          <p:cNvSpPr/>
          <p:nvPr>
            <p:ph idx="4" type="pic"/>
          </p:nvPr>
        </p:nvSpPr>
        <p:spPr>
          <a:xfrm>
            <a:off x="439058" y="685803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09" name="Google Shape;509;g209cdae95b9_1_1068"/>
          <p:cNvSpPr txBox="1"/>
          <p:nvPr>
            <p:ph idx="5" type="body"/>
          </p:nvPr>
        </p:nvSpPr>
        <p:spPr>
          <a:xfrm>
            <a:off x="2590800" y="1162020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10" name="Google Shape;510;g209cdae95b9_1_1068"/>
          <p:cNvSpPr/>
          <p:nvPr>
            <p:ph idx="6" type="pic"/>
          </p:nvPr>
        </p:nvSpPr>
        <p:spPr>
          <a:xfrm>
            <a:off x="2590800" y="685803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11" name="Google Shape;511;g209cdae95b9_1_1068"/>
          <p:cNvSpPr txBox="1"/>
          <p:nvPr>
            <p:ph idx="7" type="body"/>
          </p:nvPr>
        </p:nvSpPr>
        <p:spPr>
          <a:xfrm>
            <a:off x="4726907" y="1162020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12" name="Google Shape;512;g209cdae95b9_1_1068"/>
          <p:cNvSpPr/>
          <p:nvPr>
            <p:ph idx="8" type="pic"/>
          </p:nvPr>
        </p:nvSpPr>
        <p:spPr>
          <a:xfrm>
            <a:off x="4726907" y="685803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13" name="Google Shape;513;g209cdae95b9_1_1068"/>
          <p:cNvSpPr txBox="1"/>
          <p:nvPr>
            <p:ph idx="9" type="body"/>
          </p:nvPr>
        </p:nvSpPr>
        <p:spPr>
          <a:xfrm>
            <a:off x="6870068" y="1162020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14" name="Google Shape;514;g209cdae95b9_1_1068"/>
          <p:cNvSpPr/>
          <p:nvPr>
            <p:ph idx="13" type="pic"/>
          </p:nvPr>
        </p:nvSpPr>
        <p:spPr>
          <a:xfrm>
            <a:off x="6870068" y="685803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15" name="Google Shape;515;g209cdae95b9_1_1068"/>
          <p:cNvSpPr txBox="1"/>
          <p:nvPr>
            <p:ph idx="14" type="body"/>
          </p:nvPr>
        </p:nvSpPr>
        <p:spPr>
          <a:xfrm>
            <a:off x="447638" y="2944357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16" name="Google Shape;516;g209cdae95b9_1_1068"/>
          <p:cNvSpPr/>
          <p:nvPr>
            <p:ph idx="15" type="pic"/>
          </p:nvPr>
        </p:nvSpPr>
        <p:spPr>
          <a:xfrm>
            <a:off x="447638" y="2468141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17" name="Google Shape;517;g209cdae95b9_1_1068"/>
          <p:cNvSpPr txBox="1"/>
          <p:nvPr>
            <p:ph idx="16" type="body"/>
          </p:nvPr>
        </p:nvSpPr>
        <p:spPr>
          <a:xfrm>
            <a:off x="2599382" y="2944357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18" name="Google Shape;518;g209cdae95b9_1_1068"/>
          <p:cNvSpPr/>
          <p:nvPr>
            <p:ph idx="17" type="pic"/>
          </p:nvPr>
        </p:nvSpPr>
        <p:spPr>
          <a:xfrm>
            <a:off x="2599382" y="2468141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19" name="Google Shape;519;g209cdae95b9_1_1068"/>
          <p:cNvSpPr txBox="1"/>
          <p:nvPr>
            <p:ph idx="18" type="body"/>
          </p:nvPr>
        </p:nvSpPr>
        <p:spPr>
          <a:xfrm>
            <a:off x="4735488" y="2944357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20" name="Google Shape;520;g209cdae95b9_1_1068"/>
          <p:cNvSpPr/>
          <p:nvPr>
            <p:ph idx="19" type="pic"/>
          </p:nvPr>
        </p:nvSpPr>
        <p:spPr>
          <a:xfrm>
            <a:off x="4735488" y="2468141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21" name="Google Shape;521;g209cdae95b9_1_1068"/>
          <p:cNvSpPr txBox="1"/>
          <p:nvPr>
            <p:ph idx="20" type="body"/>
          </p:nvPr>
        </p:nvSpPr>
        <p:spPr>
          <a:xfrm>
            <a:off x="6878648" y="2944357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22" name="Google Shape;522;g209cdae95b9_1_1068"/>
          <p:cNvSpPr/>
          <p:nvPr>
            <p:ph idx="21" type="pic"/>
          </p:nvPr>
        </p:nvSpPr>
        <p:spPr>
          <a:xfrm>
            <a:off x="6878648" y="2468141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23" name="Google Shape;523;g209cdae95b9_1_1068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wo Bullet Columns v2 no subtitle">
  <p:cSld name="2_Two Bullet Columns v2 no subtitle"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g209cdae95b9_1_10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1514" y="2240827"/>
            <a:ext cx="1737591" cy="3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g209cdae95b9_1_10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90512" y="2241878"/>
            <a:ext cx="1739034" cy="34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g209cdae95b9_1_10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26424" y="2241878"/>
            <a:ext cx="1740477" cy="34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g209cdae95b9_1_10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86866" y="2243978"/>
            <a:ext cx="1740477" cy="34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g209cdae95b9_1_10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8730" y="4022563"/>
            <a:ext cx="1740477" cy="3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g209cdae95b9_1_10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99174" y="4024663"/>
            <a:ext cx="1740477" cy="3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g209cdae95b9_1_10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35080" y="4024663"/>
            <a:ext cx="1739034" cy="3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g209cdae95b9_1_10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95525" y="4026764"/>
            <a:ext cx="1740477" cy="34668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g209cdae95b9_1_1096"/>
          <p:cNvSpPr txBox="1"/>
          <p:nvPr>
            <p:ph idx="1" type="body"/>
          </p:nvPr>
        </p:nvSpPr>
        <p:spPr>
          <a:xfrm>
            <a:off x="439058" y="1162020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34" name="Google Shape;534;g209cdae95b9_1_1096"/>
          <p:cNvSpPr/>
          <p:nvPr>
            <p:ph idx="2" type="pic"/>
          </p:nvPr>
        </p:nvSpPr>
        <p:spPr>
          <a:xfrm>
            <a:off x="439058" y="685803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35" name="Google Shape;535;g209cdae95b9_1_1096"/>
          <p:cNvSpPr txBox="1"/>
          <p:nvPr>
            <p:ph idx="3" type="body"/>
          </p:nvPr>
        </p:nvSpPr>
        <p:spPr>
          <a:xfrm>
            <a:off x="2590800" y="1162020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36" name="Google Shape;536;g209cdae95b9_1_1096"/>
          <p:cNvSpPr/>
          <p:nvPr>
            <p:ph idx="4" type="pic"/>
          </p:nvPr>
        </p:nvSpPr>
        <p:spPr>
          <a:xfrm>
            <a:off x="2590800" y="685803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37" name="Google Shape;537;g209cdae95b9_1_1096"/>
          <p:cNvSpPr txBox="1"/>
          <p:nvPr>
            <p:ph idx="5" type="body"/>
          </p:nvPr>
        </p:nvSpPr>
        <p:spPr>
          <a:xfrm>
            <a:off x="4726907" y="1162020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38" name="Google Shape;538;g209cdae95b9_1_1096"/>
          <p:cNvSpPr/>
          <p:nvPr>
            <p:ph idx="6" type="pic"/>
          </p:nvPr>
        </p:nvSpPr>
        <p:spPr>
          <a:xfrm>
            <a:off x="4726907" y="685803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39" name="Google Shape;539;g209cdae95b9_1_1096"/>
          <p:cNvSpPr txBox="1"/>
          <p:nvPr>
            <p:ph idx="7" type="body"/>
          </p:nvPr>
        </p:nvSpPr>
        <p:spPr>
          <a:xfrm>
            <a:off x="6870068" y="1162020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40" name="Google Shape;540;g209cdae95b9_1_1096"/>
          <p:cNvSpPr/>
          <p:nvPr>
            <p:ph idx="8" type="pic"/>
          </p:nvPr>
        </p:nvSpPr>
        <p:spPr>
          <a:xfrm>
            <a:off x="6870068" y="685803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41" name="Google Shape;541;g209cdae95b9_1_1096"/>
          <p:cNvSpPr txBox="1"/>
          <p:nvPr>
            <p:ph idx="9" type="body"/>
          </p:nvPr>
        </p:nvSpPr>
        <p:spPr>
          <a:xfrm>
            <a:off x="447638" y="2944357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42" name="Google Shape;542;g209cdae95b9_1_1096"/>
          <p:cNvSpPr/>
          <p:nvPr>
            <p:ph idx="13" type="pic"/>
          </p:nvPr>
        </p:nvSpPr>
        <p:spPr>
          <a:xfrm>
            <a:off x="447638" y="2468141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43" name="Google Shape;543;g209cdae95b9_1_1096"/>
          <p:cNvSpPr txBox="1"/>
          <p:nvPr>
            <p:ph idx="14" type="body"/>
          </p:nvPr>
        </p:nvSpPr>
        <p:spPr>
          <a:xfrm>
            <a:off x="2599382" y="2944357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44" name="Google Shape;544;g209cdae95b9_1_1096"/>
          <p:cNvSpPr/>
          <p:nvPr>
            <p:ph idx="15" type="pic"/>
          </p:nvPr>
        </p:nvSpPr>
        <p:spPr>
          <a:xfrm>
            <a:off x="2599382" y="2468141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45" name="Google Shape;545;g209cdae95b9_1_1096"/>
          <p:cNvSpPr txBox="1"/>
          <p:nvPr>
            <p:ph idx="16" type="body"/>
          </p:nvPr>
        </p:nvSpPr>
        <p:spPr>
          <a:xfrm>
            <a:off x="4735488" y="2944357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46" name="Google Shape;546;g209cdae95b9_1_1096"/>
          <p:cNvSpPr/>
          <p:nvPr>
            <p:ph idx="17" type="pic"/>
          </p:nvPr>
        </p:nvSpPr>
        <p:spPr>
          <a:xfrm>
            <a:off x="4735488" y="2468141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47" name="Google Shape;547;g209cdae95b9_1_1096"/>
          <p:cNvSpPr txBox="1"/>
          <p:nvPr>
            <p:ph idx="18" type="body"/>
          </p:nvPr>
        </p:nvSpPr>
        <p:spPr>
          <a:xfrm>
            <a:off x="6878648" y="2944357"/>
            <a:ext cx="17394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48" name="Google Shape;548;g209cdae95b9_1_1096"/>
          <p:cNvSpPr/>
          <p:nvPr>
            <p:ph idx="19" type="pic"/>
          </p:nvPr>
        </p:nvSpPr>
        <p:spPr>
          <a:xfrm>
            <a:off x="6878648" y="2468141"/>
            <a:ext cx="1739400" cy="424800"/>
          </a:xfrm>
          <a:prstGeom prst="rect">
            <a:avLst/>
          </a:prstGeom>
          <a:noFill/>
          <a:ln>
            <a:noFill/>
          </a:ln>
        </p:spPr>
      </p:sp>
      <p:sp>
        <p:nvSpPr>
          <p:cNvPr id="549" name="Google Shape;549;g209cdae95b9_1_1096"/>
          <p:cNvSpPr txBox="1"/>
          <p:nvPr>
            <p:ph idx="20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50" name="Google Shape;550;g209cdae95b9_1_1096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wo Graphs no subtitle text">
  <p:cSld name="3_Two Graphs no subtitle text"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209cdae95b9_1_1123"/>
          <p:cNvSpPr/>
          <p:nvPr>
            <p:ph idx="2" type="chart"/>
          </p:nvPr>
        </p:nvSpPr>
        <p:spPr>
          <a:xfrm>
            <a:off x="417389" y="685801"/>
            <a:ext cx="8193300" cy="34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53" name="Google Shape;553;g209cdae95b9_1_1123"/>
          <p:cNvSpPr txBox="1"/>
          <p:nvPr>
            <p:ph idx="1" type="body"/>
          </p:nvPr>
        </p:nvSpPr>
        <p:spPr>
          <a:xfrm>
            <a:off x="5806053" y="4138014"/>
            <a:ext cx="28044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54" name="Google Shape;554;g209cdae95b9_1_1123"/>
          <p:cNvSpPr txBox="1"/>
          <p:nvPr>
            <p:ph idx="3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55" name="Google Shape;555;g209cdae95b9_1_1123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wo Graphs no subtitle text">
  <p:cSld name="4_Two Graphs no subtitle text"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209cdae95b9_1_1128"/>
          <p:cNvSpPr/>
          <p:nvPr>
            <p:ph idx="2" type="chart"/>
          </p:nvPr>
        </p:nvSpPr>
        <p:spPr>
          <a:xfrm>
            <a:off x="417389" y="685801"/>
            <a:ext cx="8193300" cy="34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58" name="Google Shape;558;g209cdae95b9_1_1128"/>
          <p:cNvSpPr txBox="1"/>
          <p:nvPr>
            <p:ph idx="1" type="body"/>
          </p:nvPr>
        </p:nvSpPr>
        <p:spPr>
          <a:xfrm>
            <a:off x="5806053" y="4138014"/>
            <a:ext cx="28044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59" name="Google Shape;559;g209cdae95b9_1_1128"/>
          <p:cNvSpPr txBox="1"/>
          <p:nvPr>
            <p:ph idx="3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60" name="Google Shape;560;g209cdae95b9_1_1128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wo Graphs no subtitle text">
  <p:cSld name="5_Two Graphs no subtitle text"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209cdae95b9_1_1133"/>
          <p:cNvSpPr/>
          <p:nvPr>
            <p:ph idx="2" type="chart"/>
          </p:nvPr>
        </p:nvSpPr>
        <p:spPr>
          <a:xfrm>
            <a:off x="417389" y="685801"/>
            <a:ext cx="8193300" cy="34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63" name="Google Shape;563;g209cdae95b9_1_1133"/>
          <p:cNvSpPr txBox="1"/>
          <p:nvPr>
            <p:ph idx="1" type="body"/>
          </p:nvPr>
        </p:nvSpPr>
        <p:spPr>
          <a:xfrm>
            <a:off x="5806053" y="4138014"/>
            <a:ext cx="28044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20"/>
              </a:spcBef>
              <a:spcAft>
                <a:spcPts val="0"/>
              </a:spcAft>
              <a:buClr>
                <a:srgbClr val="B01D14"/>
              </a:buClr>
              <a:buSzPts val="1100"/>
              <a:buFont typeface="Noto Sans Symbols"/>
              <a:buNone/>
              <a:defRPr b="0" i="0" sz="11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64" name="Google Shape;564;g209cdae95b9_1_1133"/>
          <p:cNvSpPr txBox="1"/>
          <p:nvPr>
            <p:ph idx="3" type="body"/>
          </p:nvPr>
        </p:nvSpPr>
        <p:spPr>
          <a:xfrm>
            <a:off x="274320" y="22860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65" name="Google Shape;565;g209cdae95b9_1_1133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sume">
  <p:cSld name="Resume"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209cdae95b9_1_1138"/>
          <p:cNvSpPr txBox="1"/>
          <p:nvPr>
            <p:ph idx="1" type="body"/>
          </p:nvPr>
        </p:nvSpPr>
        <p:spPr>
          <a:xfrm>
            <a:off x="1828800" y="685800"/>
            <a:ext cx="6781800" cy="35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68" name="Google Shape;568;g209cdae95b9_1_1138"/>
          <p:cNvSpPr txBox="1"/>
          <p:nvPr>
            <p:ph idx="2" type="body"/>
          </p:nvPr>
        </p:nvSpPr>
        <p:spPr>
          <a:xfrm>
            <a:off x="274320" y="339328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69" name="Google Shape;569;g209cdae95b9_1_1138"/>
          <p:cNvSpPr txBox="1"/>
          <p:nvPr>
            <p:ph idx="3" type="body"/>
          </p:nvPr>
        </p:nvSpPr>
        <p:spPr>
          <a:xfrm>
            <a:off x="274320" y="57153"/>
            <a:ext cx="82296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B01D14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B01D1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048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5E5C60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5E5C6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70" name="Google Shape;570;g209cdae95b9_1_1138"/>
          <p:cNvSpPr/>
          <p:nvPr>
            <p:ph idx="4" type="pic"/>
          </p:nvPr>
        </p:nvSpPr>
        <p:spPr>
          <a:xfrm>
            <a:off x="266699" y="685800"/>
            <a:ext cx="1295400" cy="1314600"/>
          </a:xfrm>
          <a:prstGeom prst="rect">
            <a:avLst/>
          </a:prstGeom>
          <a:noFill/>
          <a:ln>
            <a:noFill/>
          </a:ln>
        </p:spPr>
      </p:sp>
      <p:sp>
        <p:nvSpPr>
          <p:cNvPr id="571" name="Google Shape;571;g209cdae95b9_1_1138"/>
          <p:cNvSpPr txBox="1"/>
          <p:nvPr>
            <p:ph idx="5" type="body"/>
          </p:nvPr>
        </p:nvSpPr>
        <p:spPr>
          <a:xfrm>
            <a:off x="152404" y="2114550"/>
            <a:ext cx="1524000" cy="21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>
            <a:lvl1pPr indent="-228600" lvl="0" marL="457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Noto Sans Symbols"/>
              <a:buChar char="▪"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spcBef>
                <a:spcPts val="280"/>
              </a:spcBef>
              <a:spcAft>
                <a:spcPts val="0"/>
              </a:spcAft>
              <a:buClr>
                <a:srgbClr val="5E5C60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spcBef>
                <a:spcPts val="340"/>
              </a:spcBef>
              <a:spcAft>
                <a:spcPts val="0"/>
              </a:spcAft>
              <a:buClr>
                <a:srgbClr val="5E5C6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E5C60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72" name="Google Shape;572;g209cdae95b9_1_1138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09cdae95b9_1_1145"/>
          <p:cNvSpPr txBox="1"/>
          <p:nvPr>
            <p:ph type="title"/>
          </p:nvPr>
        </p:nvSpPr>
        <p:spPr>
          <a:xfrm>
            <a:off x="269875" y="57781"/>
            <a:ext cx="87630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00" lIns="82025" spcFirstLastPara="1" rIns="82025" wrap="square" tIns="41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2D1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2D1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2D1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2D1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2D1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B01D14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B01D14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B01D14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B01D14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575" name="Google Shape;575;g209cdae95b9_1_1145"/>
          <p:cNvSpPr/>
          <p:nvPr>
            <p:ph idx="2" type="tbl"/>
          </p:nvPr>
        </p:nvSpPr>
        <p:spPr>
          <a:xfrm>
            <a:off x="363684" y="1029542"/>
            <a:ext cx="8455500" cy="3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00" lIns="82025" spcFirstLastPara="1" rIns="82025" wrap="square" tIns="41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76" name="Google Shape;576;g209cdae95b9_1_1145"/>
          <p:cNvSpPr txBox="1"/>
          <p:nvPr>
            <p:ph idx="12" type="sldNum"/>
          </p:nvPr>
        </p:nvSpPr>
        <p:spPr>
          <a:xfrm>
            <a:off x="4066889" y="4774758"/>
            <a:ext cx="10305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heme" Target="../theme/theme5.xml"/><Relationship Id="rId25" Type="http://schemas.openxmlformats.org/officeDocument/2006/relationships/slideLayout" Target="../slideLayouts/slideLayout2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5.xml"/><Relationship Id="rId21" Type="http://schemas.openxmlformats.org/officeDocument/2006/relationships/theme" Target="../theme/theme1.xml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0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72.xml"/><Relationship Id="rId28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76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31" Type="http://schemas.openxmlformats.org/officeDocument/2006/relationships/slideLayout" Target="../slideLayouts/slideLayout78.xml"/><Relationship Id="rId30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58.xml"/><Relationship Id="rId33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57.xml"/><Relationship Id="rId32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59.xml"/><Relationship Id="rId34" Type="http://schemas.openxmlformats.org/officeDocument/2006/relationships/theme" Target="../theme/theme4.xml"/><Relationship Id="rId15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d1c4010b94_2_167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chivo"/>
              <a:buNone/>
              <a:defRPr b="1" i="0" sz="3200" u="none" cap="none" strike="noStrike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1" name="Google Shape;11;gd1c4010b94_2_167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chivo Narrow"/>
              <a:buChar char="●"/>
              <a:defRPr b="0" i="0" sz="2000" u="none" cap="none" strike="noStrike">
                <a:solidFill>
                  <a:schemeClr val="dk2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429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➤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➢"/>
              <a:defRPr b="0" i="0" sz="16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" name="Google Shape;12;gd1c4010b94_2_16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2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3600"/>
              <a:buFont typeface="Archivo"/>
              <a:buNone/>
              <a:defRPr b="1" i="0" sz="36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45" name="Google Shape;145;p12"/>
          <p:cNvSpPr txBox="1"/>
          <p:nvPr>
            <p:ph idx="1" type="body"/>
          </p:nvPr>
        </p:nvSpPr>
        <p:spPr>
          <a:xfrm>
            <a:off x="498475" y="1200151"/>
            <a:ext cx="75564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57B8"/>
              </a:buClr>
              <a:buSzPts val="1500"/>
              <a:buFont typeface="Archivo"/>
              <a:buChar char="■"/>
              <a:defRPr b="0" i="0" sz="20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-314325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B9700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-314325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D2235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-314325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-314325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B9700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-314325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57B8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-314325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-314325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D2235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-314325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57B8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46" name="Google Shape;146;p12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96" r:id="rId1"/>
    <p:sldLayoutId id="2147483697" r:id="rId2"/>
    <p:sldLayoutId id="2147483698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09cdae95b9_1_905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35" name="Google Shape;335;g209cdae95b9_1_905"/>
          <p:cNvCxnSpPr/>
          <p:nvPr/>
        </p:nvCxnSpPr>
        <p:spPr>
          <a:xfrm>
            <a:off x="169913" y="4673600"/>
            <a:ext cx="8457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6" name="Google Shape;336;g209cdae95b9_1_905"/>
          <p:cNvSpPr txBox="1"/>
          <p:nvPr/>
        </p:nvSpPr>
        <p:spPr>
          <a:xfrm rot="5400000">
            <a:off x="6839250" y="2277300"/>
            <a:ext cx="40005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small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Midland ISD</a:t>
            </a:r>
            <a:endParaRPr b="1" i="0" sz="800" u="none" cap="small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7" name="Google Shape;337;g209cdae95b9_1_905"/>
          <p:cNvCxnSpPr/>
          <p:nvPr/>
        </p:nvCxnSpPr>
        <p:spPr>
          <a:xfrm>
            <a:off x="225139" y="528428"/>
            <a:ext cx="8385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38" name="Google Shape;338;g209cdae95b9_1_90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25139" y="4750204"/>
            <a:ext cx="1283538" cy="357884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g209cdae95b9_1_905"/>
          <p:cNvSpPr/>
          <p:nvPr/>
        </p:nvSpPr>
        <p:spPr>
          <a:xfrm>
            <a:off x="7391400" y="4797251"/>
            <a:ext cx="16695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i="0" lang="en-US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Member FINRA / SIPC / NYSE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i="0" lang="en-US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© 2023 Hilltop Securities Inc.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i="0" lang="en-US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All Rights Reserved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baseline="30000" i="0" sz="9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22" r:id="rId24"/>
    <p:sldLayoutId id="2147483723" r:id="rId25"/>
    <p:sldLayoutId id="2147483724" r:id="rId26"/>
    <p:sldLayoutId id="2147483725" r:id="rId27"/>
    <p:sldLayoutId id="2147483726" r:id="rId28"/>
    <p:sldLayoutId id="2147483727" r:id="rId29"/>
    <p:sldLayoutId id="2147483728" r:id="rId30"/>
    <p:sldLayoutId id="2147483729" r:id="rId31"/>
    <p:sldLayoutId id="2147483730" r:id="rId32"/>
    <p:sldLayoutId id="2147483731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ocs.google.com/presentation/d/15ML5oMOux62mJWg_ovY_gfDhrlc5nUsa/edit?usp=share_link&amp;ouid=116763746287444614532&amp;rtpof=true&amp;sd=true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comptroller.texas.gov/auto-data/PT2/PVS/2022P/1651659011D.php" TargetMode="External"/><Relationship Id="rId4" Type="http://schemas.openxmlformats.org/officeDocument/2006/relationships/image" Target="../media/image16.jpg"/><Relationship Id="rId5" Type="http://schemas.openxmlformats.org/officeDocument/2006/relationships/hyperlink" Target="https://comptroller.texas.gov/auto-data/PT2/PVS/2022P/1651659011D.php" TargetMode="External"/><Relationship Id="rId6" Type="http://schemas.openxmlformats.org/officeDocument/2006/relationships/image" Target="../media/image18.png"/><Relationship Id="rId7" Type="http://schemas.openxmlformats.org/officeDocument/2006/relationships/hyperlink" Target="https://comptroller.texas.gov/auto-data/PT2/PVS/2022P/1651659011D.php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docs.google.com/forms/d/e/1FAIpQLSe1MYyS8XGG4Km1EuaVb1gNbM8YHYSubzQh-wkOWIO3cXwZKg/viewform" TargetMode="External"/><Relationship Id="rId4" Type="http://schemas.openxmlformats.org/officeDocument/2006/relationships/image" Target="../media/image1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docs.google.com/forms/d/e/1FAIpQLSe1MYyS8XGG4Km1EuaVb1gNbM8YHYSubzQh-wkOWIO3cXwZKg/viewfor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d1c4010b94_2_159"/>
          <p:cNvSpPr txBox="1"/>
          <p:nvPr/>
        </p:nvSpPr>
        <p:spPr>
          <a:xfrm>
            <a:off x="460050" y="344513"/>
            <a:ext cx="8223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BOND PLANNING COMMITTEE</a:t>
            </a:r>
            <a:endParaRPr b="1" i="0" sz="4200" u="none" cap="none" strike="noStrike">
              <a:solidFill>
                <a:srgbClr val="1D468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2" name="Google Shape;582;gd1c4010b94_2_159"/>
          <p:cNvSpPr txBox="1"/>
          <p:nvPr>
            <p:ph idx="4294967295" type="ctrTitle"/>
          </p:nvPr>
        </p:nvSpPr>
        <p:spPr>
          <a:xfrm>
            <a:off x="31625" y="3822825"/>
            <a:ext cx="9144000" cy="9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ckwell"/>
              <a:buNone/>
            </a:pPr>
            <a:r>
              <a:rPr b="1" i="0" lang="en-US" sz="1800" u="none" cap="none" strike="noStrike">
                <a:solidFill>
                  <a:srgbClr val="D2232A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Meeting No. </a:t>
            </a:r>
            <a:r>
              <a:rPr lang="en-US" sz="1800">
                <a:solidFill>
                  <a:srgbClr val="D2232A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0" i="0" lang="en-US" sz="1800" u="none" cap="none" strike="noStrike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b="0" i="0" lang="en-US" sz="1800" u="none" cap="none" strike="noStrike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</a:br>
            <a:r>
              <a:rPr b="0" lang="en-US" sz="1600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Legacy </a:t>
            </a:r>
            <a:r>
              <a:rPr b="0" i="0" lang="en-US" sz="1600" u="none" cap="none" strike="noStrike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lang="en-US" sz="1600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Freshman</a:t>
            </a:r>
            <a:endParaRPr b="0" i="0" sz="1600" u="none" cap="none" strike="noStrike">
              <a:solidFill>
                <a:srgbClr val="1D468E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ckwell"/>
              <a:buNone/>
            </a:pPr>
            <a:r>
              <a:rPr b="0" lang="en-US" sz="1600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April</a:t>
            </a:r>
            <a:r>
              <a:rPr b="0" i="0" lang="en-US" sz="1600" u="none" cap="none" strike="noStrike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lang="en-US" sz="1600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0" i="0" lang="en-US" sz="1600" u="none" cap="none" strike="noStrike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, 2023</a:t>
            </a:r>
            <a:endParaRPr b="0" i="0" sz="1600" u="none" cap="none" strike="noStrike">
              <a:solidFill>
                <a:srgbClr val="1D468E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3" name="Google Shape;583;gd1c4010b94_2_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68078" y="2114652"/>
            <a:ext cx="2807839" cy="1235276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gd1c4010b94_2_159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gd1c4010b94_2_159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"/>
          <p:cNvSpPr txBox="1"/>
          <p:nvPr>
            <p:ph idx="1" type="body"/>
          </p:nvPr>
        </p:nvSpPr>
        <p:spPr>
          <a:xfrm>
            <a:off x="557825" y="1121425"/>
            <a:ext cx="7497000" cy="3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676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Superintendent Welcome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676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Committee Charge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676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Questions/RFI Follow Up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676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Outcomes for Meeting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676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Long Range Plan (LRP) Presentation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Table Discussion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Finance 101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Communication/RFI’s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Next Steps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2" name="Google Shape;592;p2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2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Welcome &amp; Agenda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4" name="Google Shape;594;p2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2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2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2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"/>
          <p:cNvSpPr txBox="1"/>
          <p:nvPr>
            <p:ph idx="1" type="body"/>
          </p:nvPr>
        </p:nvSpPr>
        <p:spPr>
          <a:xfrm>
            <a:off x="535225" y="909725"/>
            <a:ext cx="8238600" cy="3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Review the recommendations made by the Long-Range Facility Planning Committee, as a result of their extensive study of the comprehensive facilities assessment, demographic data, and anticipated academic programs.</a:t>
            </a:r>
            <a:br>
              <a:rPr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Review options for existing, renovated and/or new facilities, and their implications for student enrollment, innovative instructional programs, modern learning requirements, technology and educational specifications, staffing, operational effectiveness and fiscal responsibility.</a:t>
            </a:r>
            <a:br>
              <a:rPr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b="1"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Develop and recommend to the Midland ISD Board of Trustees a Bond Plan that addresses student learning environments for the next 5 years, and prepares the district for future enrollment growth, evolving instructional programs, and preventive maintenance.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3" name="Google Shape;603;p4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4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Planning Committee Charge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5" name="Google Shape;605;p4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4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4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4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9"/>
          <p:cNvSpPr txBox="1"/>
          <p:nvPr/>
        </p:nvSpPr>
        <p:spPr>
          <a:xfrm>
            <a:off x="562725" y="1143300"/>
            <a:ext cx="5268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4" name="Google Shape;614;p9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9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Questions/RFI’s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6" name="Google Shape;616;p9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9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9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9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620" name="Google Shape;62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475" y="934250"/>
            <a:ext cx="6907697" cy="3580950"/>
          </a:xfrm>
          <a:prstGeom prst="rect">
            <a:avLst/>
          </a:prstGeom>
          <a:noFill/>
          <a:ln cap="flat" cmpd="sng" w="38100">
            <a:solidFill>
              <a:srgbClr val="1D468E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212e6f568e3_1_0"/>
          <p:cNvSpPr txBox="1"/>
          <p:nvPr/>
        </p:nvSpPr>
        <p:spPr>
          <a:xfrm>
            <a:off x="562725" y="1143300"/>
            <a:ext cx="52683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○"/>
            </a:pPr>
            <a:r>
              <a:rPr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Examine and discuss the LRP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■"/>
            </a:pPr>
            <a:r>
              <a:rPr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Table Discussion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○"/>
            </a:pPr>
            <a:r>
              <a:rPr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Finance presentation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○"/>
            </a:pPr>
            <a:r>
              <a:rPr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April 20 &amp; Beyond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○"/>
            </a:pPr>
            <a:r>
              <a:rPr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Next Steps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6" name="Google Shape;626;g212e6f568e3_1_0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g212e6f568e3_1_0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Outcomes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8" name="Google Shape;628;g212e6f568e3_1_0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g212e6f568e3_1_0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g212e6f568e3_1_0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g212e6f568e3_1_0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110cd156255_0_0"/>
          <p:cNvSpPr txBox="1"/>
          <p:nvPr>
            <p:ph idx="1" type="body"/>
          </p:nvPr>
        </p:nvSpPr>
        <p:spPr>
          <a:xfrm>
            <a:off x="597300" y="1017350"/>
            <a:ext cx="7861500" cy="24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Presentation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Table Discussion/Q &amp; A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8" name="Google Shape;638;g110cd156255_0_0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g110cd156255_0_0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Long-Range Plan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0" name="Google Shape;640;g110cd156255_0_0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g110cd156255_0_0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g110cd156255_0_0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g110cd156255_0_0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10f3acc299d_0_0"/>
          <p:cNvSpPr txBox="1"/>
          <p:nvPr>
            <p:ph idx="1" type="body"/>
          </p:nvPr>
        </p:nvSpPr>
        <p:spPr>
          <a:xfrm>
            <a:off x="614700" y="1081475"/>
            <a:ext cx="7440000" cy="19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"/>
              <a:buChar char="■"/>
            </a:pP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Each table </a:t>
            </a: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assigned an LRP area.</a:t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"/>
              <a:buChar char="■"/>
            </a:pP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Groups provided guiding questions</a:t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"/>
              <a:buChar char="■"/>
            </a:pP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Share with large group</a:t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0" name="Google Shape;650;g10f3acc299d_0_0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g10f3acc299d_0_0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Table Group Discussion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2" name="Google Shape;652;g10f3acc299d_0_0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g10f3acc299d_0_0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g10f3acc299d_0_0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g10f3acc299d_0_0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209cdae95b9_1_823"/>
          <p:cNvSpPr txBox="1"/>
          <p:nvPr>
            <p:ph idx="1" type="body"/>
          </p:nvPr>
        </p:nvSpPr>
        <p:spPr>
          <a:xfrm>
            <a:off x="1333788" y="1200150"/>
            <a:ext cx="6324000" cy="8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909" lvl="0" marL="341909" rtl="0" algn="ctr">
              <a:spcBef>
                <a:spcPts val="0"/>
              </a:spcBef>
              <a:spcAft>
                <a:spcPts val="0"/>
              </a:spcAft>
              <a:buClr>
                <a:srgbClr val="B01D14"/>
              </a:buClr>
              <a:buSzPts val="4400"/>
              <a:buNone/>
            </a:pPr>
            <a:r>
              <a:rPr lang="en-US" sz="4400">
                <a:latin typeface="Times New Roman"/>
                <a:ea typeface="Times New Roman"/>
                <a:cs typeface="Times New Roman"/>
                <a:sym typeface="Times New Roman"/>
              </a:rPr>
              <a:t>Midland ISD</a:t>
            </a:r>
            <a:endParaRPr/>
          </a:p>
        </p:txBody>
      </p:sp>
      <p:sp>
        <p:nvSpPr>
          <p:cNvPr id="661" name="Google Shape;661;g209cdae95b9_1_823"/>
          <p:cNvSpPr txBox="1"/>
          <p:nvPr>
            <p:ph idx="2" type="body"/>
          </p:nvPr>
        </p:nvSpPr>
        <p:spPr>
          <a:xfrm>
            <a:off x="152400" y="2171700"/>
            <a:ext cx="8686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909" lvl="0" marL="341909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>
                <a:latin typeface="Times New Roman"/>
                <a:ea typeface="Times New Roman"/>
                <a:cs typeface="Times New Roman"/>
                <a:sym typeface="Times New Roman"/>
              </a:rPr>
              <a:t>Discussion of Bond Financing</a:t>
            </a:r>
            <a:endParaRPr/>
          </a:p>
          <a:p>
            <a:pPr indent="-341909" lvl="0" marL="341909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209cdae95b9_1_828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595959"/>
                </a:solidFill>
              </a:rPr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667" name="Google Shape;667;g209cdae95b9_1_828"/>
          <p:cNvSpPr txBox="1"/>
          <p:nvPr>
            <p:ph type="title"/>
          </p:nvPr>
        </p:nvSpPr>
        <p:spPr>
          <a:xfrm>
            <a:off x="269875" y="57781"/>
            <a:ext cx="87630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00" lIns="82025" spcFirstLastPara="1" rIns="82025" wrap="square" tIns="41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2060"/>
                </a:solidFill>
              </a:rPr>
              <a:t>Outstanding Debt Service </a:t>
            </a:r>
            <a:r>
              <a:rPr baseline="30000" lang="en-US" sz="2800">
                <a:solidFill>
                  <a:srgbClr val="002060"/>
                </a:solidFill>
              </a:rPr>
              <a:t>(1) </a:t>
            </a:r>
            <a:endParaRPr/>
          </a:p>
        </p:txBody>
      </p:sp>
      <p:sp>
        <p:nvSpPr>
          <p:cNvPr id="668" name="Google Shape;668;g209cdae95b9_1_828"/>
          <p:cNvSpPr txBox="1"/>
          <p:nvPr/>
        </p:nvSpPr>
        <p:spPr>
          <a:xfrm>
            <a:off x="303166" y="4000500"/>
            <a:ext cx="914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t/>
            </a:r>
            <a:endParaRPr b="0" i="0" sz="1100" u="none" cap="none" strike="noStrike">
              <a:solidFill>
                <a:srgbClr val="B01D14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69" name="Google Shape;669;g209cdae95b9_1_828"/>
          <p:cNvSpPr txBox="1"/>
          <p:nvPr/>
        </p:nvSpPr>
        <p:spPr>
          <a:xfrm>
            <a:off x="384174" y="4489273"/>
            <a:ext cx="6549900" cy="17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Times New Roman"/>
              <a:buNone/>
            </a:pPr>
            <a:r>
              <a:rPr b="0" i="0" lang="en-US" sz="10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(1) Assumes the redemption of Series 2012 in April, and the defeasance of a portion of Series 2015 in June.</a:t>
            </a:r>
            <a:endParaRPr/>
          </a:p>
        </p:txBody>
      </p:sp>
      <p:pic>
        <p:nvPicPr>
          <p:cNvPr id="670" name="Google Shape;670;g209cdae95b9_1_8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3280" y="817959"/>
            <a:ext cx="3094867" cy="3182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209cdae95b9_1_836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595959"/>
                </a:solidFill>
              </a:rPr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676" name="Google Shape;676;g209cdae95b9_1_836"/>
          <p:cNvSpPr txBox="1"/>
          <p:nvPr>
            <p:ph type="title"/>
          </p:nvPr>
        </p:nvSpPr>
        <p:spPr>
          <a:xfrm>
            <a:off x="269875" y="57781"/>
            <a:ext cx="87630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00" lIns="82025" spcFirstLastPara="1" rIns="82025" wrap="square" tIns="41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2060"/>
                </a:solidFill>
              </a:rPr>
              <a:t>Outstanding Bonds</a:t>
            </a:r>
            <a:endParaRPr baseline="30000" sz="2800">
              <a:solidFill>
                <a:srgbClr val="002060"/>
              </a:solidFill>
            </a:endParaRPr>
          </a:p>
        </p:txBody>
      </p:sp>
      <p:pic>
        <p:nvPicPr>
          <p:cNvPr id="677" name="Google Shape;677;g209cdae95b9_1_8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079" y="571500"/>
            <a:ext cx="6301948" cy="4000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209cdae95b9_1_842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595959"/>
                </a:solidFill>
              </a:rPr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683" name="Google Shape;683;g209cdae95b9_1_842"/>
          <p:cNvSpPr txBox="1"/>
          <p:nvPr>
            <p:ph type="title"/>
          </p:nvPr>
        </p:nvSpPr>
        <p:spPr>
          <a:xfrm>
            <a:off x="269875" y="57781"/>
            <a:ext cx="87630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00" lIns="82025" spcFirstLastPara="1" rIns="82025" wrap="square" tIns="41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2060"/>
                </a:solidFill>
              </a:rPr>
              <a:t>Bond Issuance History</a:t>
            </a:r>
            <a:endParaRPr baseline="30000" sz="2800">
              <a:solidFill>
                <a:srgbClr val="002060"/>
              </a:solidFill>
            </a:endParaRPr>
          </a:p>
        </p:txBody>
      </p:sp>
      <p:pic>
        <p:nvPicPr>
          <p:cNvPr id="684" name="Google Shape;684;g209cdae95b9_1_8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875" y="800100"/>
            <a:ext cx="6312693" cy="371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209cdae95b9_1_848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595959"/>
                </a:solidFill>
              </a:rPr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690" name="Google Shape;690;g209cdae95b9_1_848"/>
          <p:cNvSpPr txBox="1"/>
          <p:nvPr>
            <p:ph type="title"/>
          </p:nvPr>
        </p:nvSpPr>
        <p:spPr>
          <a:xfrm>
            <a:off x="269875" y="57781"/>
            <a:ext cx="87630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00" lIns="82025" spcFirstLastPara="1" rIns="82025" wrap="square" tIns="41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2060"/>
                </a:solidFill>
              </a:rPr>
              <a:t>Savings History</a:t>
            </a:r>
            <a:endParaRPr baseline="30000" sz="2800">
              <a:solidFill>
                <a:srgbClr val="002060"/>
              </a:solidFill>
            </a:endParaRPr>
          </a:p>
        </p:txBody>
      </p:sp>
      <p:pic>
        <p:nvPicPr>
          <p:cNvPr id="691" name="Google Shape;691;g209cdae95b9_1_8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9115" y="742950"/>
            <a:ext cx="6281814" cy="354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209cdae95b9_1_854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595959"/>
                </a:solidFill>
              </a:rPr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697" name="Google Shape;697;g209cdae95b9_1_854"/>
          <p:cNvSpPr txBox="1"/>
          <p:nvPr>
            <p:ph type="title"/>
          </p:nvPr>
        </p:nvSpPr>
        <p:spPr>
          <a:xfrm>
            <a:off x="152400" y="117665"/>
            <a:ext cx="87630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00" lIns="82025" spcFirstLastPara="1" rIns="82025" wrap="square" tIns="41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2060"/>
                </a:solidFill>
              </a:rPr>
              <a:t>Bond Ratings</a:t>
            </a:r>
            <a:endParaRPr baseline="30000" sz="2800">
              <a:solidFill>
                <a:srgbClr val="002060"/>
              </a:solidFill>
            </a:endParaRPr>
          </a:p>
        </p:txBody>
      </p:sp>
      <p:sp>
        <p:nvSpPr>
          <p:cNvPr id="698" name="Google Shape;698;g209cdae95b9_1_854"/>
          <p:cNvSpPr/>
          <p:nvPr/>
        </p:nvSpPr>
        <p:spPr>
          <a:xfrm>
            <a:off x="381000" y="685800"/>
            <a:ext cx="8229600" cy="38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00" lIns="82025" spcFirstLastPara="1" rIns="82025" wrap="square" tIns="41000">
            <a:noAutofit/>
          </a:bodyPr>
          <a:lstStyle/>
          <a:p>
            <a:pPr indent="-244110" lvl="0" marL="30761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r>
              <a:t/>
            </a:r>
            <a:endParaRPr b="1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44110" lvl="0" marL="307610" marR="0" rtl="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r>
              <a:t/>
            </a:r>
            <a:endParaRPr b="1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31410" lvl="0" marL="307610" marR="0" rtl="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1" i="0" sz="24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7610" lvl="5" marL="2593610" marR="0" rtl="0" algn="l"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ts val="1200"/>
              <a:buFont typeface="Noto Sans Symbols"/>
              <a:buChar char="❑"/>
            </a:pPr>
            <a:r>
              <a:rPr b="1" i="0" lang="en-US" sz="2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Standard &amp; Poor’s: AA    </a:t>
            </a:r>
            <a:endParaRPr/>
          </a:p>
          <a:p>
            <a:pPr indent="-307610" lvl="5" marL="2593610" marR="0" rtl="0" algn="l"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ts val="1200"/>
              <a:buFont typeface="Noto Sans Symbols"/>
              <a:buChar char="❑"/>
            </a:pPr>
            <a:r>
              <a:rPr b="1" i="0" lang="en-US" sz="2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Moody’s: Aa1</a:t>
            </a:r>
            <a:endParaRPr b="0" i="0" sz="18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61560" lvl="0" marL="30761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Noto Sans Symbols"/>
              <a:buNone/>
            </a:pPr>
            <a:r>
              <a:t/>
            </a:r>
            <a:endParaRPr b="1" i="0" sz="23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209cdae95b9_1_860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595959"/>
                </a:solidFill>
              </a:rPr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704" name="Google Shape;704;g209cdae95b9_1_860"/>
          <p:cNvSpPr txBox="1"/>
          <p:nvPr>
            <p:ph type="title"/>
          </p:nvPr>
        </p:nvSpPr>
        <p:spPr>
          <a:xfrm>
            <a:off x="152400" y="117665"/>
            <a:ext cx="87630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00" lIns="82025" spcFirstLastPara="1" rIns="82025" wrap="square" tIns="41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2060"/>
                </a:solidFill>
              </a:rPr>
              <a:t>Election History </a:t>
            </a:r>
            <a:endParaRPr baseline="30000" sz="2800">
              <a:solidFill>
                <a:srgbClr val="002060"/>
              </a:solidFill>
            </a:endParaRPr>
          </a:p>
        </p:txBody>
      </p:sp>
      <p:pic>
        <p:nvPicPr>
          <p:cNvPr id="705" name="Google Shape;705;g209cdae95b9_1_8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4037" y="914400"/>
            <a:ext cx="4121946" cy="3078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209cdae95b9_1_866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595959"/>
                </a:solidFill>
              </a:rPr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711" name="Google Shape;711;g209cdae95b9_1_866"/>
          <p:cNvSpPr txBox="1"/>
          <p:nvPr>
            <p:ph type="title"/>
          </p:nvPr>
        </p:nvSpPr>
        <p:spPr>
          <a:xfrm>
            <a:off x="152400" y="117665"/>
            <a:ext cx="87630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00" lIns="82025" spcFirstLastPara="1" rIns="82025" wrap="square" tIns="41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2060"/>
                </a:solidFill>
              </a:rPr>
              <a:t>Comparison of Selected Texas School Districts as of April 2023</a:t>
            </a:r>
            <a:endParaRPr baseline="30000" sz="2400">
              <a:solidFill>
                <a:srgbClr val="002060"/>
              </a:solidFill>
            </a:endParaRPr>
          </a:p>
        </p:txBody>
      </p:sp>
      <p:pic>
        <p:nvPicPr>
          <p:cNvPr id="712" name="Google Shape;712;g209cdae95b9_1_8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4296125"/>
            <a:ext cx="3800479" cy="35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g209cdae95b9_1_8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600" y="574654"/>
            <a:ext cx="6286501" cy="3721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209cdae95b9_1_873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595959"/>
                </a:solidFill>
              </a:rPr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719" name="Google Shape;719;g209cdae95b9_1_873"/>
          <p:cNvSpPr txBox="1"/>
          <p:nvPr>
            <p:ph type="title"/>
          </p:nvPr>
        </p:nvSpPr>
        <p:spPr>
          <a:xfrm>
            <a:off x="152400" y="117665"/>
            <a:ext cx="87630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00" lIns="82025" spcFirstLastPara="1" rIns="82025" wrap="square" tIns="41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2060"/>
                </a:solidFill>
              </a:rPr>
              <a:t>Example Assumptions and Projections</a:t>
            </a:r>
            <a:endParaRPr baseline="30000" sz="2800">
              <a:solidFill>
                <a:srgbClr val="002060"/>
              </a:solidFill>
            </a:endParaRPr>
          </a:p>
        </p:txBody>
      </p:sp>
      <p:pic>
        <p:nvPicPr>
          <p:cNvPr id="720" name="Google Shape;720;g209cdae95b9_1_8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9225" y="1657350"/>
            <a:ext cx="4672013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209cdae95b9_1_879"/>
          <p:cNvSpPr txBox="1"/>
          <p:nvPr>
            <p:ph idx="12" type="sldNum"/>
          </p:nvPr>
        </p:nvSpPr>
        <p:spPr>
          <a:xfrm>
            <a:off x="6667500" y="4834638"/>
            <a:ext cx="49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595959"/>
                </a:solidFill>
              </a:rPr>
              <a:t>‹#›</a:t>
            </a:fld>
            <a:endParaRPr>
              <a:solidFill>
                <a:srgbClr val="595959"/>
              </a:solidFill>
            </a:endParaRPr>
          </a:p>
        </p:txBody>
      </p:sp>
      <p:sp>
        <p:nvSpPr>
          <p:cNvPr id="726" name="Google Shape;726;g209cdae95b9_1_879"/>
          <p:cNvSpPr txBox="1"/>
          <p:nvPr>
            <p:ph type="title"/>
          </p:nvPr>
        </p:nvSpPr>
        <p:spPr>
          <a:xfrm>
            <a:off x="152400" y="117665"/>
            <a:ext cx="87630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00" lIns="82025" spcFirstLastPara="1" rIns="82025" wrap="square" tIns="41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2060"/>
                </a:solidFill>
              </a:rPr>
              <a:t>Example Tax Rate Impact on Homeowners</a:t>
            </a:r>
            <a:endParaRPr baseline="30000" sz="2800">
              <a:solidFill>
                <a:srgbClr val="002060"/>
              </a:solidFill>
            </a:endParaRPr>
          </a:p>
        </p:txBody>
      </p:sp>
      <p:pic>
        <p:nvPicPr>
          <p:cNvPr id="727" name="Google Shape;727;g209cdae95b9_1_8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5887" y="1175147"/>
            <a:ext cx="4779170" cy="2793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209cdae95b9_1_1"/>
          <p:cNvSpPr txBox="1"/>
          <p:nvPr/>
        </p:nvSpPr>
        <p:spPr>
          <a:xfrm>
            <a:off x="2559738" y="1062381"/>
            <a:ext cx="3654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0" lang="en-US" sz="24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Agenda</a:t>
            </a:r>
            <a:endParaRPr i="0" sz="24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33" name="Google Shape;733;g209cdae95b9_1_1"/>
          <p:cNvSpPr txBox="1"/>
          <p:nvPr/>
        </p:nvSpPr>
        <p:spPr>
          <a:xfrm>
            <a:off x="374900" y="1698375"/>
            <a:ext cx="8652000" cy="24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●"/>
            </a:pPr>
            <a:r>
              <a:rPr lang="en-US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Property Values and Setting the Maximum Compressed Rates (MCR)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en-US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 Midland ISD Worksheet</a:t>
            </a:r>
            <a:br>
              <a:rPr lang="en-US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Access to the information in the Comptroller’s website.</a:t>
            </a:r>
            <a:r>
              <a:rPr lang="en-US" sz="15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4" name="Google Shape;734;g209cdae95b9_1_1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g209cdae95b9_1_1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g209cdae95b9_1_1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g209cdae95b9_1_1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g209cdae95b9_1_1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Finance Presentation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209cdae95b9_1_7"/>
          <p:cNvSpPr txBox="1"/>
          <p:nvPr/>
        </p:nvSpPr>
        <p:spPr>
          <a:xfrm>
            <a:off x="1400088" y="761788"/>
            <a:ext cx="59736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Property Values and Setting the Maximum Compressed Rate (MCR)</a:t>
            </a:r>
            <a:endParaRPr i="0" sz="24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44" name="Google Shape;744;g209cdae95b9_1_7"/>
          <p:cNvSpPr txBox="1"/>
          <p:nvPr/>
        </p:nvSpPr>
        <p:spPr>
          <a:xfrm>
            <a:off x="133400" y="1711024"/>
            <a:ext cx="88362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-2794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US" sz="1800">
                <a:latin typeface="Montserrat SemiBold"/>
                <a:ea typeface="Montserrat SemiBold"/>
                <a:cs typeface="Montserrat SemiBold"/>
                <a:sym typeface="Montserrat SemiBold"/>
              </a:rPr>
              <a:t>June 30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: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MISD Budgets must be Approved by Board of Trustees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2794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US" sz="1800">
                <a:latin typeface="Montserrat SemiBold"/>
                <a:ea typeface="Montserrat SemiBold"/>
                <a:cs typeface="Montserrat SemiBold"/>
                <a:sym typeface="Montserrat SemiBold"/>
              </a:rPr>
              <a:t>July 25</a:t>
            </a: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 MCAD Certifies Property Values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2794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US" sz="1800">
                <a:latin typeface="Montserrat SemiBold"/>
                <a:ea typeface="Montserrat SemiBold"/>
                <a:cs typeface="Montserrat SemiBold"/>
                <a:sym typeface="Montserrat SemiBold"/>
              </a:rPr>
              <a:t>August 7</a:t>
            </a: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School District uploads values to TEA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2794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US" sz="1800">
                <a:latin typeface="Montserrat SemiBold"/>
                <a:ea typeface="Montserrat SemiBold"/>
                <a:cs typeface="Montserrat SemiBold"/>
                <a:sym typeface="Montserrat SemiBold"/>
              </a:rPr>
              <a:t>August 25</a:t>
            </a: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TEA Approves MCR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2794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Adopt tax rate </a:t>
            </a:r>
            <a:r>
              <a:rPr lang="en-US" sz="1800">
                <a:latin typeface="Montserrat SemiBold"/>
                <a:ea typeface="Montserrat SemiBold"/>
                <a:cs typeface="Montserrat SemiBold"/>
                <a:sym typeface="Montserrat SemiBold"/>
              </a:rPr>
              <a:t>60 days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from Certified Values (Generally September)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2794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US" sz="1800">
                <a:latin typeface="Montserrat SemiBold"/>
                <a:ea typeface="Montserrat SemiBold"/>
                <a:cs typeface="Montserrat SemiBold"/>
                <a:sym typeface="Montserrat SemiBold"/>
              </a:rPr>
              <a:t>January 31</a:t>
            </a: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Comptroller of Texas Releases Property Value Study (PVS)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5" name="Google Shape;745;g209cdae95b9_1_7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g209cdae95b9_1_7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Finance Presentation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7" name="Google Shape;747;g209cdae95b9_1_7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g209cdae95b9_1_7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g209cdae95b9_1_7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209cdae95b9_1_13"/>
          <p:cNvSpPr txBox="1"/>
          <p:nvPr/>
        </p:nvSpPr>
        <p:spPr>
          <a:xfrm>
            <a:off x="1529875" y="673631"/>
            <a:ext cx="519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latin typeface="Montserrat SemiBold"/>
                <a:ea typeface="Montserrat SemiBold"/>
                <a:cs typeface="Montserrat SemiBold"/>
                <a:sym typeface="Montserrat SemiBold"/>
              </a:rPr>
              <a:t>2022 Midland ISD Worksheet</a:t>
            </a:r>
            <a:endParaRPr i="0" sz="24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755" name="Google Shape;755;g209cdae95b9_1_13"/>
          <p:cNvGraphicFramePr/>
          <p:nvPr/>
        </p:nvGraphicFramePr>
        <p:xfrm>
          <a:off x="233272" y="11815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{88553F2F-8362-41A3-AF22-AE5EB882BAD8}</a:tableStyleId>
              </a:tblPr>
              <a:tblGrid>
                <a:gridCol w="2244650"/>
                <a:gridCol w="1514075"/>
                <a:gridCol w="1573550"/>
                <a:gridCol w="1745675"/>
                <a:gridCol w="1691700"/>
              </a:tblGrid>
              <a:tr h="283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11111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Category</a:t>
                      </a:r>
                      <a:endParaRPr b="1" sz="1100">
                        <a:solidFill>
                          <a:srgbClr val="11111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 anchor="b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11111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Local Tax Roll Value</a:t>
                      </a:r>
                      <a:endParaRPr b="1" sz="1100">
                        <a:solidFill>
                          <a:srgbClr val="11111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 anchor="b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11111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2022 WTD Mean Ratio</a:t>
                      </a:r>
                      <a:endParaRPr b="1" sz="1100">
                        <a:solidFill>
                          <a:srgbClr val="11111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 anchor="b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11111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2022 PTAD Value Estimate</a:t>
                      </a:r>
                      <a:endParaRPr b="1" sz="1100">
                        <a:solidFill>
                          <a:srgbClr val="11111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 anchor="b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11111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2022 Value Assigned</a:t>
                      </a:r>
                      <a:endParaRPr b="1" sz="1100">
                        <a:solidFill>
                          <a:srgbClr val="11111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 anchor="b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</a:tr>
              <a:tr h="261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A - SINGLE-FAMILY</a:t>
                      </a:r>
                      <a:endParaRPr b="1" sz="9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 13,235,382,381</a:t>
                      </a:r>
                      <a:endParaRPr sz="9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0.9623</a:t>
                      </a:r>
                      <a:endParaRPr sz="9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13,753,904,584</a:t>
                      </a:r>
                      <a:endParaRPr sz="9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13,235,382,381</a:t>
                      </a:r>
                      <a:endParaRPr sz="9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B - MULTIFAMILY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2,474,186,217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0.8533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 2,899,550,237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2,474,186,217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C1 - VACANT LOTS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267,590,900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0.5958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449,128,734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267,590,900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C2 - COLONIA LOTS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N/A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8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D1 ACRES - QUALIFIED OPEN-SPACE LAND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10,761,060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0.7512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14,325,250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10,761,060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D2 - FARM &amp; RANCH IMP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N/A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E - NON-AG LAND AND IMPROVEMENTS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367,431,120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0.8026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457,801,047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 367,431,120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F1 - COMMERCIAL REAL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3,200,802,374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0.9045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3,538,753,316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3,200,802,374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F2 - INDUSTRIAL REAL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536,903,423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N/A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536,903,423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536,903,423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G - ALL MINERALS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21,466,828,889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1.0030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21,402,621,026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21,466,828,889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8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G - ALL MINERALS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21,466,828,889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1.0030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21,402,621,026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21,466,828,889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56" name="Google Shape;756;g209cdae95b9_1_13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g209cdae95b9_1_13"/>
          <p:cNvSpPr txBox="1"/>
          <p:nvPr>
            <p:ph type="title"/>
          </p:nvPr>
        </p:nvSpPr>
        <p:spPr>
          <a:xfrm>
            <a:off x="525425" y="72725"/>
            <a:ext cx="7561800" cy="5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Finance Presentation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8" name="Google Shape;758;g209cdae95b9_1_13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g209cdae95b9_1_13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g209cdae95b9_1_13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5" name="Google Shape;765;g209cdae95b9_1_19"/>
          <p:cNvGraphicFramePr/>
          <p:nvPr/>
        </p:nvGraphicFramePr>
        <p:xfrm>
          <a:off x="233066" y="13963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{88553F2F-8362-41A3-AF22-AE5EB882BAD8}</a:tableStyleId>
              </a:tblPr>
              <a:tblGrid>
                <a:gridCol w="2295675"/>
                <a:gridCol w="1463075"/>
                <a:gridCol w="1573550"/>
                <a:gridCol w="1805175"/>
                <a:gridCol w="1632200"/>
              </a:tblGrid>
              <a:tr h="250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11111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Category</a:t>
                      </a:r>
                      <a:endParaRPr b="1" sz="1100">
                        <a:solidFill>
                          <a:srgbClr val="11111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 anchor="b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11111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Local Tax Roll Value</a:t>
                      </a:r>
                      <a:endParaRPr b="1" sz="1100">
                        <a:solidFill>
                          <a:srgbClr val="11111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 anchor="b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11111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2022 WTD Mean Ratio</a:t>
                      </a:r>
                      <a:endParaRPr b="1" sz="1100">
                        <a:solidFill>
                          <a:srgbClr val="11111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 anchor="b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11111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2022 PTAD Value Estimate</a:t>
                      </a:r>
                      <a:endParaRPr b="1" sz="1100">
                        <a:solidFill>
                          <a:srgbClr val="11111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 anchor="b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11111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2022 Value Assigned</a:t>
                      </a:r>
                      <a:endParaRPr b="1" sz="1100">
                        <a:solidFill>
                          <a:srgbClr val="11111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 anchor="b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A86E8"/>
                    </a:solidFill>
                  </a:tcPr>
                </a:tc>
              </a:tr>
              <a:tr h="26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J - ALL UTILITIES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 1,737,127,647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0.8934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1,944,400,769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1,737,127,647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L1 - COMMERCIAL PERSONAL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1,905,651,840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0.9683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1,968,038,666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1,905,651,840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L2 - INDUSTRIAL PERSONAL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4,241,026,300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N/A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4,241,026,300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4,241,026,300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M1 - MOBILE HOMES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150,002,392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N/A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150,002,392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150,002,392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N - INTANGIBLE PERSONAL PROPERTY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N/A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68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O - RESIDENTIAL INVENTORY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45,910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N/A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45,910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45,910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S - SPECIAL INVENTORY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76,436,070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N/A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76,436,070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76,436,070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Subtotal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49,670,176,523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51,432,937,724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49,670,176,523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0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Less Total Deductions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 2,310,775,086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2,410,791,521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2,310,775,086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1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</a:rPr>
                        <a:t>Total Taxable Value</a:t>
                      </a:r>
                      <a:endParaRPr b="1"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 47,359,401,437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49,022,146,203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rgbClr val="11111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47,359,401,437</a:t>
                      </a:r>
                      <a:endParaRPr sz="800">
                        <a:solidFill>
                          <a:srgbClr val="11111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68575" marL="68575">
                    <a:lnL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8650">
                      <a:solidFill>
                        <a:srgbClr val="11111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66" name="Google Shape;766;g209cdae95b9_1_19"/>
          <p:cNvSpPr txBox="1"/>
          <p:nvPr/>
        </p:nvSpPr>
        <p:spPr>
          <a:xfrm>
            <a:off x="1973406" y="806775"/>
            <a:ext cx="519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latin typeface="Montserrat SemiBold"/>
                <a:ea typeface="Montserrat SemiBold"/>
                <a:cs typeface="Montserrat SemiBold"/>
                <a:sym typeface="Montserrat SemiBold"/>
              </a:rPr>
              <a:t>2022 Midland ISD Worksheet</a:t>
            </a:r>
            <a:endParaRPr i="0" sz="24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67" name="Google Shape;767;g209cdae95b9_1_19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g209cdae95b9_1_19"/>
          <p:cNvSpPr txBox="1"/>
          <p:nvPr>
            <p:ph type="title"/>
          </p:nvPr>
        </p:nvSpPr>
        <p:spPr>
          <a:xfrm>
            <a:off x="525425" y="72725"/>
            <a:ext cx="75618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Finance Presentation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9" name="Google Shape;769;g209cdae95b9_1_19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g209cdae95b9_1_19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g209cdae95b9_1_19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209cdae95b9_1_25"/>
          <p:cNvSpPr txBox="1"/>
          <p:nvPr/>
        </p:nvSpPr>
        <p:spPr>
          <a:xfrm>
            <a:off x="0" y="854775"/>
            <a:ext cx="9169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3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Access to Information in the Comptroller’s Website</a:t>
            </a:r>
            <a:endParaRPr i="0" sz="23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777" name="Google Shape;777;g209cdae95b9_1_2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306" y="1395494"/>
            <a:ext cx="5047033" cy="331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g209cdae95b9_1_2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88144" y="1558497"/>
            <a:ext cx="3214688" cy="3214688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g209cdae95b9_1_25"/>
          <p:cNvSpPr txBox="1"/>
          <p:nvPr/>
        </p:nvSpPr>
        <p:spPr>
          <a:xfrm>
            <a:off x="5790450" y="1277125"/>
            <a:ext cx="91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7"/>
              </a:rPr>
              <a:t>Link</a:t>
            </a:r>
            <a:endParaRPr sz="21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80" name="Google Shape;780;g209cdae95b9_1_25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g209cdae95b9_1_25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Finance Presentation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2" name="Google Shape;782;g209cdae95b9_1_25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g209cdae95b9_1_25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g209cdae95b9_1_25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21090721cb3_0_21"/>
          <p:cNvSpPr txBox="1"/>
          <p:nvPr/>
        </p:nvSpPr>
        <p:spPr>
          <a:xfrm>
            <a:off x="614700" y="1042350"/>
            <a:ext cx="8070000" cy="3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Group Work Task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the LRP information and develop a list of projects to be included in the bond referendum.</a:t>
            </a:r>
            <a:endParaRPr sz="3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0" name="Google Shape;790;g21090721cb3_0_21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Google Shape;791;g21090721cb3_0_21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April 20 &amp; Beyond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2" name="Google Shape;792;g21090721cb3_0_21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3" name="Google Shape;793;g21090721cb3_0_21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g21090721cb3_0_21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5" name="Google Shape;795;g21090721cb3_0_21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21090721cb3_0_31"/>
          <p:cNvSpPr txBox="1"/>
          <p:nvPr/>
        </p:nvSpPr>
        <p:spPr>
          <a:xfrm>
            <a:off x="614700" y="1042350"/>
            <a:ext cx="8070000" cy="3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April 20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Reconfiguration Presentation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Montserrat"/>
              <a:buChar char="○"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Academic focus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Montserrat"/>
              <a:buChar char="○"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Facility implications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Organize Groups/subgroups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Montserrat"/>
              <a:buChar char="○"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Planning for Growth/Programs (land, new elementary schools, CTE, core spaces etc.)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Montserrat"/>
              <a:buChar char="○"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New High Schools, Middle Schools, Repurposing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Montserrat"/>
              <a:buChar char="○"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General Campus Improvements (Mechanical Electrical Plumbing, interior/exterior, site improvements, technology etc.)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1" name="Google Shape;801;g21090721cb3_0_31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g21090721cb3_0_31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April 20 &amp; Beyond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3" name="Google Shape;803;g21090721cb3_0_31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g21090721cb3_0_31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g21090721cb3_0_31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g21090721cb3_0_31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21090721cb3_0_11"/>
          <p:cNvSpPr txBox="1"/>
          <p:nvPr/>
        </p:nvSpPr>
        <p:spPr>
          <a:xfrm>
            <a:off x="614700" y="1042350"/>
            <a:ext cx="8070000" cy="3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May 4</a:t>
            </a:r>
            <a:endParaRPr b="1"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Group work (prioritizing &amp; </a:t>
            </a: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consensus</a:t>
            </a: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 process)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June 1</a:t>
            </a:r>
            <a:endParaRPr b="1"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Group work continues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Begin preparing group presentations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June 20</a:t>
            </a:r>
            <a:endParaRPr b="1"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Group Presentations (as needed)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Final consensus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Final capital project recommendation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2" name="Google Shape;812;g21090721cb3_0_11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g21090721cb3_0_11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April 20 &amp; Beyond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4" name="Google Shape;814;g21090721cb3_0_11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g21090721cb3_0_11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g21090721cb3_0_11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g21090721cb3_0_11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d1c4010b94_2_9"/>
          <p:cNvSpPr txBox="1"/>
          <p:nvPr>
            <p:ph idx="1" type="body"/>
          </p:nvPr>
        </p:nvSpPr>
        <p:spPr>
          <a:xfrm>
            <a:off x="525425" y="961825"/>
            <a:ext cx="80844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Committee members generate and record questions and or requests for information (RFI’s) on the </a:t>
            </a:r>
            <a:r>
              <a:rPr lang="en-US" sz="18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electronic form</a:t>
            </a: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. A link to this form will be emailed in a meeting recap.  You may also use the QR code below.</a:t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Staff review questions/RFI’s for clarification.</a:t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Responses will be shared with committee members before next meeting.</a:t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4" name="Google Shape;824;gd1c4010b94_2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41638" y="3756900"/>
            <a:ext cx="1071563" cy="1071563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gd1c4010b94_2_9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6" name="Google Shape;826;gd1c4010b94_2_9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Requests for Information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7" name="Google Shape;827;gd1c4010b94_2_9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8" name="Google Shape;828;gd1c4010b94_2_9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9" name="Google Shape;829;gd1c4010b94_2_9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gd1c4010b94_2_9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1"/>
          <p:cNvSpPr txBox="1"/>
          <p:nvPr>
            <p:ph idx="1" type="body"/>
          </p:nvPr>
        </p:nvSpPr>
        <p:spPr>
          <a:xfrm>
            <a:off x="591825" y="992972"/>
            <a:ext cx="7263300" cy="17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Review and reflect on the information presented today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Send any additional questions, comments or RFIs to using the </a:t>
            </a:r>
            <a:r>
              <a:rPr lang="en-US" sz="18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link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or to: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	Kellie Spencer at kellie.spencer@midlandisd.net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Next meeting April 20, Midland Freshman HS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Shake hands and be friendly!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6" name="Google Shape;836;p11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p11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Next Steps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8" name="Google Shape;838;p11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p11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p11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11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dvantage">
  <a:themeElements>
    <a:clrScheme name="Advantage">
      <a:dk1>
        <a:srgbClr val="000000"/>
      </a:dk1>
      <a:lt1>
        <a:srgbClr val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FSW Powerpoint Presentation">
  <a:themeElements>
    <a:clrScheme name="Origin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0057B8"/>
      </a:dk1>
      <a:lt1>
        <a:srgbClr val="FFFFFF"/>
      </a:lt1>
      <a:dk2>
        <a:srgbClr val="000000"/>
      </a:dk2>
      <a:lt2>
        <a:srgbClr val="D9D9D9"/>
      </a:lt2>
      <a:accent1>
        <a:srgbClr val="CB9700"/>
      </a:accent1>
      <a:accent2>
        <a:srgbClr val="9D2235"/>
      </a:accent2>
      <a:accent3>
        <a:srgbClr val="6F6C6D"/>
      </a:accent3>
      <a:accent4>
        <a:srgbClr val="FFA321"/>
      </a:accent4>
      <a:accent5>
        <a:srgbClr val="01AFD1"/>
      </a:accent5>
      <a:accent6>
        <a:srgbClr val="666666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2014-05-12T15:09:36Z</dcterms:created>
  <dc:creator>LCISD</dc:creator>
</cp:coreProperties>
</file>