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56" r:id="rId2"/>
    <p:sldId id="259" r:id="rId3"/>
    <p:sldId id="260" r:id="rId4"/>
    <p:sldId id="262" r:id="rId5"/>
    <p:sldId id="263" r:id="rId6"/>
    <p:sldId id="258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210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D5EF896-FE11-415A-9F4F-D6A60531E5DD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C9E5D10B-9690-4A59-B700-4DABF2304D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D5EF896-FE11-415A-9F4F-D6A60531E5DD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5D10B-9690-4A59-B700-4DABF2304D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D5EF896-FE11-415A-9F4F-D6A60531E5DD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C9E5D10B-9690-4A59-B700-4DABF2304D6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D5EF896-FE11-415A-9F4F-D6A60531E5DD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9E5D10B-9690-4A59-B700-4DABF2304D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D5EF896-FE11-415A-9F4F-D6A60531E5DD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C9E5D10B-9690-4A59-B700-4DABF2304D6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EF896-FE11-415A-9F4F-D6A60531E5DD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5D10B-9690-4A59-B700-4DABF2304D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D5EF896-FE11-415A-9F4F-D6A60531E5DD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C9E5D10B-9690-4A59-B700-4DABF2304D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D5EF896-FE11-415A-9F4F-D6A60531E5DD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C9E5D10B-9690-4A59-B700-4DABF2304D6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D5EF896-FE11-415A-9F4F-D6A60531E5DD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C9E5D10B-9690-4A59-B700-4DABF2304D60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EF896-FE11-415A-9F4F-D6A60531E5DD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5D10B-9690-4A59-B700-4DABF2304D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EF896-FE11-415A-9F4F-D6A60531E5DD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5D10B-9690-4A59-B700-4DABF2304D6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D5EF896-FE11-415A-9F4F-D6A60531E5DD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C9E5D10B-9690-4A59-B700-4DABF2304D60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838200"/>
            <a:ext cx="8062913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dirty="0" smtClean="0"/>
              <a:t/>
            </a:r>
            <a:br>
              <a:rPr lang="en-US" sz="7200" dirty="0" smtClean="0"/>
            </a:br>
            <a:r>
              <a:rPr lang="en-US" sz="7200" dirty="0"/>
              <a:t/>
            </a:r>
            <a:br>
              <a:rPr lang="en-US" sz="7200" dirty="0"/>
            </a:br>
            <a:r>
              <a:rPr lang="en-US" sz="7200" dirty="0"/>
              <a:t/>
            </a:r>
            <a:br>
              <a:rPr lang="en-US" sz="7200" dirty="0"/>
            </a:br>
            <a:r>
              <a:rPr lang="en-US" sz="7200" dirty="0" smtClean="0"/>
              <a:t/>
            </a:r>
            <a:br>
              <a:rPr lang="en-US" sz="7200" dirty="0" smtClean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09600" y="0"/>
            <a:ext cx="777240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500" dirty="0" err="1" smtClean="0">
                <a:solidFill>
                  <a:srgbClr val="00B050"/>
                </a:solidFill>
                <a:latin typeface="Copperplate Gothic Bold" panose="020E0705020206020404" pitchFamily="34" charset="0"/>
              </a:rPr>
              <a:t>Stillman</a:t>
            </a:r>
            <a:r>
              <a:rPr lang="en-US" sz="6000" dirty="0" smtClean="0">
                <a:latin typeface="Copperplate Gothic Bold" panose="020E0705020206020404" pitchFamily="34" charset="0"/>
              </a:rPr>
              <a:t> </a:t>
            </a:r>
          </a:p>
          <a:p>
            <a:pPr algn="ctr"/>
            <a:r>
              <a:rPr lang="en-US" sz="5200" b="1" dirty="0" smtClean="0">
                <a:latin typeface="Ravie" panose="04040805050809020602" pitchFamily="82" charset="0"/>
                <a:sym typeface="Wingdings" panose="05000000000000000000" pitchFamily="2" charset="2"/>
              </a:rPr>
              <a:t>G.P.S. Club</a:t>
            </a:r>
          </a:p>
          <a:p>
            <a:pPr algn="ctr"/>
            <a:r>
              <a:rPr lang="en-US" sz="4000" b="1" dirty="0" smtClean="0">
                <a:latin typeface="Tempus Sans ITC" panose="04020404030D07020202" pitchFamily="82" charset="0"/>
                <a:sym typeface="Wingdings" panose="05000000000000000000" pitchFamily="2" charset="2"/>
              </a:rPr>
              <a:t>Guiding. Positive. Safety</a:t>
            </a:r>
            <a:r>
              <a:rPr lang="en-US" sz="3600" b="1" dirty="0" smtClean="0">
                <a:latin typeface="Copperplate Gothic Bold" panose="020E0705020206020404" pitchFamily="34" charset="0"/>
                <a:sym typeface="Wingdings" panose="05000000000000000000" pitchFamily="2" charset="2"/>
              </a:rPr>
              <a:t>.</a:t>
            </a:r>
            <a:endParaRPr lang="en-US" sz="3600" b="1" dirty="0">
              <a:latin typeface="Copperplate Gothic Bold" panose="020E0705020206020404" pitchFamily="34" charset="0"/>
            </a:endParaRPr>
          </a:p>
          <a:p>
            <a:endParaRPr lang="en-US" sz="3300" b="1" dirty="0" smtClean="0">
              <a:latin typeface="Copperplate Gothic Bold" panose="020E0705020206020404" pitchFamily="34" charset="0"/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54" r="5639"/>
          <a:stretch/>
        </p:blipFill>
        <p:spPr bwMode="auto">
          <a:xfrm rot="3546490">
            <a:off x="2777735" y="2778451"/>
            <a:ext cx="2960347" cy="37125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5825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Responsibilities/Tasks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4608"/>
          </a:xfrm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500" b="1" dirty="0" smtClean="0">
                <a:latin typeface="Kristen ITC" panose="03050502040202030202" pitchFamily="66" charset="0"/>
              </a:rPr>
              <a:t>Attend weekly meetings on </a:t>
            </a:r>
            <a:r>
              <a:rPr lang="en-US" sz="2500" b="1" dirty="0" smtClean="0">
                <a:latin typeface="Kristen ITC" panose="03050502040202030202" pitchFamily="66" charset="0"/>
              </a:rPr>
              <a:t>Tuesdays</a:t>
            </a:r>
            <a:endParaRPr lang="en-US" sz="2500" b="1" dirty="0" smtClean="0">
              <a:latin typeface="Kristen ITC" panose="03050502040202030202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sz="2500" b="1" dirty="0" smtClean="0">
                <a:latin typeface="Kristen ITC" panose="03050502040202030202" pitchFamily="66" charset="0"/>
              </a:rPr>
              <a:t>Contribute ideas to committee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500" b="1" dirty="0" smtClean="0">
                <a:latin typeface="Kristen ITC" panose="03050502040202030202" pitchFamily="66" charset="0"/>
              </a:rPr>
              <a:t>Help to model and promote school rules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500" b="1" dirty="0" smtClean="0">
                <a:latin typeface="Kristen ITC" panose="03050502040202030202" pitchFamily="66" charset="0"/>
              </a:rPr>
              <a:t>Assist during school assemblies/events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500" b="1" dirty="0" smtClean="0">
                <a:latin typeface="Kristen ITC" panose="03050502040202030202" pitchFamily="66" charset="0"/>
              </a:rPr>
              <a:t>Classroom announcements/presentations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500" b="1" dirty="0" smtClean="0">
                <a:latin typeface="Kristen ITC" panose="03050502040202030202" pitchFamily="66" charset="0"/>
              </a:rPr>
              <a:t>Demonstrate school pride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500" b="1" dirty="0">
                <a:latin typeface="Kristen ITC" panose="03050502040202030202" pitchFamily="66" charset="0"/>
              </a:rPr>
              <a:t>Set positive </a:t>
            </a:r>
            <a:r>
              <a:rPr lang="en-US" sz="2500" b="1" dirty="0" smtClean="0">
                <a:latin typeface="Kristen ITC" panose="03050502040202030202" pitchFamily="66" charset="0"/>
              </a:rPr>
              <a:t>examples – Be a role model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500" b="1" dirty="0" smtClean="0">
                <a:latin typeface="Kristen ITC" panose="03050502040202030202" pitchFamily="66" charset="0"/>
              </a:rPr>
              <a:t>Promote good choices</a:t>
            </a:r>
            <a:endParaRPr lang="en-US" sz="2500" b="1" dirty="0">
              <a:latin typeface="Kristen ITC" panose="03050502040202030202" pitchFamily="66" charset="0"/>
            </a:endParaRPr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443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During meetings we will…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153400" cy="274320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endParaRPr lang="en-US" sz="36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sz="3900" dirty="0" smtClean="0"/>
              <a:t>Discuss and implement ideas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900" dirty="0" smtClean="0"/>
              <a:t>Get creative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900" dirty="0" smtClean="0"/>
              <a:t>Plan for upcoming activities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900" dirty="0" smtClean="0"/>
              <a:t>Have fun!			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900" dirty="0" smtClean="0"/>
              <a:t>Eat </a:t>
            </a:r>
            <a:r>
              <a:rPr lang="en-US" sz="3900" dirty="0"/>
              <a:t>lunch </a:t>
            </a:r>
            <a:r>
              <a:rPr lang="en-US" sz="3900" dirty="0">
                <a:sym typeface="Wingdings" panose="05000000000000000000" pitchFamily="2" charset="2"/>
              </a:rPr>
              <a:t></a:t>
            </a:r>
            <a:endParaRPr lang="en-US" sz="3900" dirty="0"/>
          </a:p>
          <a:p>
            <a:pPr marL="64008" indent="0">
              <a:buNone/>
            </a:pPr>
            <a:endParaRPr lang="en-US" sz="3600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</p:txBody>
      </p:sp>
      <p:pic>
        <p:nvPicPr>
          <p:cNvPr id="4" name="Picture 3" descr="C:\Users\jstark\AppData\Local\Microsoft\Windows\Temporary Internet Files\Content.IE5\A7HH0WN3\safety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194897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1" y="3581399"/>
            <a:ext cx="3151532" cy="2584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078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637506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Members will demonstrate and uphold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Stillman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School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39740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900" dirty="0" smtClean="0">
                <a:solidFill>
                  <a:srgbClr val="FFFF00"/>
                </a:solidFill>
                <a:latin typeface="Imprint MT Shadow" panose="04020605060303030202" pitchFamily="82" charset="0"/>
              </a:rPr>
              <a:t>Be responsible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900" dirty="0" smtClean="0">
                <a:solidFill>
                  <a:srgbClr val="FFFF00"/>
                </a:solidFill>
                <a:latin typeface="Imprint MT Shadow" panose="04020605060303030202" pitchFamily="82" charset="0"/>
              </a:rPr>
              <a:t>Use appropriate language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900" dirty="0" smtClean="0">
                <a:solidFill>
                  <a:srgbClr val="FFFF00"/>
                </a:solidFill>
                <a:latin typeface="Imprint MT Shadow" panose="04020605060303030202" pitchFamily="82" charset="0"/>
              </a:rPr>
              <a:t>Settle our differences in a peaceful manner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900" dirty="0" smtClean="0">
                <a:solidFill>
                  <a:srgbClr val="FFFF00"/>
                </a:solidFill>
                <a:latin typeface="Imprint MT Shadow" panose="04020605060303030202" pitchFamily="82" charset="0"/>
              </a:rPr>
              <a:t>Move safely and quietly in the school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900" dirty="0" smtClean="0">
                <a:solidFill>
                  <a:srgbClr val="FFFF00"/>
                </a:solidFill>
                <a:latin typeface="Imprint MT Shadow" panose="04020605060303030202" pitchFamily="82" charset="0"/>
              </a:rPr>
              <a:t>Follow directions of the adults in charge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900" dirty="0" smtClean="0">
                <a:solidFill>
                  <a:srgbClr val="FFFF00"/>
                </a:solidFill>
                <a:latin typeface="Imprint MT Shadow" panose="04020605060303030202" pitchFamily="82" charset="0"/>
              </a:rPr>
              <a:t>Respect other peoples property and personal space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900" dirty="0" smtClean="0">
                <a:solidFill>
                  <a:srgbClr val="FFFF00"/>
                </a:solidFill>
                <a:latin typeface="Imprint MT Shadow" panose="04020605060303030202" pitchFamily="82" charset="0"/>
              </a:rPr>
              <a:t>Be sensitive to the needs and feelings of others</a:t>
            </a:r>
            <a:r>
              <a:rPr lang="en-US" sz="2900" dirty="0" smtClean="0">
                <a:solidFill>
                  <a:srgbClr val="FFFF00"/>
                </a:solidFill>
                <a:latin typeface="Imprint MT Shadow" panose="04020605060303030202" pitchFamily="82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900" dirty="0">
              <a:solidFill>
                <a:srgbClr val="FFFF00"/>
              </a:solidFill>
              <a:latin typeface="Imprint MT Shadow" panose="04020605060303030202" pitchFamily="8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900" dirty="0" smtClean="0">
              <a:solidFill>
                <a:srgbClr val="FFFF00"/>
              </a:solidFill>
              <a:latin typeface="Imprint MT Shadow" panose="0402060506030303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41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71370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900" dirty="0" smtClean="0"/>
              <a:t>And promote our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5300" b="1" dirty="0" err="1" smtClean="0">
                <a:latin typeface="Colonna MT" panose="04020805060202030203" pitchFamily="82" charset="0"/>
              </a:rPr>
              <a:t>Stillman</a:t>
            </a:r>
            <a:r>
              <a:rPr lang="en-US" sz="5300" b="1" dirty="0" smtClean="0">
                <a:latin typeface="Colonna MT" panose="04020805060202030203" pitchFamily="82" charset="0"/>
              </a:rPr>
              <a:t> School </a:t>
            </a:r>
            <a:br>
              <a:rPr lang="en-US" sz="5300" b="1" dirty="0" smtClean="0">
                <a:latin typeface="Colonna MT" panose="04020805060202030203" pitchFamily="82" charset="0"/>
              </a:rPr>
            </a:br>
            <a:r>
              <a:rPr lang="en-US" sz="5300" b="1" dirty="0" smtClean="0">
                <a:latin typeface="Colonna MT" panose="04020805060202030203" pitchFamily="82" charset="0"/>
              </a:rPr>
              <a:t>Declaration of Values</a:t>
            </a:r>
            <a:endParaRPr lang="en-US" sz="5300" b="1" dirty="0">
              <a:latin typeface="Colonna MT" panose="04020805060202030203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572000"/>
          </a:xfrm>
        </p:spPr>
        <p:txBody>
          <a:bodyPr>
            <a:normAutofit/>
          </a:bodyPr>
          <a:lstStyle/>
          <a:p>
            <a:pPr algn="ctr">
              <a:buFont typeface="Courier New" panose="02070309020205020404" pitchFamily="49" charset="0"/>
              <a:buChar char="o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Love of Learning</a:t>
            </a:r>
          </a:p>
          <a:p>
            <a:pPr algn="ctr">
              <a:buFont typeface="Courier New" panose="02070309020205020404" pitchFamily="49" charset="0"/>
              <a:buChar char="o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Consideration</a:t>
            </a:r>
          </a:p>
          <a:p>
            <a:pPr algn="ctr">
              <a:buFont typeface="Courier New" panose="02070309020205020404" pitchFamily="49" charset="0"/>
              <a:buChar char="o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Respect</a:t>
            </a:r>
          </a:p>
          <a:p>
            <a:pPr algn="ctr">
              <a:buFont typeface="Courier New" panose="02070309020205020404" pitchFamily="49" charset="0"/>
              <a:buChar char="o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Open Mindedness</a:t>
            </a:r>
          </a:p>
          <a:p>
            <a:pPr algn="ctr">
              <a:buFont typeface="Courier New" panose="02070309020205020404" pitchFamily="49" charset="0"/>
              <a:buChar char="o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Involvement</a:t>
            </a:r>
          </a:p>
          <a:p>
            <a:pPr algn="ctr">
              <a:buFont typeface="Courier New" panose="02070309020205020404" pitchFamily="49" charset="0"/>
              <a:buChar char="o"/>
            </a:pP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Honesty</a:t>
            </a:r>
            <a:endParaRPr lang="en-US" sz="3600" dirty="0">
              <a:solidFill>
                <a:schemeClr val="accent1">
                  <a:lumMod val="40000"/>
                  <a:lumOff val="6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31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Punched Tape 6"/>
          <p:cNvSpPr/>
          <p:nvPr/>
        </p:nvSpPr>
        <p:spPr>
          <a:xfrm>
            <a:off x="2743200" y="152399"/>
            <a:ext cx="4114800" cy="1219201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jailbIrD JenNA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4201" y="533400"/>
            <a:ext cx="3276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 smtClean="0">
                <a:latin typeface="Garamond" panose="02020404030301010803" pitchFamily="18" charset="0"/>
              </a:rPr>
              <a:t>WE ARE    </a:t>
            </a:r>
            <a:endParaRPr lang="en-US" sz="3400" b="1" dirty="0">
              <a:latin typeface="Garamond" panose="02020404030301010803" pitchFamily="18" charset="0"/>
            </a:endParaRPr>
          </a:p>
        </p:txBody>
      </p:sp>
      <p:sp>
        <p:nvSpPr>
          <p:cNvPr id="10" name="Explosion 2 9"/>
          <p:cNvSpPr/>
          <p:nvPr/>
        </p:nvSpPr>
        <p:spPr>
          <a:xfrm>
            <a:off x="2933701" y="1143000"/>
            <a:ext cx="3657600" cy="3200400"/>
          </a:xfrm>
          <a:prstGeom prst="irregularSeal2">
            <a:avLst/>
          </a:prstGeom>
          <a:solidFill>
            <a:srgbClr val="BF21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429000" y="2364754"/>
            <a:ext cx="2362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latin typeface="Arial" panose="020B0604020202020204" pitchFamily="34" charset="0"/>
                <a:cs typeface="Arial" panose="020B0604020202020204" pitchFamily="34" charset="0"/>
              </a:rPr>
              <a:t> Leaders</a:t>
            </a:r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5-Point Star 13"/>
          <p:cNvSpPr/>
          <p:nvPr/>
        </p:nvSpPr>
        <p:spPr>
          <a:xfrm>
            <a:off x="5030774" y="2796064"/>
            <a:ext cx="4036238" cy="3661605"/>
          </a:xfrm>
          <a:prstGeom prst="star5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172200" y="4343400"/>
            <a:ext cx="16763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dirty="0" smtClean="0">
                <a:latin typeface="Kristen ITC" panose="03050502040202030202" pitchFamily="66" charset="0"/>
              </a:rPr>
              <a:t>Team players</a:t>
            </a:r>
            <a:endParaRPr lang="en-US" sz="3300" dirty="0">
              <a:latin typeface="Kristen ITC" panose="03050502040202030202" pitchFamily="66" charset="0"/>
            </a:endParaRPr>
          </a:p>
        </p:txBody>
      </p:sp>
      <p:sp>
        <p:nvSpPr>
          <p:cNvPr id="16" name="Sun 15"/>
          <p:cNvSpPr/>
          <p:nvPr/>
        </p:nvSpPr>
        <p:spPr>
          <a:xfrm>
            <a:off x="0" y="3118485"/>
            <a:ext cx="3663738" cy="3663315"/>
          </a:xfrm>
          <a:prstGeom prst="su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993669" y="4396144"/>
            <a:ext cx="16764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100" b="1" dirty="0" smtClean="0">
                <a:latin typeface="AbcBulletin" panose="00000400000000000000" pitchFamily="2" charset="0"/>
              </a:rPr>
              <a:t>Role models</a:t>
            </a:r>
            <a:endParaRPr lang="en-US" sz="3100" b="1" dirty="0">
              <a:latin typeface="AbcBulletin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0174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78990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 </a:t>
            </a:r>
            <a:r>
              <a:rPr lang="en-US" sz="5000" dirty="0" smtClean="0">
                <a:latin typeface="Ravie" panose="04040805050809020602" pitchFamily="82" charset="0"/>
              </a:rPr>
              <a:t>G.P.S</a:t>
            </a:r>
            <a:r>
              <a:rPr lang="en-US" sz="5000" dirty="0" smtClean="0"/>
              <a:t>. Club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857" y="1359588"/>
            <a:ext cx="2930426" cy="21978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521" y="2458497"/>
            <a:ext cx="2858963" cy="21442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0" y="4343400"/>
            <a:ext cx="3083213" cy="231241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5037" y="1359588"/>
            <a:ext cx="2629466" cy="19721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3116" y="4530829"/>
            <a:ext cx="2833308" cy="212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31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Custom 1">
      <a:dk1>
        <a:srgbClr val="C1C1C1"/>
      </a:dk1>
      <a:lt1>
        <a:sysClr val="window" lastClr="FFFFFF"/>
      </a:lt1>
      <a:dk2>
        <a:srgbClr val="666666"/>
      </a:dk2>
      <a:lt2>
        <a:srgbClr val="D2D2D2"/>
      </a:lt2>
      <a:accent1>
        <a:srgbClr val="00B050"/>
      </a:accent1>
      <a:accent2>
        <a:srgbClr val="172317"/>
      </a:accent2>
      <a:accent3>
        <a:srgbClr val="FFFF00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373</TotalTime>
  <Words>160</Words>
  <Application>Microsoft Office PowerPoint</Application>
  <PresentationFormat>On-screen Show (4:3)</PresentationFormat>
  <Paragraphs>40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24" baseType="lpstr">
      <vt:lpstr>AbcBulletin</vt:lpstr>
      <vt:lpstr>Arial</vt:lpstr>
      <vt:lpstr>Century Gothic</vt:lpstr>
      <vt:lpstr>Colonna MT</vt:lpstr>
      <vt:lpstr>Comic Sans MS</vt:lpstr>
      <vt:lpstr>Copperplate Gothic Bold</vt:lpstr>
      <vt:lpstr>Courier New</vt:lpstr>
      <vt:lpstr>Garamond</vt:lpstr>
      <vt:lpstr>Imprint MT Shadow</vt:lpstr>
      <vt:lpstr>jailbIrD JenNA</vt:lpstr>
      <vt:lpstr>Kristen ITC</vt:lpstr>
      <vt:lpstr>Ravie</vt:lpstr>
      <vt:lpstr>Tempus Sans ITC</vt:lpstr>
      <vt:lpstr>Verdana</vt:lpstr>
      <vt:lpstr>Wingdings</vt:lpstr>
      <vt:lpstr>Wingdings 2</vt:lpstr>
      <vt:lpstr>Verve</vt:lpstr>
      <vt:lpstr>    </vt:lpstr>
      <vt:lpstr>Responsibilities/Tasks </vt:lpstr>
      <vt:lpstr>During meetings we will… </vt:lpstr>
      <vt:lpstr>Members will demonstrate and uphold Stillman School Expectations</vt:lpstr>
      <vt:lpstr>And promote our  Stillman School  Declaration of Values</vt:lpstr>
      <vt:lpstr>PowerPoint Presentation</vt:lpstr>
      <vt:lpstr> G.P.S. Club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Stillman _____________</dc:title>
  <dc:creator>Stark, Jodi</dc:creator>
  <cp:lastModifiedBy>Droutman, Jodi</cp:lastModifiedBy>
  <cp:revision>40</cp:revision>
  <dcterms:created xsi:type="dcterms:W3CDTF">2015-12-03T15:53:48Z</dcterms:created>
  <dcterms:modified xsi:type="dcterms:W3CDTF">2021-10-27T17:44:04Z</dcterms:modified>
</cp:coreProperties>
</file>