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28" r:id="rId1"/>
  </p:sldMasterIdLst>
  <p:notesMasterIdLst>
    <p:notesMasterId r:id="rId28"/>
  </p:notesMasterIdLst>
  <p:sldIdLst>
    <p:sldId id="414" r:id="rId2"/>
    <p:sldId id="415" r:id="rId3"/>
    <p:sldId id="308" r:id="rId4"/>
    <p:sldId id="257" r:id="rId5"/>
    <p:sldId id="399" r:id="rId6"/>
    <p:sldId id="400" r:id="rId7"/>
    <p:sldId id="259" r:id="rId8"/>
    <p:sldId id="370" r:id="rId9"/>
    <p:sldId id="260" r:id="rId10"/>
    <p:sldId id="261" r:id="rId11"/>
    <p:sldId id="402" r:id="rId12"/>
    <p:sldId id="277" r:id="rId13"/>
    <p:sldId id="263" r:id="rId14"/>
    <p:sldId id="264" r:id="rId15"/>
    <p:sldId id="265" r:id="rId16"/>
    <p:sldId id="266" r:id="rId17"/>
    <p:sldId id="372" r:id="rId18"/>
    <p:sldId id="267" r:id="rId19"/>
    <p:sldId id="386" r:id="rId20"/>
    <p:sldId id="387" r:id="rId21"/>
    <p:sldId id="388" r:id="rId22"/>
    <p:sldId id="363" r:id="rId23"/>
    <p:sldId id="319" r:id="rId24"/>
    <p:sldId id="416" r:id="rId25"/>
    <p:sldId id="417" r:id="rId26"/>
    <p:sldId id="310" r:id="rId27"/>
  </p:sldIdLst>
  <p:sldSz cx="9144000" cy="6858000" type="screen4x3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FF6600"/>
    <a:srgbClr val="FF3399"/>
    <a:srgbClr val="009999"/>
    <a:srgbClr val="00FFFF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25" autoAdjust="0"/>
    <p:restoredTop sz="94541" autoAdjust="0"/>
  </p:normalViewPr>
  <p:slideViewPr>
    <p:cSldViewPr>
      <p:cViewPr varScale="1">
        <p:scale>
          <a:sx n="124" d="100"/>
          <a:sy n="124" d="100"/>
        </p:scale>
        <p:origin x="1800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2818" tIns="46409" rIns="92818" bIns="4640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2818" tIns="46409" rIns="92818" bIns="46409" rtlCol="0"/>
          <a:lstStyle>
            <a:lvl1pPr algn="r">
              <a:defRPr sz="1200"/>
            </a:lvl1pPr>
          </a:lstStyle>
          <a:p>
            <a:fld id="{72DD3CD8-9691-4BF4-A75E-F4FC5A1104A7}" type="datetimeFigureOut">
              <a:rPr lang="en-US" smtClean="0"/>
              <a:t>9/6/17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18" tIns="46409" rIns="92818" bIns="4640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2818" tIns="46409" rIns="92818" bIns="4640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2818" tIns="46409" rIns="92818" bIns="4640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2818" tIns="46409" rIns="92818" bIns="46409" rtlCol="0" anchor="b"/>
          <a:lstStyle>
            <a:lvl1pPr algn="r">
              <a:defRPr sz="1200"/>
            </a:lvl1pPr>
          </a:lstStyle>
          <a:p>
            <a:fld id="{12F61318-5FF0-4E42-8A66-7ED8FC292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291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F61318-5FF0-4E42-8A66-7ED8FC292FD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63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F61318-5FF0-4E42-8A66-7ED8FC292FD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059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F61318-5FF0-4E42-8A66-7ED8FC292FD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4831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300" b="1" dirty="0" smtClean="0">
              <a:solidFill>
                <a:srgbClr val="002060"/>
              </a:solidFill>
            </a:endParaRPr>
          </a:p>
          <a:p>
            <a:r>
              <a:rPr lang="en-US" sz="1200" b="1" dirty="0" smtClean="0">
                <a:solidFill>
                  <a:srgbClr val="002060"/>
                </a:solidFill>
              </a:rPr>
              <a:t>Because STAAR scores were not be available until after January, indicator #4 counted only for tests for which districts already had real scores. </a:t>
            </a:r>
            <a:r>
              <a:rPr lang="en-US" sz="1200" b="1" dirty="0" smtClean="0">
                <a:solidFill>
                  <a:schemeClr val="accent2"/>
                </a:solidFill>
              </a:rPr>
              <a:t>(TAKS &amp; End of Course)</a:t>
            </a:r>
          </a:p>
          <a:p>
            <a:endParaRPr lang="en-US" sz="300" b="1" dirty="0" smtClean="0">
              <a:solidFill>
                <a:srgbClr val="002060"/>
              </a:solidFill>
            </a:endParaRPr>
          </a:p>
          <a:p>
            <a:r>
              <a:rPr lang="en-US" sz="1200" b="1" dirty="0" smtClean="0">
                <a:solidFill>
                  <a:srgbClr val="002060"/>
                </a:solidFill>
              </a:rPr>
              <a:t>STAAR test scores were </a:t>
            </a:r>
            <a:r>
              <a:rPr lang="en-US" sz="1200" b="1" dirty="0" smtClean="0">
                <a:solidFill>
                  <a:schemeClr val="accent2"/>
                </a:solidFill>
              </a:rPr>
              <a:t>NOT</a:t>
            </a:r>
            <a:r>
              <a:rPr lang="en-US" sz="1200" b="1" dirty="0" smtClean="0">
                <a:solidFill>
                  <a:srgbClr val="002060"/>
                </a:solidFill>
              </a:rPr>
              <a:t> used to determine at-risk eligibility for the 12-13 school year, even after the real scores were released.  </a:t>
            </a:r>
            <a:endParaRPr lang="en-US" sz="1200" b="1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F61318-5FF0-4E42-8A66-7ED8FC292FD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5670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F61318-5FF0-4E42-8A66-7ED8FC292FD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2731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F61318-5FF0-4E42-8A66-7ED8FC292FD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6524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F61318-5FF0-4E42-8A66-7ED8FC292FD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6509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F61318-5FF0-4E42-8A66-7ED8FC292FD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3344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 this first page, click</a:t>
            </a:r>
            <a:r>
              <a:rPr lang="en-US" baseline="0" dirty="0" smtClean="0"/>
              <a:t> add, and then data can be entered for student.  (See next slide.)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F61318-5FF0-4E42-8A66-7ED8FC292FD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458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52FA1-7EC2-4604-81CE-D53F20519F15}" type="datetime1">
              <a:rPr lang="en-US" smtClean="0"/>
              <a:t>9/6/17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Region 16 Education Service Center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230A-ACBC-4121-A61D-7646E2461E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1AC0F-2005-4C5C-9EE7-CD801D6B7875}" type="datetime1">
              <a:rPr lang="en-US" smtClean="0"/>
              <a:t>9/6/17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Region 16 Education Service Center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230A-ACBC-4121-A61D-7646E2461E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EA0B6-CE92-4CB4-A317-74BF484F6D11}" type="datetime1">
              <a:rPr lang="en-US" smtClean="0"/>
              <a:t>9/6/17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Region 16 Education Service Center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230A-ACBC-4121-A61D-7646E2461E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64F7B-0FF0-4B39-806F-C9988E4C3F7F}" type="datetime1">
              <a:rPr lang="en-US" smtClean="0"/>
              <a:t>9/6/17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Region 16 Education Service Center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230A-ACBC-4121-A61D-7646E2461E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EF773-6584-4F68-96B8-055D4CBCB5B0}" type="datetime1">
              <a:rPr lang="en-US" smtClean="0"/>
              <a:t>9/6/17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Region 16 Education Service Center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230A-ACBC-4121-A61D-7646E2461E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9063C-1CEE-45ED-B11D-B6F01D0AD223}" type="datetime1">
              <a:rPr lang="en-US" smtClean="0"/>
              <a:t>9/6/17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Region 16 Education Service Center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230A-ACBC-4121-A61D-7646E2461E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68AFF-D096-4342-9C63-7693412F3AA6}" type="datetime1">
              <a:rPr lang="en-US" smtClean="0"/>
              <a:t>9/6/17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Region 16 Education Service Center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230A-ACBC-4121-A61D-7646E2461E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CF5BE-A4E6-4DE4-8F2D-9C3846932B8E}" type="datetime1">
              <a:rPr lang="en-US" smtClean="0"/>
              <a:t>9/6/17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Region 16 Education Service Center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230A-ACBC-4121-A61D-7646E2461EE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039A5-B03D-45FB-AFCD-2F6195505E90}" type="datetime1">
              <a:rPr lang="en-US" smtClean="0"/>
              <a:t>9/6/17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22230A-ACBC-4121-A61D-7646E2461EE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Region 16 Education Service Center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62EB0-F4CE-4357-8673-109DF17FF5A9}" type="datetime1">
              <a:rPr lang="en-US" smtClean="0"/>
              <a:t>9/6/17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Region 16 Education Service Center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230A-ACBC-4121-A61D-7646E2461E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F5A9D-7D06-4951-A065-7B486AA25D15}" type="datetime1">
              <a:rPr lang="en-US" smtClean="0"/>
              <a:t>9/6/17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Region 16 Education Service Center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230A-ACBC-4121-A61D-7646E2461E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F222230A-ACBC-4121-A61D-7646E2461EE3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Region 16 Education Service Center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D8CBB9B-DA9B-40B8-B219-AEF3EC9F13A8}" type="datetime1">
              <a:rPr lang="en-US" smtClean="0"/>
              <a:t>9/6/17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hyperlink" Target="http://www.google.com/url?sa=i&amp;rct=j&amp;q=&amp;esrc=s&amp;source=images&amp;cd=&amp;cad=rja&amp;uact=8&amp;docid=7FbQQMgAnKlpvM&amp;tbnid=v3Ii4q-WKPMb9M:&amp;ved=0CAcQjRw&amp;url=http://flickrhivemind.net/Tags/collaboration,symbolic/Interesting&amp;ei=2rwUVJe4Dcfv8AGG1YG4Cw&amp;bvm=bv.75097201,d.b2U&amp;psig=AFQjCNHGV6AaSLafxFcwzDNDTr67zI0nyQ&amp;ust=1410731347693790" TargetMode="External"/><Relationship Id="rId6" Type="http://schemas.openxmlformats.org/officeDocument/2006/relationships/hyperlink" Target="http://www.google.com/url?sa=i&amp;rct=j&amp;q=&amp;esrc=s&amp;source=images&amp;cd=&amp;cad=rja&amp;uact=8&amp;docid=7FbQQMgAnKlpvM&amp;tbnid=v3Ii4q-WKPMb9M:&amp;ved=0CAcQjRw&amp;url=http://flickrhivemind.net/Tags/collaboration,symbolic/Interesting&amp;ei=Pr0UVNzJCMq68QGGj4HgAQ&amp;bvm=bv.75097201,d.b2U&amp;psig=AFQjCNHGV6AaSLafxFcwzDNDTr67zI0nyQ&amp;ust=1410731347693790" TargetMode="External"/><Relationship Id="rId7" Type="http://schemas.openxmlformats.org/officeDocument/2006/relationships/hyperlink" Target="http://www.google.com/url?sa=i&amp;rct=j&amp;q=&amp;esrc=s&amp;source=images&amp;cd=&amp;cad=rja&amp;uact=8&amp;docid=qWvIVqcqExXUAM&amp;tbnid=LeJEAgQ9iDnk5M:&amp;ved=0CAcQjRw&amp;url=http://blogs.msdn.com/b/willy-peter_schaub/archive/2009/10/23/tfs-integration-platform-vsts-rangers-log-20091014-the-mission-and-the-results-to-date.aspx&amp;ei=u70UVPvoMIiI8gGigoEQ&amp;bvm=bv.75097201,d.b2U&amp;psig=AFQjCNHGV6AaSLafxFcwzDNDTr67zI0nyQ&amp;ust=1410731347693790" TargetMode="External"/><Relationship Id="rId8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uact=8&amp;docid=gSssZjCPIwG_wM&amp;tbnid=Xd_bUBhMxkdZhM:&amp;ved=0CAcQjRw&amp;url=http://www.cryptomathic.com/services/support&amp;ei=Pr8UVNiqNIaL8QGFjYHABg&amp;psig=AFQjCNFEaACbDO_WEFYlHTZM7g4j4tQ3HQ&amp;ust=1410732110786596" TargetMode="External"/><Relationship Id="rId4" Type="http://schemas.openxmlformats.org/officeDocument/2006/relationships/image" Target="../media/image6.jpeg"/><Relationship Id="rId5" Type="http://schemas.openxmlformats.org/officeDocument/2006/relationships/hyperlink" Target="NULL" TargetMode="External"/><Relationship Id="rId6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oogle.com/url?sa=i&amp;rct=j&amp;q=&amp;esrc=s&amp;source=images&amp;cd=&amp;cad=rja&amp;uact=8&amp;docid=BBIrAJdwtmgPCM&amp;tbnid=siYdE6rsuM68FM:&amp;ved=0CAcQjRw&amp;url=http://www.evapedstore.com/?page_id=55&amp;ei=8b4UVJCAGeTD8gHk24DQDQ&amp;bvm=bv.75097201,d.b2U&amp;psig=AFQjCNFEaACbDO_WEFYlHTZM7g4j4tQ3HQ&amp;ust=1410732110786596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oogle.com/url?sa=i&amp;rct=j&amp;q=&amp;esrc=s&amp;source=images&amp;cd=&amp;cad=rja&amp;uact=8&amp;docid=X2lVxECFvdD2-M&amp;tbnid=FYSQKIB2Mz435M:&amp;ved=0CAcQjRw&amp;url=http://www.plymouthedu.org/&amp;ei=p8AUVPGlKsTu8AHIloHICw&amp;psig=AFQjCNH50muFTgL-M2NhEdcwp1oEdwAwiA&amp;ust=1410732563349807" TargetMode="External"/><Relationship Id="rId3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uact=8&amp;docid=yAmx-bd70TEeuM&amp;tbnid=dsHhD3DbKqHMtM:&amp;ved=0CAcQjRw&amp;url=http://ghsvoice.com/1758/ghs-news/keeping-up-with-grades/&amp;ei=osMUVPP9A-Ln8gHXsYFA&amp;psig=AFQjCNFngkjqukb5UP7GET2iHJ1JY3GGcA&amp;ust=1410733204286367" TargetMode="External"/><Relationship Id="rId4" Type="http://schemas.openxmlformats.org/officeDocument/2006/relationships/hyperlink" Target="http://www.google.com/url?sa=i&amp;rct=j&amp;q=&amp;esrc=s&amp;source=images&amp;cd=&amp;cad=rja&amp;uact=8&amp;docid=o9KvpVfDgYLbNM&amp;tbnid=UUm7fFYVc1vOeM:&amp;ved=0CAcQjRw&amp;url=http://www.scpr.org/blogs/education/2013/07/11/14214/la-unified-s-historical-collection-from-mesopotami/&amp;ei=fcQUVJGrK4i_8QHWq4EQ&amp;bvm=bv.75097201,d.b2U&amp;psig=AFQjCNGqN9JU-8xbYZE5Kv8pM-M-umKJtw&amp;ust=1410733375788481" TargetMode="External"/><Relationship Id="rId5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uact=8&amp;docid=MOc_65bt-Dtg2M&amp;tbnid=hKZTqx0VTDOHKM:&amp;ved=0CAcQjRw&amp;url=http://listdose.com/top-10-reasons-to-respect-your-parents/&amp;ei=xlgWVMTyFoqqyATihoGABg&amp;bvm=bv.75097201,d.aWw&amp;psig=AFQjCNGzA1dEuRAYOrFpLdsTZr1nBOjBQQ&amp;ust=1410836996140210" TargetMode="External"/><Relationship Id="rId4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uact=8&amp;docid=XW-xoYYJFN5_GM&amp;tbnid=JnosnlCn1KmP6M:&amp;ved=0CAcQjRw&amp;url=http://www.aacps.org/studentservices/alted.asp&amp;ei=GMcUVPXlNam28wGIqYGICg&amp;bvm=bv.75097201,d.b2U&amp;psig=AFQjCNESAKlTDcyaiRs2RrSwHX3BFK555g&amp;ust=1410734010968096" TargetMode="External"/><Relationship Id="rId4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www.utdanacenter.org/theo/resources/factsheets.php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www.google.com/url?sa=i&amp;rct=j&amp;q=&amp;esrc=s&amp;source=images&amp;cd=&amp;cad=rja&amp;uact=8&amp;docid=WYoOzLCazc8rEM&amp;tbnid=fJqdOh19kxluxM:&amp;ved=0CAcQjRw&amp;url=http://home-design-information.com/cute-house-clip-artquaint-colorful-neighborhood-free-clip-art-qwmptso.html&amp;ei=B8oUVNvvCO3b8gHgnYDgBQ&amp;bvm=bv.75097201,d.b2U&amp;psig=AFQjCNEYHYYR0R2yDHxv-eubiMpSBQSU2g&amp;ust=1410734856111091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snorton@wfisd.net" TargetMode="External"/><Relationship Id="rId4" Type="http://schemas.openxmlformats.org/officeDocument/2006/relationships/image" Target="../media/image24.gif"/><Relationship Id="rId1" Type="http://schemas.openxmlformats.org/officeDocument/2006/relationships/slideLayout" Target="../slideLayouts/slideLayout2.xml"/><Relationship Id="rId2" Type="http://schemas.openxmlformats.org/officeDocument/2006/relationships/hyperlink" Target="mailto:aparis-Toulon@wfisd.ne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819400"/>
            <a:ext cx="8248650" cy="2590800"/>
          </a:xfrm>
        </p:spPr>
        <p:txBody>
          <a:bodyPr/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/>
            </a:r>
            <a:br>
              <a:rPr lang="en-US" sz="44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</a:br>
            <a:r>
              <a:rPr lang="en-US" sz="4400" b="1" dirty="0">
                <a:solidFill>
                  <a:schemeClr val="tx1"/>
                </a:solidFill>
                <a:latin typeface="Book Antiqua" panose="02040602050305030304" pitchFamily="18" charset="0"/>
              </a:rPr>
              <a:t/>
            </a:r>
            <a:br>
              <a:rPr lang="en-US" sz="4400" b="1" dirty="0">
                <a:solidFill>
                  <a:schemeClr val="tx1"/>
                </a:solidFill>
                <a:latin typeface="Book Antiqua" panose="02040602050305030304" pitchFamily="18" charset="0"/>
              </a:rPr>
            </a:br>
            <a:r>
              <a:rPr lang="en-US" sz="44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State Compensatory Education </a:t>
            </a:r>
            <a:br>
              <a:rPr lang="en-US" sz="44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</a:br>
            <a:r>
              <a:rPr lang="en-US" sz="18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At-Risk Training</a:t>
            </a:r>
            <a:r>
              <a:rPr lang="en-US" sz="44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/>
            </a:r>
            <a:br>
              <a:rPr lang="en-US" sz="44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</a:br>
            <a:r>
              <a:rPr lang="en-US" sz="4400" b="1" dirty="0">
                <a:solidFill>
                  <a:schemeClr val="tx1"/>
                </a:solidFill>
                <a:latin typeface="Book Antiqua" panose="02040602050305030304" pitchFamily="18" charset="0"/>
              </a:rPr>
              <a:t/>
            </a:r>
            <a:br>
              <a:rPr lang="en-US" sz="4400" b="1" dirty="0">
                <a:solidFill>
                  <a:schemeClr val="tx1"/>
                </a:solidFill>
                <a:latin typeface="Book Antiqua" panose="02040602050305030304" pitchFamily="18" charset="0"/>
              </a:rPr>
            </a:br>
            <a:r>
              <a:rPr lang="en-US" sz="44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/>
            </a:r>
            <a:br>
              <a:rPr lang="en-US" sz="44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</a:br>
            <a:r>
              <a:rPr lang="en-US" sz="28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Presented by </a:t>
            </a:r>
            <a:br>
              <a:rPr lang="en-US" sz="28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</a:br>
            <a:r>
              <a:rPr lang="en-US" sz="28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The WFISD Federal &amp; State Programs office</a:t>
            </a:r>
            <a:br>
              <a:rPr lang="en-US" sz="28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</a:br>
            <a:r>
              <a:rPr lang="en-US" sz="1800" b="1" dirty="0"/>
              <a:t>Original Presentation By Region ESC 11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44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/>
            </a:r>
            <a:br>
              <a:rPr lang="en-US" sz="44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</a:br>
            <a:endParaRPr lang="en-US" sz="4400" b="1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410200"/>
            <a:ext cx="7239000" cy="1219200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September 7, 2017</a:t>
            </a:r>
          </a:p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9:00 – 10:00</a:t>
            </a:r>
          </a:p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Ed. Center Room 302</a:t>
            </a:r>
          </a:p>
          <a:p>
            <a:pPr algn="ctr"/>
            <a:endParaRPr lang="en-US" sz="2400" b="1" dirty="0">
              <a:solidFill>
                <a:srgbClr val="FF0000"/>
              </a:solidFill>
              <a:latin typeface="Book Antiqua" panose="02040602050305030304" pitchFamily="18" charset="0"/>
            </a:endParaRPr>
          </a:p>
          <a:p>
            <a:pPr algn="ctr"/>
            <a:endParaRPr lang="en-US" sz="2400" b="1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45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5293"/>
            <a:ext cx="76200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Agenda</a:t>
            </a:r>
            <a:endParaRPr lang="en-US" b="1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7620000" cy="4800600"/>
          </a:xfrm>
        </p:spPr>
        <p:txBody>
          <a:bodyPr>
            <a:normAutofit/>
          </a:bodyPr>
          <a:lstStyle/>
          <a:p>
            <a:pPr lvl="0"/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</a:rPr>
              <a:t>Welcome/Introductions</a:t>
            </a:r>
          </a:p>
          <a:p>
            <a:pPr marL="411480" lvl="1" indent="0">
              <a:buNone/>
            </a:pPr>
            <a:endParaRPr lang="en-US" sz="800" dirty="0">
              <a:solidFill>
                <a:srgbClr val="990000"/>
              </a:solidFill>
              <a:latin typeface="Book Antiqua" panose="02040602050305030304" pitchFamily="18" charset="0"/>
            </a:endParaRPr>
          </a:p>
          <a:p>
            <a:pPr lvl="0"/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</a:rPr>
              <a:t>SCE Power Point:  Overview of the Program, At-Risk Criteria, and Required Policies </a:t>
            </a:r>
            <a:endParaRPr lang="en-US" sz="2400" b="1" dirty="0" smtClean="0">
              <a:solidFill>
                <a:srgbClr val="990000"/>
              </a:solidFill>
              <a:latin typeface="Book Antiqua" panose="02040602050305030304" pitchFamily="18" charset="0"/>
            </a:endParaRPr>
          </a:p>
          <a:p>
            <a:pPr lvl="0"/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</a:rPr>
              <a:t>SCE Templates On Website</a:t>
            </a:r>
            <a:endParaRPr lang="en-US" sz="800" dirty="0" smtClean="0">
              <a:solidFill>
                <a:srgbClr val="990000"/>
              </a:solidFill>
              <a:latin typeface="Book Antiqua" panose="02040602050305030304" pitchFamily="18" charset="0"/>
            </a:endParaRPr>
          </a:p>
          <a:p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</a:rPr>
              <a:t> 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</a:rPr>
              <a:t>Questions/Comments</a:t>
            </a:r>
            <a:endParaRPr lang="en-US" sz="2400" dirty="0">
              <a:solidFill>
                <a:srgbClr val="990000"/>
              </a:solidFill>
              <a:latin typeface="Book Antiqua" panose="02040602050305030304" pitchFamily="18" charset="0"/>
            </a:endParaRP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230A-ACBC-4121-A61D-7646E2461EE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344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15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Intent and Purpose of </a:t>
            </a:r>
            <a:br>
              <a:rPr lang="en-US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</a:br>
            <a:r>
              <a:rPr lang="en-US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the SCE Program</a:t>
            </a:r>
            <a:endParaRPr lang="en-US" b="1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47" y="1447800"/>
            <a:ext cx="8229600" cy="40386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600" b="1" dirty="0" smtClean="0">
                <a:solidFill>
                  <a:schemeClr val="tx2">
                    <a:lumMod val="75000"/>
                  </a:schemeClr>
                </a:solidFill>
                <a:latin typeface="Book Antiqua" panose="02040602050305030304" pitchFamily="18" charset="0"/>
              </a:rPr>
              <a:t>Programs and/or services designed to </a:t>
            </a:r>
            <a:r>
              <a:rPr lang="en-US" sz="2600" b="1" dirty="0" smtClean="0">
                <a:solidFill>
                  <a:srgbClr val="990000"/>
                </a:solidFill>
                <a:latin typeface="Book Antiqua" panose="02040602050305030304" pitchFamily="18" charset="0"/>
              </a:rPr>
              <a:t>supplement</a:t>
            </a:r>
            <a:r>
              <a:rPr lang="en-US" sz="26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en-US" sz="2600" b="1" dirty="0" smtClean="0">
                <a:solidFill>
                  <a:schemeClr val="tx2">
                    <a:lumMod val="75000"/>
                  </a:schemeClr>
                </a:solidFill>
                <a:latin typeface="Book Antiqua" panose="02040602050305030304" pitchFamily="18" charset="0"/>
              </a:rPr>
              <a:t>the regular education program for identified at-risk students</a:t>
            </a:r>
          </a:p>
          <a:p>
            <a:pPr marL="0" indent="0">
              <a:buNone/>
            </a:pPr>
            <a:endParaRPr lang="en-US" sz="900" b="1" dirty="0" smtClean="0">
              <a:solidFill>
                <a:schemeClr val="tx2">
                  <a:lumMod val="75000"/>
                </a:schemeClr>
              </a:solidFill>
              <a:latin typeface="Book Antiqua" panose="02040602050305030304" pitchFamily="18" charset="0"/>
            </a:endParaRPr>
          </a:p>
          <a:p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Book Antiqua" panose="02040602050305030304" pitchFamily="18" charset="0"/>
              </a:rPr>
              <a:t>The 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Book Antiqua" panose="02040602050305030304" pitchFamily="18" charset="0"/>
              </a:rPr>
              <a:t>goal for SCE is to reduce the disparity in performance on </a:t>
            </a:r>
            <a:r>
              <a:rPr lang="en-US" sz="2800" b="1" dirty="0">
                <a:solidFill>
                  <a:srgbClr val="990000"/>
                </a:solidFill>
                <a:latin typeface="Book Antiqua" panose="02040602050305030304" pitchFamily="18" charset="0"/>
              </a:rPr>
              <a:t>(a) the state assessment and (b) rates of high school completion between students at-risk of dropping out of school and all other district </a:t>
            </a:r>
            <a:r>
              <a:rPr lang="en-US" sz="2800" b="1" dirty="0" smtClean="0">
                <a:solidFill>
                  <a:srgbClr val="990000"/>
                </a:solidFill>
                <a:latin typeface="Book Antiqua" panose="02040602050305030304" pitchFamily="18" charset="0"/>
              </a:rPr>
              <a:t>students.</a:t>
            </a:r>
          </a:p>
          <a:p>
            <a:endParaRPr lang="en-US" sz="900" b="1" dirty="0">
              <a:solidFill>
                <a:srgbClr val="FF0000"/>
              </a:solidFill>
              <a:latin typeface="Book Antiqua" panose="02040602050305030304" pitchFamily="18" charset="0"/>
            </a:endParaRPr>
          </a:p>
          <a:p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Book Antiqua" panose="02040602050305030304" pitchFamily="18" charset="0"/>
              </a:rPr>
              <a:t>Activities and expenses 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Book Antiqua" panose="02040602050305030304" pitchFamily="18" charset="0"/>
              </a:rPr>
              <a:t>must directly impact 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Book Antiqua" panose="02040602050305030304" pitchFamily="18" charset="0"/>
              </a:rPr>
              <a:t>students</a:t>
            </a:r>
            <a:endParaRPr lang="en-US" dirty="0">
              <a:solidFill>
                <a:schemeClr val="tx2">
                  <a:lumMod val="75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230A-ACBC-4121-A61D-7646E2461EE3}" type="slidenum">
              <a:rPr lang="en-US" smtClean="0"/>
              <a:t>3</a:t>
            </a:fld>
            <a:endParaRPr lang="en-US" dirty="0"/>
          </a:p>
        </p:txBody>
      </p:sp>
      <p:pic>
        <p:nvPicPr>
          <p:cNvPr id="3074" name="Picture 2" descr="https://encrypted-tbn3.gstatic.com/images?q=tbn:ANd9GcSH5Y94wGLWNE-qSD_3VnLEfsnbstdGkykfIuoxDYebjw-bbybrD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800599"/>
            <a:ext cx="1905000" cy="190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182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620000" cy="167640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Book Antiqua" pitchFamily="18" charset="0"/>
              </a:rPr>
              <a:t>Key Players in the </a:t>
            </a:r>
            <a:br>
              <a:rPr lang="en-US" sz="4000" b="1" dirty="0" smtClean="0">
                <a:solidFill>
                  <a:schemeClr val="tx1"/>
                </a:solidFill>
                <a:latin typeface="Book Antiqua" pitchFamily="18" charset="0"/>
              </a:rPr>
            </a:br>
            <a:r>
              <a:rPr lang="en-US" sz="4000" b="1" dirty="0" smtClean="0">
                <a:solidFill>
                  <a:schemeClr val="tx1"/>
                </a:solidFill>
                <a:latin typeface="Book Antiqua" pitchFamily="18" charset="0"/>
              </a:rPr>
              <a:t>State Compensatory Education Program </a:t>
            </a:r>
            <a:endParaRPr lang="en-US" sz="4000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52400" y="1707583"/>
            <a:ext cx="3581400" cy="3169217"/>
          </a:xfrm>
        </p:spPr>
        <p:txBody>
          <a:bodyPr>
            <a:normAutofit/>
          </a:bodyPr>
          <a:lstStyle/>
          <a:p>
            <a:pPr marL="457200" lvl="1" indent="0">
              <a:buNone/>
              <a:defRPr/>
            </a:pPr>
            <a:r>
              <a:rPr lang="en-US" sz="2800" b="1" u="sng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School Districts</a:t>
            </a:r>
            <a:endParaRPr lang="en-US" b="1" dirty="0" smtClean="0">
              <a:latin typeface="Book Antiqua" pitchFamily="18" charset="0"/>
            </a:endParaRPr>
          </a:p>
          <a:p>
            <a:pPr marL="457200" lvl="1" indent="0">
              <a:buNone/>
              <a:defRPr/>
            </a:pP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Administrators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Book Antiqua" pitchFamily="18" charset="0"/>
            </a:endParaRPr>
          </a:p>
          <a:p>
            <a:pPr marL="457200" lvl="1" indent="0">
              <a:buNone/>
              <a:defRPr/>
            </a:pP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Business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Personnel</a:t>
            </a:r>
          </a:p>
          <a:p>
            <a:pPr marL="457200" lvl="1" indent="0">
              <a:buNone/>
              <a:defRPr/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Program Coordinator</a:t>
            </a:r>
          </a:p>
          <a:p>
            <a:pPr marL="457200" lvl="1" indent="0">
              <a:buNone/>
              <a:defRPr/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PEIMS Clerk</a:t>
            </a:r>
          </a:p>
          <a:p>
            <a:pPr marL="457200" lvl="1" indent="0">
              <a:buNone/>
              <a:defRPr/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Counselors</a:t>
            </a:r>
          </a:p>
          <a:p>
            <a:pPr marL="457200" lvl="1" indent="0">
              <a:buNone/>
              <a:defRPr/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Classroom Teachers</a:t>
            </a:r>
          </a:p>
          <a:p>
            <a:pPr marL="457200" lvl="1" indent="0">
              <a:buNone/>
              <a:defRPr/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Parents</a:t>
            </a:r>
          </a:p>
          <a:p>
            <a:pPr marL="457200" lvl="1" indent="0">
              <a:buNone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230A-ACBC-4121-A61D-7646E2461EE3}" type="slidenum">
              <a:rPr lang="en-US" smtClean="0"/>
              <a:t>4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465330" y="2209800"/>
            <a:ext cx="4876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latin typeface="Book Antiqua" pitchFamily="18" charset="0"/>
              </a:rPr>
              <a:t>    </a:t>
            </a:r>
            <a:r>
              <a:rPr lang="en-US" sz="2800" b="1" u="sng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Education Service Centers</a:t>
            </a:r>
          </a:p>
          <a:p>
            <a:pPr lvl="1"/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SCE Consultants</a:t>
            </a:r>
          </a:p>
          <a:p>
            <a:pPr lvl="1"/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PEIMS  </a:t>
            </a:r>
          </a:p>
          <a:p>
            <a:pPr lvl="1"/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Curriculum Specialists </a:t>
            </a:r>
          </a:p>
          <a:p>
            <a:pPr lvl="1"/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Counselors Contact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38600" y="4495800"/>
            <a:ext cx="449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Legislators</a:t>
            </a:r>
          </a:p>
          <a:p>
            <a:r>
              <a:rPr lang="en-US" sz="2800" b="1" u="sng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Texas Education Agency</a:t>
            </a:r>
          </a:p>
        </p:txBody>
      </p:sp>
      <p:pic>
        <p:nvPicPr>
          <p:cNvPr id="9" name="Picture 28" descr="http://t1.gstatic.com/images?q=tbn:ANd9GcTSd1nIbJzonWCaK3-jBmhcW1If8Fr_wdH3aT5XvbSkkoMuSmwv-w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1" b="9272"/>
          <a:stretch/>
        </p:blipFill>
        <p:spPr bwMode="auto">
          <a:xfrm>
            <a:off x="5471834" y="5688530"/>
            <a:ext cx="1812928" cy="7315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Z:\ESC Logo\New Logo 2008\ESC_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298" y="3931450"/>
            <a:ext cx="1665195" cy="792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2" descr="data:image/jpeg;base64,/9j/4AAQSkZJRgABAQAAAQABAAD/2wCEAAkGBxMSEhUUEhQVFhUWFx0YGBcXFx0aHBkYHSAbGhwdHCEZHCggIB8lIB4YIjEiJSkrLi4vGB8zODQsNygtLiwBCgoKDg0OGxAQGywkICYsLi8vNCwsLCwwLDQwLC8vLCwsLCwsLCwsLCwsLCwsLC8vLCwsLCwsLCwsLCwsLCwsLP/AABEIAMAAwAMBEQACEQEDEQH/xAAbAAACAwEBAQAAAAAAAAAAAAAABgMEBQIHAf/EAEUQAAIBAgQEBAMFBAcGBwEAAAECEQADBBIhMQVBUWEGEyJxMoGRQlKhscEUI2LwQ1NygpKy0QcVY6LS4SQlM3PCxPEW/8QAGgEAAgMBAQAAAAAAAAAAAAAAAAQCAwUBBv/EADURAAIBAgQEAwgCAgMBAQEAAAECAAMRBBIhMUFRYfAicYEFEzKRobHB0eHxFDMjJFJCgmL/2gAMAwEAAhEDEQA/APcaIQohCiE+TRCQYnGJb+Ngs7Sd/YVW9VE+I2klUttKq8bsH7cdyCB+VVDF0jxk/cvymglwESCCDzGopgEHaVHSdV2EKIQohCiEKIQohCiEKIQohCiEjuXVUSxAA3JMD8a4WAFzAC+0onjdj+sHvBj6xS/+VS5y33L8pdsX1cShDDqDNXK6sLqbysgjeS1OchRCFEIUQhRCFEIUQmbxziPkW827McqA7Fj17ASflS+Jre6S/HhLKVPO1pgcLwpuuWc5idydz/PSsJmZ313MeYhF0m83CbZEZQO9N/4Nl0OsW/yGvMMs+EuenW2d169x0NU0K70Wt8xL2Vaq34xqw94OoZTIIkHtW8rBgCIgQQbGS1KchRCFEIUQhRCFEIUQhRCVuIYxbVtrj/Conuew7moVKgRSxklUsbCJVzEviGDXN/sryT26nvvWBWrNUN2/qaSUwmgjLgOEoFkiT1OtdoYY1dSbRerXN7CV8dgTZPm2TlP2hyYd66Q+Ge4O86jiqMrTY4fihdRXXY8uh5itylUFRQwijqVNjLNWSMKIQohCiEKIQohEj/aFiclzD9If6zbA/P8AGsr2j8S+v4j2EGjSpwPjgRwpG5g6xGkz36Vl3KnMOEYenmW0bk4xaK5sw/nn7d6eHtFcuoN4kcM4NoqeJuNoeuhAMa7mOVJBi7Fuccp0sgtNzwTic9hh9y4QD2IDfrWzgHvTI5H+Ynils/nGOn4tCiEKIQohCiEKIQohCiETf9oeLKrYTkzMx75AIH1b8KzfaLGyr3p/ccwi3JMW+H8XWEPIgHpp84rJYbiO5Y98O41bdU1gsNuYMTB/KrqGMFLwsIlUwzXJEpcd45bC5NyxI0IMe9QrYj35GlgJZQoFTmM68CYjPZcj4c+nzCn/AL/OtX2eTkI6/iU4oeIeUZq0IrCiEKITN/33YmM494MfWKW/y6N7Xlvualr2mhbcEAggg7EUwDfUSqdV2EWPHfCzesB0EtaJaBzQiHH0g/KksbSLpcbiM4Wplex4xF4c4KySCdPZuhHLXXT37VimaJvLpxTDn9qR/p7VGwhM7GP6ZkZQN+p23PIduv1kIR98IWBhsIGunIbjF/VpvECOsAaVs4a1Gldza+v6mdiCalSy62m3huKWrhhXE8hsT7TV6Yim5splTUmXUiXavlcKIQohCiEKIQohKuKx9u38bgHpz+lVVKyU/iMkqM2wil49triLC3bTBvJaWjkrCCSOUEKZ7GkcWVqoHQ3t+exG8LdHytxilgSJGbmZXpO5B78+8npWWY8ZdS6VCjkARqAZ5a6a1G15GVsddI6k6TMnQ7AdS2v59JkLCd3M9G8J8ONjDqriHPqcdCeXyED5VvYWkadOx3378pl13DvcTapmUz4TRCUr3FLKmGuKCNxvHvG1UtiKamxYSYpO2oEhtNZa2NUyxvI6TWOpw5pakX+t5cwqh+MwvD/E1TEeSjBkcmBMw3xae4n8KswFUhsh2P3l2Ip3XNxjgK2ohCiETfEPgzPmfCkW3OuUj05uTL909tj2rOrYIMcyfKN0sVbR4m4bD31Lo2GDsXCC5nYOr6wDrBHRdBvrFZjLc5OPLvSPZhbN2fOOHAfBYUq2JIbJ8NvcT95z9o84iPetKjgrHNU+USq4q4skjt8US7imN1gArlBJ2CmI+Z1+dIYmqXqEnnb0/mXJTK0/DvvN7ja2TaMlR90yBqNoqeI/xwoNM69JRR95msb9ZJ4Z4l59kNMkHLPXYg/QitTCVTUp67jSVV0yPYTXpqUwohCiEKISlxfGeTZuXInKpIHU8vxiqqz5ELCSRczART8N4m3cfNcdWYjNLEanr/O1efzBnHvDod5o1FITwTU8SXbdtRcBUONBqPUvNT1B/Wrqz06bg0rcb2lNAM1w20weL+DXC+Zg2OUgMEPxLzGWdCOximauCPx09RykqeJHwvvFvBWr14BEsfvHLBbpusSYjl8MayRAiKSVM5Crr39LRpiqi57/ADHzw74SWyVuXiHdfhUfCh6/xN30HQVqYfBhPE+piFbEl9F2jVNPxWfZohFfxnxc2hbtKcpuSWIMEKIEDuxMT2NZ+OrFAEXcxrDUgxzHhIvC3kmdUkbDTQfpWXR93ntU0EuxGewtE/8AbwMy7ZAS6GFZY3EEyTrsJ5VDJxtGgTzmp4Vw03xfeQqCV9JMswMRH2QOffSmcMUV8zm1u7yiuSVyrxnoti8rqGUgg6gjY1uKwYXG0zSCDYxf4xxVf2gWGfy1ABYzBOaYE8hp+PaszG12DhAbDj30jVGldC1rnhOcVxFMNdthbuZXIVkLZokwCJ1H61XTxAp1QEbMvne3rO+6NRCSLGVboy37t2PSmKtyY1jIFP8AmFRqeDFGodgRf1Bkgb0gnEg/cRpsX1cSpnWPYjkehrYR1cXU3iTKQbGed+JuFHDXnusCbLksGjRGY6zHeffTmNcbF0CjEjYzSoVQ6gcRMu/jwwGshgcsEHQHWANjJiDH4UnlAMY14xq8P2LdrCZxeCvJc5X9IY7LEwdABTK1FRMyvZuX8RRwzVMpXTvjGTgnFFxFsOpEx6gDsf8ATQ1sUK61VuN+MTq0yjWM0RV8rhRCcXHAEkgAczXCQBcw30iUccmP822bwRWVhbEx2Ukc9gYrEfE+9qWZrL395oCkaSggXMVLB8psjgLcBjcHXaAdBzkGdQe1Klb6DURq/ES/g8E+Nfy1mAYuNEhBz7TvHUxyBNWYegahsvrIVKvuxcz1AQo5AAfQCvQaKOgmRuYn+FwAcO7AL5ovsJ3OZrZA+lYuB0q520zA2+mkfxGqkcrfYy74n475VxbIcISuZm5xsAPoST7U3jcQyHKkqw1EOMxkt/Fph7Yui9mAiQz5gw5xJ0PtSqYj3aq4fMTuN/P5SXu2ckFbekYJrbicRv8AaHhFuFHUy1sMroBLBDBzRH2Yk+88qyvaGW41F49hCQCCNDFnD3x/Rxm5mNORLSdIO/zrNtfeO3IjPi8Th7l5LpIItpLNey8nQ6FtyAWJHtTIqZ6isb2Fr3/HP+4qFZFI015eUMVxa5hLlxpV7d1yUfdTzAzAxIGmU7wIqdY1aVRmU6Nx3nEVKigEbd8pt+ELd4Wma8IL3CyqRBCkDlykyYp3A02Sn4uekXxLKX0i34nuh7txycl20ciqw9LpuBI1Dcw0HePZDFPmqsG9I1QWyC2xlPAW1cj153VhtIyty0OvLQmlttZabmbdvwveYXJxTKLhUwAdIJI+1BmYYmc3OrUpVagzLp53185Qa9MEabeQ/Et4fhd2wjZcQS2klgNY29q4tapTvl0kcyVCAVlng3EvMa4jj0KqklmDKCZBXNzBida0MJiC+YPtpv8AaVVqWWxG/SZPCOEYe7avWgEQ3IYFcuYatlkDWQQdDVWHpo6uhO508uH9SypUZWDDhMPiXD8RZLq6jKgBLrJXIR8RA9Q13ERHOlatBqbEHgL/AD/qMpVVhccZY4Vxoo1ry/gRMgA9RuFmXcjQkkk6bV2nWdHB9Nv5kXogqQfOekivQTLgaIRO8d8SuIbdtJAI8wmJnKYI/u+k/MVl+0HOicI5hEBu0U8KrMx8hQ4LalPsMx0GpAAJkQSCOmmucFYj5D57R0kDeMlzw4qWov8Alvdu3LYgxlUA5iBm35yYE6U5Uw3uqRFxmO3C3fGKiuXe42E07vGbWFsWbdvICUBA0AUQJJj+e9MPiVpUwE3I7vKhRao5J2mTjGxF9Qi4krm/hBBB5aRArPfEVGHiOnfKMrTRTe0uYbwzfyIr4ksEBEEZiZkzmJBnWPYV33FUrm0ty108vOVnEUwTYfaZXiGwzOrO6tdUFQDAzAGde2u/eq3qtU1aXUwFHh2mfwyHuqL+a2gysRlknmF0JAHfWYOgnQTIG8W3SSctl8O/nPR+EYzzrSvyJMHbMASAfnE1uYaoalMM0zKq5WIiHwvjV7CM63guf7QIIMkmGBnUMZrFVqlFzz436zRamlVRbbpKAU3nMqozauFAAgyQmm5Mknt/aqsmwuZMDgI6cCwtl7C3LiIxCmSVBjmRrypigtMhmfYRSs7h8qmYLcYDuxsW0t2bWUs4Ebn4iBAKgxPQMD7VDMTmAtaxsOkvCWFnNydI48K4ibsqy5XWMw5TzieUyO8VsYfEirodD9/6OhiFSll1G0V/GWLtXLoTIJtSblwjULElR1HX5d6Rx9VWbIBqO7RvCowGY8ZgcEU2rqFxGZMw1k5WOx56FCPaKTqAhb8x384x8WgnqYYRPKJrTp1FVL9JlEG9p51xbiv7VeFmWW0W9ZETGgG8gCSok9e2uWliczcZphci2G8+8EIe1LQHsEC5pobZ+17Aer2zVA6E9fxOudfPsRk4xZwuEtqwsWyxORFVBmafsrpO8fWnMRRRQqruT8+v1itJ6lQm5NhMrgnFTka/cuFIEQoDCdBkk+o6FGGus9qhSxDKSQdbC3G4/iWVKY0UDvu8k4RirCOtx7WVskSFJKZCVltxnIkGDPoPIVZh6yUm8S7aaa7fxOVUZhYHfXzjuDW2DM+BrsIs+LMfYjybiM7aMMoPo13kagmCNOvSs7HVaeX3ZFz9o1hke+YGwi3d4o5tqltfKOfMqKqkeoQhB57rliN+1Is7/CBa5uPxGgi3zHyMn4TdsMznFW0NywGkGGOcGGynnJ076VCmF95Z9Rrfrb73g+bKMml5i37ObNoF+FmKCBaBIFsL3nb2GmtVjW7AS3awk/BuItbcJc3QwY7ET8jIPzrjC40gReeo23BAI2Imtuk6lAZkMCCRPLfELhsRccD0Z4ZhzgSFPyDNHbvWKuq3Hd5qoLKF42mlau2v3CXkzwzAaAEJvqZErrsZ+GrErDQOAQOmvl1kWRrkpp3947LxG0LAvAxbyyNI06R+EVuCsgp5+EzcjZ8vGIfH+LnFXFIQZU0tg7lm11PIenMY5CsevXNZr7ATQpUhTFpbwWEFtJJnmSdyTuT79OVIO2Y2jK6C8lweKVcFiU2KqSOXpbT8DII5adacp/639IqwPvVM+YQJbs5UZWIw95mI5PcVHCMOR3gcwtWaLbW+h+o2P4gbltRxH0PCS4LENaa2qq49P7qRma4ggMjQdLls5YMkEEa7wCp7shl6259Rwv8AmRKhgb+vTr5H6TN8R4Y22IbKty+QYBzZFkSW03JjtoY2pesrBjfTjvxPPr8pdRYMLD9T74nwyriJWYt+XaAj7GQsCT7iPnV1bKSSOnysZGgxKi/X7x0vXcuGLdLf6VK//WPlFQL1rdYi8DwlsWHuXAzPdJVUTV2Vdwo6Ek5mOg0561XZQhJ9PTkPPc+gjdRjnAHffKXFUYby77fEpZcSMhg27jGGHVVOgPQ0MqqotqRv1H6tcfKRuXuOe3mJp46yUuYUkG5atZyjKM2bQeWIGpYCR3gH2vJCVFY6gA2PP+f1fyqU5lYDQm3pzmYcKqKXdSLb3XS4E1NtrTtctXABuFAYMByy9KrakCCTzI04cb+nL9y0Ob2HAC32I9ZedWNxnMG3cc3LZSXAGRQWhT+8ttmYECGWTvm0uAzVCx33Fug36j66yvZbDyPD06H6TUwHF8gC3IgKCrBgQU6zoGH8Q30kAmCwuJWkoVtraSh6WYkiSr4gVkkJczED0sCInaYntsDuImujHKw0Bv3ygcOQdTpMS9hfNZna2pzEZmLAQBIYhpIkDQwYQTqzUs9ME5iL39L8+fry5knS8PlFge+9uJ6CccHy/tNiZZFski63pDm2AoZR9lQCxE75iahSGWsp30/e3es7V/1tw12lL/d6pZGJuwii2gCRref1EQDqGOYCNdulUGmTSUjSwAHXyHSWh/8AkK76n0l/gPDkjELiCCZHmqORKdeQGZ49j0pigiDMH4fgfi5lVWoxsV4/uK3E5W6jENmhkZvs3DaJUOvcgkMu4IG8ilSoUW5fuMKcwM9QwVz9wp/4YP4U5TNsMfKZ9Qf8xHWI+YLw64GWCT5wc7EhtNtZ9MQYB5E6xWhC4fJbr+uzbp0bYFq2YHpJOC4TzlazmCX7Oiq28SCp7gFVmN/pVFKlnYg8R5fLy3kqtTKAeEscXxDG0VK5Q1xvQT/Scwu0pu5YxoQI1mmKjhk6X+vevTzlaLZtDw+nekp8CwWc+YdRHpJ6HUt7uYPsF70hVbKLCMSLxLjZIspu3xRyXb6nYVykv/0ZImMPifgWZXa16S4YHTbMNfkdCRTmIp+7fTYxOhVvYHhKPB0F1tLANy2FSXMhViNTvl0JAG5+6BXF8Z+HbroOdzppx/qSc5BvofrLi4iHZMGiXLx0uXsoFu2OQ06awo71NAXbLSGvPYDy/Z34CRI0BqaDgOJ85nrwMm7cTzM9wn1sdGcQCd501iV5dKqqUij+7Gv5+8sFUZQ2wlbxFZvwjt5LWrjgPcQnMWXMqzrEQToNjNTcMqC/HltpzP24QplL2F9OfWNnFHH7G5nTyp/Cugj/ABvl94un+/1MTuE2LJwredhxcRlliELFhJXKZ+EqdQRoddiJriqqoWttqTr5b8DyNttOsadmz2Bt39eomrxq1cu4VzclBh4OQtnLMMp9R0EASANd56VMJUaiwc/B68P50lSFVqC2ub0kQBwbG0qm/hbls3GtRLW0mCV+8Ndv5MEOmgupAJH58+M6Rn1JswNgZaxltTh2ay2eyxd8y/ZzoVggDkTM+8953VEZhquvmNALEenkZFSc4DaHT6GQYUXrRe4kAG47PYOglQGbJHwvq3UNHeajT94nncg+YF79/WSbI1h0Gsn4sYsM1m4oa6M4iMjTPpYAyJB1bYmSYmuuWtn/APXK3yI343nE+KxG3d5zw3hDi2LYt4dMq5WVfUEkA6GQdjOwiagtOoxPhv1P36fWDVU/9GdY7Dl1GdlCh2AVfhi0Dq0gSJAATZZ5nWrqoLICx3JHyB18uQ4XvOKbE2HD79+sq2kTD2bT4oEstvLasj4nga5p5bb6delUqAFDVPQcT58h95MnMxVPU/rrJDbuHGYO5iGVmuh2VF+C2AFyhZ3Ourc9OlXVA4dGY6n6cgJAFfdOq8Pr5ye9w0s13EKVYrdcBSkjJorzBk/CGjll0k13/HNRDUB4nh1sftOCqFsh5DjF7xM1thZdbWS5nAaNQEIgerZgSJUj7rCl2tlFh3+b20+sYp5tQTcd9n0j3gn/APCKR/VfpVyn/rHyMTb/AH+sVLVi/wDsQW1btlbloMwZiGYHckCSwAy6afF8qgDUWmQBYWuevf0jPgNS5Ot5Px/hqC1bvh7gugKtvQIzMABIG40md9AOlSrUhkDEnlY29P3vfYiQpOc2WwkvDuHPimz3yG9OUtAAI+6B+e+9UrnrPbjznXZaS6TT4+1vC2C3IcuZPQVDFYX3bKAb3nKFRqjaxY8J2A7371wy9u3n7ZmDx8lAgdzVlMhQ3RT+pZWJ8I5mO/C+IpfQEEGRVtCsGGSpFKtIoZl8d4JMvbkGCCASJB3GnI9Kqq0jSP8A/Pe8tpVr6HeXPCtxfJCKApQkFRy6fWtTAsDStxG8oxIOe5mX4uwwF1H2LqQGXR1dPUrKfmQQdx7are0AqsCeIOvUWt95dhj4SOR9NZj8bxF9rYLm2FZLdxgoMM59SkTsxAaeXpFL18wNidxfz8+suphdx1HfSMeMvf8AgpH3UE9NqpB/4SOo/MgFtX+cz/D+vDGC/ZUke8A02l2wlQef4Mi+ldZY4rdDWMb0YqF92CkfnVzkZKx5kfYSKKcyDz+844Dic+JtsYhbTWgRtmlWA94U/SlvZ5tVseUsxK+A253mVaS7ZtrirBOd3Je39lxk8zbrOYadaqUEUhWG5JH3k2KsxpnYCb/D8Ol1GvZZUjMtpdgY1IHNjP8AM0IjOGsNuA070lNRijBb+sWePS13PgWtscyh7ZXKUdgRBPKRqQRICk9q4xpMbqCO9ufZl6ZlFn/ua9vA3mQBwy6g+WsBAYEkRvr16SAKqZiRlI08vrDMgNwe/lJsVhr1q0rkIwtfAr7AtpmMbkGDr3pi9QoCw8I2v+uMqBQsQNzymWmBzi5cYs1w2PNLtqc6rnEdACyabad6mlHO9m/839TJl8osOdvSWOJ4oC7hWH9Etw69GZQv+U/Sqqr5qNO29vz/ABOourg8Zs8JuZsJeOxJut/ikj8CDT+EP/WPS/7i1YWqj0i34m9doTy/Zj8yLh/WlKg8PkqfmM0vi9W/EYsDe/8ALw3/AAT+VQB/67d8ZUR/2B5zAw+IxGFw1oxIYAWpMMjQG0AX4CNIJ5A9qmRUpqGO19OY/g8tpZ4HYj58jLPBuFvfIa4xbKAuY8l+6v6nnVKq9UhRw+gg7rTFwN40Y3F28NazNAUDQde1PuyYZLAan6xREas8814rxC5i7mZgYkBFnmZjU6DYx3B6GsyxJLMdTue9vKaQCquVdvvGhfD72y5TRbvxBeh5fjyqbggZiN5QKqnQnaKPDeIPg7hjVJ1AM5e46rUSM0vIzCxnpnCeKJfWQRtTVCvfwVJn1aJTXhK3E+GsrebYOVx+PY9R2rj03oNnTb7efSTSoHGR5lcQ4i2Ij90Qbe5zj0lpUmDvrlA9zNGJqmutwPh6/iTp08htfeY/G3byLWZMpyWMsGRlXP8APZ496jiM3hzcj68jLKQFyRzPf0mpibo/3ewXfKPxkfpSatrl6yRB97foYeGLrfshRbbXMzagGPRoOfMww+RrRoMxosii9z5cB9+EprAe8BJtOcd5ltVFy1kBZWY580+XbzgaCIBBEzy2qvFLUpoQ3HL9BJUmVmuDz+pn21hBYayF0LWbbnvcDBXPuRcqysopVqRHl+PzIq2dGB5n9/idXbwXAo33WP4W2FQ2wS+f5nQP+cjveRcJx74R7iuh8nzDznJmJIAP+sTVYdqTsbaX1HnqO+MkyLUUc7f3J045abFXGdCxAFu0RqTpmyAHYsST/dE7Cu1KwqNmYG1tv3I+5ZUCg25y9j+Krg0e9fZRccZjbzelQBvMTtuY1jarg7J4jq54WsAOHX66yoJ7w2HwjjxPfLhM7ieNvXlCOMsxcYD7NsRlDCZGYwNdd9KXqGo5LMdAL9Jeiop8PlPvB7xKXsykFcO2h6ZLQH+WfnTeGJzvf/yPzK6oAtbn+TKvBsIuIu5bglWJUg/dtoAR/jeflS2CQPVCnYCW1mKIbc5Z8P4lzh2XKzl0th8p1H/qI5+iR7kVLCOwSogF9Rt1Bv8Ab5yNcAupvz/FvvM/xMLgskNZdJe0QxIIhV0XSdRqDrvUq6ugIYctfIf3O0irG4PP7zUbEqvD8s6uhRRzLHYD86SBJBTr+oEH3wM54ZgLmIKlzpbUII2UAAQO5jU0zd67gDl8pxmWkD1jLi8Tbw1rM0Kqj+QO9OsyYVMo3P1iihqrTz93u8Tv/dtLrB2VfvNtpoemaDsATSVOm9Z9d+PQd/OPkrRSw/udYq0v7NaUSIV73QlyVS3+GYe2gozA0k//AEf1AAio3oP3NLBeIbluyLhym3bAD5vs6wCY1Ucp2kVGg1RLlNuX8fkSNSlTY67mS8J4bbvXLlt1gGyuWNCpF28CV+o9+dX4OktRqimV1ahUKR3oIrYS9dwbKw+Fhmga6SRK9tDK8qUsG04xrRp6LwPjaX1EETHXf2pmhiLeB4jWo5dRtOeMcHz+u3o46c6K1Ap4k2+38QpVv/loocbc+VatkQ1tcmo3hgRHyqqrUDqnQEfaNU1szHnPto5/3K7mFMnbUxOvc0uRbxSy9hrNzwfhbqjRxFt3tup2jcR6QZnWSdietans9WPiU6cRE8UV2I6yx42PoX+xeP0tEfrXfavwKOsjhNz6fec+KVhrMcrN4D5C2w/y1H2l4TTI72ncNrmHl+ZhYxWNlwGAti+wHPdG1PYaER3pVyfcnXwhjGFtnB42jPhuGX1uEl0a2SBBUQVIUPIiZlZGpGtaYw7rVLA6Hv8AETNVCm2vdpBxfwhauQbQW2wM6glSIIPpkfyK5WwKt8GhnaeJZT4tZXx3hEzbe25d1aW81jDaQCYGynXL2FVVPZ/hsh16yxMVuG26S5c4NdtgCyykn1u76l7o+EtIMKNTpJEVY2FdQFp25m+tz+pWKysbv9OAmFi7NxHvKrAlbBR9IBlbKwAT7nfTTelWDU6j5TsuvytGAQyqSNz+Zf8ABol57Xj/AIrq/wDRXfZv+xvISGL+Ed8P5k/hLR3H/uD/AA3rkfnU8B/vq98TI4n4V74CVv8AaDfnyLIgksXI5wug+RLH6VL2i2ioPOGDXdpX4JwdrpBbZRE9B0X9TWfTplzlWX1aoUXMacZirWFtFmIVFH8xWizphUyrqT9f4iSq9ZoiZb/FL0kZba/Cp1Cg/abqTyXn2FJ0qT1n314nlHSVoLbsxvxfB2TDGzhgBmIDltyDox6ExAjQRppWnUoFaWSl36xNagL5nmFxzh14OhuG2UvXbSEBSGGVrj9xBBBOuhHOaQxVJqVIFrcvzpy7EZo1FJNuGv0nOPw3lpYvpo19irpur58zTrtIGo56dKjWoinRR9tLfTu86j5nZOAlvhTG3jgCIzh1IJ2Jy3lHy9Yq/DXTEsDx/uV1bNRB5f1OODYVHv3rVwSpV1yn+G5IjoROlcw1NTWdGGmv3kqrEU1YdPtMbjHBLuAfzLRLWieWhB78g34N2NU4jDGnvqOf7llKsKmnGM3h3xIl4AMRPI9frse1Qo12pHK20qrUOKzQ4twpbwnZuRq2rQDDPT+UqpViuh2ifisAtlXLg+b5gYPG6QFZNOX2/fXlVKshpFTvuP1G7ksGG03vDd3Libg/rrSXP7y+lvrI+lX+y2sWXvSVYseEHlpO/HFubSmY1dJ7OjD8wKY9premD1/ErwZ8REyvEmPW6ljIxLeU+bL9ksqCDHPfTsaoxtRagQA37Esw6FS15TPGAPUttFC3UCoZ+AW2UtliftBYnvtVF1NLhuDb0t9ZbkN7dDr6iMPBvEqZMt2QVgAqGIZeR2kRsZp+hjVCgVN/vFquHN7rN3B463dnI4aN4OonaRuKdSqji6m8WZGXcSzNWSMqcVxZtW2cIXy/ZXc/QHTrodKrq1MilgLySLmYC9oqxefzIsByqlmZDpcZrltionQkKvIxpGlZdJHcObbjfXW+v020jhKLbXj8t4eDL584qQZZCdjCnOxIIOomefSj2ebVGFt/padxQ8AkXhfiS2rb3nk5goRRuWcvcYD6rNRwlUU89RuNvzO16ZYhR3wljB4S5irpuXIHIxso5Kv4696pLVMRU6/adJWives3eJcQs4S1mYhVA0HWm3qJhlyJqx7uYsiNWa5iFfOIx93MVOk+XbiVU5SwL67mFHbMPYp0kNR7E3J3PfyjpK0l0m/wDipsxbaw1vSXDSHLQJbXRzyOUmcojpTFCuaDZHXvnbj6SirSDjMGvHMGtmIxX8c38osxurO4/uof+qsv2o1kA8/pHMGLkyn4mYr+x2V3RC/95VW0n1Ln6VzHfAlOdw+pZzJPEzeXirdzobbHsMxtsf8ACfwrmKIp4hW76/SFEZqJWdYU5OIN0LuvzZQ4/KhCFxhHP9QYXw4jY1sMCCAQRBB2IrVsCLGJbRC8R+FmsFr2F+Hdk10/1Hfcdxtk4nB5PEm32/iaFHEZvC28s+G/E4YBXPaTuOx/150ilRqZ02kqtANqN4zYmwl1dde9WVClTxDQxVWambRTuk4bEKLbDOqkBTJUK++kzpExPTrUaVU02zjeNkCquu0tDCX7wz3nAJ+FcubJ3+IAk9ojqYklWuzm7GcGRNAJdHAf3Zlzmg6gAa9Y1H50Ck5TPwkPfi9rROt4gi6czIUAEAD1Mf4uSgHXTeREa1XflGcpteW+GYhGZvU/3YZywka5hOxPTagzhW01bXDbmYPZPqGxX8QR07VKnUZWuu8g+W1m2mj/AP0rIuV7RN0GCFMLpBkzJX219zWkPaAC6rr36xX/ABrm4Okqt4ixB2S2vbU/jIqo4+pyEs/xkHEzpPFF0H12kYdmKn8QQfqKmvtBr+IThwqnYzL4dxMW2vtlabisEGm5ZiJgkaBhrS9GsKZdue3zMsqU8wUcv4nzgPCCxC7kAAnoAIgUsASQo3llRwBcxp4pxG1g7QJ9lUbsegHOn3cYZciase7/AKiaI1ZrnaIGOe9eK3740a5kQA+lDDMY+83pjNsDSWRgpffrzjy5Qcgj14SQC3cUaAXTA91U/rWn7Ma9E+cSxg8fpN3LWhFZ9rsIm+Nznu2rY3CNP99kUfkayPaIzOqd6kR7CaKx74wxH73iR5hDbT2yBrp/Fl+lTq+PFKvL+5xPDQJ5yp4l4nZbD4m5dDBmsuqyR8I+EDnJY9N57StWqLWbNrfS3KWUqbqQF2nF7iYJuyreY62rgaIC3AqHSRyJ1gHvFQrt/wAma+th6Wse+ckq+EctY58Ix4v2lcCCfiHRuY/0PSK26NUVFzCZ9RCjWl01bITzjxnwwW8RmsAKfLzsOXxGdBy59txzrExqKj6cZo4ZyyayXw/xw5Y100IO4PQ0kVsZa6A7zZwdou2ZudRJ4SLWUXmxdIUVw6RVQWMnw18MNK0MHiFtlMrqIVMSvE/hW4r+bhCJOnlNoP7pOkfwmOx5VyvSRCAvHYfqM0sRceL5xGfFX0vXTctqrKQLiqfh2AmJEnlrzqoouwja6jSM3h7xaierzBHNXkH5cvpUAHpuGG8remHFptXMO+KxCXnhAEOVPtFddT0GvPeo1azO1zx77MgqrTQgdmXLvD42qoNJBgZWfCmp5p2wkQwzchXc0LTq/ibuG8spAzEyWEr9kKDHKST8qFcq4IOsCiuCDMzDhsXi1N6SC5tyJUKACxVJ15anfWr6KCpVCnjvz75SDkU6fhm547tKtrDKoAAvgAAQAPLubU/jwBSAHP8ABlGEN3JPL8ianhj+mn+sH+RKh7K/1Hz/AAJzF/EPL8mblakUkWJvBFLMQFUSSeQqLMFBJ2nQCTYRHw+Ps3Xa7cJW5cv2kQH7IDAoumxO5nnNYZYVawc3vmFh0vx70mhlZFyjaxvI/D/ErLG7fLEucRcZYEj0llymNjlga9RvQKgFY1Sddx1vOujZAgGltYz4Pw1h7bZ8md5nPc9RntOg+QrTp4OknC/nFHxFRtLzu/wUFrjK2XzYzekEzESpOxIjrtXKmDWoxa+/l9OU4tcqAOUucNwCWEyWxAmTJkk9STuaYpUlprlWQdy5uZbqyQil4pY28RbuRM2mWPZhP+asb2mt2Xy+39x7CHwkd96RK4Qct0jsy+4Vly/ST9aSaOcJ6JwUSs1Wou0VrmXsbhi6kCAeU9abqYXMBaL06mRrxRv4u5YfK4ZW5Tz9iN/lSr0Mps3flHw61BzlbEeOfUbaKWuD0gyPT95jOmnU6DWpoKi+Mnhx4eXWRFBDpOOL8Ls3LdmxB0dbjgfa0Yw7ESWbNmM6gRsWEiHLr0tDMxN+Hf6+flL3DfCttCGtyGHU/r+h/CqqhZ9JL34TcRiw2BKtmJ1j+ZNC0CupMWqVwwygaSS5hyaLTgqATlcIaLGdNUSzawYpqlhS2rSlqxM+4/CI9tkcSrAgjsaYrUESncCRRyGuIk+FnY4pbbalHZierBXRjHfKD8zUMEL1r9I5iP8AXNTx+0nCp1uM/wAlQg/5hTXtE+EL59/WU4Mak996TS8KNmS68QHuSB7Kq/pXfZq5aR85HFHxAdJvVoxWVeJYJb1trbzDCNDBHQioVKYqKVMkjlDcTFwvhjIFUsrBWDB8uV4BBy6GIMCTp7c6Qp4Aq1yb6321/UYfE3G36nWO8I2HdrlubNxjLMkQx6sp0PPXQ96trYJKmo0M5TxTpodRGKnYtCiEKIQohFvxra/d23+6xHyIP6gVne0VugPIxrCHxETz11K3S3LORPdlBj8qyyNI/wBI5+HOJDY1QSVN5XVTOukbEaRWrQqZ1vM4i0+XrCuMrqGHQiR+NM5QRY7TgJGoiV4wwFu2LdrDWrdtrrgOyqBCgFthEzH0Heaz8QtJGyga2vudOXz+0ewzVCMzHSWeD8Oyx176mCZOvMk6k8z7ABQnS0sY2uTGezZgUzh6AfVtoi7kmVcLxNSxtv6bimCOvQjsd/nUvee7Jp1eHGTakbZk2miBTS0l3tKLzrLV4picvCgkKLmEzuKY0Kp6xWTisT7zwrtGaFK5uYm+D2zY0t1Nz/5UzgdKo8jL8V8Eu+NbmbF21/q7LH53GUD8ENWe0D4gJXhR4CYy+GLWXDW/4gW+pJpzBraisXrm9QzVpqUwohCiEKIQohCiEKIQohMnxPbnDP2hvoRSuMW9FpdhzaoImcF4aL737Lf0llHU9Gts6fkwB7VnYWmKgZO7j+zHKz5LNKdhyjlG0uISp1mSN9ufPvuOYCj0yLgy5WuLiN3BOMSMr1XSqGi2m0prUc/iWbqYhTsRT6Y2mxttE2psN4l8L4gmKxVxzrBK2z/Dzj+1Ansq0nUYli3M/Th9JoMuRABwEbMPZriLmNoo7zvH45LKFnIAHUwP/wArQqV1oLYanlK6dJqhsIoXbFzE4nzbJYMoCuG0URJHcPrqvIETrpSZzPvqT38vt9nbrSW3Dvvr5R0wrnKMwhuYrQwzEDI247Ez3AvcbT7iMSqCWIFSrYunS0O/KdSmz7CL3EvEQ2T61l1q1StvoI5Tw4XVpk8TxpFuTv078h9aoRbtGtAJH4KtZcRa/s3PwFvX/mn51p4H/d6RXE/6/lIPEd7Ni8SRuuRP8Klvzc/Sq8e//IegksOtqYnouEtZEVfuqB9BFbiLlUCZpNzeTVKchRCFEIUQhRCFEIUQhRCYfi6/lwzKNTcIQDuTr+ANJ46oFom/HSX4ZSagtF7hf7vGYWdM6X0Pz8t1/FblZvs+qpqWHe8bxC/8Z9O/tK2KwH7TexAT41uOR8oMadxy23FQxTH35sLydM5aYJmdYvuMubMpacpI0Yg6jbRh+O+kwKSug6yzj5TQtcVZEdidVVj8wCaqNMEwvfQzD4P+6Vcu6gfUAA/lVramdM9As8btrY81jEDWetRWoU0XeKNQJfpFjDXLuOvC4ZCA+gfr77e3vEcy23jOlJbCPmAwa2kCqAB2EVp4ankW53Pdpm1HLm8r8Y4gtpZJ9XKqMZVViFX4hxHDn8+UsoUyxudojcQ4gWOa40AnSTH060oq2jwHASzheFX2gi0wG8tCj/mM/hV/uXK5iLDvvaVmqgNr69Jl4+6WYLuZjTWT29h+YqkWAlsZvD1nJibQI1KXv/rf96e9mkFjFsUPB8vzMCwpxDYp11Zr9yO6j0r9QPxpPEvmdieP8/xGEGVF8p6ZgsQLltXXZ1DD5ia9GjB1DDjMllKkgyepyMKIQohCiEKIQohCiEqcRxyWEL3GhR9SegHM1XUqLTGZpJELmwir/vsteW8yLlCtkUt8C6S0iQWYlF2jXfQzjVMSajhyNthf8x4UQEyg9/qU+K8WN7HYBVVlcXC7IYlFyssmOuYnlotSRy+IzjoB+YBMlJhPuE4o9jEOqpnFy84BPpAOcgiYMkAgxpI59KnJWuzDgT6yZQPTF+X4nHDeJWw7JeVTYvhXKxKoTpInlsDtHpI51Zh6iLdXHhP0nKqEi6nUfWaXE/CJ1NlsynQo51g6el/0afcVfV9nnemfQ/uV08UNn79IrJhHsubd1SrESubny5SDIAPyNIVEZDZhYxlWDC6mZy3P2m/lLEWrZ1/jbmPYfrR8K9TJDmJ6ZwLDgLpHyqFIZ3tFcQ1tJPxjiq2V6sdhTOIrkHIm/E8ukqo0c+p2nnnEeKZ72RnVXMlmecttQJLEc4HLSTFLIlhcR8DSdeCuCXLjnFXDIVvTmEExMGAYEdOumsTUqrWWw4SDuB4ecYfEfHyw8tNBzPWN9uQ5/TnQaj1AA23KQpUQmvGY/ht8t0XWWQCFhiVI0LydDJ5kQOXSpIQrXOtpKoLrlm/g+M28Ri7TWwQbaXgylYY6JzGhE6aU3QfNXLgW0PZ6yh6RSlYniPzMLwHxhbWGV8jOIynKJYXFmQZjcQRrrI60sjClVvbvpLa6F9Lxl4dxxUZgwy2mYlTmkLO86D0n4p5Zqcw2KVCVOg4cbfxKKlEsLjU/f+Yzq01qXic6rsIUQhRCFEIUQhRCKXiDC+djbdtyMotykiRmk5iB1gLry+dZOODNVVflHaBC0y0y8dgn8w2cNDvpncLAtxMbGJ1MbRrvSS0maoVXxW5S8VBlzNpN/wAN+GEwsuTnusNWPLsP9a18NhRS1Op+3l+YnWrmp5TC45w028YZMW8QwdSdlu6KY6NoCD796z8dTKVM3Axmg4anbiJ843wYq6WrUNcuBpgZQo5lhMZT3+7zqlqDip7sWJtJJWDKXOg+ce8PayqqzOUAT1gRNegVbACZpNzeR4zB27gAuKGA6jb26Vx6auLMLzqsVNxPLb2DSziLyFQgDkKoGglmMfMFD3+VefrAq5B5/Th9Jqo2ZQRNDC8XfD+m2SS2gX4tewFVC4PhuDBkDDxTTw/hvEYgF79zys3IDM8dzML8h9Kepez2IuTb0vF3xSLoovElOBqMVdUZsi3CssZZ8vcARJlttz2qms4BIHDSMoSQCeMZb+KaFs2RqfSqrpMctNgOZpVKZY8zOkgazTx3hQrhXI/eXzlJ05KZKqPr71qtgstI8W7271ia4kGoOAlPgPC/Pt50YAr96SZII35aTy0kdKQpoXBy20F5fVcIQDxml4LwJLvfIhAvlWR/DmLM394xr2rQ9n0yb1DtwlGKf/4+cp8d8JNautiMIPi1uWhzOuq/U6d+c6cxODPxU/ly/vl8p2hiRbK8g4PhhiZVSoIHwsTI5HSNNYEdqQpI1Rsqy+o3uxcxl8JqyJctMZFq4UXsMqtHsJMVq4BiUKngbd+USxFiQw4ib1PxeFEIUQhRCFEIUQkOIwqXBDqrD+IA/nUHpq4swv5ySsV2M6s2FQBVUKByAAH4V0KALAThJJuZ3FSnJHesK4KsAwO4IkVFlDCzC4nQSDcTjC4G3bny0VZ3gb+9Rp0kpiyADynWdm1Y3lirJGBohM3inBLN8gupzDTMpKmOhI3HvVFXDpU1aWU6rJtOuGcGs2J8tACd2OrH5nWu0qCU/hE49Rn3MvEVdIRc4v4Z8y41y04Qv8QIJk6CQQZ2jT8qzsRgTUbOptzjVLE5RYiXOBcBTDy057hEFyI06KOQ+dXYfCrS13PP9SurWNTThNiKatKZRu8IssxYoJb4oJGb+0AdfnVL4ak5uyywVXAteXUQAQBAGwHKrgLSufSK7CU8Vwy27ZisN95SVb6rrVFTD03NyNflJrUZRYGT4bDrbGVRA3+Z3J6mrEpqgsosJFmLG5k1TnIUQhRCFEIUQhRCFEIUQhRCFEIUQhRCFEIUQhRCFEIRRCFEIUQhRCFEIUQhRCFEIUQhRCFEJ//Z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4" descr="data:image/jpeg;base64,/9j/4AAQSkZJRgABAQAAAQABAAD/2wCEAAkGBxMSEhUUEhQVFhUWFx0YGBcXFx0aHBkYHSAbGhwdHCEZHCggIB8lIB4YIjEiJSkrLi4vGB8zODQsNygtLiwBCgoKDg0OGxAQGywkICYsLi8vNCwsLCwwLDQwLC8vLCwsLCwsLCwsLCwsLCwsLC8vLCwsLCwsLCwsLCwsLCwsLP/AABEIAMAAwAMBEQACEQEDEQH/xAAbAAACAwEBAQAAAAAAAAAAAAAABgMEBQIHAf/EAEUQAAIBAgQEBAMFBAcGBwEAAAECEQADBBIhMQVBUWEGEyJxMoGRQlKhscEUI2LwQ1NygpKy0QcVY6LS4SQlM3PCxPEW/8QAGgEAAgMBAQAAAAAAAAAAAAAAAAQCAwUBBv/EADURAAIBAgQEAwgCAgMBAQEAAAECAAMRBBIhMUFRYfAicYEFEzKRobHB0eHxFDMjJFJCgmL/2gAMAwEAAhEDEQA/APcaIQohCiE+TRCQYnGJb+Ngs7Sd/YVW9VE+I2klUttKq8bsH7cdyCB+VVDF0jxk/cvymglwESCCDzGopgEHaVHSdV2EKIQohCiEKIQohCiEKIQohCiEjuXVUSxAA3JMD8a4WAFzAC+0onjdj+sHvBj6xS/+VS5y33L8pdsX1cShDDqDNXK6sLqbysgjeS1OchRCFEIUQhRCFEIUQmbxziPkW827McqA7Fj17ASflS+Jre6S/HhLKVPO1pgcLwpuuWc5idydz/PSsJmZ313MeYhF0m83CbZEZQO9N/4Nl0OsW/yGvMMs+EuenW2d169x0NU0K70Wt8xL2Vaq34xqw94OoZTIIkHtW8rBgCIgQQbGS1KchRCFEIUQhRCFEIUQhRCVuIYxbVtrj/Conuew7moVKgRSxklUsbCJVzEviGDXN/sryT26nvvWBWrNUN2/qaSUwmgjLgOEoFkiT1OtdoYY1dSbRerXN7CV8dgTZPm2TlP2hyYd66Q+Ge4O86jiqMrTY4fihdRXXY8uh5itylUFRQwijqVNjLNWSMKIQohCiEKIQohEj/aFiclzD9If6zbA/P8AGsr2j8S+v4j2EGjSpwPjgRwpG5g6xGkz36Vl3KnMOEYenmW0bk4xaK5sw/nn7d6eHtFcuoN4kcM4NoqeJuNoeuhAMa7mOVJBi7Fuccp0sgtNzwTic9hh9y4QD2IDfrWzgHvTI5H+Ynils/nGOn4tCiEKIQohCiEKIQohCiETf9oeLKrYTkzMx75AIH1b8KzfaLGyr3p/ccwi3JMW+H8XWEPIgHpp84rJYbiO5Y98O41bdU1gsNuYMTB/KrqGMFLwsIlUwzXJEpcd45bC5NyxI0IMe9QrYj35GlgJZQoFTmM68CYjPZcj4c+nzCn/AL/OtX2eTkI6/iU4oeIeUZq0IrCiEKITN/33YmM494MfWKW/y6N7Xlvualr2mhbcEAggg7EUwDfUSqdV2EWPHfCzesB0EtaJaBzQiHH0g/KksbSLpcbiM4Wplex4xF4c4KySCdPZuhHLXXT37VimaJvLpxTDn9qR/p7VGwhM7GP6ZkZQN+p23PIduv1kIR98IWBhsIGunIbjF/VpvECOsAaVs4a1Gldza+v6mdiCalSy62m3huKWrhhXE8hsT7TV6Yim5splTUmXUiXavlcKIQohCiEKIQohKuKx9u38bgHpz+lVVKyU/iMkqM2wil49triLC3bTBvJaWjkrCCSOUEKZ7GkcWVqoHQ3t+exG8LdHytxilgSJGbmZXpO5B78+8npWWY8ZdS6VCjkARqAZ5a6a1G15GVsddI6k6TMnQ7AdS2v59JkLCd3M9G8J8ONjDqriHPqcdCeXyED5VvYWkadOx3378pl13DvcTapmUz4TRCUr3FLKmGuKCNxvHvG1UtiKamxYSYpO2oEhtNZa2NUyxvI6TWOpw5pakX+t5cwqh+MwvD/E1TEeSjBkcmBMw3xae4n8KswFUhsh2P3l2Ip3XNxjgK2ohCiETfEPgzPmfCkW3OuUj05uTL909tj2rOrYIMcyfKN0sVbR4m4bD31Lo2GDsXCC5nYOr6wDrBHRdBvrFZjLc5OPLvSPZhbN2fOOHAfBYUq2JIbJ8NvcT95z9o84iPetKjgrHNU+USq4q4skjt8US7imN1gArlBJ2CmI+Z1+dIYmqXqEnnb0/mXJTK0/DvvN7ja2TaMlR90yBqNoqeI/xwoNM69JRR95msb9ZJ4Z4l59kNMkHLPXYg/QitTCVTUp67jSVV0yPYTXpqUwohCiEKISlxfGeTZuXInKpIHU8vxiqqz5ELCSRczART8N4m3cfNcdWYjNLEanr/O1efzBnHvDod5o1FITwTU8SXbdtRcBUONBqPUvNT1B/Wrqz06bg0rcb2lNAM1w20weL+DXC+Zg2OUgMEPxLzGWdCOximauCPx09RykqeJHwvvFvBWr14BEsfvHLBbpusSYjl8MayRAiKSVM5Crr39LRpiqi57/ADHzw74SWyVuXiHdfhUfCh6/xN30HQVqYfBhPE+piFbEl9F2jVNPxWfZohFfxnxc2hbtKcpuSWIMEKIEDuxMT2NZ+OrFAEXcxrDUgxzHhIvC3kmdUkbDTQfpWXR93ntU0EuxGewtE/8AbwMy7ZAS6GFZY3EEyTrsJ5VDJxtGgTzmp4Vw03xfeQqCV9JMswMRH2QOffSmcMUV8zm1u7yiuSVyrxnoti8rqGUgg6gjY1uKwYXG0zSCDYxf4xxVf2gWGfy1ABYzBOaYE8hp+PaszG12DhAbDj30jVGldC1rnhOcVxFMNdthbuZXIVkLZokwCJ1H61XTxAp1QEbMvne3rO+6NRCSLGVboy37t2PSmKtyY1jIFP8AmFRqeDFGodgRf1Bkgb0gnEg/cRpsX1cSpnWPYjkehrYR1cXU3iTKQbGed+JuFHDXnusCbLksGjRGY6zHeffTmNcbF0CjEjYzSoVQ6gcRMu/jwwGshgcsEHQHWANjJiDH4UnlAMY14xq8P2LdrCZxeCvJc5X9IY7LEwdABTK1FRMyvZuX8RRwzVMpXTvjGTgnFFxFsOpEx6gDsf8ATQ1sUK61VuN+MTq0yjWM0RV8rhRCcXHAEkgAczXCQBcw30iUccmP822bwRWVhbEx2Ukc9gYrEfE+9qWZrL395oCkaSggXMVLB8psjgLcBjcHXaAdBzkGdQe1Klb6DURq/ES/g8E+Nfy1mAYuNEhBz7TvHUxyBNWYegahsvrIVKvuxcz1AQo5AAfQCvQaKOgmRuYn+FwAcO7AL5ovsJ3OZrZA+lYuB0q520zA2+mkfxGqkcrfYy74n475VxbIcISuZm5xsAPoST7U3jcQyHKkqw1EOMxkt/Fph7Yui9mAiQz5gw5xJ0PtSqYj3aq4fMTuN/P5SXu2ckFbekYJrbicRv8AaHhFuFHUy1sMroBLBDBzRH2Yk+88qyvaGW41F49hCQCCNDFnD3x/Rxm5mNORLSdIO/zrNtfeO3IjPi8Th7l5LpIItpLNey8nQ6FtyAWJHtTIqZ6isb2Fr3/HP+4qFZFI015eUMVxa5hLlxpV7d1yUfdTzAzAxIGmU7wIqdY1aVRmU6Nx3nEVKigEbd8pt+ELd4Wma8IL3CyqRBCkDlykyYp3A02Sn4uekXxLKX0i34nuh7txycl20ciqw9LpuBI1Dcw0HePZDFPmqsG9I1QWyC2xlPAW1cj153VhtIyty0OvLQmlttZabmbdvwveYXJxTKLhUwAdIJI+1BmYYmc3OrUpVagzLp53185Qa9MEabeQ/Et4fhd2wjZcQS2klgNY29q4tapTvl0kcyVCAVlng3EvMa4jj0KqklmDKCZBXNzBida0MJiC+YPtpv8AaVVqWWxG/SZPCOEYe7avWgEQ3IYFcuYatlkDWQQdDVWHpo6uhO508uH9SypUZWDDhMPiXD8RZLq6jKgBLrJXIR8RA9Q13ERHOlatBqbEHgL/AD/qMpVVhccZY4Vxoo1ry/gRMgA9RuFmXcjQkkk6bV2nWdHB9Nv5kXogqQfOekivQTLgaIRO8d8SuIbdtJAI8wmJnKYI/u+k/MVl+0HOicI5hEBu0U8KrMx8hQ4LalPsMx0GpAAJkQSCOmmucFYj5D57R0kDeMlzw4qWov8Alvdu3LYgxlUA5iBm35yYE6U5Uw3uqRFxmO3C3fGKiuXe42E07vGbWFsWbdvICUBA0AUQJJj+e9MPiVpUwE3I7vKhRao5J2mTjGxF9Qi4krm/hBBB5aRArPfEVGHiOnfKMrTRTe0uYbwzfyIr4ksEBEEZiZkzmJBnWPYV33FUrm0ty108vOVnEUwTYfaZXiGwzOrO6tdUFQDAzAGde2u/eq3qtU1aXUwFHh2mfwyHuqL+a2gysRlknmF0JAHfWYOgnQTIG8W3SSctl8O/nPR+EYzzrSvyJMHbMASAfnE1uYaoalMM0zKq5WIiHwvjV7CM63guf7QIIMkmGBnUMZrFVqlFzz436zRamlVRbbpKAU3nMqozauFAAgyQmm5Mknt/aqsmwuZMDgI6cCwtl7C3LiIxCmSVBjmRrypigtMhmfYRSs7h8qmYLcYDuxsW0t2bWUs4Ebn4iBAKgxPQMD7VDMTmAtaxsOkvCWFnNydI48K4ibsqy5XWMw5TzieUyO8VsYfEirodD9/6OhiFSll1G0V/GWLtXLoTIJtSblwjULElR1HX5d6Rx9VWbIBqO7RvCowGY8ZgcEU2rqFxGZMw1k5WOx56FCPaKTqAhb8x384x8WgnqYYRPKJrTp1FVL9JlEG9p51xbiv7VeFmWW0W9ZETGgG8gCSok9e2uWliczcZphci2G8+8EIe1LQHsEC5pobZ+17Aer2zVA6E9fxOudfPsRk4xZwuEtqwsWyxORFVBmafsrpO8fWnMRRRQqruT8+v1itJ6lQm5NhMrgnFTka/cuFIEQoDCdBkk+o6FGGus9qhSxDKSQdbC3G4/iWVKY0UDvu8k4RirCOtx7WVskSFJKZCVltxnIkGDPoPIVZh6yUm8S7aaa7fxOVUZhYHfXzjuDW2DM+BrsIs+LMfYjybiM7aMMoPo13kagmCNOvSs7HVaeX3ZFz9o1hke+YGwi3d4o5tqltfKOfMqKqkeoQhB57rliN+1Is7/CBa5uPxGgi3zHyMn4TdsMznFW0NywGkGGOcGGynnJ076VCmF95Z9Rrfrb73g+bKMml5i37ObNoF+FmKCBaBIFsL3nb2GmtVjW7AS3awk/BuItbcJc3QwY7ET8jIPzrjC40gReeo23BAI2Imtuk6lAZkMCCRPLfELhsRccD0Z4ZhzgSFPyDNHbvWKuq3Hd5qoLKF42mlau2v3CXkzwzAaAEJvqZErrsZ+GrErDQOAQOmvl1kWRrkpp3947LxG0LAvAxbyyNI06R+EVuCsgp5+EzcjZ8vGIfH+LnFXFIQZU0tg7lm11PIenMY5CsevXNZr7ATQpUhTFpbwWEFtJJnmSdyTuT79OVIO2Y2jK6C8lweKVcFiU2KqSOXpbT8DII5adacp/639IqwPvVM+YQJbs5UZWIw95mI5PcVHCMOR3gcwtWaLbW+h+o2P4gbltRxH0PCS4LENaa2qq49P7qRma4ggMjQdLls5YMkEEa7wCp7shl6259Rwv8AmRKhgb+vTr5H6TN8R4Y22IbKty+QYBzZFkSW03JjtoY2pesrBjfTjvxPPr8pdRYMLD9T74nwyriJWYt+XaAj7GQsCT7iPnV1bKSSOnysZGgxKi/X7x0vXcuGLdLf6VK//WPlFQL1rdYi8DwlsWHuXAzPdJVUTV2Vdwo6Ek5mOg0561XZQhJ9PTkPPc+gjdRjnAHffKXFUYby77fEpZcSMhg27jGGHVVOgPQ0MqqotqRv1H6tcfKRuXuOe3mJp46yUuYUkG5atZyjKM2bQeWIGpYCR3gH2vJCVFY6gA2PP+f1fyqU5lYDQm3pzmYcKqKXdSLb3XS4E1NtrTtctXABuFAYMByy9KrakCCTzI04cb+nL9y0Ob2HAC32I9ZedWNxnMG3cc3LZSXAGRQWhT+8ttmYECGWTvm0uAzVCx33Fug36j66yvZbDyPD06H6TUwHF8gC3IgKCrBgQU6zoGH8Q30kAmCwuJWkoVtraSh6WYkiSr4gVkkJczED0sCInaYntsDuImujHKw0Bv3ygcOQdTpMS9hfNZna2pzEZmLAQBIYhpIkDQwYQTqzUs9ME5iL39L8+fry5knS8PlFge+9uJ6CccHy/tNiZZFski63pDm2AoZR9lQCxE75iahSGWsp30/e3es7V/1tw12lL/d6pZGJuwii2gCRref1EQDqGOYCNdulUGmTSUjSwAHXyHSWh/8AkK76n0l/gPDkjELiCCZHmqORKdeQGZ49j0pigiDMH4fgfi5lVWoxsV4/uK3E5W6jENmhkZvs3DaJUOvcgkMu4IG8ilSoUW5fuMKcwM9QwVz9wp/4YP4U5TNsMfKZ9Qf8xHWI+YLw64GWCT5wc7EhtNtZ9MQYB5E6xWhC4fJbr+uzbp0bYFq2YHpJOC4TzlazmCX7Oiq28SCp7gFVmN/pVFKlnYg8R5fLy3kqtTKAeEscXxDG0VK5Q1xvQT/Scwu0pu5YxoQI1mmKjhk6X+vevTzlaLZtDw+nekp8CwWc+YdRHpJ6HUt7uYPsF70hVbKLCMSLxLjZIspu3xRyXb6nYVykv/0ZImMPifgWZXa16S4YHTbMNfkdCRTmIp+7fTYxOhVvYHhKPB0F1tLANy2FSXMhViNTvl0JAG5+6BXF8Z+HbroOdzppx/qSc5BvofrLi4iHZMGiXLx0uXsoFu2OQ06awo71NAXbLSGvPYDy/Z34CRI0BqaDgOJ85nrwMm7cTzM9wn1sdGcQCd501iV5dKqqUij+7Gv5+8sFUZQ2wlbxFZvwjt5LWrjgPcQnMWXMqzrEQToNjNTcMqC/HltpzP24QplL2F9OfWNnFHH7G5nTyp/Cugj/ABvl94un+/1MTuE2LJwredhxcRlliELFhJXKZ+EqdQRoddiJriqqoWttqTr5b8DyNttOsadmz2Bt39eomrxq1cu4VzclBh4OQtnLMMp9R0EASANd56VMJUaiwc/B68P50lSFVqC2ub0kQBwbG0qm/hbls3GtRLW0mCV+8Ndv5MEOmgupAJH58+M6Rn1JswNgZaxltTh2ay2eyxd8y/ZzoVggDkTM+8953VEZhquvmNALEenkZFSc4DaHT6GQYUXrRe4kAG47PYOglQGbJHwvq3UNHeajT94nncg+YF79/WSbI1h0Gsn4sYsM1m4oa6M4iMjTPpYAyJB1bYmSYmuuWtn/APXK3yI343nE+KxG3d5zw3hDi2LYt4dMq5WVfUEkA6GQdjOwiagtOoxPhv1P36fWDVU/9GdY7Dl1GdlCh2AVfhi0Dq0gSJAATZZ5nWrqoLICx3JHyB18uQ4XvOKbE2HD79+sq2kTD2bT4oEstvLasj4nga5p5bb6delUqAFDVPQcT58h95MnMxVPU/rrJDbuHGYO5iGVmuh2VF+C2AFyhZ3Ourc9OlXVA4dGY6n6cgJAFfdOq8Pr5ye9w0s13EKVYrdcBSkjJorzBk/CGjll0k13/HNRDUB4nh1sftOCqFsh5DjF7xM1thZdbWS5nAaNQEIgerZgSJUj7rCl2tlFh3+b20+sYp5tQTcd9n0j3gn/APCKR/VfpVyn/rHyMTb/AH+sVLVi/wDsQW1btlbloMwZiGYHckCSwAy6afF8qgDUWmQBYWuevf0jPgNS5Ot5Px/hqC1bvh7gugKtvQIzMABIG40md9AOlSrUhkDEnlY29P3vfYiQpOc2WwkvDuHPimz3yG9OUtAAI+6B+e+9UrnrPbjznXZaS6TT4+1vC2C3IcuZPQVDFYX3bKAb3nKFRqjaxY8J2A7371wy9u3n7ZmDx8lAgdzVlMhQ3RT+pZWJ8I5mO/C+IpfQEEGRVtCsGGSpFKtIoZl8d4JMvbkGCCASJB3GnI9Kqq0jSP8A/Pe8tpVr6HeXPCtxfJCKApQkFRy6fWtTAsDStxG8oxIOe5mX4uwwF1H2LqQGXR1dPUrKfmQQdx7are0AqsCeIOvUWt95dhj4SOR9NZj8bxF9rYLm2FZLdxgoMM59SkTsxAaeXpFL18wNidxfz8+suphdx1HfSMeMvf8AgpH3UE9NqpB/4SOo/MgFtX+cz/D+vDGC/ZUke8A02l2wlQef4Mi+ldZY4rdDWMb0YqF92CkfnVzkZKx5kfYSKKcyDz+844Dic+JtsYhbTWgRtmlWA94U/SlvZ5tVseUsxK+A253mVaS7ZtrirBOd3Je39lxk8zbrOYadaqUEUhWG5JH3k2KsxpnYCb/D8Ol1GvZZUjMtpdgY1IHNjP8AM0IjOGsNuA070lNRijBb+sWePS13PgWtscyh7ZXKUdgRBPKRqQRICk9q4xpMbqCO9ufZl6ZlFn/ua9vA3mQBwy6g+WsBAYEkRvr16SAKqZiRlI08vrDMgNwe/lJsVhr1q0rkIwtfAr7AtpmMbkGDr3pi9QoCw8I2v+uMqBQsQNzymWmBzi5cYs1w2PNLtqc6rnEdACyabad6mlHO9m/839TJl8osOdvSWOJ4oC7hWH9Etw69GZQv+U/Sqqr5qNO29vz/ABOourg8Zs8JuZsJeOxJut/ikj8CDT+EP/WPS/7i1YWqj0i34m9doTy/Zj8yLh/WlKg8PkqfmM0vi9W/EYsDe/8ALw3/AAT+VQB/67d8ZUR/2B5zAw+IxGFw1oxIYAWpMMjQG0AX4CNIJ5A9qmRUpqGO19OY/g8tpZ4HYj58jLPBuFvfIa4xbKAuY8l+6v6nnVKq9UhRw+gg7rTFwN40Y3F28NazNAUDQde1PuyYZLAan6xREas8814rxC5i7mZgYkBFnmZjU6DYx3B6GsyxJLMdTue9vKaQCquVdvvGhfD72y5TRbvxBeh5fjyqbggZiN5QKqnQnaKPDeIPg7hjVJ1AM5e46rUSM0vIzCxnpnCeKJfWQRtTVCvfwVJn1aJTXhK3E+GsrebYOVx+PY9R2rj03oNnTb7efSTSoHGR5lcQ4i2Ij90Qbe5zj0lpUmDvrlA9zNGJqmutwPh6/iTp08htfeY/G3byLWZMpyWMsGRlXP8APZ496jiM3hzcj68jLKQFyRzPf0mpibo/3ewXfKPxkfpSatrl6yRB97foYeGLrfshRbbXMzagGPRoOfMww+RrRoMxosii9z5cB9+EprAe8BJtOcd5ltVFy1kBZWY580+XbzgaCIBBEzy2qvFLUpoQ3HL9BJUmVmuDz+pn21hBYayF0LWbbnvcDBXPuRcqysopVqRHl+PzIq2dGB5n9/idXbwXAo33WP4W2FQ2wS+f5nQP+cjveRcJx74R7iuh8nzDznJmJIAP+sTVYdqTsbaX1HnqO+MkyLUUc7f3J045abFXGdCxAFu0RqTpmyAHYsST/dE7Cu1KwqNmYG1tv3I+5ZUCg25y9j+Krg0e9fZRccZjbzelQBvMTtuY1jarg7J4jq54WsAOHX66yoJ7w2HwjjxPfLhM7ieNvXlCOMsxcYD7NsRlDCZGYwNdd9KXqGo5LMdAL9Jeiop8PlPvB7xKXsykFcO2h6ZLQH+WfnTeGJzvf/yPzK6oAtbn+TKvBsIuIu5bglWJUg/dtoAR/jeflS2CQPVCnYCW1mKIbc5Z8P4lzh2XKzl0th8p1H/qI5+iR7kVLCOwSogF9Rt1Bv8Ab5yNcAupvz/FvvM/xMLgskNZdJe0QxIIhV0XSdRqDrvUq6ugIYctfIf3O0irG4PP7zUbEqvD8s6uhRRzLHYD86SBJBTr+oEH3wM54ZgLmIKlzpbUII2UAAQO5jU0zd67gDl8pxmWkD1jLi8Tbw1rM0Kqj+QO9OsyYVMo3P1iihqrTz93u8Tv/dtLrB2VfvNtpoemaDsATSVOm9Z9d+PQd/OPkrRSw/udYq0v7NaUSIV73QlyVS3+GYe2gozA0k//AEf1AAio3oP3NLBeIbluyLhym3bAD5vs6wCY1Ucp2kVGg1RLlNuX8fkSNSlTY67mS8J4bbvXLlt1gGyuWNCpF28CV+o9+dX4OktRqimV1ahUKR3oIrYS9dwbKw+Fhmga6SRK9tDK8qUsG04xrRp6LwPjaX1EETHXf2pmhiLeB4jWo5dRtOeMcHz+u3o46c6K1Ap4k2+38QpVv/loocbc+VatkQ1tcmo3hgRHyqqrUDqnQEfaNU1szHnPto5/3K7mFMnbUxOvc0uRbxSy9hrNzwfhbqjRxFt3tup2jcR6QZnWSdietans9WPiU6cRE8UV2I6yx42PoX+xeP0tEfrXfavwKOsjhNz6fec+KVhrMcrN4D5C2w/y1H2l4TTI72ncNrmHl+ZhYxWNlwGAti+wHPdG1PYaER3pVyfcnXwhjGFtnB42jPhuGX1uEl0a2SBBUQVIUPIiZlZGpGtaYw7rVLA6Hv8AETNVCm2vdpBxfwhauQbQW2wM6glSIIPpkfyK5WwKt8GhnaeJZT4tZXx3hEzbe25d1aW81jDaQCYGynXL2FVVPZ/hsh16yxMVuG26S5c4NdtgCyykn1u76l7o+EtIMKNTpJEVY2FdQFp25m+tz+pWKysbv9OAmFi7NxHvKrAlbBR9IBlbKwAT7nfTTelWDU6j5TsuvytGAQyqSNz+Zf8ABol57Xj/AIrq/wDRXfZv+xvISGL+Ed8P5k/hLR3H/uD/AA3rkfnU8B/vq98TI4n4V74CVv8AaDfnyLIgksXI5wug+RLH6VL2i2ioPOGDXdpX4JwdrpBbZRE9B0X9TWfTplzlWX1aoUXMacZirWFtFmIVFH8xWizphUyrqT9f4iSq9ZoiZb/FL0kZba/Cp1Cg/abqTyXn2FJ0qT1n314nlHSVoLbsxvxfB2TDGzhgBmIDltyDox6ExAjQRppWnUoFaWSl36xNagL5nmFxzh14OhuG2UvXbSEBSGGVrj9xBBBOuhHOaQxVJqVIFrcvzpy7EZo1FJNuGv0nOPw3lpYvpo19irpur58zTrtIGo56dKjWoinRR9tLfTu86j5nZOAlvhTG3jgCIzh1IJ2Jy3lHy9Yq/DXTEsDx/uV1bNRB5f1OODYVHv3rVwSpV1yn+G5IjoROlcw1NTWdGGmv3kqrEU1YdPtMbjHBLuAfzLRLWieWhB78g34N2NU4jDGnvqOf7llKsKmnGM3h3xIl4AMRPI9frse1Qo12pHK20qrUOKzQ4twpbwnZuRq2rQDDPT+UqpViuh2ifisAtlXLg+b5gYPG6QFZNOX2/fXlVKshpFTvuP1G7ksGG03vDd3Libg/rrSXP7y+lvrI+lX+y2sWXvSVYseEHlpO/HFubSmY1dJ7OjD8wKY9premD1/ErwZ8REyvEmPW6ljIxLeU+bL9ksqCDHPfTsaoxtRagQA37Esw6FS15TPGAPUttFC3UCoZ+AW2UtliftBYnvtVF1NLhuDb0t9ZbkN7dDr6iMPBvEqZMt2QVgAqGIZeR2kRsZp+hjVCgVN/vFquHN7rN3B463dnI4aN4OonaRuKdSqji6m8WZGXcSzNWSMqcVxZtW2cIXy/ZXc/QHTrodKrq1MilgLySLmYC9oqxefzIsByqlmZDpcZrltionQkKvIxpGlZdJHcObbjfXW+v020jhKLbXj8t4eDL584qQZZCdjCnOxIIOomefSj2ebVGFt/padxQ8AkXhfiS2rb3nk5goRRuWcvcYD6rNRwlUU89RuNvzO16ZYhR3wljB4S5irpuXIHIxso5Kv4696pLVMRU6/adJWives3eJcQs4S1mYhVA0HWm3qJhlyJqx7uYsiNWa5iFfOIx93MVOk+XbiVU5SwL67mFHbMPYp0kNR7E3J3PfyjpK0l0m/wDipsxbaw1vSXDSHLQJbXRzyOUmcojpTFCuaDZHXvnbj6SirSDjMGvHMGtmIxX8c38osxurO4/uof+qsv2o1kA8/pHMGLkyn4mYr+x2V3RC/95VW0n1Ln6VzHfAlOdw+pZzJPEzeXirdzobbHsMxtsf8ACfwrmKIp4hW76/SFEZqJWdYU5OIN0LuvzZQ4/KhCFxhHP9QYXw4jY1sMCCAQRBB2IrVsCLGJbRC8R+FmsFr2F+Hdk10/1Hfcdxtk4nB5PEm32/iaFHEZvC28s+G/E4YBXPaTuOx/150ilRqZ02kqtANqN4zYmwl1dde9WVClTxDQxVWambRTuk4bEKLbDOqkBTJUK++kzpExPTrUaVU02zjeNkCquu0tDCX7wz3nAJ+FcubJ3+IAk9ojqYklWuzm7GcGRNAJdHAf3Zlzmg6gAa9Y1H50Ck5TPwkPfi9rROt4gi6czIUAEAD1Mf4uSgHXTeREa1XflGcpteW+GYhGZvU/3YZywka5hOxPTagzhW01bXDbmYPZPqGxX8QR07VKnUZWuu8g+W1m2mj/AP0rIuV7RN0GCFMLpBkzJX219zWkPaAC6rr36xX/ABrm4Okqt4ixB2S2vbU/jIqo4+pyEs/xkHEzpPFF0H12kYdmKn8QQfqKmvtBr+IThwqnYzL4dxMW2vtlabisEGm5ZiJgkaBhrS9GsKZdue3zMsqU8wUcv4nzgPCCxC7kAAnoAIgUsASQo3llRwBcxp4pxG1g7QJ9lUbsegHOn3cYZciase7/AKiaI1ZrnaIGOe9eK3740a5kQA+lDDMY+83pjNsDSWRgpffrzjy5Qcgj14SQC3cUaAXTA91U/rWn7Ma9E+cSxg8fpN3LWhFZ9rsIm+Nznu2rY3CNP99kUfkayPaIzOqd6kR7CaKx74wxH73iR5hDbT2yBrp/Fl+lTq+PFKvL+5xPDQJ5yp4l4nZbD4m5dDBmsuqyR8I+EDnJY9N57StWqLWbNrfS3KWUqbqQF2nF7iYJuyreY62rgaIC3AqHSRyJ1gHvFQrt/wAma+th6Wse+ckq+EctY58Ix4v2lcCCfiHRuY/0PSK26NUVFzCZ9RCjWl01bITzjxnwwW8RmsAKfLzsOXxGdBy59txzrExqKj6cZo4ZyyayXw/xw5Y100IO4PQ0kVsZa6A7zZwdou2ZudRJ4SLWUXmxdIUVw6RVQWMnw18MNK0MHiFtlMrqIVMSvE/hW4r+bhCJOnlNoP7pOkfwmOx5VyvSRCAvHYfqM0sRceL5xGfFX0vXTctqrKQLiqfh2AmJEnlrzqoouwja6jSM3h7xaierzBHNXkH5cvpUAHpuGG8remHFptXMO+KxCXnhAEOVPtFddT0GvPeo1azO1zx77MgqrTQgdmXLvD42qoNJBgZWfCmp5p2wkQwzchXc0LTq/ibuG8spAzEyWEr9kKDHKST8qFcq4IOsCiuCDMzDhsXi1N6SC5tyJUKACxVJ15anfWr6KCpVCnjvz75SDkU6fhm547tKtrDKoAAvgAAQAPLubU/jwBSAHP8ABlGEN3JPL8ianhj+mn+sH+RKh7K/1Hz/AAJzF/EPL8mblakUkWJvBFLMQFUSSeQqLMFBJ2nQCTYRHw+Ps3Xa7cJW5cv2kQH7IDAoumxO5nnNYZYVawc3vmFh0vx70mhlZFyjaxvI/D/ErLG7fLEucRcZYEj0llymNjlga9RvQKgFY1Sddx1vOujZAgGltYz4Pw1h7bZ8md5nPc9RntOg+QrTp4OknC/nFHxFRtLzu/wUFrjK2XzYzekEzESpOxIjrtXKmDWoxa+/l9OU4tcqAOUucNwCWEyWxAmTJkk9STuaYpUlprlWQdy5uZbqyQil4pY28RbuRM2mWPZhP+asb2mt2Xy+39x7CHwkd96RK4Qct0jsy+4Vly/ST9aSaOcJ6JwUSs1Wou0VrmXsbhi6kCAeU9abqYXMBaL06mRrxRv4u5YfK4ZW5Tz9iN/lSr0Mps3flHw61BzlbEeOfUbaKWuD0gyPT95jOmnU6DWpoKi+Mnhx4eXWRFBDpOOL8Ls3LdmxB0dbjgfa0Yw7ESWbNmM6gRsWEiHLr0tDMxN+Hf6+flL3DfCttCGtyGHU/r+h/CqqhZ9JL34TcRiw2BKtmJ1j+ZNC0CupMWqVwwygaSS5hyaLTgqATlcIaLGdNUSzawYpqlhS2rSlqxM+4/CI9tkcSrAgjsaYrUESncCRRyGuIk+FnY4pbbalHZierBXRjHfKD8zUMEL1r9I5iP8AXNTx+0nCp1uM/wAlQg/5hTXtE+EL59/WU4Mak996TS8KNmS68QHuSB7Kq/pXfZq5aR85HFHxAdJvVoxWVeJYJb1trbzDCNDBHQioVKYqKVMkjlDcTFwvhjIFUsrBWDB8uV4BBy6GIMCTp7c6Qp4Aq1yb6321/UYfE3G36nWO8I2HdrlubNxjLMkQx6sp0PPXQ96trYJKmo0M5TxTpodRGKnYtCiEKIQohFvxra/d23+6xHyIP6gVne0VugPIxrCHxETz11K3S3LORPdlBj8qyyNI/wBI5+HOJDY1QSVN5XVTOukbEaRWrQqZ1vM4i0+XrCuMrqGHQiR+NM5QRY7TgJGoiV4wwFu2LdrDWrdtrrgOyqBCgFthEzH0Heaz8QtJGyga2vudOXz+0ewzVCMzHSWeD8Oyx176mCZOvMk6k8z7ABQnS0sY2uTGezZgUzh6AfVtoi7kmVcLxNSxtv6bimCOvQjsd/nUvee7Jp1eHGTakbZk2miBTS0l3tKLzrLV4picvCgkKLmEzuKY0Kp6xWTisT7zwrtGaFK5uYm+D2zY0t1Nz/5UzgdKo8jL8V8Eu+NbmbF21/q7LH53GUD8ENWe0D4gJXhR4CYy+GLWXDW/4gW+pJpzBraisXrm9QzVpqUwohCiEKIQohCiEKIQohMnxPbnDP2hvoRSuMW9FpdhzaoImcF4aL737Lf0llHU9Gts6fkwB7VnYWmKgZO7j+zHKz5LNKdhyjlG0uISp1mSN9ufPvuOYCj0yLgy5WuLiN3BOMSMr1XSqGi2m0prUc/iWbqYhTsRT6Y2mxttE2psN4l8L4gmKxVxzrBK2z/Dzj+1Ansq0nUYli3M/Th9JoMuRABwEbMPZriLmNoo7zvH45LKFnIAHUwP/wArQqV1oLYanlK6dJqhsIoXbFzE4nzbJYMoCuG0URJHcPrqvIETrpSZzPvqT38vt9nbrSW3Dvvr5R0wrnKMwhuYrQwzEDI247Ez3AvcbT7iMSqCWIFSrYunS0O/KdSmz7CL3EvEQ2T61l1q1StvoI5Tw4XVpk8TxpFuTv078h9aoRbtGtAJH4KtZcRa/s3PwFvX/mn51p4H/d6RXE/6/lIPEd7Ni8SRuuRP8Klvzc/Sq8e//IegksOtqYnouEtZEVfuqB9BFbiLlUCZpNzeTVKchRCFEIUQhRCFEIUQhRCYfi6/lwzKNTcIQDuTr+ANJ46oFom/HSX4ZSagtF7hf7vGYWdM6X0Pz8t1/FblZvs+qpqWHe8bxC/8Z9O/tK2KwH7TexAT41uOR8oMadxy23FQxTH35sLydM5aYJmdYvuMubMpacpI0Yg6jbRh+O+kwKSug6yzj5TQtcVZEdidVVj8wCaqNMEwvfQzD4P+6Vcu6gfUAA/lVramdM9As8btrY81jEDWetRWoU0XeKNQJfpFjDXLuOvC4ZCA+gfr77e3vEcy23jOlJbCPmAwa2kCqAB2EVp4ankW53Pdpm1HLm8r8Y4gtpZJ9XKqMZVViFX4hxHDn8+UsoUyxudojcQ4gWOa40AnSTH060oq2jwHASzheFX2gi0wG8tCj/mM/hV/uXK5iLDvvaVmqgNr69Jl4+6WYLuZjTWT29h+YqkWAlsZvD1nJibQI1KXv/rf96e9mkFjFsUPB8vzMCwpxDYp11Zr9yO6j0r9QPxpPEvmdieP8/xGEGVF8p6ZgsQLltXXZ1DD5ia9GjB1DDjMllKkgyepyMKIQohCiEKIQohCiEqcRxyWEL3GhR9SegHM1XUqLTGZpJELmwir/vsteW8yLlCtkUt8C6S0iQWYlF2jXfQzjVMSajhyNthf8x4UQEyg9/qU+K8WN7HYBVVlcXC7IYlFyssmOuYnlotSRy+IzjoB+YBMlJhPuE4o9jEOqpnFy84BPpAOcgiYMkAgxpI59KnJWuzDgT6yZQPTF+X4nHDeJWw7JeVTYvhXKxKoTpInlsDtHpI51Zh6iLdXHhP0nKqEi6nUfWaXE/CJ1NlsynQo51g6el/0afcVfV9nnemfQ/uV08UNn79IrJhHsubd1SrESubny5SDIAPyNIVEZDZhYxlWDC6mZy3P2m/lLEWrZ1/jbmPYfrR8K9TJDmJ6ZwLDgLpHyqFIZ3tFcQ1tJPxjiq2V6sdhTOIrkHIm/E8ukqo0c+p2nnnEeKZ72RnVXMlmecttQJLEc4HLSTFLIlhcR8DSdeCuCXLjnFXDIVvTmEExMGAYEdOumsTUqrWWw4SDuB4ecYfEfHyw8tNBzPWN9uQ5/TnQaj1AA23KQpUQmvGY/ht8t0XWWQCFhiVI0LydDJ5kQOXSpIQrXOtpKoLrlm/g+M28Ri7TWwQbaXgylYY6JzGhE6aU3QfNXLgW0PZ6yh6RSlYniPzMLwHxhbWGV8jOIynKJYXFmQZjcQRrrI60sjClVvbvpLa6F9Lxl4dxxUZgwy2mYlTmkLO86D0n4p5Zqcw2KVCVOg4cbfxKKlEsLjU/f+Yzq01qXic6rsIUQhRCFEIUQhRCKXiDC+djbdtyMotykiRmk5iB1gLry+dZOODNVVflHaBC0y0y8dgn8w2cNDvpncLAtxMbGJ1MbRrvSS0maoVXxW5S8VBlzNpN/wAN+GEwsuTnusNWPLsP9a18NhRS1Op+3l+YnWrmp5TC45w028YZMW8QwdSdlu6KY6NoCD796z8dTKVM3Axmg4anbiJ843wYq6WrUNcuBpgZQo5lhMZT3+7zqlqDip7sWJtJJWDKXOg+ce8PayqqzOUAT1gRNegVbACZpNzeR4zB27gAuKGA6jb26Vx6auLMLzqsVNxPLb2DSziLyFQgDkKoGglmMfMFD3+VefrAq5B5/Th9Jqo2ZQRNDC8XfD+m2SS2gX4tewFVC4PhuDBkDDxTTw/hvEYgF79zys3IDM8dzML8h9Kepez2IuTb0vF3xSLoovElOBqMVdUZsi3CssZZ8vcARJlttz2qms4BIHDSMoSQCeMZb+KaFs2RqfSqrpMctNgOZpVKZY8zOkgazTx3hQrhXI/eXzlJ05KZKqPr71qtgstI8W7271ia4kGoOAlPgPC/Pt50YAr96SZII35aTy0kdKQpoXBy20F5fVcIQDxml4LwJLvfIhAvlWR/DmLM394xr2rQ9n0yb1DtwlGKf/4+cp8d8JNautiMIPi1uWhzOuq/U6d+c6cxODPxU/ly/vl8p2hiRbK8g4PhhiZVSoIHwsTI5HSNNYEdqQpI1Rsqy+o3uxcxl8JqyJctMZFq4UXsMqtHsJMVq4BiUKngbd+USxFiQw4ib1PxeFEIUQhRCFEIUQkOIwqXBDqrD+IA/nUHpq4swv5ySsV2M6s2FQBVUKByAAH4V0KALAThJJuZ3FSnJHesK4KsAwO4IkVFlDCzC4nQSDcTjC4G3bny0VZ3gb+9Rp0kpiyADynWdm1Y3lirJGBohM3inBLN8gupzDTMpKmOhI3HvVFXDpU1aWU6rJtOuGcGs2J8tACd2OrH5nWu0qCU/hE49Rn3MvEVdIRc4v4Z8y41y04Qv8QIJk6CQQZ2jT8qzsRgTUbOptzjVLE5RYiXOBcBTDy057hEFyI06KOQ+dXYfCrS13PP9SurWNTThNiKatKZRu8IssxYoJb4oJGb+0AdfnVL4ak5uyywVXAteXUQAQBAGwHKrgLSufSK7CU8Vwy27ZisN95SVb6rrVFTD03NyNflJrUZRYGT4bDrbGVRA3+Z3J6mrEpqgsosJFmLG5k1TnIUQhRCFEIUQhRCFEIUQhRCFEIUQhRCFEIUQhRCFEIRRCFEIUQhRCFEIUQhRCFEIUQhRCFEJ//Z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57150" y="-1096963"/>
            <a:ext cx="22860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6" descr="data:image/jpeg;base64,/9j/4AAQSkZJRgABAQAAAQABAAD/2wCEAAkGBxMSEhUUEhQVFhUWFx0YGBcXFx0aHBkYHSAbGhwdHCEZHCggIB8lIB4YIjEiJSkrLi4vGB8zODQsNygtLiwBCgoKDg0OGxAQGywkICYsLi8vNCwsLCwwLDQwLC8vLCwsLCwsLCwsLCwsLCwsLC8vLCwsLCwsLCwsLCwsLCwsLP/AABEIAMAAwAMBEQACEQEDEQH/xAAbAAACAwEBAQAAAAAAAAAAAAAABgMEBQIHAf/EAEUQAAIBAgQEBAMFBAcGBwEAAAECEQADBBIhMQVBUWEGEyJxMoGRQlKhscEUI2LwQ1NygpKy0QcVY6LS4SQlM3PCxPEW/8QAGgEAAgMBAQAAAAAAAAAAAAAAAAQCAwUBBv/EADURAAIBAgQEAwgCAgMBAQEAAAECAAMRBBIhMUFRYfAicYEFEzKRobHB0eHxFDMjJFJCgmL/2gAMAwEAAhEDEQA/APcaIQohCiE+TRCQYnGJb+Ngs7Sd/YVW9VE+I2klUttKq8bsH7cdyCB+VVDF0jxk/cvymglwESCCDzGopgEHaVHSdV2EKIQohCiEKIQohCiEKIQohCiEjuXVUSxAA3JMD8a4WAFzAC+0onjdj+sHvBj6xS/+VS5y33L8pdsX1cShDDqDNXK6sLqbysgjeS1OchRCFEIUQhRCFEIUQmbxziPkW827McqA7Fj17ASflS+Jre6S/HhLKVPO1pgcLwpuuWc5idydz/PSsJmZ313MeYhF0m83CbZEZQO9N/4Nl0OsW/yGvMMs+EuenW2d169x0NU0K70Wt8xL2Vaq34xqw94OoZTIIkHtW8rBgCIgQQbGS1KchRCFEIUQhRCFEIUQhRCVuIYxbVtrj/Conuew7moVKgRSxklUsbCJVzEviGDXN/sryT26nvvWBWrNUN2/qaSUwmgjLgOEoFkiT1OtdoYY1dSbRerXN7CV8dgTZPm2TlP2hyYd66Q+Ge4O86jiqMrTY4fihdRXXY8uh5itylUFRQwijqVNjLNWSMKIQohCiEKIQohEj/aFiclzD9If6zbA/P8AGsr2j8S+v4j2EGjSpwPjgRwpG5g6xGkz36Vl3KnMOEYenmW0bk4xaK5sw/nn7d6eHtFcuoN4kcM4NoqeJuNoeuhAMa7mOVJBi7Fuccp0sgtNzwTic9hh9y4QD2IDfrWzgHvTI5H+Ynils/nGOn4tCiEKIQohCiEKIQohCiETf9oeLKrYTkzMx75AIH1b8KzfaLGyr3p/ccwi3JMW+H8XWEPIgHpp84rJYbiO5Y98O41bdU1gsNuYMTB/KrqGMFLwsIlUwzXJEpcd45bC5NyxI0IMe9QrYj35GlgJZQoFTmM68CYjPZcj4c+nzCn/AL/OtX2eTkI6/iU4oeIeUZq0IrCiEKITN/33YmM494MfWKW/y6N7Xlvualr2mhbcEAggg7EUwDfUSqdV2EWPHfCzesB0EtaJaBzQiHH0g/KksbSLpcbiM4Wplex4xF4c4KySCdPZuhHLXXT37VimaJvLpxTDn9qR/p7VGwhM7GP6ZkZQN+p23PIduv1kIR98IWBhsIGunIbjF/VpvECOsAaVs4a1Gldza+v6mdiCalSy62m3huKWrhhXE8hsT7TV6Yim5splTUmXUiXavlcKIQohCiEKIQohKuKx9u38bgHpz+lVVKyU/iMkqM2wil49triLC3bTBvJaWjkrCCSOUEKZ7GkcWVqoHQ3t+exG8LdHytxilgSJGbmZXpO5B78+8npWWY8ZdS6VCjkARqAZ5a6a1G15GVsddI6k6TMnQ7AdS2v59JkLCd3M9G8J8ONjDqriHPqcdCeXyED5VvYWkadOx3378pl13DvcTapmUz4TRCUr3FLKmGuKCNxvHvG1UtiKamxYSYpO2oEhtNZa2NUyxvI6TWOpw5pakX+t5cwqh+MwvD/E1TEeSjBkcmBMw3xae4n8KswFUhsh2P3l2Ip3XNxjgK2ohCiETfEPgzPmfCkW3OuUj05uTL909tj2rOrYIMcyfKN0sVbR4m4bD31Lo2GDsXCC5nYOr6wDrBHRdBvrFZjLc5OPLvSPZhbN2fOOHAfBYUq2JIbJ8NvcT95z9o84iPetKjgrHNU+USq4q4skjt8US7imN1gArlBJ2CmI+Z1+dIYmqXqEnnb0/mXJTK0/DvvN7ja2TaMlR90yBqNoqeI/xwoNM69JRR95msb9ZJ4Z4l59kNMkHLPXYg/QitTCVTUp67jSVV0yPYTXpqUwohCiEKISlxfGeTZuXInKpIHU8vxiqqz5ELCSRczART8N4m3cfNcdWYjNLEanr/O1efzBnHvDod5o1FITwTU8SXbdtRcBUONBqPUvNT1B/Wrqz06bg0rcb2lNAM1w20weL+DXC+Zg2OUgMEPxLzGWdCOximauCPx09RykqeJHwvvFvBWr14BEsfvHLBbpusSYjl8MayRAiKSVM5Crr39LRpiqi57/ADHzw74SWyVuXiHdfhUfCh6/xN30HQVqYfBhPE+piFbEl9F2jVNPxWfZohFfxnxc2hbtKcpuSWIMEKIEDuxMT2NZ+OrFAEXcxrDUgxzHhIvC3kmdUkbDTQfpWXR93ntU0EuxGewtE/8AbwMy7ZAS6GFZY3EEyTrsJ5VDJxtGgTzmp4Vw03xfeQqCV9JMswMRH2QOffSmcMUV8zm1u7yiuSVyrxnoti8rqGUgg6gjY1uKwYXG0zSCDYxf4xxVf2gWGfy1ABYzBOaYE8hp+PaszG12DhAbDj30jVGldC1rnhOcVxFMNdthbuZXIVkLZokwCJ1H61XTxAp1QEbMvne3rO+6NRCSLGVboy37t2PSmKtyY1jIFP8AmFRqeDFGodgRf1Bkgb0gnEg/cRpsX1cSpnWPYjkehrYR1cXU3iTKQbGed+JuFHDXnusCbLksGjRGY6zHeffTmNcbF0CjEjYzSoVQ6gcRMu/jwwGshgcsEHQHWANjJiDH4UnlAMY14xq8P2LdrCZxeCvJc5X9IY7LEwdABTK1FRMyvZuX8RRwzVMpXTvjGTgnFFxFsOpEx6gDsf8ATQ1sUK61VuN+MTq0yjWM0RV8rhRCcXHAEkgAczXCQBcw30iUccmP822bwRWVhbEx2Ukc9gYrEfE+9qWZrL395oCkaSggXMVLB8psjgLcBjcHXaAdBzkGdQe1Klb6DURq/ES/g8E+Nfy1mAYuNEhBz7TvHUxyBNWYegahsvrIVKvuxcz1AQo5AAfQCvQaKOgmRuYn+FwAcO7AL5ovsJ3OZrZA+lYuB0q520zA2+mkfxGqkcrfYy74n475VxbIcISuZm5xsAPoST7U3jcQyHKkqw1EOMxkt/Fph7Yui9mAiQz5gw5xJ0PtSqYj3aq4fMTuN/P5SXu2ckFbekYJrbicRv8AaHhFuFHUy1sMroBLBDBzRH2Yk+88qyvaGW41F49hCQCCNDFnD3x/Rxm5mNORLSdIO/zrNtfeO3IjPi8Th7l5LpIItpLNey8nQ6FtyAWJHtTIqZ6isb2Fr3/HP+4qFZFI015eUMVxa5hLlxpV7d1yUfdTzAzAxIGmU7wIqdY1aVRmU6Nx3nEVKigEbd8pt+ELd4Wma8IL3CyqRBCkDlykyYp3A02Sn4uekXxLKX0i34nuh7txycl20ciqw9LpuBI1Dcw0HePZDFPmqsG9I1QWyC2xlPAW1cj153VhtIyty0OvLQmlttZabmbdvwveYXJxTKLhUwAdIJI+1BmYYmc3OrUpVagzLp53185Qa9MEabeQ/Et4fhd2wjZcQS2klgNY29q4tapTvl0kcyVCAVlng3EvMa4jj0KqklmDKCZBXNzBida0MJiC+YPtpv8AaVVqWWxG/SZPCOEYe7avWgEQ3IYFcuYatlkDWQQdDVWHpo6uhO508uH9SypUZWDDhMPiXD8RZLq6jKgBLrJXIR8RA9Q13ERHOlatBqbEHgL/AD/qMpVVhccZY4Vxoo1ry/gRMgA9RuFmXcjQkkk6bV2nWdHB9Nv5kXogqQfOekivQTLgaIRO8d8SuIbdtJAI8wmJnKYI/u+k/MVl+0HOicI5hEBu0U8KrMx8hQ4LalPsMx0GpAAJkQSCOmmucFYj5D57R0kDeMlzw4qWov8Alvdu3LYgxlUA5iBm35yYE6U5Uw3uqRFxmO3C3fGKiuXe42E07vGbWFsWbdvICUBA0AUQJJj+e9MPiVpUwE3I7vKhRao5J2mTjGxF9Qi4krm/hBBB5aRArPfEVGHiOnfKMrTRTe0uYbwzfyIr4ksEBEEZiZkzmJBnWPYV33FUrm0ty108vOVnEUwTYfaZXiGwzOrO6tdUFQDAzAGde2u/eq3qtU1aXUwFHh2mfwyHuqL+a2gysRlknmF0JAHfWYOgnQTIG8W3SSctl8O/nPR+EYzzrSvyJMHbMASAfnE1uYaoalMM0zKq5WIiHwvjV7CM63guf7QIIMkmGBnUMZrFVqlFzz436zRamlVRbbpKAU3nMqozauFAAgyQmm5Mknt/aqsmwuZMDgI6cCwtl7C3LiIxCmSVBjmRrypigtMhmfYRSs7h8qmYLcYDuxsW0t2bWUs4Ebn4iBAKgxPQMD7VDMTmAtaxsOkvCWFnNydI48K4ibsqy5XWMw5TzieUyO8VsYfEirodD9/6OhiFSll1G0V/GWLtXLoTIJtSblwjULElR1HX5d6Rx9VWbIBqO7RvCowGY8ZgcEU2rqFxGZMw1k5WOx56FCPaKTqAhb8x384x8WgnqYYRPKJrTp1FVL9JlEG9p51xbiv7VeFmWW0W9ZETGgG8gCSok9e2uWliczcZphci2G8+8EIe1LQHsEC5pobZ+17Aer2zVA6E9fxOudfPsRk4xZwuEtqwsWyxORFVBmafsrpO8fWnMRRRQqruT8+v1itJ6lQm5NhMrgnFTka/cuFIEQoDCdBkk+o6FGGus9qhSxDKSQdbC3G4/iWVKY0UDvu8k4RirCOtx7WVskSFJKZCVltxnIkGDPoPIVZh6yUm8S7aaa7fxOVUZhYHfXzjuDW2DM+BrsIs+LMfYjybiM7aMMoPo13kagmCNOvSs7HVaeX3ZFz9o1hke+YGwi3d4o5tqltfKOfMqKqkeoQhB57rliN+1Is7/CBa5uPxGgi3zHyMn4TdsMznFW0NywGkGGOcGGynnJ076VCmF95Z9Rrfrb73g+bKMml5i37ObNoF+FmKCBaBIFsL3nb2GmtVjW7AS3awk/BuItbcJc3QwY7ET8jIPzrjC40gReeo23BAI2Imtuk6lAZkMCCRPLfELhsRccD0Z4ZhzgSFPyDNHbvWKuq3Hd5qoLKF42mlau2v3CXkzwzAaAEJvqZErrsZ+GrErDQOAQOmvl1kWRrkpp3947LxG0LAvAxbyyNI06R+EVuCsgp5+EzcjZ8vGIfH+LnFXFIQZU0tg7lm11PIenMY5CsevXNZr7ATQpUhTFpbwWEFtJJnmSdyTuT79OVIO2Y2jK6C8lweKVcFiU2KqSOXpbT8DII5adacp/639IqwPvVM+YQJbs5UZWIw95mI5PcVHCMOR3gcwtWaLbW+h+o2P4gbltRxH0PCS4LENaa2qq49P7qRma4ggMjQdLls5YMkEEa7wCp7shl6259Rwv8AmRKhgb+vTr5H6TN8R4Y22IbKty+QYBzZFkSW03JjtoY2pesrBjfTjvxPPr8pdRYMLD9T74nwyriJWYt+XaAj7GQsCT7iPnV1bKSSOnysZGgxKi/X7x0vXcuGLdLf6VK//WPlFQL1rdYi8DwlsWHuXAzPdJVUTV2Vdwo6Ek5mOg0561XZQhJ9PTkPPc+gjdRjnAHffKXFUYby77fEpZcSMhg27jGGHVVOgPQ0MqqotqRv1H6tcfKRuXuOe3mJp46yUuYUkG5atZyjKM2bQeWIGpYCR3gH2vJCVFY6gA2PP+f1fyqU5lYDQm3pzmYcKqKXdSLb3XS4E1NtrTtctXABuFAYMByy9KrakCCTzI04cb+nL9y0Ob2HAC32I9ZedWNxnMG3cc3LZSXAGRQWhT+8ttmYECGWTvm0uAzVCx33Fug36j66yvZbDyPD06H6TUwHF8gC3IgKCrBgQU6zoGH8Q30kAmCwuJWkoVtraSh6WYkiSr4gVkkJczED0sCInaYntsDuImujHKw0Bv3ygcOQdTpMS9hfNZna2pzEZmLAQBIYhpIkDQwYQTqzUs9ME5iL39L8+fry5knS8PlFge+9uJ6CccHy/tNiZZFski63pDm2AoZR9lQCxE75iahSGWsp30/e3es7V/1tw12lL/d6pZGJuwii2gCRref1EQDqGOYCNdulUGmTSUjSwAHXyHSWh/8AkK76n0l/gPDkjELiCCZHmqORKdeQGZ49j0pigiDMH4fgfi5lVWoxsV4/uK3E5W6jENmhkZvs3DaJUOvcgkMu4IG8ilSoUW5fuMKcwM9QwVz9wp/4YP4U5TNsMfKZ9Qf8xHWI+YLw64GWCT5wc7EhtNtZ9MQYB5E6xWhC4fJbr+uzbp0bYFq2YHpJOC4TzlazmCX7Oiq28SCp7gFVmN/pVFKlnYg8R5fLy3kqtTKAeEscXxDG0VK5Q1xvQT/Scwu0pu5YxoQI1mmKjhk6X+vevTzlaLZtDw+nekp8CwWc+YdRHpJ6HUt7uYPsF70hVbKLCMSLxLjZIspu3xRyXb6nYVykv/0ZImMPifgWZXa16S4YHTbMNfkdCRTmIp+7fTYxOhVvYHhKPB0F1tLANy2FSXMhViNTvl0JAG5+6BXF8Z+HbroOdzppx/qSc5BvofrLi4iHZMGiXLx0uXsoFu2OQ06awo71NAXbLSGvPYDy/Z34CRI0BqaDgOJ85nrwMm7cTzM9wn1sdGcQCd501iV5dKqqUij+7Gv5+8sFUZQ2wlbxFZvwjt5LWrjgPcQnMWXMqzrEQToNjNTcMqC/HltpzP24QplL2F9OfWNnFHH7G5nTyp/Cugj/ABvl94un+/1MTuE2LJwredhxcRlliELFhJXKZ+EqdQRoddiJriqqoWttqTr5b8DyNttOsadmz2Bt39eomrxq1cu4VzclBh4OQtnLMMp9R0EASANd56VMJUaiwc/B68P50lSFVqC2ub0kQBwbG0qm/hbls3GtRLW0mCV+8Ndv5MEOmgupAJH58+M6Rn1JswNgZaxltTh2ay2eyxd8y/ZzoVggDkTM+8953VEZhquvmNALEenkZFSc4DaHT6GQYUXrRe4kAG47PYOglQGbJHwvq3UNHeajT94nncg+YF79/WSbI1h0Gsn4sYsM1m4oa6M4iMjTPpYAyJB1bYmSYmuuWtn/APXK3yI343nE+KxG3d5zw3hDi2LYt4dMq5WVfUEkA6GQdjOwiagtOoxPhv1P36fWDVU/9GdY7Dl1GdlCh2AVfhi0Dq0gSJAATZZ5nWrqoLICx3JHyB18uQ4XvOKbE2HD79+sq2kTD2bT4oEstvLasj4nga5p5bb6delUqAFDVPQcT58h95MnMxVPU/rrJDbuHGYO5iGVmuh2VF+C2AFyhZ3Ourc9OlXVA4dGY6n6cgJAFfdOq8Pr5ye9w0s13EKVYrdcBSkjJorzBk/CGjll0k13/HNRDUB4nh1sftOCqFsh5DjF7xM1thZdbWS5nAaNQEIgerZgSJUj7rCl2tlFh3+b20+sYp5tQTcd9n0j3gn/APCKR/VfpVyn/rHyMTb/AH+sVLVi/wDsQW1btlbloMwZiGYHckCSwAy6afF8qgDUWmQBYWuevf0jPgNS5Ot5Px/hqC1bvh7gugKtvQIzMABIG40md9AOlSrUhkDEnlY29P3vfYiQpOc2WwkvDuHPimz3yG9OUtAAI+6B+e+9UrnrPbjznXZaS6TT4+1vC2C3IcuZPQVDFYX3bKAb3nKFRqjaxY8J2A7371wy9u3n7ZmDx8lAgdzVlMhQ3RT+pZWJ8I5mO/C+IpfQEEGRVtCsGGSpFKtIoZl8d4JMvbkGCCASJB3GnI9Kqq0jSP8A/Pe8tpVr6HeXPCtxfJCKApQkFRy6fWtTAsDStxG8oxIOe5mX4uwwF1H2LqQGXR1dPUrKfmQQdx7are0AqsCeIOvUWt95dhj4SOR9NZj8bxF9rYLm2FZLdxgoMM59SkTsxAaeXpFL18wNidxfz8+suphdx1HfSMeMvf8AgpH3UE9NqpB/4SOo/MgFtX+cz/D+vDGC/ZUke8A02l2wlQef4Mi+ldZY4rdDWMb0YqF92CkfnVzkZKx5kfYSKKcyDz+844Dic+JtsYhbTWgRtmlWA94U/SlvZ5tVseUsxK+A253mVaS7ZtrirBOd3Je39lxk8zbrOYadaqUEUhWG5JH3k2KsxpnYCb/D8Ol1GvZZUjMtpdgY1IHNjP8AM0IjOGsNuA070lNRijBb+sWePS13PgWtscyh7ZXKUdgRBPKRqQRICk9q4xpMbqCO9ufZl6ZlFn/ua9vA3mQBwy6g+WsBAYEkRvr16SAKqZiRlI08vrDMgNwe/lJsVhr1q0rkIwtfAr7AtpmMbkGDr3pi9QoCw8I2v+uMqBQsQNzymWmBzi5cYs1w2PNLtqc6rnEdACyabad6mlHO9m/839TJl8osOdvSWOJ4oC7hWH9Etw69GZQv+U/Sqqr5qNO29vz/ABOourg8Zs8JuZsJeOxJut/ikj8CDT+EP/WPS/7i1YWqj0i34m9doTy/Zj8yLh/WlKg8PkqfmM0vi9W/EYsDe/8ALw3/AAT+VQB/67d8ZUR/2B5zAw+IxGFw1oxIYAWpMMjQG0AX4CNIJ5A9qmRUpqGO19OY/g8tpZ4HYj58jLPBuFvfIa4xbKAuY8l+6v6nnVKq9UhRw+gg7rTFwN40Y3F28NazNAUDQde1PuyYZLAan6xREas8814rxC5i7mZgYkBFnmZjU6DYx3B6GsyxJLMdTue9vKaQCquVdvvGhfD72y5TRbvxBeh5fjyqbggZiN5QKqnQnaKPDeIPg7hjVJ1AM5e46rUSM0vIzCxnpnCeKJfWQRtTVCvfwVJn1aJTXhK3E+GsrebYOVx+PY9R2rj03oNnTb7efSTSoHGR5lcQ4i2Ij90Qbe5zj0lpUmDvrlA9zNGJqmutwPh6/iTp08htfeY/G3byLWZMpyWMsGRlXP8APZ496jiM3hzcj68jLKQFyRzPf0mpibo/3ewXfKPxkfpSatrl6yRB97foYeGLrfshRbbXMzagGPRoOfMww+RrRoMxosii9z5cB9+EprAe8BJtOcd5ltVFy1kBZWY580+XbzgaCIBBEzy2qvFLUpoQ3HL9BJUmVmuDz+pn21hBYayF0LWbbnvcDBXPuRcqysopVqRHl+PzIq2dGB5n9/idXbwXAo33WP4W2FQ2wS+f5nQP+cjveRcJx74R7iuh8nzDznJmJIAP+sTVYdqTsbaX1HnqO+MkyLUUc7f3J045abFXGdCxAFu0RqTpmyAHYsST/dE7Cu1KwqNmYG1tv3I+5ZUCg25y9j+Krg0e9fZRccZjbzelQBvMTtuY1jarg7J4jq54WsAOHX66yoJ7w2HwjjxPfLhM7ieNvXlCOMsxcYD7NsRlDCZGYwNdd9KXqGo5LMdAL9Jeiop8PlPvB7xKXsykFcO2h6ZLQH+WfnTeGJzvf/yPzK6oAtbn+TKvBsIuIu5bglWJUg/dtoAR/jeflS2CQPVCnYCW1mKIbc5Z8P4lzh2XKzl0th8p1H/qI5+iR7kVLCOwSogF9Rt1Bv8Ab5yNcAupvz/FvvM/xMLgskNZdJe0QxIIhV0XSdRqDrvUq6ugIYctfIf3O0irG4PP7zUbEqvD8s6uhRRzLHYD86SBJBTr+oEH3wM54ZgLmIKlzpbUII2UAAQO5jU0zd67gDl8pxmWkD1jLi8Tbw1rM0Kqj+QO9OsyYVMo3P1iihqrTz93u8Tv/dtLrB2VfvNtpoemaDsATSVOm9Z9d+PQd/OPkrRSw/udYq0v7NaUSIV73QlyVS3+GYe2gozA0k//AEf1AAio3oP3NLBeIbluyLhym3bAD5vs6wCY1Ucp2kVGg1RLlNuX8fkSNSlTY67mS8J4bbvXLlt1gGyuWNCpF28CV+o9+dX4OktRqimV1ahUKR3oIrYS9dwbKw+Fhmga6SRK9tDK8qUsG04xrRp6LwPjaX1EETHXf2pmhiLeB4jWo5dRtOeMcHz+u3o46c6K1Ap4k2+38QpVv/loocbc+VatkQ1tcmo3hgRHyqqrUDqnQEfaNU1szHnPto5/3K7mFMnbUxOvc0uRbxSy9hrNzwfhbqjRxFt3tup2jcR6QZnWSdietans9WPiU6cRE8UV2I6yx42PoX+xeP0tEfrXfavwKOsjhNz6fec+KVhrMcrN4D5C2w/y1H2l4TTI72ncNrmHl+ZhYxWNlwGAti+wHPdG1PYaER3pVyfcnXwhjGFtnB42jPhuGX1uEl0a2SBBUQVIUPIiZlZGpGtaYw7rVLA6Hv8AETNVCm2vdpBxfwhauQbQW2wM6glSIIPpkfyK5WwKt8GhnaeJZT4tZXx3hEzbe25d1aW81jDaQCYGynXL2FVVPZ/hsh16yxMVuG26S5c4NdtgCyykn1u76l7o+EtIMKNTpJEVY2FdQFp25m+tz+pWKysbv9OAmFi7NxHvKrAlbBR9IBlbKwAT7nfTTelWDU6j5TsuvytGAQyqSNz+Zf8ABol57Xj/AIrq/wDRXfZv+xvISGL+Ed8P5k/hLR3H/uD/AA3rkfnU8B/vq98TI4n4V74CVv8AaDfnyLIgksXI5wug+RLH6VL2i2ioPOGDXdpX4JwdrpBbZRE9B0X9TWfTplzlWX1aoUXMacZirWFtFmIVFH8xWizphUyrqT9f4iSq9ZoiZb/FL0kZba/Cp1Cg/abqTyXn2FJ0qT1n314nlHSVoLbsxvxfB2TDGzhgBmIDltyDox6ExAjQRppWnUoFaWSl36xNagL5nmFxzh14OhuG2UvXbSEBSGGVrj9xBBBOuhHOaQxVJqVIFrcvzpy7EZo1FJNuGv0nOPw3lpYvpo19irpur58zTrtIGo56dKjWoinRR9tLfTu86j5nZOAlvhTG3jgCIzh1IJ2Jy3lHy9Yq/DXTEsDx/uV1bNRB5f1OODYVHv3rVwSpV1yn+G5IjoROlcw1NTWdGGmv3kqrEU1YdPtMbjHBLuAfzLRLWieWhB78g34N2NU4jDGnvqOf7llKsKmnGM3h3xIl4AMRPI9frse1Qo12pHK20qrUOKzQ4twpbwnZuRq2rQDDPT+UqpViuh2ifisAtlXLg+b5gYPG6QFZNOX2/fXlVKshpFTvuP1G7ksGG03vDd3Libg/rrSXP7y+lvrI+lX+y2sWXvSVYseEHlpO/HFubSmY1dJ7OjD8wKY9premD1/ErwZ8REyvEmPW6ljIxLeU+bL9ksqCDHPfTsaoxtRagQA37Esw6FS15TPGAPUttFC3UCoZ+AW2UtliftBYnvtVF1NLhuDb0t9ZbkN7dDr6iMPBvEqZMt2QVgAqGIZeR2kRsZp+hjVCgVN/vFquHN7rN3B463dnI4aN4OonaRuKdSqji6m8WZGXcSzNWSMqcVxZtW2cIXy/ZXc/QHTrodKrq1MilgLySLmYC9oqxefzIsByqlmZDpcZrltionQkKvIxpGlZdJHcObbjfXW+v020jhKLbXj8t4eDL584qQZZCdjCnOxIIOomefSj2ebVGFt/padxQ8AkXhfiS2rb3nk5goRRuWcvcYD6rNRwlUU89RuNvzO16ZYhR3wljB4S5irpuXIHIxso5Kv4696pLVMRU6/adJWives3eJcQs4S1mYhVA0HWm3qJhlyJqx7uYsiNWa5iFfOIx93MVOk+XbiVU5SwL67mFHbMPYp0kNR7E3J3PfyjpK0l0m/wDipsxbaw1vSXDSHLQJbXRzyOUmcojpTFCuaDZHXvnbj6SirSDjMGvHMGtmIxX8c38osxurO4/uof+qsv2o1kA8/pHMGLkyn4mYr+x2V3RC/95VW0n1Ln6VzHfAlOdw+pZzJPEzeXirdzobbHsMxtsf8ACfwrmKIp4hW76/SFEZqJWdYU5OIN0LuvzZQ4/KhCFxhHP9QYXw4jY1sMCCAQRBB2IrVsCLGJbRC8R+FmsFr2F+Hdk10/1Hfcdxtk4nB5PEm32/iaFHEZvC28s+G/E4YBXPaTuOx/150ilRqZ02kqtANqN4zYmwl1dde9WVClTxDQxVWambRTuk4bEKLbDOqkBTJUK++kzpExPTrUaVU02zjeNkCquu0tDCX7wz3nAJ+FcubJ3+IAk9ojqYklWuzm7GcGRNAJdHAf3Zlzmg6gAa9Y1H50Ck5TPwkPfi9rROt4gi6czIUAEAD1Mf4uSgHXTeREa1XflGcpteW+GYhGZvU/3YZywka5hOxPTagzhW01bXDbmYPZPqGxX8QR07VKnUZWuu8g+W1m2mj/AP0rIuV7RN0GCFMLpBkzJX219zWkPaAC6rr36xX/ABrm4Okqt4ixB2S2vbU/jIqo4+pyEs/xkHEzpPFF0H12kYdmKn8QQfqKmvtBr+IThwqnYzL4dxMW2vtlabisEGm5ZiJgkaBhrS9GsKZdue3zMsqU8wUcv4nzgPCCxC7kAAnoAIgUsASQo3llRwBcxp4pxG1g7QJ9lUbsegHOn3cYZciase7/AKiaI1ZrnaIGOe9eK3740a5kQA+lDDMY+83pjNsDSWRgpffrzjy5Qcgj14SQC3cUaAXTA91U/rWn7Ma9E+cSxg8fpN3LWhFZ9rsIm+Nznu2rY3CNP99kUfkayPaIzOqd6kR7CaKx74wxH73iR5hDbT2yBrp/Fl+lTq+PFKvL+5xPDQJ5yp4l4nZbD4m5dDBmsuqyR8I+EDnJY9N57StWqLWbNrfS3KWUqbqQF2nF7iYJuyreY62rgaIC3AqHSRyJ1gHvFQrt/wAma+th6Wse+ckq+EctY58Ix4v2lcCCfiHRuY/0PSK26NUVFzCZ9RCjWl01bITzjxnwwW8RmsAKfLzsOXxGdBy59txzrExqKj6cZo4ZyyayXw/xw5Y100IO4PQ0kVsZa6A7zZwdou2ZudRJ4SLWUXmxdIUVw6RVQWMnw18MNK0MHiFtlMrqIVMSvE/hW4r+bhCJOnlNoP7pOkfwmOx5VyvSRCAvHYfqM0sRceL5xGfFX0vXTctqrKQLiqfh2AmJEnlrzqoouwja6jSM3h7xaierzBHNXkH5cvpUAHpuGG8remHFptXMO+KxCXnhAEOVPtFddT0GvPeo1azO1zx77MgqrTQgdmXLvD42qoNJBgZWfCmp5p2wkQwzchXc0LTq/ibuG8spAzEyWEr9kKDHKST8qFcq4IOsCiuCDMzDhsXi1N6SC5tyJUKACxVJ15anfWr6KCpVCnjvz75SDkU6fhm547tKtrDKoAAvgAAQAPLubU/jwBSAHP8ABlGEN3JPL8ianhj+mn+sH+RKh7K/1Hz/AAJzF/EPL8mblakUkWJvBFLMQFUSSeQqLMFBJ2nQCTYRHw+Ps3Xa7cJW5cv2kQH7IDAoumxO5nnNYZYVawc3vmFh0vx70mhlZFyjaxvI/D/ErLG7fLEucRcZYEj0llymNjlga9RvQKgFY1Sddx1vOujZAgGltYz4Pw1h7bZ8md5nPc9RntOg+QrTp4OknC/nFHxFRtLzu/wUFrjK2XzYzekEzESpOxIjrtXKmDWoxa+/l9OU4tcqAOUucNwCWEyWxAmTJkk9STuaYpUlprlWQdy5uZbqyQil4pY28RbuRM2mWPZhP+asb2mt2Xy+39x7CHwkd96RK4Qct0jsy+4Vly/ST9aSaOcJ6JwUSs1Wou0VrmXsbhi6kCAeU9abqYXMBaL06mRrxRv4u5YfK4ZW5Tz9iN/lSr0Mps3flHw61BzlbEeOfUbaKWuD0gyPT95jOmnU6DWpoKi+Mnhx4eXWRFBDpOOL8Ls3LdmxB0dbjgfa0Yw7ESWbNmM6gRsWEiHLr0tDMxN+Hf6+flL3DfCttCGtyGHU/r+h/CqqhZ9JL34TcRiw2BKtmJ1j+ZNC0CupMWqVwwygaSS5hyaLTgqATlcIaLGdNUSzawYpqlhS2rSlqxM+4/CI9tkcSrAgjsaYrUESncCRRyGuIk+FnY4pbbalHZierBXRjHfKD8zUMEL1r9I5iP8AXNTx+0nCp1uM/wAlQg/5hTXtE+EL59/WU4Mak996TS8KNmS68QHuSB7Kq/pXfZq5aR85HFHxAdJvVoxWVeJYJb1trbzDCNDBHQioVKYqKVMkjlDcTFwvhjIFUsrBWDB8uV4BBy6GIMCTp7c6Qp4Aq1yb6321/UYfE3G36nWO8I2HdrlubNxjLMkQx6sp0PPXQ96trYJKmo0M5TxTpodRGKnYtCiEKIQohFvxra/d23+6xHyIP6gVne0VugPIxrCHxETz11K3S3LORPdlBj8qyyNI/wBI5+HOJDY1QSVN5XVTOukbEaRWrQqZ1vM4i0+XrCuMrqGHQiR+NM5QRY7TgJGoiV4wwFu2LdrDWrdtrrgOyqBCgFthEzH0Heaz8QtJGyga2vudOXz+0ewzVCMzHSWeD8Oyx176mCZOvMk6k8z7ABQnS0sY2uTGezZgUzh6AfVtoi7kmVcLxNSxtv6bimCOvQjsd/nUvee7Jp1eHGTakbZk2miBTS0l3tKLzrLV4picvCgkKLmEzuKY0Kp6xWTisT7zwrtGaFK5uYm+D2zY0t1Nz/5UzgdKo8jL8V8Eu+NbmbF21/q7LH53GUD8ENWe0D4gJXhR4CYy+GLWXDW/4gW+pJpzBraisXrm9QzVpqUwohCiEKIQohCiEKIQohMnxPbnDP2hvoRSuMW9FpdhzaoImcF4aL737Lf0llHU9Gts6fkwB7VnYWmKgZO7j+zHKz5LNKdhyjlG0uISp1mSN9ufPvuOYCj0yLgy5WuLiN3BOMSMr1XSqGi2m0prUc/iWbqYhTsRT6Y2mxttE2psN4l8L4gmKxVxzrBK2z/Dzj+1Ansq0nUYli3M/Th9JoMuRABwEbMPZriLmNoo7zvH45LKFnIAHUwP/wArQqV1oLYanlK6dJqhsIoXbFzE4nzbJYMoCuG0URJHcPrqvIETrpSZzPvqT38vt9nbrSW3Dvvr5R0wrnKMwhuYrQwzEDI247Ez3AvcbT7iMSqCWIFSrYunS0O/KdSmz7CL3EvEQ2T61l1q1StvoI5Tw4XVpk8TxpFuTv078h9aoRbtGtAJH4KtZcRa/s3PwFvX/mn51p4H/d6RXE/6/lIPEd7Ni8SRuuRP8Klvzc/Sq8e//IegksOtqYnouEtZEVfuqB9BFbiLlUCZpNzeTVKchRCFEIUQhRCFEIUQhRCYfi6/lwzKNTcIQDuTr+ANJ46oFom/HSX4ZSagtF7hf7vGYWdM6X0Pz8t1/FblZvs+qpqWHe8bxC/8Z9O/tK2KwH7TexAT41uOR8oMadxy23FQxTH35sLydM5aYJmdYvuMubMpacpI0Yg6jbRh+O+kwKSug6yzj5TQtcVZEdidVVj8wCaqNMEwvfQzD4P+6Vcu6gfUAA/lVramdM9As8btrY81jEDWetRWoU0XeKNQJfpFjDXLuOvC4ZCA+gfr77e3vEcy23jOlJbCPmAwa2kCqAB2EVp4ankW53Pdpm1HLm8r8Y4gtpZJ9XKqMZVViFX4hxHDn8+UsoUyxudojcQ4gWOa40AnSTH060oq2jwHASzheFX2gi0wG8tCj/mM/hV/uXK5iLDvvaVmqgNr69Jl4+6WYLuZjTWT29h+YqkWAlsZvD1nJibQI1KXv/rf96e9mkFjFsUPB8vzMCwpxDYp11Zr9yO6j0r9QPxpPEvmdieP8/xGEGVF8p6ZgsQLltXXZ1DD5ia9GjB1DDjMllKkgyepyMKIQohCiEKIQohCiEqcRxyWEL3GhR9SegHM1XUqLTGZpJELmwir/vsteW8yLlCtkUt8C6S0iQWYlF2jXfQzjVMSajhyNthf8x4UQEyg9/qU+K8WN7HYBVVlcXC7IYlFyssmOuYnlotSRy+IzjoB+YBMlJhPuE4o9jEOqpnFy84BPpAOcgiYMkAgxpI59KnJWuzDgT6yZQPTF+X4nHDeJWw7JeVTYvhXKxKoTpInlsDtHpI51Zh6iLdXHhP0nKqEi6nUfWaXE/CJ1NlsynQo51g6el/0afcVfV9nnemfQ/uV08UNn79IrJhHsubd1SrESubny5SDIAPyNIVEZDZhYxlWDC6mZy3P2m/lLEWrZ1/jbmPYfrR8K9TJDmJ6ZwLDgLpHyqFIZ3tFcQ1tJPxjiq2V6sdhTOIrkHIm/E8ukqo0c+p2nnnEeKZ72RnVXMlmecttQJLEc4HLSTFLIlhcR8DSdeCuCXLjnFXDIVvTmEExMGAYEdOumsTUqrWWw4SDuB4ecYfEfHyw8tNBzPWN9uQ5/TnQaj1AA23KQpUQmvGY/ht8t0XWWQCFhiVI0LydDJ5kQOXSpIQrXOtpKoLrlm/g+M28Ri7TWwQbaXgylYY6JzGhE6aU3QfNXLgW0PZ6yh6RSlYniPzMLwHxhbWGV8jOIynKJYXFmQZjcQRrrI60sjClVvbvpLa6F9Lxl4dxxUZgwy2mYlTmkLO86D0n4p5Zqcw2KVCVOg4cbfxKKlEsLjU/f+Yzq01qXic6rsIUQhRCFEIUQhRCKXiDC+djbdtyMotykiRmk5iB1gLry+dZOODNVVflHaBC0y0y8dgn8w2cNDvpncLAtxMbGJ1MbRrvSS0maoVXxW5S8VBlzNpN/wAN+GEwsuTnusNWPLsP9a18NhRS1Op+3l+YnWrmp5TC45w028YZMW8QwdSdlu6KY6NoCD796z8dTKVM3Axmg4anbiJ843wYq6WrUNcuBpgZQo5lhMZT3+7zqlqDip7sWJtJJWDKXOg+ce8PayqqzOUAT1gRNegVbACZpNzeR4zB27gAuKGA6jb26Vx6auLMLzqsVNxPLb2DSziLyFQgDkKoGglmMfMFD3+VefrAq5B5/Th9Jqo2ZQRNDC8XfD+m2SS2gX4tewFVC4PhuDBkDDxTTw/hvEYgF79zys3IDM8dzML8h9Kepez2IuTb0vF3xSLoovElOBqMVdUZsi3CssZZ8vcARJlttz2qms4BIHDSMoSQCeMZb+KaFs2RqfSqrpMctNgOZpVKZY8zOkgazTx3hQrhXI/eXzlJ05KZKqPr71qtgstI8W7271ia4kGoOAlPgPC/Pt50YAr96SZII35aTy0kdKQpoXBy20F5fVcIQDxml4LwJLvfIhAvlWR/DmLM394xr2rQ9n0yb1DtwlGKf/4+cp8d8JNautiMIPi1uWhzOuq/U6d+c6cxODPxU/ly/vl8p2hiRbK8g4PhhiZVSoIHwsTI5HSNNYEdqQpI1Rsqy+o3uxcxl8JqyJctMZFq4UXsMqtHsJMVq4BiUKngbd+USxFiQw4ib1PxeFEIUQhRCFEIUQkOIwqXBDqrD+IA/nUHpq4swv5ySsV2M6s2FQBVUKByAAH4V0KALAThJJuZ3FSnJHesK4KsAwO4IkVFlDCzC4nQSDcTjC4G3bny0VZ3gb+9Rp0kpiyADynWdm1Y3lirJGBohM3inBLN8gupzDTMpKmOhI3HvVFXDpU1aWU6rJtOuGcGs2J8tACd2OrH5nWu0qCU/hE49Rn3MvEVdIRc4v4Z8y41y04Qv8QIJk6CQQZ2jT8qzsRgTUbOptzjVLE5RYiXOBcBTDy057hEFyI06KOQ+dXYfCrS13PP9SurWNTThNiKatKZRu8IssxYoJb4oJGb+0AdfnVL4ak5uyywVXAteXUQAQBAGwHKrgLSufSK7CU8Vwy27ZisN95SVb6rrVFTD03NyNflJrUZRYGT4bDrbGVRA3+Z3J6mrEpqgsosJFmLG5k1TnIUQhRCFEIUQhRCFEIUQhRCFEIUQhRCFEIUQhRCFEIRRCFEIUQhRCFEIUQhRCFEIUQhRCFEJ//Z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209550" y="-944563"/>
            <a:ext cx="22860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8" descr="data:image/jpeg;base64,/9j/4AAQSkZJRgABAQAAAQABAAD/2wCEAAkGBxMSEhUUEhQVFhUWFx0YGBcXFx0aHBkYHSAbGhwdHCEZHCggIB8lIB4YIjEiJSkrLi4vGB8zODQsNygtLiwBCgoKDg0OGxAQGywkICYsLi8vNCwsLCwwLDQwLC8vLCwsLCwsLCwsLCwsLCwsLC8vLCwsLCwsLCwsLCwsLCwsLP/AABEIAMAAwAMBEQACEQEDEQH/xAAbAAACAwEBAQAAAAAAAAAAAAAABgMEBQIHAf/EAEUQAAIBAgQEBAMFBAcGBwEAAAECEQADBBIhMQVBUWEGEyJxMoGRQlKhscEUI2LwQ1NygpKy0QcVY6LS4SQlM3PCxPEW/8QAGgEAAgMBAQAAAAAAAAAAAAAAAAQCAwUBBv/EADURAAIBAgQEAwgCAgMBAQEAAAECAAMRBBIhMUFRYfAicYEFEzKRobHB0eHxFDMjJFJCgmL/2gAMAwEAAhEDEQA/APcaIQohCiE+TRCQYnGJb+Ngs7Sd/YVW9VE+I2klUttKq8bsH7cdyCB+VVDF0jxk/cvymglwESCCDzGopgEHaVHSdV2EKIQohCiEKIQohCiEKIQohCiEjuXVUSxAA3JMD8a4WAFzAC+0onjdj+sHvBj6xS/+VS5y33L8pdsX1cShDDqDNXK6sLqbysgjeS1OchRCFEIUQhRCFEIUQmbxziPkW827McqA7Fj17ASflS+Jre6S/HhLKVPO1pgcLwpuuWc5idydz/PSsJmZ313MeYhF0m83CbZEZQO9N/4Nl0OsW/yGvMMs+EuenW2d169x0NU0K70Wt8xL2Vaq34xqw94OoZTIIkHtW8rBgCIgQQbGS1KchRCFEIUQhRCFEIUQhRCVuIYxbVtrj/Conuew7moVKgRSxklUsbCJVzEviGDXN/sryT26nvvWBWrNUN2/qaSUwmgjLgOEoFkiT1OtdoYY1dSbRerXN7CV8dgTZPm2TlP2hyYd66Q+Ge4O86jiqMrTY4fihdRXXY8uh5itylUFRQwijqVNjLNWSMKIQohCiEKIQohEj/aFiclzD9If6zbA/P8AGsr2j8S+v4j2EGjSpwPjgRwpG5g6xGkz36Vl3KnMOEYenmW0bk4xaK5sw/nn7d6eHtFcuoN4kcM4NoqeJuNoeuhAMa7mOVJBi7Fuccp0sgtNzwTic9hh9y4QD2IDfrWzgHvTI5H+Ynils/nGOn4tCiEKIQohCiEKIQohCiETf9oeLKrYTkzMx75AIH1b8KzfaLGyr3p/ccwi3JMW+H8XWEPIgHpp84rJYbiO5Y98O41bdU1gsNuYMTB/KrqGMFLwsIlUwzXJEpcd45bC5NyxI0IMe9QrYj35GlgJZQoFTmM68CYjPZcj4c+nzCn/AL/OtX2eTkI6/iU4oeIeUZq0IrCiEKITN/33YmM494MfWKW/y6N7Xlvualr2mhbcEAggg7EUwDfUSqdV2EWPHfCzesB0EtaJaBzQiHH0g/KksbSLpcbiM4Wplex4xF4c4KySCdPZuhHLXXT37VimaJvLpxTDn9qR/p7VGwhM7GP6ZkZQN+p23PIduv1kIR98IWBhsIGunIbjF/VpvECOsAaVs4a1Gldza+v6mdiCalSy62m3huKWrhhXE8hsT7TV6Yim5splTUmXUiXavlcKIQohCiEKIQohKuKx9u38bgHpz+lVVKyU/iMkqM2wil49triLC3bTBvJaWjkrCCSOUEKZ7GkcWVqoHQ3t+exG8LdHytxilgSJGbmZXpO5B78+8npWWY8ZdS6VCjkARqAZ5a6a1G15GVsddI6k6TMnQ7AdS2v59JkLCd3M9G8J8ONjDqriHPqcdCeXyED5VvYWkadOx3378pl13DvcTapmUz4TRCUr3FLKmGuKCNxvHvG1UtiKamxYSYpO2oEhtNZa2NUyxvI6TWOpw5pakX+t5cwqh+MwvD/E1TEeSjBkcmBMw3xae4n8KswFUhsh2P3l2Ip3XNxjgK2ohCiETfEPgzPmfCkW3OuUj05uTL909tj2rOrYIMcyfKN0sVbR4m4bD31Lo2GDsXCC5nYOr6wDrBHRdBvrFZjLc5OPLvSPZhbN2fOOHAfBYUq2JIbJ8NvcT95z9o84iPetKjgrHNU+USq4q4skjt8US7imN1gArlBJ2CmI+Z1+dIYmqXqEnnb0/mXJTK0/DvvN7ja2TaMlR90yBqNoqeI/xwoNM69JRR95msb9ZJ4Z4l59kNMkHLPXYg/QitTCVTUp67jSVV0yPYTXpqUwohCiEKISlxfGeTZuXInKpIHU8vxiqqz5ELCSRczART8N4m3cfNcdWYjNLEanr/O1efzBnHvDod5o1FITwTU8SXbdtRcBUONBqPUvNT1B/Wrqz06bg0rcb2lNAM1w20weL+DXC+Zg2OUgMEPxLzGWdCOximauCPx09RykqeJHwvvFvBWr14BEsfvHLBbpusSYjl8MayRAiKSVM5Crr39LRpiqi57/ADHzw74SWyVuXiHdfhUfCh6/xN30HQVqYfBhPE+piFbEl9F2jVNPxWfZohFfxnxc2hbtKcpuSWIMEKIEDuxMT2NZ+OrFAEXcxrDUgxzHhIvC3kmdUkbDTQfpWXR93ntU0EuxGewtE/8AbwMy7ZAS6GFZY3EEyTrsJ5VDJxtGgTzmp4Vw03xfeQqCV9JMswMRH2QOffSmcMUV8zm1u7yiuSVyrxnoti8rqGUgg6gjY1uKwYXG0zSCDYxf4xxVf2gWGfy1ABYzBOaYE8hp+PaszG12DhAbDj30jVGldC1rnhOcVxFMNdthbuZXIVkLZokwCJ1H61XTxAp1QEbMvne3rO+6NRCSLGVboy37t2PSmKtyY1jIFP8AmFRqeDFGodgRf1Bkgb0gnEg/cRpsX1cSpnWPYjkehrYR1cXU3iTKQbGed+JuFHDXnusCbLksGjRGY6zHeffTmNcbF0CjEjYzSoVQ6gcRMu/jwwGshgcsEHQHWANjJiDH4UnlAMY14xq8P2LdrCZxeCvJc5X9IY7LEwdABTK1FRMyvZuX8RRwzVMpXTvjGTgnFFxFsOpEx6gDsf8ATQ1sUK61VuN+MTq0yjWM0RV8rhRCcXHAEkgAczXCQBcw30iUccmP822bwRWVhbEx2Ukc9gYrEfE+9qWZrL395oCkaSggXMVLB8psjgLcBjcHXaAdBzkGdQe1Klb6DURq/ES/g8E+Nfy1mAYuNEhBz7TvHUxyBNWYegahsvrIVKvuxcz1AQo5AAfQCvQaKOgmRuYn+FwAcO7AL5ovsJ3OZrZA+lYuB0q520zA2+mkfxGqkcrfYy74n475VxbIcISuZm5xsAPoST7U3jcQyHKkqw1EOMxkt/Fph7Yui9mAiQz5gw5xJ0PtSqYj3aq4fMTuN/P5SXu2ckFbekYJrbicRv8AaHhFuFHUy1sMroBLBDBzRH2Yk+88qyvaGW41F49hCQCCNDFnD3x/Rxm5mNORLSdIO/zrNtfeO3IjPi8Th7l5LpIItpLNey8nQ6FtyAWJHtTIqZ6isb2Fr3/HP+4qFZFI015eUMVxa5hLlxpV7d1yUfdTzAzAxIGmU7wIqdY1aVRmU6Nx3nEVKigEbd8pt+ELd4Wma8IL3CyqRBCkDlykyYp3A02Sn4uekXxLKX0i34nuh7txycl20ciqw9LpuBI1Dcw0HePZDFPmqsG9I1QWyC2xlPAW1cj153VhtIyty0OvLQmlttZabmbdvwveYXJxTKLhUwAdIJI+1BmYYmc3OrUpVagzLp53185Qa9MEabeQ/Et4fhd2wjZcQS2klgNY29q4tapTvl0kcyVCAVlng3EvMa4jj0KqklmDKCZBXNzBida0MJiC+YPtpv8AaVVqWWxG/SZPCOEYe7avWgEQ3IYFcuYatlkDWQQdDVWHpo6uhO508uH9SypUZWDDhMPiXD8RZLq6jKgBLrJXIR8RA9Q13ERHOlatBqbEHgL/AD/qMpVVhccZY4Vxoo1ry/gRMgA9RuFmXcjQkkk6bV2nWdHB9Nv5kXogqQfOekivQTLgaIRO8d8SuIbdtJAI8wmJnKYI/u+k/MVl+0HOicI5hEBu0U8KrMx8hQ4LalPsMx0GpAAJkQSCOmmucFYj5D57R0kDeMlzw4qWov8Alvdu3LYgxlUA5iBm35yYE6U5Uw3uqRFxmO3C3fGKiuXe42E07vGbWFsWbdvICUBA0AUQJJj+e9MPiVpUwE3I7vKhRao5J2mTjGxF9Qi4krm/hBBB5aRArPfEVGHiOnfKMrTRTe0uYbwzfyIr4ksEBEEZiZkzmJBnWPYV33FUrm0ty108vOVnEUwTYfaZXiGwzOrO6tdUFQDAzAGde2u/eq3qtU1aXUwFHh2mfwyHuqL+a2gysRlknmF0JAHfWYOgnQTIG8W3SSctl8O/nPR+EYzzrSvyJMHbMASAfnE1uYaoalMM0zKq5WIiHwvjV7CM63guf7QIIMkmGBnUMZrFVqlFzz436zRamlVRbbpKAU3nMqozauFAAgyQmm5Mknt/aqsmwuZMDgI6cCwtl7C3LiIxCmSVBjmRrypigtMhmfYRSs7h8qmYLcYDuxsW0t2bWUs4Ebn4iBAKgxPQMD7VDMTmAtaxsOkvCWFnNydI48K4ibsqy5XWMw5TzieUyO8VsYfEirodD9/6OhiFSll1G0V/GWLtXLoTIJtSblwjULElR1HX5d6Rx9VWbIBqO7RvCowGY8ZgcEU2rqFxGZMw1k5WOx56FCPaKTqAhb8x384x8WgnqYYRPKJrTp1FVL9JlEG9p51xbiv7VeFmWW0W9ZETGgG8gCSok9e2uWliczcZphci2G8+8EIe1LQHsEC5pobZ+17Aer2zVA6E9fxOudfPsRk4xZwuEtqwsWyxORFVBmafsrpO8fWnMRRRQqruT8+v1itJ6lQm5NhMrgnFTka/cuFIEQoDCdBkk+o6FGGus9qhSxDKSQdbC3G4/iWVKY0UDvu8k4RirCOtx7WVskSFJKZCVltxnIkGDPoPIVZh6yUm8S7aaa7fxOVUZhYHfXzjuDW2DM+BrsIs+LMfYjybiM7aMMoPo13kagmCNOvSs7HVaeX3ZFz9o1hke+YGwi3d4o5tqltfKOfMqKqkeoQhB57rliN+1Is7/CBa5uPxGgi3zHyMn4TdsMznFW0NywGkGGOcGGynnJ076VCmF95Z9Rrfrb73g+bKMml5i37ObNoF+FmKCBaBIFsL3nb2GmtVjW7AS3awk/BuItbcJc3QwY7ET8jIPzrjC40gReeo23BAI2Imtuk6lAZkMCCRPLfELhsRccD0Z4ZhzgSFPyDNHbvWKuq3Hd5qoLKF42mlau2v3CXkzwzAaAEJvqZErrsZ+GrErDQOAQOmvl1kWRrkpp3947LxG0LAvAxbyyNI06R+EVuCsgp5+EzcjZ8vGIfH+LnFXFIQZU0tg7lm11PIenMY5CsevXNZr7ATQpUhTFpbwWEFtJJnmSdyTuT79OVIO2Y2jK6C8lweKVcFiU2KqSOXpbT8DII5adacp/639IqwPvVM+YQJbs5UZWIw95mI5PcVHCMOR3gcwtWaLbW+h+o2P4gbltRxH0PCS4LENaa2qq49P7qRma4ggMjQdLls5YMkEEa7wCp7shl6259Rwv8AmRKhgb+vTr5H6TN8R4Y22IbKty+QYBzZFkSW03JjtoY2pesrBjfTjvxPPr8pdRYMLD9T74nwyriJWYt+XaAj7GQsCT7iPnV1bKSSOnysZGgxKi/X7x0vXcuGLdLf6VK//WPlFQL1rdYi8DwlsWHuXAzPdJVUTV2Vdwo6Ek5mOg0561XZQhJ9PTkPPc+gjdRjnAHffKXFUYby77fEpZcSMhg27jGGHVVOgPQ0MqqotqRv1H6tcfKRuXuOe3mJp46yUuYUkG5atZyjKM2bQeWIGpYCR3gH2vJCVFY6gA2PP+f1fyqU5lYDQm3pzmYcKqKXdSLb3XS4E1NtrTtctXABuFAYMByy9KrakCCTzI04cb+nL9y0Ob2HAC32I9ZedWNxnMG3cc3LZSXAGRQWhT+8ttmYECGWTvm0uAzVCx33Fug36j66yvZbDyPD06H6TUwHF8gC3IgKCrBgQU6zoGH8Q30kAmCwuJWkoVtraSh6WYkiSr4gVkkJczED0sCInaYntsDuImujHKw0Bv3ygcOQdTpMS9hfNZna2pzEZmLAQBIYhpIkDQwYQTqzUs9ME5iL39L8+fry5knS8PlFge+9uJ6CccHy/tNiZZFski63pDm2AoZR9lQCxE75iahSGWsp30/e3es7V/1tw12lL/d6pZGJuwii2gCRref1EQDqGOYCNdulUGmTSUjSwAHXyHSWh/8AkK76n0l/gPDkjELiCCZHmqORKdeQGZ49j0pigiDMH4fgfi5lVWoxsV4/uK3E5W6jENmhkZvs3DaJUOvcgkMu4IG8ilSoUW5fuMKcwM9QwVz9wp/4YP4U5TNsMfKZ9Qf8xHWI+YLw64GWCT5wc7EhtNtZ9MQYB5E6xWhC4fJbr+uzbp0bYFq2YHpJOC4TzlazmCX7Oiq28SCp7gFVmN/pVFKlnYg8R5fLy3kqtTKAeEscXxDG0VK5Q1xvQT/Scwu0pu5YxoQI1mmKjhk6X+vevTzlaLZtDw+nekp8CwWc+YdRHpJ6HUt7uYPsF70hVbKLCMSLxLjZIspu3xRyXb6nYVykv/0ZImMPifgWZXa16S4YHTbMNfkdCRTmIp+7fTYxOhVvYHhKPB0F1tLANy2FSXMhViNTvl0JAG5+6BXF8Z+HbroOdzppx/qSc5BvofrLi4iHZMGiXLx0uXsoFu2OQ06awo71NAXbLSGvPYDy/Z34CRI0BqaDgOJ85nrwMm7cTzM9wn1sdGcQCd501iV5dKqqUij+7Gv5+8sFUZQ2wlbxFZvwjt5LWrjgPcQnMWXMqzrEQToNjNTcMqC/HltpzP24QplL2F9OfWNnFHH7G5nTyp/Cugj/ABvl94un+/1MTuE2LJwredhxcRlliELFhJXKZ+EqdQRoddiJriqqoWttqTr5b8DyNttOsadmz2Bt39eomrxq1cu4VzclBh4OQtnLMMp9R0EASANd56VMJUaiwc/B68P50lSFVqC2ub0kQBwbG0qm/hbls3GtRLW0mCV+8Ndv5MEOmgupAJH58+M6Rn1JswNgZaxltTh2ay2eyxd8y/ZzoVggDkTM+8953VEZhquvmNALEenkZFSc4DaHT6GQYUXrRe4kAG47PYOglQGbJHwvq3UNHeajT94nncg+YF79/WSbI1h0Gsn4sYsM1m4oa6M4iMjTPpYAyJB1bYmSYmuuWtn/APXK3yI343nE+KxG3d5zw3hDi2LYt4dMq5WVfUEkA6GQdjOwiagtOoxPhv1P36fWDVU/9GdY7Dl1GdlCh2AVfhi0Dq0gSJAATZZ5nWrqoLICx3JHyB18uQ4XvOKbE2HD79+sq2kTD2bT4oEstvLasj4nga5p5bb6delUqAFDVPQcT58h95MnMxVPU/rrJDbuHGYO5iGVmuh2VF+C2AFyhZ3Ourc9OlXVA4dGY6n6cgJAFfdOq8Pr5ye9w0s13EKVYrdcBSkjJorzBk/CGjll0k13/HNRDUB4nh1sftOCqFsh5DjF7xM1thZdbWS5nAaNQEIgerZgSJUj7rCl2tlFh3+b20+sYp5tQTcd9n0j3gn/APCKR/VfpVyn/rHyMTb/AH+sVLVi/wDsQW1btlbloMwZiGYHckCSwAy6afF8qgDUWmQBYWuevf0jPgNS5Ot5Px/hqC1bvh7gugKtvQIzMABIG40md9AOlSrUhkDEnlY29P3vfYiQpOc2WwkvDuHPimz3yG9OUtAAI+6B+e+9UrnrPbjznXZaS6TT4+1vC2C3IcuZPQVDFYX3bKAb3nKFRqjaxY8J2A7371wy9u3n7ZmDx8lAgdzVlMhQ3RT+pZWJ8I5mO/C+IpfQEEGRVtCsGGSpFKtIoZl8d4JMvbkGCCASJB3GnI9Kqq0jSP8A/Pe8tpVr6HeXPCtxfJCKApQkFRy6fWtTAsDStxG8oxIOe5mX4uwwF1H2LqQGXR1dPUrKfmQQdx7are0AqsCeIOvUWt95dhj4SOR9NZj8bxF9rYLm2FZLdxgoMM59SkTsxAaeXpFL18wNidxfz8+suphdx1HfSMeMvf8AgpH3UE9NqpB/4SOo/MgFtX+cz/D+vDGC/ZUke8A02l2wlQef4Mi+ldZY4rdDWMb0YqF92CkfnVzkZKx5kfYSKKcyDz+844Dic+JtsYhbTWgRtmlWA94U/SlvZ5tVseUsxK+A253mVaS7ZtrirBOd3Je39lxk8zbrOYadaqUEUhWG5JH3k2KsxpnYCb/D8Ol1GvZZUjMtpdgY1IHNjP8AM0IjOGsNuA070lNRijBb+sWePS13PgWtscyh7ZXKUdgRBPKRqQRICk9q4xpMbqCO9ufZl6ZlFn/ua9vA3mQBwy6g+WsBAYEkRvr16SAKqZiRlI08vrDMgNwe/lJsVhr1q0rkIwtfAr7AtpmMbkGDr3pi9QoCw8I2v+uMqBQsQNzymWmBzi5cYs1w2PNLtqc6rnEdACyabad6mlHO9m/839TJl8osOdvSWOJ4oC7hWH9Etw69GZQv+U/Sqqr5qNO29vz/ABOourg8Zs8JuZsJeOxJut/ikj8CDT+EP/WPS/7i1YWqj0i34m9doTy/Zj8yLh/WlKg8PkqfmM0vi9W/EYsDe/8ALw3/AAT+VQB/67d8ZUR/2B5zAw+IxGFw1oxIYAWpMMjQG0AX4CNIJ5A9qmRUpqGO19OY/g8tpZ4HYj58jLPBuFvfIa4xbKAuY8l+6v6nnVKq9UhRw+gg7rTFwN40Y3F28NazNAUDQde1PuyYZLAan6xREas8814rxC5i7mZgYkBFnmZjU6DYx3B6GsyxJLMdTue9vKaQCquVdvvGhfD72y5TRbvxBeh5fjyqbggZiN5QKqnQnaKPDeIPg7hjVJ1AM5e46rUSM0vIzCxnpnCeKJfWQRtTVCvfwVJn1aJTXhK3E+GsrebYOVx+PY9R2rj03oNnTb7efSTSoHGR5lcQ4i2Ij90Qbe5zj0lpUmDvrlA9zNGJqmutwPh6/iTp08htfeY/G3byLWZMpyWMsGRlXP8APZ496jiM3hzcj68jLKQFyRzPf0mpibo/3ewXfKPxkfpSatrl6yRB97foYeGLrfshRbbXMzagGPRoOfMww+RrRoMxosii9z5cB9+EprAe8BJtOcd5ltVFy1kBZWY580+XbzgaCIBBEzy2qvFLUpoQ3HL9BJUmVmuDz+pn21hBYayF0LWbbnvcDBXPuRcqysopVqRHl+PzIq2dGB5n9/idXbwXAo33WP4W2FQ2wS+f5nQP+cjveRcJx74R7iuh8nzDznJmJIAP+sTVYdqTsbaX1HnqO+MkyLUUc7f3J045abFXGdCxAFu0RqTpmyAHYsST/dE7Cu1KwqNmYG1tv3I+5ZUCg25y9j+Krg0e9fZRccZjbzelQBvMTtuY1jarg7J4jq54WsAOHX66yoJ7w2HwjjxPfLhM7ieNvXlCOMsxcYD7NsRlDCZGYwNdd9KXqGo5LMdAL9Jeiop8PlPvB7xKXsykFcO2h6ZLQH+WfnTeGJzvf/yPzK6oAtbn+TKvBsIuIu5bglWJUg/dtoAR/jeflS2CQPVCnYCW1mKIbc5Z8P4lzh2XKzl0th8p1H/qI5+iR7kVLCOwSogF9Rt1Bv8Ab5yNcAupvz/FvvM/xMLgskNZdJe0QxIIhV0XSdRqDrvUq6ugIYctfIf3O0irG4PP7zUbEqvD8s6uhRRzLHYD86SBJBTr+oEH3wM54ZgLmIKlzpbUII2UAAQO5jU0zd67gDl8pxmWkD1jLi8Tbw1rM0Kqj+QO9OsyYVMo3P1iihqrTz93u8Tv/dtLrB2VfvNtpoemaDsATSVOm9Z9d+PQd/OPkrRSw/udYq0v7NaUSIV73QlyVS3+GYe2gozA0k//AEf1AAio3oP3NLBeIbluyLhym3bAD5vs6wCY1Ucp2kVGg1RLlNuX8fkSNSlTY67mS8J4bbvXLlt1gGyuWNCpF28CV+o9+dX4OktRqimV1ahUKR3oIrYS9dwbKw+Fhmga6SRK9tDK8qUsG04xrRp6LwPjaX1EETHXf2pmhiLeB4jWo5dRtOeMcHz+u3o46c6K1Ap4k2+38QpVv/loocbc+VatkQ1tcmo3hgRHyqqrUDqnQEfaNU1szHnPto5/3K7mFMnbUxOvc0uRbxSy9hrNzwfhbqjRxFt3tup2jcR6QZnWSdietans9WPiU6cRE8UV2I6yx42PoX+xeP0tEfrXfavwKOsjhNz6fec+KVhrMcrN4D5C2w/y1H2l4TTI72ncNrmHl+ZhYxWNlwGAti+wHPdG1PYaER3pVyfcnXwhjGFtnB42jPhuGX1uEl0a2SBBUQVIUPIiZlZGpGtaYw7rVLA6Hv8AETNVCm2vdpBxfwhauQbQW2wM6glSIIPpkfyK5WwKt8GhnaeJZT4tZXx3hEzbe25d1aW81jDaQCYGynXL2FVVPZ/hsh16yxMVuG26S5c4NdtgCyykn1u76l7o+EtIMKNTpJEVY2FdQFp25m+tz+pWKysbv9OAmFi7NxHvKrAlbBR9IBlbKwAT7nfTTelWDU6j5TsuvytGAQyqSNz+Zf8ABol57Xj/AIrq/wDRXfZv+xvISGL+Ed8P5k/hLR3H/uD/AA3rkfnU8B/vq98TI4n4V74CVv8AaDfnyLIgksXI5wug+RLH6VL2i2ioPOGDXdpX4JwdrpBbZRE9B0X9TWfTplzlWX1aoUXMacZirWFtFmIVFH8xWizphUyrqT9f4iSq9ZoiZb/FL0kZba/Cp1Cg/abqTyXn2FJ0qT1n314nlHSVoLbsxvxfB2TDGzhgBmIDltyDox6ExAjQRppWnUoFaWSl36xNagL5nmFxzh14OhuG2UvXbSEBSGGVrj9xBBBOuhHOaQxVJqVIFrcvzpy7EZo1FJNuGv0nOPw3lpYvpo19irpur58zTrtIGo56dKjWoinRR9tLfTu86j5nZOAlvhTG3jgCIzh1IJ2Jy3lHy9Yq/DXTEsDx/uV1bNRB5f1OODYVHv3rVwSpV1yn+G5IjoROlcw1NTWdGGmv3kqrEU1YdPtMbjHBLuAfzLRLWieWhB78g34N2NU4jDGnvqOf7llKsKmnGM3h3xIl4AMRPI9frse1Qo12pHK20qrUOKzQ4twpbwnZuRq2rQDDPT+UqpViuh2ifisAtlXLg+b5gYPG6QFZNOX2/fXlVKshpFTvuP1G7ksGG03vDd3Libg/rrSXP7y+lvrI+lX+y2sWXvSVYseEHlpO/HFubSmY1dJ7OjD8wKY9premD1/ErwZ8REyvEmPW6ljIxLeU+bL9ksqCDHPfTsaoxtRagQA37Esw6FS15TPGAPUttFC3UCoZ+AW2UtliftBYnvtVF1NLhuDb0t9ZbkN7dDr6iMPBvEqZMt2QVgAqGIZeR2kRsZp+hjVCgVN/vFquHN7rN3B463dnI4aN4OonaRuKdSqji6m8WZGXcSzNWSMqcVxZtW2cIXy/ZXc/QHTrodKrq1MilgLySLmYC9oqxefzIsByqlmZDpcZrltionQkKvIxpGlZdJHcObbjfXW+v020jhKLbXj8t4eDL584qQZZCdjCnOxIIOomefSj2ebVGFt/padxQ8AkXhfiS2rb3nk5goRRuWcvcYD6rNRwlUU89RuNvzO16ZYhR3wljB4S5irpuXIHIxso5Kv4696pLVMRU6/adJWives3eJcQs4S1mYhVA0HWm3qJhlyJqx7uYsiNWa5iFfOIx93MVOk+XbiVU5SwL67mFHbMPYp0kNR7E3J3PfyjpK0l0m/wDipsxbaw1vSXDSHLQJbXRzyOUmcojpTFCuaDZHXvnbj6SirSDjMGvHMGtmIxX8c38osxurO4/uof+qsv2o1kA8/pHMGLkyn4mYr+x2V3RC/95VW0n1Ln6VzHfAlOdw+pZzJPEzeXirdzobbHsMxtsf8ACfwrmKIp4hW76/SFEZqJWdYU5OIN0LuvzZQ4/KhCFxhHP9QYXw4jY1sMCCAQRBB2IrVsCLGJbRC8R+FmsFr2F+Hdk10/1Hfcdxtk4nB5PEm32/iaFHEZvC28s+G/E4YBXPaTuOx/150ilRqZ02kqtANqN4zYmwl1dde9WVClTxDQxVWambRTuk4bEKLbDOqkBTJUK++kzpExPTrUaVU02zjeNkCquu0tDCX7wz3nAJ+FcubJ3+IAk9ojqYklWuzm7GcGRNAJdHAf3Zlzmg6gAa9Y1H50Ck5TPwkPfi9rROt4gi6czIUAEAD1Mf4uSgHXTeREa1XflGcpteW+GYhGZvU/3YZywka5hOxPTagzhW01bXDbmYPZPqGxX8QR07VKnUZWuu8g+W1m2mj/AP0rIuV7RN0GCFMLpBkzJX219zWkPaAC6rr36xX/ABrm4Okqt4ixB2S2vbU/jIqo4+pyEs/xkHEzpPFF0H12kYdmKn8QQfqKmvtBr+IThwqnYzL4dxMW2vtlabisEGm5ZiJgkaBhrS9GsKZdue3zMsqU8wUcv4nzgPCCxC7kAAnoAIgUsASQo3llRwBcxp4pxG1g7QJ9lUbsegHOn3cYZciase7/AKiaI1ZrnaIGOe9eK3740a5kQA+lDDMY+83pjNsDSWRgpffrzjy5Qcgj14SQC3cUaAXTA91U/rWn7Ma9E+cSxg8fpN3LWhFZ9rsIm+Nznu2rY3CNP99kUfkayPaIzOqd6kR7CaKx74wxH73iR5hDbT2yBrp/Fl+lTq+PFKvL+5xPDQJ5yp4l4nZbD4m5dDBmsuqyR8I+EDnJY9N57StWqLWbNrfS3KWUqbqQF2nF7iYJuyreY62rgaIC3AqHSRyJ1gHvFQrt/wAma+th6Wse+ckq+EctY58Ix4v2lcCCfiHRuY/0PSK26NUVFzCZ9RCjWl01bITzjxnwwW8RmsAKfLzsOXxGdBy59txzrExqKj6cZo4ZyyayXw/xw5Y100IO4PQ0kVsZa6A7zZwdou2ZudRJ4SLWUXmxdIUVw6RVQWMnw18MNK0MHiFtlMrqIVMSvE/hW4r+bhCJOnlNoP7pOkfwmOx5VyvSRCAvHYfqM0sRceL5xGfFX0vXTctqrKQLiqfh2AmJEnlrzqoouwja6jSM3h7xaierzBHNXkH5cvpUAHpuGG8remHFptXMO+KxCXnhAEOVPtFddT0GvPeo1azO1zx77MgqrTQgdmXLvD42qoNJBgZWfCmp5p2wkQwzchXc0LTq/ibuG8spAzEyWEr9kKDHKST8qFcq4IOsCiuCDMzDhsXi1N6SC5tyJUKACxVJ15anfWr6KCpVCnjvz75SDkU6fhm547tKtrDKoAAvgAAQAPLubU/jwBSAHP8ABlGEN3JPL8ianhj+mn+sH+RKh7K/1Hz/AAJzF/EPL8mblakUkWJvBFLMQFUSSeQqLMFBJ2nQCTYRHw+Ps3Xa7cJW5cv2kQH7IDAoumxO5nnNYZYVawc3vmFh0vx70mhlZFyjaxvI/D/ErLG7fLEucRcZYEj0llymNjlga9RvQKgFY1Sddx1vOujZAgGltYz4Pw1h7bZ8md5nPc9RntOg+QrTp4OknC/nFHxFRtLzu/wUFrjK2XzYzekEzESpOxIjrtXKmDWoxa+/l9OU4tcqAOUucNwCWEyWxAmTJkk9STuaYpUlprlWQdy5uZbqyQil4pY28RbuRM2mWPZhP+asb2mt2Xy+39x7CHwkd96RK4Qct0jsy+4Vly/ST9aSaOcJ6JwUSs1Wou0VrmXsbhi6kCAeU9abqYXMBaL06mRrxRv4u5YfK4ZW5Tz9iN/lSr0Mps3flHw61BzlbEeOfUbaKWuD0gyPT95jOmnU6DWpoKi+Mnhx4eXWRFBDpOOL8Ls3LdmxB0dbjgfa0Yw7ESWbNmM6gRsWEiHLr0tDMxN+Hf6+flL3DfCttCGtyGHU/r+h/CqqhZ9JL34TcRiw2BKtmJ1j+ZNC0CupMWqVwwygaSS5hyaLTgqATlcIaLGdNUSzawYpqlhS2rSlqxM+4/CI9tkcSrAgjsaYrUESncCRRyGuIk+FnY4pbbalHZierBXRjHfKD8zUMEL1r9I5iP8AXNTx+0nCp1uM/wAlQg/5hTXtE+EL59/WU4Mak996TS8KNmS68QHuSB7Kq/pXfZq5aR85HFHxAdJvVoxWVeJYJb1trbzDCNDBHQioVKYqKVMkjlDcTFwvhjIFUsrBWDB8uV4BBy6GIMCTp7c6Qp4Aq1yb6321/UYfE3G36nWO8I2HdrlubNxjLMkQx6sp0PPXQ96trYJKmo0M5TxTpodRGKnYtCiEKIQohFvxra/d23+6xHyIP6gVne0VugPIxrCHxETz11K3S3LORPdlBj8qyyNI/wBI5+HOJDY1QSVN5XVTOukbEaRWrQqZ1vM4i0+XrCuMrqGHQiR+NM5QRY7TgJGoiV4wwFu2LdrDWrdtrrgOyqBCgFthEzH0Heaz8QtJGyga2vudOXz+0ewzVCMzHSWeD8Oyx176mCZOvMk6k8z7ABQnS0sY2uTGezZgUzh6AfVtoi7kmVcLxNSxtv6bimCOvQjsd/nUvee7Jp1eHGTakbZk2miBTS0l3tKLzrLV4picvCgkKLmEzuKY0Kp6xWTisT7zwrtGaFK5uYm+D2zY0t1Nz/5UzgdKo8jL8V8Eu+NbmbF21/q7LH53GUD8ENWe0D4gJXhR4CYy+GLWXDW/4gW+pJpzBraisXrm9QzVpqUwohCiEKIQohCiEKIQohMnxPbnDP2hvoRSuMW9FpdhzaoImcF4aL737Lf0llHU9Gts6fkwB7VnYWmKgZO7j+zHKz5LNKdhyjlG0uISp1mSN9ufPvuOYCj0yLgy5WuLiN3BOMSMr1XSqGi2m0prUc/iWbqYhTsRT6Y2mxttE2psN4l8L4gmKxVxzrBK2z/Dzj+1Ansq0nUYli3M/Th9JoMuRABwEbMPZriLmNoo7zvH45LKFnIAHUwP/wArQqV1oLYanlK6dJqhsIoXbFzE4nzbJYMoCuG0URJHcPrqvIETrpSZzPvqT38vt9nbrSW3Dvvr5R0wrnKMwhuYrQwzEDI247Ez3AvcbT7iMSqCWIFSrYunS0O/KdSmz7CL3EvEQ2T61l1q1StvoI5Tw4XVpk8TxpFuTv078h9aoRbtGtAJH4KtZcRa/s3PwFvX/mn51p4H/d6RXE/6/lIPEd7Ni8SRuuRP8Klvzc/Sq8e//IegksOtqYnouEtZEVfuqB9BFbiLlUCZpNzeTVKchRCFEIUQhRCFEIUQhRCYfi6/lwzKNTcIQDuTr+ANJ46oFom/HSX4ZSagtF7hf7vGYWdM6X0Pz8t1/FblZvs+qpqWHe8bxC/8Z9O/tK2KwH7TexAT41uOR8oMadxy23FQxTH35sLydM5aYJmdYvuMubMpacpI0Yg6jbRh+O+kwKSug6yzj5TQtcVZEdidVVj8wCaqNMEwvfQzD4P+6Vcu6gfUAA/lVramdM9As8btrY81jEDWetRWoU0XeKNQJfpFjDXLuOvC4ZCA+gfr77e3vEcy23jOlJbCPmAwa2kCqAB2EVp4ankW53Pdpm1HLm8r8Y4gtpZJ9XKqMZVViFX4hxHDn8+UsoUyxudojcQ4gWOa40AnSTH060oq2jwHASzheFX2gi0wG8tCj/mM/hV/uXK5iLDvvaVmqgNr69Jl4+6WYLuZjTWT29h+YqkWAlsZvD1nJibQI1KXv/rf96e9mkFjFsUPB8vzMCwpxDYp11Zr9yO6j0r9QPxpPEvmdieP8/xGEGVF8p6ZgsQLltXXZ1DD5ia9GjB1DDjMllKkgyepyMKIQohCiEKIQohCiEqcRxyWEL3GhR9SegHM1XUqLTGZpJELmwir/vsteW8yLlCtkUt8C6S0iQWYlF2jXfQzjVMSajhyNthf8x4UQEyg9/qU+K8WN7HYBVVlcXC7IYlFyssmOuYnlotSRy+IzjoB+YBMlJhPuE4o9jEOqpnFy84BPpAOcgiYMkAgxpI59KnJWuzDgT6yZQPTF+X4nHDeJWw7JeVTYvhXKxKoTpInlsDtHpI51Zh6iLdXHhP0nKqEi6nUfWaXE/CJ1NlsynQo51g6el/0afcVfV9nnemfQ/uV08UNn79IrJhHsubd1SrESubny5SDIAPyNIVEZDZhYxlWDC6mZy3P2m/lLEWrZ1/jbmPYfrR8K9TJDmJ6ZwLDgLpHyqFIZ3tFcQ1tJPxjiq2V6sdhTOIrkHIm/E8ukqo0c+p2nnnEeKZ72RnVXMlmecttQJLEc4HLSTFLIlhcR8DSdeCuCXLjnFXDIVvTmEExMGAYEdOumsTUqrWWw4SDuB4ecYfEfHyw8tNBzPWN9uQ5/TnQaj1AA23KQpUQmvGY/ht8t0XWWQCFhiVI0LydDJ5kQOXSpIQrXOtpKoLrlm/g+M28Ri7TWwQbaXgylYY6JzGhE6aU3QfNXLgW0PZ6yh6RSlYniPzMLwHxhbWGV8jOIynKJYXFmQZjcQRrrI60sjClVvbvpLa6F9Lxl4dxxUZgwy2mYlTmkLO86D0n4p5Zqcw2KVCVOg4cbfxKKlEsLjU/f+Yzq01qXic6rsIUQhRCFEIUQhRCKXiDC+djbdtyMotykiRmk5iB1gLry+dZOODNVVflHaBC0y0y8dgn8w2cNDvpncLAtxMbGJ1MbRrvSS0maoVXxW5S8VBlzNpN/wAN+GEwsuTnusNWPLsP9a18NhRS1Op+3l+YnWrmp5TC45w028YZMW8QwdSdlu6KY6NoCD796z8dTKVM3Axmg4anbiJ843wYq6WrUNcuBpgZQo5lhMZT3+7zqlqDip7sWJtJJWDKXOg+ce8PayqqzOUAT1gRNegVbACZpNzeR4zB27gAuKGA6jb26Vx6auLMLzqsVNxPLb2DSziLyFQgDkKoGglmMfMFD3+VefrAq5B5/Th9Jqo2ZQRNDC8XfD+m2SS2gX4tewFVC4PhuDBkDDxTTw/hvEYgF79zys3IDM8dzML8h9Kepez2IuTb0vF3xSLoovElOBqMVdUZsi3CssZZ8vcARJlttz2qms4BIHDSMoSQCeMZb+KaFs2RqfSqrpMctNgOZpVKZY8zOkgazTx3hQrhXI/eXzlJ05KZKqPr71qtgstI8W7271ia4kGoOAlPgPC/Pt50YAr96SZII35aTy0kdKQpoXBy20F5fVcIQDxml4LwJLvfIhAvlWR/DmLM394xr2rQ9n0yb1DtwlGKf/4+cp8d8JNautiMIPi1uWhzOuq/U6d+c6cxODPxU/ly/vl8p2hiRbK8g4PhhiZVSoIHwsTI5HSNNYEdqQpI1Rsqy+o3uxcxl8JqyJctMZFq4UXsMqtHsJMVq4BiUKngbd+USxFiQw4ib1PxeFEIUQhRCFEIUQkOIwqXBDqrD+IA/nUHpq4swv5ySsV2M6s2FQBVUKByAAH4V0KALAThJJuZ3FSnJHesK4KsAwO4IkVFlDCzC4nQSDcTjC4G3bny0VZ3gb+9Rp0kpiyADynWdm1Y3lirJGBohM3inBLN8gupzDTMpKmOhI3HvVFXDpU1aWU6rJtOuGcGs2J8tACd2OrH5nWu0qCU/hE49Rn3MvEVdIRc4v4Z8y41y04Qv8QIJk6CQQZ2jT8qzsRgTUbOptzjVLE5RYiXOBcBTDy057hEFyI06KOQ+dXYfCrS13PP9SurWNTThNiKatKZRu8IssxYoJb4oJGb+0AdfnVL4ak5uyywVXAteXUQAQBAGwHKrgLSufSK7CU8Vwy27ZisN95SVb6rrVFTD03NyNflJrUZRYGT4bDrbGVRA3+Z3J6mrEpqgsosJFmLG5k1TnIUQhRCFEIUQhRCFEIUQhRCFEIUQhRCFEIUQhRCFEIRRCFEIUQhRCFEIUQhRCFEIUQhRCFEJ//Z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361950" y="-792163"/>
            <a:ext cx="22860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10" descr="data:image/jpeg;base64,/9j/4AAQSkZJRgABAQAAAQABAAD/2wCEAAkGBxMSEhUUEhQVFhUWFx0YGBcXFx0aHBkYHSAbGhwdHCEZHCggIB8lIB4YIjEiJSkrLi4vGB8zODQsNygtLiwBCgoKDg0OGxAQGywkICYsLi8vNCwsLCwwLDQwLC8vLCwsLCwsLCwsLCwsLCwsLC8vLCwsLCwsLCwsLCwsLCwsLP/AABEIAMAAwAMBEQACEQEDEQH/xAAbAAACAwEBAQAAAAAAAAAAAAAABgMEBQIHAf/EAEUQAAIBAgQEBAMFBAcGBwEAAAECEQADBBIhMQVBUWEGEyJxMoGRQlKhscEUI2LwQ1NygpKy0QcVY6LS4SQlM3PCxPEW/8QAGgEAAgMBAQAAAAAAAAAAAAAAAAQCAwUBBv/EADURAAIBAgQEAwgCAgMBAQEAAAECAAMRBBIhMUFRYfAicYEFEzKRobHB0eHxFDMjJFJCgmL/2gAMAwEAAhEDEQA/APcaIQohCiE+TRCQYnGJb+Ngs7Sd/YVW9VE+I2klUttKq8bsH7cdyCB+VVDF0jxk/cvymglwESCCDzGopgEHaVHSdV2EKIQohCiEKIQohCiEKIQohCiEjuXVUSxAA3JMD8a4WAFzAC+0onjdj+sHvBj6xS/+VS5y33L8pdsX1cShDDqDNXK6sLqbysgjeS1OchRCFEIUQhRCFEIUQmbxziPkW827McqA7Fj17ASflS+Jre6S/HhLKVPO1pgcLwpuuWc5idydz/PSsJmZ313MeYhF0m83CbZEZQO9N/4Nl0OsW/yGvMMs+EuenW2d169x0NU0K70Wt8xL2Vaq34xqw94OoZTIIkHtW8rBgCIgQQbGS1KchRCFEIUQhRCFEIUQhRCVuIYxbVtrj/Conuew7moVKgRSxklUsbCJVzEviGDXN/sryT26nvvWBWrNUN2/qaSUwmgjLgOEoFkiT1OtdoYY1dSbRerXN7CV8dgTZPm2TlP2hyYd66Q+Ge4O86jiqMrTY4fihdRXXY8uh5itylUFRQwijqVNjLNWSMKIQohCiEKIQohEj/aFiclzD9If6zbA/P8AGsr2j8S+v4j2EGjSpwPjgRwpG5g6xGkz36Vl3KnMOEYenmW0bk4xaK5sw/nn7d6eHtFcuoN4kcM4NoqeJuNoeuhAMa7mOVJBi7Fuccp0sgtNzwTic9hh9y4QD2IDfrWzgHvTI5H+Ynils/nGOn4tCiEKIQohCiEKIQohCiETf9oeLKrYTkzMx75AIH1b8KzfaLGyr3p/ccwi3JMW+H8XWEPIgHpp84rJYbiO5Y98O41bdU1gsNuYMTB/KrqGMFLwsIlUwzXJEpcd45bC5NyxI0IMe9QrYj35GlgJZQoFTmM68CYjPZcj4c+nzCn/AL/OtX2eTkI6/iU4oeIeUZq0IrCiEKITN/33YmM494MfWKW/y6N7Xlvualr2mhbcEAggg7EUwDfUSqdV2EWPHfCzesB0EtaJaBzQiHH0g/KksbSLpcbiM4Wplex4xF4c4KySCdPZuhHLXXT37VimaJvLpxTDn9qR/p7VGwhM7GP6ZkZQN+p23PIduv1kIR98IWBhsIGunIbjF/VpvECOsAaVs4a1Gldza+v6mdiCalSy62m3huKWrhhXE8hsT7TV6Yim5splTUmXUiXavlcKIQohCiEKIQohKuKx9u38bgHpz+lVVKyU/iMkqM2wil49triLC3bTBvJaWjkrCCSOUEKZ7GkcWVqoHQ3t+exG8LdHytxilgSJGbmZXpO5B78+8npWWY8ZdS6VCjkARqAZ5a6a1G15GVsddI6k6TMnQ7AdS2v59JkLCd3M9G8J8ONjDqriHPqcdCeXyED5VvYWkadOx3378pl13DvcTapmUz4TRCUr3FLKmGuKCNxvHvG1UtiKamxYSYpO2oEhtNZa2NUyxvI6TWOpw5pakX+t5cwqh+MwvD/E1TEeSjBkcmBMw3xae4n8KswFUhsh2P3l2Ip3XNxjgK2ohCiETfEPgzPmfCkW3OuUj05uTL909tj2rOrYIMcyfKN0sVbR4m4bD31Lo2GDsXCC5nYOr6wDrBHRdBvrFZjLc5OPLvSPZhbN2fOOHAfBYUq2JIbJ8NvcT95z9o84iPetKjgrHNU+USq4q4skjt8US7imN1gArlBJ2CmI+Z1+dIYmqXqEnnb0/mXJTK0/DvvN7ja2TaMlR90yBqNoqeI/xwoNM69JRR95msb9ZJ4Z4l59kNMkHLPXYg/QitTCVTUp67jSVV0yPYTXpqUwohCiEKISlxfGeTZuXInKpIHU8vxiqqz5ELCSRczART8N4m3cfNcdWYjNLEanr/O1efzBnHvDod5o1FITwTU8SXbdtRcBUONBqPUvNT1B/Wrqz06bg0rcb2lNAM1w20weL+DXC+Zg2OUgMEPxLzGWdCOximauCPx09RykqeJHwvvFvBWr14BEsfvHLBbpusSYjl8MayRAiKSVM5Crr39LRpiqi57/ADHzw74SWyVuXiHdfhUfCh6/xN30HQVqYfBhPE+piFbEl9F2jVNPxWfZohFfxnxc2hbtKcpuSWIMEKIEDuxMT2NZ+OrFAEXcxrDUgxzHhIvC3kmdUkbDTQfpWXR93ntU0EuxGewtE/8AbwMy7ZAS6GFZY3EEyTrsJ5VDJxtGgTzmp4Vw03xfeQqCV9JMswMRH2QOffSmcMUV8zm1u7yiuSVyrxnoti8rqGUgg6gjY1uKwYXG0zSCDYxf4xxVf2gWGfy1ABYzBOaYE8hp+PaszG12DhAbDj30jVGldC1rnhOcVxFMNdthbuZXIVkLZokwCJ1H61XTxAp1QEbMvne3rO+6NRCSLGVboy37t2PSmKtyY1jIFP8AmFRqeDFGodgRf1Bkgb0gnEg/cRpsX1cSpnWPYjkehrYR1cXU3iTKQbGed+JuFHDXnusCbLksGjRGY6zHeffTmNcbF0CjEjYzSoVQ6gcRMu/jwwGshgcsEHQHWANjJiDH4UnlAMY14xq8P2LdrCZxeCvJc5X9IY7LEwdABTK1FRMyvZuX8RRwzVMpXTvjGTgnFFxFsOpEx6gDsf8ATQ1sUK61VuN+MTq0yjWM0RV8rhRCcXHAEkgAczXCQBcw30iUccmP822bwRWVhbEx2Ukc9gYrEfE+9qWZrL395oCkaSggXMVLB8psjgLcBjcHXaAdBzkGdQe1Klb6DURq/ES/g8E+Nfy1mAYuNEhBz7TvHUxyBNWYegahsvrIVKvuxcz1AQo5AAfQCvQaKOgmRuYn+FwAcO7AL5ovsJ3OZrZA+lYuB0q520zA2+mkfxGqkcrfYy74n475VxbIcISuZm5xsAPoST7U3jcQyHKkqw1EOMxkt/Fph7Yui9mAiQz5gw5xJ0PtSqYj3aq4fMTuN/P5SXu2ckFbekYJrbicRv8AaHhFuFHUy1sMroBLBDBzRH2Yk+88qyvaGW41F49hCQCCNDFnD3x/Rxm5mNORLSdIO/zrNtfeO3IjPi8Th7l5LpIItpLNey8nQ6FtyAWJHtTIqZ6isb2Fr3/HP+4qFZFI015eUMVxa5hLlxpV7d1yUfdTzAzAxIGmU7wIqdY1aVRmU6Nx3nEVKigEbd8pt+ELd4Wma8IL3CyqRBCkDlykyYp3A02Sn4uekXxLKX0i34nuh7txycl20ciqw9LpuBI1Dcw0HePZDFPmqsG9I1QWyC2xlPAW1cj153VhtIyty0OvLQmlttZabmbdvwveYXJxTKLhUwAdIJI+1BmYYmc3OrUpVagzLp53185Qa9MEabeQ/Et4fhd2wjZcQS2klgNY29q4tapTvl0kcyVCAVlng3EvMa4jj0KqklmDKCZBXNzBida0MJiC+YPtpv8AaVVqWWxG/SZPCOEYe7avWgEQ3IYFcuYatlkDWQQdDVWHpo6uhO508uH9SypUZWDDhMPiXD8RZLq6jKgBLrJXIR8RA9Q13ERHOlatBqbEHgL/AD/qMpVVhccZY4Vxoo1ry/gRMgA9RuFmXcjQkkk6bV2nWdHB9Nv5kXogqQfOekivQTLgaIRO8d8SuIbdtJAI8wmJnKYI/u+k/MVl+0HOicI5hEBu0U8KrMx8hQ4LalPsMx0GpAAJkQSCOmmucFYj5D57R0kDeMlzw4qWov8Alvdu3LYgxlUA5iBm35yYE6U5Uw3uqRFxmO3C3fGKiuXe42E07vGbWFsWbdvICUBA0AUQJJj+e9MPiVpUwE3I7vKhRao5J2mTjGxF9Qi4krm/hBBB5aRArPfEVGHiOnfKMrTRTe0uYbwzfyIr4ksEBEEZiZkzmJBnWPYV33FUrm0ty108vOVnEUwTYfaZXiGwzOrO6tdUFQDAzAGde2u/eq3qtU1aXUwFHh2mfwyHuqL+a2gysRlknmF0JAHfWYOgnQTIG8W3SSctl8O/nPR+EYzzrSvyJMHbMASAfnE1uYaoalMM0zKq5WIiHwvjV7CM63guf7QIIMkmGBnUMZrFVqlFzz436zRamlVRbbpKAU3nMqozauFAAgyQmm5Mknt/aqsmwuZMDgI6cCwtl7C3LiIxCmSVBjmRrypigtMhmfYRSs7h8qmYLcYDuxsW0t2bWUs4Ebn4iBAKgxPQMD7VDMTmAtaxsOkvCWFnNydI48K4ibsqy5XWMw5TzieUyO8VsYfEirodD9/6OhiFSll1G0V/GWLtXLoTIJtSblwjULElR1HX5d6Rx9VWbIBqO7RvCowGY8ZgcEU2rqFxGZMw1k5WOx56FCPaKTqAhb8x384x8WgnqYYRPKJrTp1FVL9JlEG9p51xbiv7VeFmWW0W9ZETGgG8gCSok9e2uWliczcZphci2G8+8EIe1LQHsEC5pobZ+17Aer2zVA6E9fxOudfPsRk4xZwuEtqwsWyxORFVBmafsrpO8fWnMRRRQqruT8+v1itJ6lQm5NhMrgnFTka/cuFIEQoDCdBkk+o6FGGus9qhSxDKSQdbC3G4/iWVKY0UDvu8k4RirCOtx7WVskSFJKZCVltxnIkGDPoPIVZh6yUm8S7aaa7fxOVUZhYHfXzjuDW2DM+BrsIs+LMfYjybiM7aMMoPo13kagmCNOvSs7HVaeX3ZFz9o1hke+YGwi3d4o5tqltfKOfMqKqkeoQhB57rliN+1Is7/CBa5uPxGgi3zHyMn4TdsMznFW0NywGkGGOcGGynnJ076VCmF95Z9Rrfrb73g+bKMml5i37ObNoF+FmKCBaBIFsL3nb2GmtVjW7AS3awk/BuItbcJc3QwY7ET8jIPzrjC40gReeo23BAI2Imtuk6lAZkMCCRPLfELhsRccD0Z4ZhzgSFPyDNHbvWKuq3Hd5qoLKF42mlau2v3CXkzwzAaAEJvqZErrsZ+GrErDQOAQOmvl1kWRrkpp3947LxG0LAvAxbyyNI06R+EVuCsgp5+EzcjZ8vGIfH+LnFXFIQZU0tg7lm11PIenMY5CsevXNZr7ATQpUhTFpbwWEFtJJnmSdyTuT79OVIO2Y2jK6C8lweKVcFiU2KqSOXpbT8DII5adacp/639IqwPvVM+YQJbs5UZWIw95mI5PcVHCMOR3gcwtWaLbW+h+o2P4gbltRxH0PCS4LENaa2qq49P7qRma4ggMjQdLls5YMkEEa7wCp7shl6259Rwv8AmRKhgb+vTr5H6TN8R4Y22IbKty+QYBzZFkSW03JjtoY2pesrBjfTjvxPPr8pdRYMLD9T74nwyriJWYt+XaAj7GQsCT7iPnV1bKSSOnysZGgxKi/X7x0vXcuGLdLf6VK//WPlFQL1rdYi8DwlsWHuXAzPdJVUTV2Vdwo6Ek5mOg0561XZQhJ9PTkPPc+gjdRjnAHffKXFUYby77fEpZcSMhg27jGGHVVOgPQ0MqqotqRv1H6tcfKRuXuOe3mJp46yUuYUkG5atZyjKM2bQeWIGpYCR3gH2vJCVFY6gA2PP+f1fyqU5lYDQm3pzmYcKqKXdSLb3XS4E1NtrTtctXABuFAYMByy9KrakCCTzI04cb+nL9y0Ob2HAC32I9ZedWNxnMG3cc3LZSXAGRQWhT+8ttmYECGWTvm0uAzVCx33Fug36j66yvZbDyPD06H6TUwHF8gC3IgKCrBgQU6zoGH8Q30kAmCwuJWkoVtraSh6WYkiSr4gVkkJczED0sCInaYntsDuImujHKw0Bv3ygcOQdTpMS9hfNZna2pzEZmLAQBIYhpIkDQwYQTqzUs9ME5iL39L8+fry5knS8PlFge+9uJ6CccHy/tNiZZFski63pDm2AoZR9lQCxE75iahSGWsp30/e3es7V/1tw12lL/d6pZGJuwii2gCRref1EQDqGOYCNdulUGmTSUjSwAHXyHSWh/8AkK76n0l/gPDkjELiCCZHmqORKdeQGZ49j0pigiDMH4fgfi5lVWoxsV4/uK3E5W6jENmhkZvs3DaJUOvcgkMu4IG8ilSoUW5fuMKcwM9QwVz9wp/4YP4U5TNsMfKZ9Qf8xHWI+YLw64GWCT5wc7EhtNtZ9MQYB5E6xWhC4fJbr+uzbp0bYFq2YHpJOC4TzlazmCX7Oiq28SCp7gFVmN/pVFKlnYg8R5fLy3kqtTKAeEscXxDG0VK5Q1xvQT/Scwu0pu5YxoQI1mmKjhk6X+vevTzlaLZtDw+nekp8CwWc+YdRHpJ6HUt7uYPsF70hVbKLCMSLxLjZIspu3xRyXb6nYVykv/0ZImMPifgWZXa16S4YHTbMNfkdCRTmIp+7fTYxOhVvYHhKPB0F1tLANy2FSXMhViNTvl0JAG5+6BXF8Z+HbroOdzppx/qSc5BvofrLi4iHZMGiXLx0uXsoFu2OQ06awo71NAXbLSGvPYDy/Z34CRI0BqaDgOJ85nrwMm7cTzM9wn1sdGcQCd501iV5dKqqUij+7Gv5+8sFUZQ2wlbxFZvwjt5LWrjgPcQnMWXMqzrEQToNjNTcMqC/HltpzP24QplL2F9OfWNnFHH7G5nTyp/Cugj/ABvl94un+/1MTuE2LJwredhxcRlliELFhJXKZ+EqdQRoddiJriqqoWttqTr5b8DyNttOsadmz2Bt39eomrxq1cu4VzclBh4OQtnLMMp9R0EASANd56VMJUaiwc/B68P50lSFVqC2ub0kQBwbG0qm/hbls3GtRLW0mCV+8Ndv5MEOmgupAJH58+M6Rn1JswNgZaxltTh2ay2eyxd8y/ZzoVggDkTM+8953VEZhquvmNALEenkZFSc4DaHT6GQYUXrRe4kAG47PYOglQGbJHwvq3UNHeajT94nncg+YF79/WSbI1h0Gsn4sYsM1m4oa6M4iMjTPpYAyJB1bYmSYmuuWtn/APXK3yI343nE+KxG3d5zw3hDi2LYt4dMq5WVfUEkA6GQdjOwiagtOoxPhv1P36fWDVU/9GdY7Dl1GdlCh2AVfhi0Dq0gSJAATZZ5nWrqoLICx3JHyB18uQ4XvOKbE2HD79+sq2kTD2bT4oEstvLasj4nga5p5bb6delUqAFDVPQcT58h95MnMxVPU/rrJDbuHGYO5iGVmuh2VF+C2AFyhZ3Ourc9OlXVA4dGY6n6cgJAFfdOq8Pr5ye9w0s13EKVYrdcBSkjJorzBk/CGjll0k13/HNRDUB4nh1sftOCqFsh5DjF7xM1thZdbWS5nAaNQEIgerZgSJUj7rCl2tlFh3+b20+sYp5tQTcd9n0j3gn/APCKR/VfpVyn/rHyMTb/AH+sVLVi/wDsQW1btlbloMwZiGYHckCSwAy6afF8qgDUWmQBYWuevf0jPgNS5Ot5Px/hqC1bvh7gugKtvQIzMABIG40md9AOlSrUhkDEnlY29P3vfYiQpOc2WwkvDuHPimz3yG9OUtAAI+6B+e+9UrnrPbjznXZaS6TT4+1vC2C3IcuZPQVDFYX3bKAb3nKFRqjaxY8J2A7371wy9u3n7ZmDx8lAgdzVlMhQ3RT+pZWJ8I5mO/C+IpfQEEGRVtCsGGSpFKtIoZl8d4JMvbkGCCASJB3GnI9Kqq0jSP8A/Pe8tpVr6HeXPCtxfJCKApQkFRy6fWtTAsDStxG8oxIOe5mX4uwwF1H2LqQGXR1dPUrKfmQQdx7are0AqsCeIOvUWt95dhj4SOR9NZj8bxF9rYLm2FZLdxgoMM59SkTsxAaeXpFL18wNidxfz8+suphdx1HfSMeMvf8AgpH3UE9NqpB/4SOo/MgFtX+cz/D+vDGC/ZUke8A02l2wlQef4Mi+ldZY4rdDWMb0YqF92CkfnVzkZKx5kfYSKKcyDz+844Dic+JtsYhbTWgRtmlWA94U/SlvZ5tVseUsxK+A253mVaS7ZtrirBOd3Je39lxk8zbrOYadaqUEUhWG5JH3k2KsxpnYCb/D8Ol1GvZZUjMtpdgY1IHNjP8AM0IjOGsNuA070lNRijBb+sWePS13PgWtscyh7ZXKUdgRBPKRqQRICk9q4xpMbqCO9ufZl6ZlFn/ua9vA3mQBwy6g+WsBAYEkRvr16SAKqZiRlI08vrDMgNwe/lJsVhr1q0rkIwtfAr7AtpmMbkGDr3pi9QoCw8I2v+uMqBQsQNzymWmBzi5cYs1w2PNLtqc6rnEdACyabad6mlHO9m/839TJl8osOdvSWOJ4oC7hWH9Etw69GZQv+U/Sqqr5qNO29vz/ABOourg8Zs8JuZsJeOxJut/ikj8CDT+EP/WPS/7i1YWqj0i34m9doTy/Zj8yLh/WlKg8PkqfmM0vi9W/EYsDe/8ALw3/AAT+VQB/67d8ZUR/2B5zAw+IxGFw1oxIYAWpMMjQG0AX4CNIJ5A9qmRUpqGO19OY/g8tpZ4HYj58jLPBuFvfIa4xbKAuY8l+6v6nnVKq9UhRw+gg7rTFwN40Y3F28NazNAUDQde1PuyYZLAan6xREas8814rxC5i7mZgYkBFnmZjU6DYx3B6GsyxJLMdTue9vKaQCquVdvvGhfD72y5TRbvxBeh5fjyqbggZiN5QKqnQnaKPDeIPg7hjVJ1AM5e46rUSM0vIzCxnpnCeKJfWQRtTVCvfwVJn1aJTXhK3E+GsrebYOVx+PY9R2rj03oNnTb7efSTSoHGR5lcQ4i2Ij90Qbe5zj0lpUmDvrlA9zNGJqmutwPh6/iTp08htfeY/G3byLWZMpyWMsGRlXP8APZ496jiM3hzcj68jLKQFyRzPf0mpibo/3ewXfKPxkfpSatrl6yRB97foYeGLrfshRbbXMzagGPRoOfMww+RrRoMxosii9z5cB9+EprAe8BJtOcd5ltVFy1kBZWY580+XbzgaCIBBEzy2qvFLUpoQ3HL9BJUmVmuDz+pn21hBYayF0LWbbnvcDBXPuRcqysopVqRHl+PzIq2dGB5n9/idXbwXAo33WP4W2FQ2wS+f5nQP+cjveRcJx74R7iuh8nzDznJmJIAP+sTVYdqTsbaX1HnqO+MkyLUUc7f3J045abFXGdCxAFu0RqTpmyAHYsST/dE7Cu1KwqNmYG1tv3I+5ZUCg25y9j+Krg0e9fZRccZjbzelQBvMTtuY1jarg7J4jq54WsAOHX66yoJ7w2HwjjxPfLhM7ieNvXlCOMsxcYD7NsRlDCZGYwNdd9KXqGo5LMdAL9Jeiop8PlPvB7xKXsykFcO2h6ZLQH+WfnTeGJzvf/yPzK6oAtbn+TKvBsIuIu5bglWJUg/dtoAR/jeflS2CQPVCnYCW1mKIbc5Z8P4lzh2XKzl0th8p1H/qI5+iR7kVLCOwSogF9Rt1Bv8Ab5yNcAupvz/FvvM/xMLgskNZdJe0QxIIhV0XSdRqDrvUq6ugIYctfIf3O0irG4PP7zUbEqvD8s6uhRRzLHYD86SBJBTr+oEH3wM54ZgLmIKlzpbUII2UAAQO5jU0zd67gDl8pxmWkD1jLi8Tbw1rM0Kqj+QO9OsyYVMo3P1iihqrTz93u8Tv/dtLrB2VfvNtpoemaDsATSVOm9Z9d+PQd/OPkrRSw/udYq0v7NaUSIV73QlyVS3+GYe2gozA0k//AEf1AAio3oP3NLBeIbluyLhym3bAD5vs6wCY1Ucp2kVGg1RLlNuX8fkSNSlTY67mS8J4bbvXLlt1gGyuWNCpF28CV+o9+dX4OktRqimV1ahUKR3oIrYS9dwbKw+Fhmga6SRK9tDK8qUsG04xrRp6LwPjaX1EETHXf2pmhiLeB4jWo5dRtOeMcHz+u3o46c6K1Ap4k2+38QpVv/loocbc+VatkQ1tcmo3hgRHyqqrUDqnQEfaNU1szHnPto5/3K7mFMnbUxOvc0uRbxSy9hrNzwfhbqjRxFt3tup2jcR6QZnWSdietans9WPiU6cRE8UV2I6yx42PoX+xeP0tEfrXfavwKOsjhNz6fec+KVhrMcrN4D5C2w/y1H2l4TTI72ncNrmHl+ZhYxWNlwGAti+wHPdG1PYaER3pVyfcnXwhjGFtnB42jPhuGX1uEl0a2SBBUQVIUPIiZlZGpGtaYw7rVLA6Hv8AETNVCm2vdpBxfwhauQbQW2wM6glSIIPpkfyK5WwKt8GhnaeJZT4tZXx3hEzbe25d1aW81jDaQCYGynXL2FVVPZ/hsh16yxMVuG26S5c4NdtgCyykn1u76l7o+EtIMKNTpJEVY2FdQFp25m+tz+pWKysbv9OAmFi7NxHvKrAlbBR9IBlbKwAT7nfTTelWDU6j5TsuvytGAQyqSNz+Zf8ABol57Xj/AIrq/wDRXfZv+xvISGL+Ed8P5k/hLR3H/uD/AA3rkfnU8B/vq98TI4n4V74CVv8AaDfnyLIgksXI5wug+RLH6VL2i2ioPOGDXdpX4JwdrpBbZRE9B0X9TWfTplzlWX1aoUXMacZirWFtFmIVFH8xWizphUyrqT9f4iSq9ZoiZb/FL0kZba/Cp1Cg/abqTyXn2FJ0qT1n314nlHSVoLbsxvxfB2TDGzhgBmIDltyDox6ExAjQRppWnUoFaWSl36xNagL5nmFxzh14OhuG2UvXbSEBSGGVrj9xBBBOuhHOaQxVJqVIFrcvzpy7EZo1FJNuGv0nOPw3lpYvpo19irpur58zTrtIGo56dKjWoinRR9tLfTu86j5nZOAlvhTG3jgCIzh1IJ2Jy3lHy9Yq/DXTEsDx/uV1bNRB5f1OODYVHv3rVwSpV1yn+G5IjoROlcw1NTWdGGmv3kqrEU1YdPtMbjHBLuAfzLRLWieWhB78g34N2NU4jDGnvqOf7llKsKmnGM3h3xIl4AMRPI9frse1Qo12pHK20qrUOKzQ4twpbwnZuRq2rQDDPT+UqpViuh2ifisAtlXLg+b5gYPG6QFZNOX2/fXlVKshpFTvuP1G7ksGG03vDd3Libg/rrSXP7y+lvrI+lX+y2sWXvSVYseEHlpO/HFubSmY1dJ7OjD8wKY9premD1/ErwZ8REyvEmPW6ljIxLeU+bL9ksqCDHPfTsaoxtRagQA37Esw6FS15TPGAPUttFC3UCoZ+AW2UtliftBYnvtVF1NLhuDb0t9ZbkN7dDr6iMPBvEqZMt2QVgAqGIZeR2kRsZp+hjVCgVN/vFquHN7rN3B463dnI4aN4OonaRuKdSqji6m8WZGXcSzNWSMqcVxZtW2cIXy/ZXc/QHTrodKrq1MilgLySLmYC9oqxefzIsByqlmZDpcZrltionQkKvIxpGlZdJHcObbjfXW+v020jhKLbXj8t4eDL584qQZZCdjCnOxIIOomefSj2ebVGFt/padxQ8AkXhfiS2rb3nk5goRRuWcvcYD6rNRwlUU89RuNvzO16ZYhR3wljB4S5irpuXIHIxso5Kv4696pLVMRU6/adJWives3eJcQs4S1mYhVA0HWm3qJhlyJqx7uYsiNWa5iFfOIx93MVOk+XbiVU5SwL67mFHbMPYp0kNR7E3J3PfyjpK0l0m/wDipsxbaw1vSXDSHLQJbXRzyOUmcojpTFCuaDZHXvnbj6SirSDjMGvHMGtmIxX8c38osxurO4/uof+qsv2o1kA8/pHMGLkyn4mYr+x2V3RC/95VW0n1Ln6VzHfAlOdw+pZzJPEzeXirdzobbHsMxtsf8ACfwrmKIp4hW76/SFEZqJWdYU5OIN0LuvzZQ4/KhCFxhHP9QYXw4jY1sMCCAQRBB2IrVsCLGJbRC8R+FmsFr2F+Hdk10/1Hfcdxtk4nB5PEm32/iaFHEZvC28s+G/E4YBXPaTuOx/150ilRqZ02kqtANqN4zYmwl1dde9WVClTxDQxVWambRTuk4bEKLbDOqkBTJUK++kzpExPTrUaVU02zjeNkCquu0tDCX7wz3nAJ+FcubJ3+IAk9ojqYklWuzm7GcGRNAJdHAf3Zlzmg6gAa9Y1H50Ck5TPwkPfi9rROt4gi6czIUAEAD1Mf4uSgHXTeREa1XflGcpteW+GYhGZvU/3YZywka5hOxPTagzhW01bXDbmYPZPqGxX8QR07VKnUZWuu8g+W1m2mj/AP0rIuV7RN0GCFMLpBkzJX219zWkPaAC6rr36xX/ABrm4Okqt4ixB2S2vbU/jIqo4+pyEs/xkHEzpPFF0H12kYdmKn8QQfqKmvtBr+IThwqnYzL4dxMW2vtlabisEGm5ZiJgkaBhrS9GsKZdue3zMsqU8wUcv4nzgPCCxC7kAAnoAIgUsASQo3llRwBcxp4pxG1g7QJ9lUbsegHOn3cYZciase7/AKiaI1ZrnaIGOe9eK3740a5kQA+lDDMY+83pjNsDSWRgpffrzjy5Qcgj14SQC3cUaAXTA91U/rWn7Ma9E+cSxg8fpN3LWhFZ9rsIm+Nznu2rY3CNP99kUfkayPaIzOqd6kR7CaKx74wxH73iR5hDbT2yBrp/Fl+lTq+PFKvL+5xPDQJ5yp4l4nZbD4m5dDBmsuqyR8I+EDnJY9N57StWqLWbNrfS3KWUqbqQF2nF7iYJuyreY62rgaIC3AqHSRyJ1gHvFQrt/wAma+th6Wse+ckq+EctY58Ix4v2lcCCfiHRuY/0PSK26NUVFzCZ9RCjWl01bITzjxnwwW8RmsAKfLzsOXxGdBy59txzrExqKj6cZo4ZyyayXw/xw5Y100IO4PQ0kVsZa6A7zZwdou2ZudRJ4SLWUXmxdIUVw6RVQWMnw18MNK0MHiFtlMrqIVMSvE/hW4r+bhCJOnlNoP7pOkfwmOx5VyvSRCAvHYfqM0sRceL5xGfFX0vXTctqrKQLiqfh2AmJEnlrzqoouwja6jSM3h7xaierzBHNXkH5cvpUAHpuGG8remHFptXMO+KxCXnhAEOVPtFddT0GvPeo1azO1zx77MgqrTQgdmXLvD42qoNJBgZWfCmp5p2wkQwzchXc0LTq/ibuG8spAzEyWEr9kKDHKST8qFcq4IOsCiuCDMzDhsXi1N6SC5tyJUKACxVJ15anfWr6KCpVCnjvz75SDkU6fhm547tKtrDKoAAvgAAQAPLubU/jwBSAHP8ABlGEN3JPL8ianhj+mn+sH+RKh7K/1Hz/AAJzF/EPL8mblakUkWJvBFLMQFUSSeQqLMFBJ2nQCTYRHw+Ps3Xa7cJW5cv2kQH7IDAoumxO5nnNYZYVawc3vmFh0vx70mhlZFyjaxvI/D/ErLG7fLEucRcZYEj0llymNjlga9RvQKgFY1Sddx1vOujZAgGltYz4Pw1h7bZ8md5nPc9RntOg+QrTp4OknC/nFHxFRtLzu/wUFrjK2XzYzekEzESpOxIjrtXKmDWoxa+/l9OU4tcqAOUucNwCWEyWxAmTJkk9STuaYpUlprlWQdy5uZbqyQil4pY28RbuRM2mWPZhP+asb2mt2Xy+39x7CHwkd96RK4Qct0jsy+4Vly/ST9aSaOcJ6JwUSs1Wou0VrmXsbhi6kCAeU9abqYXMBaL06mRrxRv4u5YfK4ZW5Tz9iN/lSr0Mps3flHw61BzlbEeOfUbaKWuD0gyPT95jOmnU6DWpoKi+Mnhx4eXWRFBDpOOL8Ls3LdmxB0dbjgfa0Yw7ESWbNmM6gRsWEiHLr0tDMxN+Hf6+flL3DfCttCGtyGHU/r+h/CqqhZ9JL34TcRiw2BKtmJ1j+ZNC0CupMWqVwwygaSS5hyaLTgqATlcIaLGdNUSzawYpqlhS2rSlqxM+4/CI9tkcSrAgjsaYrUESncCRRyGuIk+FnY4pbbalHZierBXRjHfKD8zUMEL1r9I5iP8AXNTx+0nCp1uM/wAlQg/5hTXtE+EL59/WU4Mak996TS8KNmS68QHuSB7Kq/pXfZq5aR85HFHxAdJvVoxWVeJYJb1trbzDCNDBHQioVKYqKVMkjlDcTFwvhjIFUsrBWDB8uV4BBy6GIMCTp7c6Qp4Aq1yb6321/UYfE3G36nWO8I2HdrlubNxjLMkQx6sp0PPXQ96trYJKmo0M5TxTpodRGKnYtCiEKIQohFvxra/d23+6xHyIP6gVne0VugPIxrCHxETz11K3S3LORPdlBj8qyyNI/wBI5+HOJDY1QSVN5XVTOukbEaRWrQqZ1vM4i0+XrCuMrqGHQiR+NM5QRY7TgJGoiV4wwFu2LdrDWrdtrrgOyqBCgFthEzH0Heaz8QtJGyga2vudOXz+0ewzVCMzHSWeD8Oyx176mCZOvMk6k8z7ABQnS0sY2uTGezZgUzh6AfVtoi7kmVcLxNSxtv6bimCOvQjsd/nUvee7Jp1eHGTakbZk2miBTS0l3tKLzrLV4picvCgkKLmEzuKY0Kp6xWTisT7zwrtGaFK5uYm+D2zY0t1Nz/5UzgdKo8jL8V8Eu+NbmbF21/q7LH53GUD8ENWe0D4gJXhR4CYy+GLWXDW/4gW+pJpzBraisXrm9QzVpqUwohCiEKIQohCiEKIQohMnxPbnDP2hvoRSuMW9FpdhzaoImcF4aL737Lf0llHU9Gts6fkwB7VnYWmKgZO7j+zHKz5LNKdhyjlG0uISp1mSN9ufPvuOYCj0yLgy5WuLiN3BOMSMr1XSqGi2m0prUc/iWbqYhTsRT6Y2mxttE2psN4l8L4gmKxVxzrBK2z/Dzj+1Ansq0nUYli3M/Th9JoMuRABwEbMPZriLmNoo7zvH45LKFnIAHUwP/wArQqV1oLYanlK6dJqhsIoXbFzE4nzbJYMoCuG0URJHcPrqvIETrpSZzPvqT38vt9nbrSW3Dvvr5R0wrnKMwhuYrQwzEDI247Ez3AvcbT7iMSqCWIFSrYunS0O/KdSmz7CL3EvEQ2T61l1q1StvoI5Tw4XVpk8TxpFuTv078h9aoRbtGtAJH4KtZcRa/s3PwFvX/mn51p4H/d6RXE/6/lIPEd7Ni8SRuuRP8Klvzc/Sq8e//IegksOtqYnouEtZEVfuqB9BFbiLlUCZpNzeTVKchRCFEIUQhRCFEIUQhRCYfi6/lwzKNTcIQDuTr+ANJ46oFom/HSX4ZSagtF7hf7vGYWdM6X0Pz8t1/FblZvs+qpqWHe8bxC/8Z9O/tK2KwH7TexAT41uOR8oMadxy23FQxTH35sLydM5aYJmdYvuMubMpacpI0Yg6jbRh+O+kwKSug6yzj5TQtcVZEdidVVj8wCaqNMEwvfQzD4P+6Vcu6gfUAA/lVramdM9As8btrY81jEDWetRWoU0XeKNQJfpFjDXLuOvC4ZCA+gfr77e3vEcy23jOlJbCPmAwa2kCqAB2EVp4ankW53Pdpm1HLm8r8Y4gtpZJ9XKqMZVViFX4hxHDn8+UsoUyxudojcQ4gWOa40AnSTH060oq2jwHASzheFX2gi0wG8tCj/mM/hV/uXK5iLDvvaVmqgNr69Jl4+6WYLuZjTWT29h+YqkWAlsZvD1nJibQI1KXv/rf96e9mkFjFsUPB8vzMCwpxDYp11Zr9yO6j0r9QPxpPEvmdieP8/xGEGVF8p6ZgsQLltXXZ1DD5ia9GjB1DDjMllKkgyepyMKIQohCiEKIQohCiEqcRxyWEL3GhR9SegHM1XUqLTGZpJELmwir/vsteW8yLlCtkUt8C6S0iQWYlF2jXfQzjVMSajhyNthf8x4UQEyg9/qU+K8WN7HYBVVlcXC7IYlFyssmOuYnlotSRy+IzjoB+YBMlJhPuE4o9jEOqpnFy84BPpAOcgiYMkAgxpI59KnJWuzDgT6yZQPTF+X4nHDeJWw7JeVTYvhXKxKoTpInlsDtHpI51Zh6iLdXHhP0nKqEi6nUfWaXE/CJ1NlsynQo51g6el/0afcVfV9nnemfQ/uV08UNn79IrJhHsubd1SrESubny5SDIAPyNIVEZDZhYxlWDC6mZy3P2m/lLEWrZ1/jbmPYfrR8K9TJDmJ6ZwLDgLpHyqFIZ3tFcQ1tJPxjiq2V6sdhTOIrkHIm/E8ukqo0c+p2nnnEeKZ72RnVXMlmecttQJLEc4HLSTFLIlhcR8DSdeCuCXLjnFXDIVvTmEExMGAYEdOumsTUqrWWw4SDuB4ecYfEfHyw8tNBzPWN9uQ5/TnQaj1AA23KQpUQmvGY/ht8t0XWWQCFhiVI0LydDJ5kQOXSpIQrXOtpKoLrlm/g+M28Ri7TWwQbaXgylYY6JzGhE6aU3QfNXLgW0PZ6yh6RSlYniPzMLwHxhbWGV8jOIynKJYXFmQZjcQRrrI60sjClVvbvpLa6F9Lxl4dxxUZgwy2mYlTmkLO86D0n4p5Zqcw2KVCVOg4cbfxKKlEsLjU/f+Yzq01qXic6rsIUQhRCFEIUQhRCKXiDC+djbdtyMotykiRmk5iB1gLry+dZOODNVVflHaBC0y0y8dgn8w2cNDvpncLAtxMbGJ1MbRrvSS0maoVXxW5S8VBlzNpN/wAN+GEwsuTnusNWPLsP9a18NhRS1Op+3l+YnWrmp5TC45w028YZMW8QwdSdlu6KY6NoCD796z8dTKVM3Axmg4anbiJ843wYq6WrUNcuBpgZQo5lhMZT3+7zqlqDip7sWJtJJWDKXOg+ce8PayqqzOUAT1gRNegVbACZpNzeR4zB27gAuKGA6jb26Vx6auLMLzqsVNxPLb2DSziLyFQgDkKoGglmMfMFD3+VefrAq5B5/Th9Jqo2ZQRNDC8XfD+m2SS2gX4tewFVC4PhuDBkDDxTTw/hvEYgF79zys3IDM8dzML8h9Kepez2IuTb0vF3xSLoovElOBqMVdUZsi3CssZZ8vcARJlttz2qms4BIHDSMoSQCeMZb+KaFs2RqfSqrpMctNgOZpVKZY8zOkgazTx3hQrhXI/eXzlJ05KZKqPr71qtgstI8W7271ia4kGoOAlPgPC/Pt50YAr96SZII35aTy0kdKQpoXBy20F5fVcIQDxml4LwJLvfIhAvlWR/DmLM394xr2rQ9n0yb1DtwlGKf/4+cp8d8JNautiMIPi1uWhzOuq/U6d+c6cxODPxU/ly/vl8p2hiRbK8g4PhhiZVSoIHwsTI5HSNNYEdqQpI1Rsqy+o3uxcxl8JqyJctMZFq4UXsMqtHsJMVq4BiUKngbd+USxFiQw4ib1PxeFEIUQhRCFEIUQkOIwqXBDqrD+IA/nUHpq4swv5ySsV2M6s2FQBVUKByAAH4V0KALAThJJuZ3FSnJHesK4KsAwO4IkVFlDCzC4nQSDcTjC4G3bny0VZ3gb+9Rp0kpiyADynWdm1Y3lirJGBohM3inBLN8gupzDTMpKmOhI3HvVFXDpU1aWU6rJtOuGcGs2J8tACd2OrH5nWu0qCU/hE49Rn3MvEVdIRc4v4Z8y41y04Qv8QIJk6CQQZ2jT8qzsRgTUbOptzjVLE5RYiXOBcBTDy057hEFyI06KOQ+dXYfCrS13PP9SurWNTThNiKatKZRu8IssxYoJb4oJGb+0AdfnVL4ak5uyywVXAteXUQAQBAGwHKrgLSufSK7CU8Vwy27ZisN95SVb6rrVFTD03NyNflJrUZRYGT4bDrbGVRA3+Z3J6mrEpqgsosJFmLG5k1TnIUQhRCFEIUQhRCFEIUQhRCFEIUQhRCFEIUQhRCFEIRRCFEIUQhRCFEIUQhRCFEIUQhRCFEJ//Z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514350" y="-639763"/>
            <a:ext cx="22860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2" descr="data:image/jpeg;base64,/9j/4AAQSkZJRgABAQAAAQABAAD/2wCEAAkGBxMSEhUUEhQVFhUWFx0YGBcXFx0aHBkYHSAbGhwdHCEZHCggIB8lIB4YIjEiJSkrLi4vGB8zODQsNygtLiwBCgoKDg0OGxAQGywkICYsLi8vNCwsLCwwLDQwLC8vLCwsLCwsLCwsLCwsLCwsLC8vLCwsLCwsLCwsLCwsLCwsLP/AABEIAMAAwAMBEQACEQEDEQH/xAAbAAACAwEBAQAAAAAAAAAAAAAABgMEBQIHAf/EAEUQAAIBAgQEBAMFBAcGBwEAAAECEQADBBIhMQVBUWEGEyJxMoGRQlKhscEUI2LwQ1NygpKy0QcVY6LS4SQlM3PCxPEW/8QAGgEAAgMBAQAAAAAAAAAAAAAAAAQCAwUBBv/EADURAAIBAgQEAwgCAgMBAQEAAAECAAMRBBIhMUFRYfAicYEFEzKRobHB0eHxFDMjJFJCgmL/2gAMAwEAAhEDEQA/APcaIQohCiE+TRCQYnGJb+Ngs7Sd/YVW9VE+I2klUttKq8bsH7cdyCB+VVDF0jxk/cvymglwESCCDzGopgEHaVHSdV2EKIQohCiEKIQohCiEKIQohCiEjuXVUSxAA3JMD8a4WAFzAC+0onjdj+sHvBj6xS/+VS5y33L8pdsX1cShDDqDNXK6sLqbysgjeS1OchRCFEIUQhRCFEIUQmbxziPkW827McqA7Fj17ASflS+Jre6S/HhLKVPO1pgcLwpuuWc5idydz/PSsJmZ313MeYhF0m83CbZEZQO9N/4Nl0OsW/yGvMMs+EuenW2d169x0NU0K70Wt8xL2Vaq34xqw94OoZTIIkHtW8rBgCIgQQbGS1KchRCFEIUQhRCFEIUQhRCVuIYxbVtrj/Conuew7moVKgRSxklUsbCJVzEviGDXN/sryT26nvvWBWrNUN2/qaSUwmgjLgOEoFkiT1OtdoYY1dSbRerXN7CV8dgTZPm2TlP2hyYd66Q+Ge4O86jiqMrTY4fihdRXXY8uh5itylUFRQwijqVNjLNWSMKIQohCiEKIQohEj/aFiclzD9If6zbA/P8AGsr2j8S+v4j2EGjSpwPjgRwpG5g6xGkz36Vl3KnMOEYenmW0bk4xaK5sw/nn7d6eHtFcuoN4kcM4NoqeJuNoeuhAMa7mOVJBi7Fuccp0sgtNzwTic9hh9y4QD2IDfrWzgHvTI5H+Ynils/nGOn4tCiEKIQohCiEKIQohCiETf9oeLKrYTkzMx75AIH1b8KzfaLGyr3p/ccwi3JMW+H8XWEPIgHpp84rJYbiO5Y98O41bdU1gsNuYMTB/KrqGMFLwsIlUwzXJEpcd45bC5NyxI0IMe9QrYj35GlgJZQoFTmM68CYjPZcj4c+nzCn/AL/OtX2eTkI6/iU4oeIeUZq0IrCiEKITN/33YmM494MfWKW/y6N7Xlvualr2mhbcEAggg7EUwDfUSqdV2EWPHfCzesB0EtaJaBzQiHH0g/KksbSLpcbiM4Wplex4xF4c4KySCdPZuhHLXXT37VimaJvLpxTDn9qR/p7VGwhM7GP6ZkZQN+p23PIduv1kIR98IWBhsIGunIbjF/VpvECOsAaVs4a1Gldza+v6mdiCalSy62m3huKWrhhXE8hsT7TV6Yim5splTUmXUiXavlcKIQohCiEKIQohKuKx9u38bgHpz+lVVKyU/iMkqM2wil49triLC3bTBvJaWjkrCCSOUEKZ7GkcWVqoHQ3t+exG8LdHytxilgSJGbmZXpO5B78+8npWWY8ZdS6VCjkARqAZ5a6a1G15GVsddI6k6TMnQ7AdS2v59JkLCd3M9G8J8ONjDqriHPqcdCeXyED5VvYWkadOx3378pl13DvcTapmUz4TRCUr3FLKmGuKCNxvHvG1UtiKamxYSYpO2oEhtNZa2NUyxvI6TWOpw5pakX+t5cwqh+MwvD/E1TEeSjBkcmBMw3xae4n8KswFUhsh2P3l2Ip3XNxjgK2ohCiETfEPgzPmfCkW3OuUj05uTL909tj2rOrYIMcyfKN0sVbR4m4bD31Lo2GDsXCC5nYOr6wDrBHRdBvrFZjLc5OPLvSPZhbN2fOOHAfBYUq2JIbJ8NvcT95z9o84iPetKjgrHNU+USq4q4skjt8US7imN1gArlBJ2CmI+Z1+dIYmqXqEnnb0/mXJTK0/DvvN7ja2TaMlR90yBqNoqeI/xwoNM69JRR95msb9ZJ4Z4l59kNMkHLPXYg/QitTCVTUp67jSVV0yPYTXpqUwohCiEKISlxfGeTZuXInKpIHU8vxiqqz5ELCSRczART8N4m3cfNcdWYjNLEanr/O1efzBnHvDod5o1FITwTU8SXbdtRcBUONBqPUvNT1B/Wrqz06bg0rcb2lNAM1w20weL+DXC+Zg2OUgMEPxLzGWdCOximauCPx09RykqeJHwvvFvBWr14BEsfvHLBbpusSYjl8MayRAiKSVM5Crr39LRpiqi57/ADHzw74SWyVuXiHdfhUfCh6/xN30HQVqYfBhPE+piFbEl9F2jVNPxWfZohFfxnxc2hbtKcpuSWIMEKIEDuxMT2NZ+OrFAEXcxrDUgxzHhIvC3kmdUkbDTQfpWXR93ntU0EuxGewtE/8AbwMy7ZAS6GFZY3EEyTrsJ5VDJxtGgTzmp4Vw03xfeQqCV9JMswMRH2QOffSmcMUV8zm1u7yiuSVyrxnoti8rqGUgg6gjY1uKwYXG0zSCDYxf4xxVf2gWGfy1ABYzBOaYE8hp+PaszG12DhAbDj30jVGldC1rnhOcVxFMNdthbuZXIVkLZokwCJ1H61XTxAp1QEbMvne3rO+6NRCSLGVboy37t2PSmKtyY1jIFP8AmFRqeDFGodgRf1Bkgb0gnEg/cRpsX1cSpnWPYjkehrYR1cXU3iTKQbGed+JuFHDXnusCbLksGjRGY6zHeffTmNcbF0CjEjYzSoVQ6gcRMu/jwwGshgcsEHQHWANjJiDH4UnlAMY14xq8P2LdrCZxeCvJc5X9IY7LEwdABTK1FRMyvZuX8RRwzVMpXTvjGTgnFFxFsOpEx6gDsf8ATQ1sUK61VuN+MTq0yjWM0RV8rhRCcXHAEkgAczXCQBcw30iUccmP822bwRWVhbEx2Ukc9gYrEfE+9qWZrL395oCkaSggXMVLB8psjgLcBjcHXaAdBzkGdQe1Klb6DURq/ES/g8E+Nfy1mAYuNEhBz7TvHUxyBNWYegahsvrIVKvuxcz1AQo5AAfQCvQaKOgmRuYn+FwAcO7AL5ovsJ3OZrZA+lYuB0q520zA2+mkfxGqkcrfYy74n475VxbIcISuZm5xsAPoST7U3jcQyHKkqw1EOMxkt/Fph7Yui9mAiQz5gw5xJ0PtSqYj3aq4fMTuN/P5SXu2ckFbekYJrbicRv8AaHhFuFHUy1sMroBLBDBzRH2Yk+88qyvaGW41F49hCQCCNDFnD3x/Rxm5mNORLSdIO/zrNtfeO3IjPi8Th7l5LpIItpLNey8nQ6FtyAWJHtTIqZ6isb2Fr3/HP+4qFZFI015eUMVxa5hLlxpV7d1yUfdTzAzAxIGmU7wIqdY1aVRmU6Nx3nEVKigEbd8pt+ELd4Wma8IL3CyqRBCkDlykyYp3A02Sn4uekXxLKX0i34nuh7txycl20ciqw9LpuBI1Dcw0HePZDFPmqsG9I1QWyC2xlPAW1cj153VhtIyty0OvLQmlttZabmbdvwveYXJxTKLhUwAdIJI+1BmYYmc3OrUpVagzLp53185Qa9MEabeQ/Et4fhd2wjZcQS2klgNY29q4tapTvl0kcyVCAVlng3EvMa4jj0KqklmDKCZBXNzBida0MJiC+YPtpv8AaVVqWWxG/SZPCOEYe7avWgEQ3IYFcuYatlkDWQQdDVWHpo6uhO508uH9SypUZWDDhMPiXD8RZLq6jKgBLrJXIR8RA9Q13ERHOlatBqbEHgL/AD/qMpVVhccZY4Vxoo1ry/gRMgA9RuFmXcjQkkk6bV2nWdHB9Nv5kXogqQfOekivQTLgaIRO8d8SuIbdtJAI8wmJnKYI/u+k/MVl+0HOicI5hEBu0U8KrMx8hQ4LalPsMx0GpAAJkQSCOmmucFYj5D57R0kDeMlzw4qWov8Alvdu3LYgxlUA5iBm35yYE6U5Uw3uqRFxmO3C3fGKiuXe42E07vGbWFsWbdvICUBA0AUQJJj+e9MPiVpUwE3I7vKhRao5J2mTjGxF9Qi4krm/hBBB5aRArPfEVGHiOnfKMrTRTe0uYbwzfyIr4ksEBEEZiZkzmJBnWPYV33FUrm0ty108vOVnEUwTYfaZXiGwzOrO6tdUFQDAzAGde2u/eq3qtU1aXUwFHh2mfwyHuqL+a2gysRlknmF0JAHfWYOgnQTIG8W3SSctl8O/nPR+EYzzrSvyJMHbMASAfnE1uYaoalMM0zKq5WIiHwvjV7CM63guf7QIIMkmGBnUMZrFVqlFzz436zRamlVRbbpKAU3nMqozauFAAgyQmm5Mknt/aqsmwuZMDgI6cCwtl7C3LiIxCmSVBjmRrypigtMhmfYRSs7h8qmYLcYDuxsW0t2bWUs4Ebn4iBAKgxPQMD7VDMTmAtaxsOkvCWFnNydI48K4ibsqy5XWMw5TzieUyO8VsYfEirodD9/6OhiFSll1G0V/GWLtXLoTIJtSblwjULElR1HX5d6Rx9VWbIBqO7RvCowGY8ZgcEU2rqFxGZMw1k5WOx56FCPaKTqAhb8x384x8WgnqYYRPKJrTp1FVL9JlEG9p51xbiv7VeFmWW0W9ZETGgG8gCSok9e2uWliczcZphci2G8+8EIe1LQHsEC5pobZ+17Aer2zVA6E9fxOudfPsRk4xZwuEtqwsWyxORFVBmafsrpO8fWnMRRRQqruT8+v1itJ6lQm5NhMrgnFTka/cuFIEQoDCdBkk+o6FGGus9qhSxDKSQdbC3G4/iWVKY0UDvu8k4RirCOtx7WVskSFJKZCVltxnIkGDPoPIVZh6yUm8S7aaa7fxOVUZhYHfXzjuDW2DM+BrsIs+LMfYjybiM7aMMoPo13kagmCNOvSs7HVaeX3ZFz9o1hke+YGwi3d4o5tqltfKOfMqKqkeoQhB57rliN+1Is7/CBa5uPxGgi3zHyMn4TdsMznFW0NywGkGGOcGGynnJ076VCmF95Z9Rrfrb73g+bKMml5i37ObNoF+FmKCBaBIFsL3nb2GmtVjW7AS3awk/BuItbcJc3QwY7ET8jIPzrjC40gReeo23BAI2Imtuk6lAZkMCCRPLfELhsRccD0Z4ZhzgSFPyDNHbvWKuq3Hd5qoLKF42mlau2v3CXkzwzAaAEJvqZErrsZ+GrErDQOAQOmvl1kWRrkpp3947LxG0LAvAxbyyNI06R+EVuCsgp5+EzcjZ8vGIfH+LnFXFIQZU0tg7lm11PIenMY5CsevXNZr7ATQpUhTFpbwWEFtJJnmSdyTuT79OVIO2Y2jK6C8lweKVcFiU2KqSOXpbT8DII5adacp/639IqwPvVM+YQJbs5UZWIw95mI5PcVHCMOR3gcwtWaLbW+h+o2P4gbltRxH0PCS4LENaa2qq49P7qRma4ggMjQdLls5YMkEEa7wCp7shl6259Rwv8AmRKhgb+vTr5H6TN8R4Y22IbKty+QYBzZFkSW03JjtoY2pesrBjfTjvxPPr8pdRYMLD9T74nwyriJWYt+XaAj7GQsCT7iPnV1bKSSOnysZGgxKi/X7x0vXcuGLdLf6VK//WPlFQL1rdYi8DwlsWHuXAzPdJVUTV2Vdwo6Ek5mOg0561XZQhJ9PTkPPc+gjdRjnAHffKXFUYby77fEpZcSMhg27jGGHVVOgPQ0MqqotqRv1H6tcfKRuXuOe3mJp46yUuYUkG5atZyjKM2bQeWIGpYCR3gH2vJCVFY6gA2PP+f1fyqU5lYDQm3pzmYcKqKXdSLb3XS4E1NtrTtctXABuFAYMByy9KrakCCTzI04cb+nL9y0Ob2HAC32I9ZedWNxnMG3cc3LZSXAGRQWhT+8ttmYECGWTvm0uAzVCx33Fug36j66yvZbDyPD06H6TUwHF8gC3IgKCrBgQU6zoGH8Q30kAmCwuJWkoVtraSh6WYkiSr4gVkkJczED0sCInaYntsDuImujHKw0Bv3ygcOQdTpMS9hfNZna2pzEZmLAQBIYhpIkDQwYQTqzUs9ME5iL39L8+fry5knS8PlFge+9uJ6CccHy/tNiZZFski63pDm2AoZR9lQCxE75iahSGWsp30/e3es7V/1tw12lL/d6pZGJuwii2gCRref1EQDqGOYCNdulUGmTSUjSwAHXyHSWh/8AkK76n0l/gPDkjELiCCZHmqORKdeQGZ49j0pigiDMH4fgfi5lVWoxsV4/uK3E5W6jENmhkZvs3DaJUOvcgkMu4IG8ilSoUW5fuMKcwM9QwVz9wp/4YP4U5TNsMfKZ9Qf8xHWI+YLw64GWCT5wc7EhtNtZ9MQYB5E6xWhC4fJbr+uzbp0bYFq2YHpJOC4TzlazmCX7Oiq28SCp7gFVmN/pVFKlnYg8R5fLy3kqtTKAeEscXxDG0VK5Q1xvQT/Scwu0pu5YxoQI1mmKjhk6X+vevTzlaLZtDw+nekp8CwWc+YdRHpJ6HUt7uYPsF70hVbKLCMSLxLjZIspu3xRyXb6nYVykv/0ZImMPifgWZXa16S4YHTbMNfkdCRTmIp+7fTYxOhVvYHhKPB0F1tLANy2FSXMhViNTvl0JAG5+6BXF8Z+HbroOdzppx/qSc5BvofrLi4iHZMGiXLx0uXsoFu2OQ06awo71NAXbLSGvPYDy/Z34CRI0BqaDgOJ85nrwMm7cTzM9wn1sdGcQCd501iV5dKqqUij+7Gv5+8sFUZQ2wlbxFZvwjt5LWrjgPcQnMWXMqzrEQToNjNTcMqC/HltpzP24QplL2F9OfWNnFHH7G5nTyp/Cugj/ABvl94un+/1MTuE2LJwredhxcRlliELFhJXKZ+EqdQRoddiJriqqoWttqTr5b8DyNttOsadmz2Bt39eomrxq1cu4VzclBh4OQtnLMMp9R0EASANd56VMJUaiwc/B68P50lSFVqC2ub0kQBwbG0qm/hbls3GtRLW0mCV+8Ndv5MEOmgupAJH58+M6Rn1JswNgZaxltTh2ay2eyxd8y/ZzoVggDkTM+8953VEZhquvmNALEenkZFSc4DaHT6GQYUXrRe4kAG47PYOglQGbJHwvq3UNHeajT94nncg+YF79/WSbI1h0Gsn4sYsM1m4oa6M4iMjTPpYAyJB1bYmSYmuuWtn/APXK3yI343nE+KxG3d5zw3hDi2LYt4dMq5WVfUEkA6GQdjOwiagtOoxPhv1P36fWDVU/9GdY7Dl1GdlCh2AVfhi0Dq0gSJAATZZ5nWrqoLICx3JHyB18uQ4XvOKbE2HD79+sq2kTD2bT4oEstvLasj4nga5p5bb6delUqAFDVPQcT58h95MnMxVPU/rrJDbuHGYO5iGVmuh2VF+C2AFyhZ3Ourc9OlXVA4dGY6n6cgJAFfdOq8Pr5ye9w0s13EKVYrdcBSkjJorzBk/CGjll0k13/HNRDUB4nh1sftOCqFsh5DjF7xM1thZdbWS5nAaNQEIgerZgSJUj7rCl2tlFh3+b20+sYp5tQTcd9n0j3gn/APCKR/VfpVyn/rHyMTb/AH+sVLVi/wDsQW1btlbloMwZiGYHckCSwAy6afF8qgDUWmQBYWuevf0jPgNS5Ot5Px/hqC1bvh7gugKtvQIzMABIG40md9AOlSrUhkDEnlY29P3vfYiQpOc2WwkvDuHPimz3yG9OUtAAI+6B+e+9UrnrPbjznXZaS6TT4+1vC2C3IcuZPQVDFYX3bKAb3nKFRqjaxY8J2A7371wy9u3n7ZmDx8lAgdzVlMhQ3RT+pZWJ8I5mO/C+IpfQEEGRVtCsGGSpFKtIoZl8d4JMvbkGCCASJB3GnI9Kqq0jSP8A/Pe8tpVr6HeXPCtxfJCKApQkFRy6fWtTAsDStxG8oxIOe5mX4uwwF1H2LqQGXR1dPUrKfmQQdx7are0AqsCeIOvUWt95dhj4SOR9NZj8bxF9rYLm2FZLdxgoMM59SkTsxAaeXpFL18wNidxfz8+suphdx1HfSMeMvf8AgpH3UE9NqpB/4SOo/MgFtX+cz/D+vDGC/ZUke8A02l2wlQef4Mi+ldZY4rdDWMb0YqF92CkfnVzkZKx5kfYSKKcyDz+844Dic+JtsYhbTWgRtmlWA94U/SlvZ5tVseUsxK+A253mVaS7ZtrirBOd3Je39lxk8zbrOYadaqUEUhWG5JH3k2KsxpnYCb/D8Ol1GvZZUjMtpdgY1IHNjP8AM0IjOGsNuA070lNRijBb+sWePS13PgWtscyh7ZXKUdgRBPKRqQRICk9q4xpMbqCO9ufZl6ZlFn/ua9vA3mQBwy6g+WsBAYEkRvr16SAKqZiRlI08vrDMgNwe/lJsVhr1q0rkIwtfAr7AtpmMbkGDr3pi9QoCw8I2v+uMqBQsQNzymWmBzi5cYs1w2PNLtqc6rnEdACyabad6mlHO9m/839TJl8osOdvSWOJ4oC7hWH9Etw69GZQv+U/Sqqr5qNO29vz/ABOourg8Zs8JuZsJeOxJut/ikj8CDT+EP/WPS/7i1YWqj0i34m9doTy/Zj8yLh/WlKg8PkqfmM0vi9W/EYsDe/8ALw3/AAT+VQB/67d8ZUR/2B5zAw+IxGFw1oxIYAWpMMjQG0AX4CNIJ5A9qmRUpqGO19OY/g8tpZ4HYj58jLPBuFvfIa4xbKAuY8l+6v6nnVKq9UhRw+gg7rTFwN40Y3F28NazNAUDQde1PuyYZLAan6xREas8814rxC5i7mZgYkBFnmZjU6DYx3B6GsyxJLMdTue9vKaQCquVdvvGhfD72y5TRbvxBeh5fjyqbggZiN5QKqnQnaKPDeIPg7hjVJ1AM5e46rUSM0vIzCxnpnCeKJfWQRtTVCvfwVJn1aJTXhK3E+GsrebYOVx+PY9R2rj03oNnTb7efSTSoHGR5lcQ4i2Ij90Qbe5zj0lpUmDvrlA9zNGJqmutwPh6/iTp08htfeY/G3byLWZMpyWMsGRlXP8APZ496jiM3hzcj68jLKQFyRzPf0mpibo/3ewXfKPxkfpSatrl6yRB97foYeGLrfshRbbXMzagGPRoOfMww+RrRoMxosii9z5cB9+EprAe8BJtOcd5ltVFy1kBZWY580+XbzgaCIBBEzy2qvFLUpoQ3HL9BJUmVmuDz+pn21hBYayF0LWbbnvcDBXPuRcqysopVqRHl+PzIq2dGB5n9/idXbwXAo33WP4W2FQ2wS+f5nQP+cjveRcJx74R7iuh8nzDznJmJIAP+sTVYdqTsbaX1HnqO+MkyLUUc7f3J045abFXGdCxAFu0RqTpmyAHYsST/dE7Cu1KwqNmYG1tv3I+5ZUCg25y9j+Krg0e9fZRccZjbzelQBvMTtuY1jarg7J4jq54WsAOHX66yoJ7w2HwjjxPfLhM7ieNvXlCOMsxcYD7NsRlDCZGYwNdd9KXqGo5LMdAL9Jeiop8PlPvB7xKXsykFcO2h6ZLQH+WfnTeGJzvf/yPzK6oAtbn+TKvBsIuIu5bglWJUg/dtoAR/jeflS2CQPVCnYCW1mKIbc5Z8P4lzh2XKzl0th8p1H/qI5+iR7kVLCOwSogF9Rt1Bv8Ab5yNcAupvz/FvvM/xMLgskNZdJe0QxIIhV0XSdRqDrvUq6ugIYctfIf3O0irG4PP7zUbEqvD8s6uhRRzLHYD86SBJBTr+oEH3wM54ZgLmIKlzpbUII2UAAQO5jU0zd67gDl8pxmWkD1jLi8Tbw1rM0Kqj+QO9OsyYVMo3P1iihqrTz93u8Tv/dtLrB2VfvNtpoemaDsATSVOm9Z9d+PQd/OPkrRSw/udYq0v7NaUSIV73QlyVS3+GYe2gozA0k//AEf1AAio3oP3NLBeIbluyLhym3bAD5vs6wCY1Ucp2kVGg1RLlNuX8fkSNSlTY67mS8J4bbvXLlt1gGyuWNCpF28CV+o9+dX4OktRqimV1ahUKR3oIrYS9dwbKw+Fhmga6SRK9tDK8qUsG04xrRp6LwPjaX1EETHXf2pmhiLeB4jWo5dRtOeMcHz+u3o46c6K1Ap4k2+38QpVv/loocbc+VatkQ1tcmo3hgRHyqqrUDqnQEfaNU1szHnPto5/3K7mFMnbUxOvc0uRbxSy9hrNzwfhbqjRxFt3tup2jcR6QZnWSdietans9WPiU6cRE8UV2I6yx42PoX+xeP0tEfrXfavwKOsjhNz6fec+KVhrMcrN4D5C2w/y1H2l4TTI72ncNrmHl+ZhYxWNlwGAti+wHPdG1PYaER3pVyfcnXwhjGFtnB42jPhuGX1uEl0a2SBBUQVIUPIiZlZGpGtaYw7rVLA6Hv8AETNVCm2vdpBxfwhauQbQW2wM6glSIIPpkfyK5WwKt8GhnaeJZT4tZXx3hEzbe25d1aW81jDaQCYGynXL2FVVPZ/hsh16yxMVuG26S5c4NdtgCyykn1u76l7o+EtIMKNTpJEVY2FdQFp25m+tz+pWKysbv9OAmFi7NxHvKrAlbBR9IBlbKwAT7nfTTelWDU6j5TsuvytGAQyqSNz+Zf8ABol57Xj/AIrq/wDRXfZv+xvISGL+Ed8P5k/hLR3H/uD/AA3rkfnU8B/vq98TI4n4V74CVv8AaDfnyLIgksXI5wug+RLH6VL2i2ioPOGDXdpX4JwdrpBbZRE9B0X9TWfTplzlWX1aoUXMacZirWFtFmIVFH8xWizphUyrqT9f4iSq9ZoiZb/FL0kZba/Cp1Cg/abqTyXn2FJ0qT1n314nlHSVoLbsxvxfB2TDGzhgBmIDltyDox6ExAjQRppWnUoFaWSl36xNagL5nmFxzh14OhuG2UvXbSEBSGGVrj9xBBBOuhHOaQxVJqVIFrcvzpy7EZo1FJNuGv0nOPw3lpYvpo19irpur58zTrtIGo56dKjWoinRR9tLfTu86j5nZOAlvhTG3jgCIzh1IJ2Jy3lHy9Yq/DXTEsDx/uV1bNRB5f1OODYVHv3rVwSpV1yn+G5IjoROlcw1NTWdGGmv3kqrEU1YdPtMbjHBLuAfzLRLWieWhB78g34N2NU4jDGnvqOf7llKsKmnGM3h3xIl4AMRPI9frse1Qo12pHK20qrUOKzQ4twpbwnZuRq2rQDDPT+UqpViuh2ifisAtlXLg+b5gYPG6QFZNOX2/fXlVKshpFTvuP1G7ksGG03vDd3Libg/rrSXP7y+lvrI+lX+y2sWXvSVYseEHlpO/HFubSmY1dJ7OjD8wKY9premD1/ErwZ8REyvEmPW6ljIxLeU+bL9ksqCDHPfTsaoxtRagQA37Esw6FS15TPGAPUttFC3UCoZ+AW2UtliftBYnvtVF1NLhuDb0t9ZbkN7dDr6iMPBvEqZMt2QVgAqGIZeR2kRsZp+hjVCgVN/vFquHN7rN3B463dnI4aN4OonaRuKdSqji6m8WZGXcSzNWSMqcVxZtW2cIXy/ZXc/QHTrodKrq1MilgLySLmYC9oqxefzIsByqlmZDpcZrltionQkKvIxpGlZdJHcObbjfXW+v020jhKLbXj8t4eDL584qQZZCdjCnOxIIOomefSj2ebVGFt/padxQ8AkXhfiS2rb3nk5goRRuWcvcYD6rNRwlUU89RuNvzO16ZYhR3wljB4S5irpuXIHIxso5Kv4696pLVMRU6/adJWives3eJcQs4S1mYhVA0HWm3qJhlyJqx7uYsiNWa5iFfOIx93MVOk+XbiVU5SwL67mFHbMPYp0kNR7E3J3PfyjpK0l0m/wDipsxbaw1vSXDSHLQJbXRzyOUmcojpTFCuaDZHXvnbj6SirSDjMGvHMGtmIxX8c38osxurO4/uof+qsv2o1kA8/pHMGLkyn4mYr+x2V3RC/95VW0n1Ln6VzHfAlOdw+pZzJPEzeXirdzobbHsMxtsf8ACfwrmKIp4hW76/SFEZqJWdYU5OIN0LuvzZQ4/KhCFxhHP9QYXw4jY1sMCCAQRBB2IrVsCLGJbRC8R+FmsFr2F+Hdk10/1Hfcdxtk4nB5PEm32/iaFHEZvC28s+G/E4YBXPaTuOx/150ilRqZ02kqtANqN4zYmwl1dde9WVClTxDQxVWambRTuk4bEKLbDOqkBTJUK++kzpExPTrUaVU02zjeNkCquu0tDCX7wz3nAJ+FcubJ3+IAk9ojqYklWuzm7GcGRNAJdHAf3Zlzmg6gAa9Y1H50Ck5TPwkPfi9rROt4gi6czIUAEAD1Mf4uSgHXTeREa1XflGcpteW+GYhGZvU/3YZywka5hOxPTagzhW01bXDbmYPZPqGxX8QR07VKnUZWuu8g+W1m2mj/AP0rIuV7RN0GCFMLpBkzJX219zWkPaAC6rr36xX/ABrm4Okqt4ixB2S2vbU/jIqo4+pyEs/xkHEzpPFF0H12kYdmKn8QQfqKmvtBr+IThwqnYzL4dxMW2vtlabisEGm5ZiJgkaBhrS9GsKZdue3zMsqU8wUcv4nzgPCCxC7kAAnoAIgUsASQo3llRwBcxp4pxG1g7QJ9lUbsegHOn3cYZciase7/AKiaI1ZrnaIGOe9eK3740a5kQA+lDDMY+83pjNsDSWRgpffrzjy5Qcgj14SQC3cUaAXTA91U/rWn7Ma9E+cSxg8fpN3LWhFZ9rsIm+Nznu2rY3CNP99kUfkayPaIzOqd6kR7CaKx74wxH73iR5hDbT2yBrp/Fl+lTq+PFKvL+5xPDQJ5yp4l4nZbD4m5dDBmsuqyR8I+EDnJY9N57StWqLWbNrfS3KWUqbqQF2nF7iYJuyreY62rgaIC3AqHSRyJ1gHvFQrt/wAma+th6Wse+ckq+EctY58Ix4v2lcCCfiHRuY/0PSK26NUVFzCZ9RCjWl01bITzjxnwwW8RmsAKfLzsOXxGdBy59txzrExqKj6cZo4ZyyayXw/xw5Y100IO4PQ0kVsZa6A7zZwdou2ZudRJ4SLWUXmxdIUVw6RVQWMnw18MNK0MHiFtlMrqIVMSvE/hW4r+bhCJOnlNoP7pOkfwmOx5VyvSRCAvHYfqM0sRceL5xGfFX0vXTctqrKQLiqfh2AmJEnlrzqoouwja6jSM3h7xaierzBHNXkH5cvpUAHpuGG8remHFptXMO+KxCXnhAEOVPtFddT0GvPeo1azO1zx77MgqrTQgdmXLvD42qoNJBgZWfCmp5p2wkQwzchXc0LTq/ibuG8spAzEyWEr9kKDHKST8qFcq4IOsCiuCDMzDhsXi1N6SC5tyJUKACxVJ15anfWr6KCpVCnjvz75SDkU6fhm547tKtrDKoAAvgAAQAPLubU/jwBSAHP8ABlGEN3JPL8ianhj+mn+sH+RKh7K/1Hz/AAJzF/EPL8mblakUkWJvBFLMQFUSSeQqLMFBJ2nQCTYRHw+Ps3Xa7cJW5cv2kQH7IDAoumxO5nnNYZYVawc3vmFh0vx70mhlZFyjaxvI/D/ErLG7fLEucRcZYEj0llymNjlga9RvQKgFY1Sddx1vOujZAgGltYz4Pw1h7bZ8md5nPc9RntOg+QrTp4OknC/nFHxFRtLzu/wUFrjK2XzYzekEzESpOxIjrtXKmDWoxa+/l9OU4tcqAOUucNwCWEyWxAmTJkk9STuaYpUlprlWQdy5uZbqyQil4pY28RbuRM2mWPZhP+asb2mt2Xy+39x7CHwkd96RK4Qct0jsy+4Vly/ST9aSaOcJ6JwUSs1Wou0VrmXsbhi6kCAeU9abqYXMBaL06mRrxRv4u5YfK4ZW5Tz9iN/lSr0Mps3flHw61BzlbEeOfUbaKWuD0gyPT95jOmnU6DWpoKi+Mnhx4eXWRFBDpOOL8Ls3LdmxB0dbjgfa0Yw7ESWbNmM6gRsWEiHLr0tDMxN+Hf6+flL3DfCttCGtyGHU/r+h/CqqhZ9JL34TcRiw2BKtmJ1j+ZNC0CupMWqVwwygaSS5hyaLTgqATlcIaLGdNUSzawYpqlhS2rSlqxM+4/CI9tkcSrAgjsaYrUESncCRRyGuIk+FnY4pbbalHZierBXRjHfKD8zUMEL1r9I5iP8AXNTx+0nCp1uM/wAlQg/5hTXtE+EL59/WU4Mak996TS8KNmS68QHuSB7Kq/pXfZq5aR85HFHxAdJvVoxWVeJYJb1trbzDCNDBHQioVKYqKVMkjlDcTFwvhjIFUsrBWDB8uV4BBy6GIMCTp7c6Qp4Aq1yb6321/UYfE3G36nWO8I2HdrlubNxjLMkQx6sp0PPXQ96trYJKmo0M5TxTpodRGKnYtCiEKIQohFvxra/d23+6xHyIP6gVne0VugPIxrCHxETz11K3S3LORPdlBj8qyyNI/wBI5+HOJDY1QSVN5XVTOukbEaRWrQqZ1vM4i0+XrCuMrqGHQiR+NM5QRY7TgJGoiV4wwFu2LdrDWrdtrrgOyqBCgFthEzH0Heaz8QtJGyga2vudOXz+0ewzVCMzHSWeD8Oyx176mCZOvMk6k8z7ABQnS0sY2uTGezZgUzh6AfVtoi7kmVcLxNSxtv6bimCOvQjsd/nUvee7Jp1eHGTakbZk2miBTS0l3tKLzrLV4picvCgkKLmEzuKY0Kp6xWTisT7zwrtGaFK5uYm+D2zY0t1Nz/5UzgdKo8jL8V8Eu+NbmbF21/q7LH53GUD8ENWe0D4gJXhR4CYy+GLWXDW/4gW+pJpzBraisXrm9QzVpqUwohCiEKIQohCiEKIQohMnxPbnDP2hvoRSuMW9FpdhzaoImcF4aL737Lf0llHU9Gts6fkwB7VnYWmKgZO7j+zHKz5LNKdhyjlG0uISp1mSN9ufPvuOYCj0yLgy5WuLiN3BOMSMr1XSqGi2m0prUc/iWbqYhTsRT6Y2mxttE2psN4l8L4gmKxVxzrBK2z/Dzj+1Ansq0nUYli3M/Th9JoMuRABwEbMPZriLmNoo7zvH45LKFnIAHUwP/wArQqV1oLYanlK6dJqhsIoXbFzE4nzbJYMoCuG0URJHcPrqvIETrpSZzPvqT38vt9nbrSW3Dvvr5R0wrnKMwhuYrQwzEDI247Ez3AvcbT7iMSqCWIFSrYunS0O/KdSmz7CL3EvEQ2T61l1q1StvoI5Tw4XVpk8TxpFuTv078h9aoRbtGtAJH4KtZcRa/s3PwFvX/mn51p4H/d6RXE/6/lIPEd7Ni8SRuuRP8Klvzc/Sq8e//IegksOtqYnouEtZEVfuqB9BFbiLlUCZpNzeTVKchRCFEIUQhRCFEIUQhRCYfi6/lwzKNTcIQDuTr+ANJ46oFom/HSX4ZSagtF7hf7vGYWdM6X0Pz8t1/FblZvs+qpqWHe8bxC/8Z9O/tK2KwH7TexAT41uOR8oMadxy23FQxTH35sLydM5aYJmdYvuMubMpacpI0Yg6jbRh+O+kwKSug6yzj5TQtcVZEdidVVj8wCaqNMEwvfQzD4P+6Vcu6gfUAA/lVramdM9As8btrY81jEDWetRWoU0XeKNQJfpFjDXLuOvC4ZCA+gfr77e3vEcy23jOlJbCPmAwa2kCqAB2EVp4ankW53Pdpm1HLm8r8Y4gtpZJ9XKqMZVViFX4hxHDn8+UsoUyxudojcQ4gWOa40AnSTH060oq2jwHASzheFX2gi0wG8tCj/mM/hV/uXK5iLDvvaVmqgNr69Jl4+6WYLuZjTWT29h+YqkWAlsZvD1nJibQI1KXv/rf96e9mkFjFsUPB8vzMCwpxDYp11Zr9yO6j0r9QPxpPEvmdieP8/xGEGVF8p6ZgsQLltXXZ1DD5ia9GjB1DDjMllKkgyepyMKIQohCiEKIQohCiEqcRxyWEL3GhR9SegHM1XUqLTGZpJELmwir/vsteW8yLlCtkUt8C6S0iQWYlF2jXfQzjVMSajhyNthf8x4UQEyg9/qU+K8WN7HYBVVlcXC7IYlFyssmOuYnlotSRy+IzjoB+YBMlJhPuE4o9jEOqpnFy84BPpAOcgiYMkAgxpI59KnJWuzDgT6yZQPTF+X4nHDeJWw7JeVTYvhXKxKoTpInlsDtHpI51Zh6iLdXHhP0nKqEi6nUfWaXE/CJ1NlsynQo51g6el/0afcVfV9nnemfQ/uV08UNn79IrJhHsubd1SrESubny5SDIAPyNIVEZDZhYxlWDC6mZy3P2m/lLEWrZ1/jbmPYfrR8K9TJDmJ6ZwLDgLpHyqFIZ3tFcQ1tJPxjiq2V6sdhTOIrkHIm/E8ukqo0c+p2nnnEeKZ72RnVXMlmecttQJLEc4HLSTFLIlhcR8DSdeCuCXLjnFXDIVvTmEExMGAYEdOumsTUqrWWw4SDuB4ecYfEfHyw8tNBzPWN9uQ5/TnQaj1AA23KQpUQmvGY/ht8t0XWWQCFhiVI0LydDJ5kQOXSpIQrXOtpKoLrlm/g+M28Ri7TWwQbaXgylYY6JzGhE6aU3QfNXLgW0PZ6yh6RSlYniPzMLwHxhbWGV8jOIynKJYXFmQZjcQRrrI60sjClVvbvpLa6F9Lxl4dxxUZgwy2mYlTmkLO86D0n4p5Zqcw2KVCVOg4cbfxKKlEsLjU/f+Yzq01qXic6rsIUQhRCFEIUQhRCKXiDC+djbdtyMotykiRmk5iB1gLry+dZOODNVVflHaBC0y0y8dgn8w2cNDvpncLAtxMbGJ1MbRrvSS0maoVXxW5S8VBlzNpN/wAN+GEwsuTnusNWPLsP9a18NhRS1Op+3l+YnWrmp5TC45w028YZMW8QwdSdlu6KY6NoCD796z8dTKVM3Axmg4anbiJ843wYq6WrUNcuBpgZQo5lhMZT3+7zqlqDip7sWJtJJWDKXOg+ce8PayqqzOUAT1gRNegVbACZpNzeR4zB27gAuKGA6jb26Vx6auLMLzqsVNxPLb2DSziLyFQgDkKoGglmMfMFD3+VefrAq5B5/Th9Jqo2ZQRNDC8XfD+m2SS2gX4tewFVC4PhuDBkDDxTTw/hvEYgF79zys3IDM8dzML8h9Kepez2IuTb0vF3xSLoovElOBqMVdUZsi3CssZZ8vcARJlttz2qms4BIHDSMoSQCeMZb+KaFs2RqfSqrpMctNgOZpVKZY8zOkgazTx3hQrhXI/eXzlJ05KZKqPr71qtgstI8W7271ia4kGoOAlPgPC/Pt50YAr96SZII35aTy0kdKQpoXBy20F5fVcIQDxml4LwJLvfIhAvlWR/DmLM394xr2rQ9n0yb1DtwlGKf/4+cp8d8JNautiMIPi1uWhzOuq/U6d+c6cxODPxU/ly/vl8p2hiRbK8g4PhhiZVSoIHwsTI5HSNNYEdqQpI1Rsqy+o3uxcxl8JqyJctMZFq4UXsMqtHsJMVq4BiUKngbd+USxFiQw4ib1PxeFEIUQhRCFEIUQkOIwqXBDqrD+IA/nUHpq4swv5ySsV2M6s2FQBVUKByAAH4V0KALAThJJuZ3FSnJHesK4KsAwO4IkVFlDCzC4nQSDcTjC4G3bny0VZ3gb+9Rp0kpiyADynWdm1Y3lirJGBohM3inBLN8gupzDTMpKmOhI3HvVFXDpU1aWU6rJtOuGcGs2J8tACd2OrH5nWu0qCU/hE49Rn3MvEVdIRc4v4Z8y41y04Qv8QIJk6CQQZ2jT8qzsRgTUbOptzjVLE5RYiXOBcBTDy057hEFyI06KOQ+dXYfCrS13PP9SurWNTThNiKatKZRu8IssxYoJb4oJGb+0AdfnVL4ak5uyywVXAteXUQAQBAGwHKrgLSufSK7CU8Vwy27ZisN95SVb6rrVFTD03NyNflJrUZRYGT4bDrbGVRA3+Z3J6mrEpqgsosJFmLG5k1TnIUQhRCFEIUQhRCFEIUQhRCFEIUQhRCFEIUQhRCFEIRRCFEIUQhRCFEIUQhRCFEIUQhRCFEJ//Z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666750" y="-487363"/>
            <a:ext cx="22860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14" descr="data:image/jpeg;base64,/9j/4AAQSkZJRgABAQAAAQABAAD/2wCEAAkGBxMSEhUUEhQVFhUWFx0YGBcXFx0aHBkYHSAbGhwdHCEZHCggIB8lIB4YIjEiJSkrLi4vGB8zODQsNygtLiwBCgoKDg0OGxAQGywkICYsLi8vNCwsLCwwLDQwLC8vLCwsLCwsLCwsLCwsLCwsLC8vLCwsLCwsLCwsLCwsLCwsLP/AABEIAMAAwAMBEQACEQEDEQH/xAAbAAACAwEBAQAAAAAAAAAAAAAABgMEBQIHAf/EAEUQAAIBAgQEBAMFBAcGBwEAAAECEQADBBIhMQVBUWEGEyJxMoGRQlKhscEUI2LwQ1NygpKy0QcVY6LS4SQlM3PCxPEW/8QAGgEAAgMBAQAAAAAAAAAAAAAAAAQCAwUBBv/EADURAAIBAgQEAwgCAgMBAQEAAAECAAMRBBIhMUFRYfAicYEFEzKRobHB0eHxFDMjJFJCgmL/2gAMAwEAAhEDEQA/APcaIQohCiE+TRCQYnGJb+Ngs7Sd/YVW9VE+I2klUttKq8bsH7cdyCB+VVDF0jxk/cvymglwESCCDzGopgEHaVHSdV2EKIQohCiEKIQohCiEKIQohCiEjuXVUSxAA3JMD8a4WAFzAC+0onjdj+sHvBj6xS/+VS5y33L8pdsX1cShDDqDNXK6sLqbysgjeS1OchRCFEIUQhRCFEIUQmbxziPkW827McqA7Fj17ASflS+Jre6S/HhLKVPO1pgcLwpuuWc5idydz/PSsJmZ313MeYhF0m83CbZEZQO9N/4Nl0OsW/yGvMMs+EuenW2d169x0NU0K70Wt8xL2Vaq34xqw94OoZTIIkHtW8rBgCIgQQbGS1KchRCFEIUQhRCFEIUQhRCVuIYxbVtrj/Conuew7moVKgRSxklUsbCJVzEviGDXN/sryT26nvvWBWrNUN2/qaSUwmgjLgOEoFkiT1OtdoYY1dSbRerXN7CV8dgTZPm2TlP2hyYd66Q+Ge4O86jiqMrTY4fihdRXXY8uh5itylUFRQwijqVNjLNWSMKIQohCiEKIQohEj/aFiclzD9If6zbA/P8AGsr2j8S+v4j2EGjSpwPjgRwpG5g6xGkz36Vl3KnMOEYenmW0bk4xaK5sw/nn7d6eHtFcuoN4kcM4NoqeJuNoeuhAMa7mOVJBi7Fuccp0sgtNzwTic9hh9y4QD2IDfrWzgHvTI5H+Ynils/nGOn4tCiEKIQohCiEKIQohCiETf9oeLKrYTkzMx75AIH1b8KzfaLGyr3p/ccwi3JMW+H8XWEPIgHpp84rJYbiO5Y98O41bdU1gsNuYMTB/KrqGMFLwsIlUwzXJEpcd45bC5NyxI0IMe9QrYj35GlgJZQoFTmM68CYjPZcj4c+nzCn/AL/OtX2eTkI6/iU4oeIeUZq0IrCiEKITN/33YmM494MfWKW/y6N7Xlvualr2mhbcEAggg7EUwDfUSqdV2EWPHfCzesB0EtaJaBzQiHH0g/KksbSLpcbiM4Wplex4xF4c4KySCdPZuhHLXXT37VimaJvLpxTDn9qR/p7VGwhM7GP6ZkZQN+p23PIduv1kIR98IWBhsIGunIbjF/VpvECOsAaVs4a1Gldza+v6mdiCalSy62m3huKWrhhXE8hsT7TV6Yim5splTUmXUiXavlcKIQohCiEKIQohKuKx9u38bgHpz+lVVKyU/iMkqM2wil49triLC3bTBvJaWjkrCCSOUEKZ7GkcWVqoHQ3t+exG8LdHytxilgSJGbmZXpO5B78+8npWWY8ZdS6VCjkARqAZ5a6a1G15GVsddI6k6TMnQ7AdS2v59JkLCd3M9G8J8ONjDqriHPqcdCeXyED5VvYWkadOx3378pl13DvcTapmUz4TRCUr3FLKmGuKCNxvHvG1UtiKamxYSYpO2oEhtNZa2NUyxvI6TWOpw5pakX+t5cwqh+MwvD/E1TEeSjBkcmBMw3xae4n8KswFUhsh2P3l2Ip3XNxjgK2ohCiETfEPgzPmfCkW3OuUj05uTL909tj2rOrYIMcyfKN0sVbR4m4bD31Lo2GDsXCC5nYOr6wDrBHRdBvrFZjLc5OPLvSPZhbN2fOOHAfBYUq2JIbJ8NvcT95z9o84iPetKjgrHNU+USq4q4skjt8US7imN1gArlBJ2CmI+Z1+dIYmqXqEnnb0/mXJTK0/DvvN7ja2TaMlR90yBqNoqeI/xwoNM69JRR95msb9ZJ4Z4l59kNMkHLPXYg/QitTCVTUp67jSVV0yPYTXpqUwohCiEKISlxfGeTZuXInKpIHU8vxiqqz5ELCSRczART8N4m3cfNcdWYjNLEanr/O1efzBnHvDod5o1FITwTU8SXbdtRcBUONBqPUvNT1B/Wrqz06bg0rcb2lNAM1w20weL+DXC+Zg2OUgMEPxLzGWdCOximauCPx09RykqeJHwvvFvBWr14BEsfvHLBbpusSYjl8MayRAiKSVM5Crr39LRpiqi57/ADHzw74SWyVuXiHdfhUfCh6/xN30HQVqYfBhPE+piFbEl9F2jVNPxWfZohFfxnxc2hbtKcpuSWIMEKIEDuxMT2NZ+OrFAEXcxrDUgxzHhIvC3kmdUkbDTQfpWXR93ntU0EuxGewtE/8AbwMy7ZAS6GFZY3EEyTrsJ5VDJxtGgTzmp4Vw03xfeQqCV9JMswMRH2QOffSmcMUV8zm1u7yiuSVyrxnoti8rqGUgg6gjY1uKwYXG0zSCDYxf4xxVf2gWGfy1ABYzBOaYE8hp+PaszG12DhAbDj30jVGldC1rnhOcVxFMNdthbuZXIVkLZokwCJ1H61XTxAp1QEbMvne3rO+6NRCSLGVboy37t2PSmKtyY1jIFP8AmFRqeDFGodgRf1Bkgb0gnEg/cRpsX1cSpnWPYjkehrYR1cXU3iTKQbGed+JuFHDXnusCbLksGjRGY6zHeffTmNcbF0CjEjYzSoVQ6gcRMu/jwwGshgcsEHQHWANjJiDH4UnlAMY14xq8P2LdrCZxeCvJc5X9IY7LEwdABTK1FRMyvZuX8RRwzVMpXTvjGTgnFFxFsOpEx6gDsf8ATQ1sUK61VuN+MTq0yjWM0RV8rhRCcXHAEkgAczXCQBcw30iUccmP822bwRWVhbEx2Ukc9gYrEfE+9qWZrL395oCkaSggXMVLB8psjgLcBjcHXaAdBzkGdQe1Klb6DURq/ES/g8E+Nfy1mAYuNEhBz7TvHUxyBNWYegahsvrIVKvuxcz1AQo5AAfQCvQaKOgmRuYn+FwAcO7AL5ovsJ3OZrZA+lYuB0q520zA2+mkfxGqkcrfYy74n475VxbIcISuZm5xsAPoST7U3jcQyHKkqw1EOMxkt/Fph7Yui9mAiQz5gw5xJ0PtSqYj3aq4fMTuN/P5SXu2ckFbekYJrbicRv8AaHhFuFHUy1sMroBLBDBzRH2Yk+88qyvaGW41F49hCQCCNDFnD3x/Rxm5mNORLSdIO/zrNtfeO3IjPi8Th7l5LpIItpLNey8nQ6FtyAWJHtTIqZ6isb2Fr3/HP+4qFZFI015eUMVxa5hLlxpV7d1yUfdTzAzAxIGmU7wIqdY1aVRmU6Nx3nEVKigEbd8pt+ELd4Wma8IL3CyqRBCkDlykyYp3A02Sn4uekXxLKX0i34nuh7txycl20ciqw9LpuBI1Dcw0HePZDFPmqsG9I1QWyC2xlPAW1cj153VhtIyty0OvLQmlttZabmbdvwveYXJxTKLhUwAdIJI+1BmYYmc3OrUpVagzLp53185Qa9MEabeQ/Et4fhd2wjZcQS2klgNY29q4tapTvl0kcyVCAVlng3EvMa4jj0KqklmDKCZBXNzBida0MJiC+YPtpv8AaVVqWWxG/SZPCOEYe7avWgEQ3IYFcuYatlkDWQQdDVWHpo6uhO508uH9SypUZWDDhMPiXD8RZLq6jKgBLrJXIR8RA9Q13ERHOlatBqbEHgL/AD/qMpVVhccZY4Vxoo1ry/gRMgA9RuFmXcjQkkk6bV2nWdHB9Nv5kXogqQfOekivQTLgaIRO8d8SuIbdtJAI8wmJnKYI/u+k/MVl+0HOicI5hEBu0U8KrMx8hQ4LalPsMx0GpAAJkQSCOmmucFYj5D57R0kDeMlzw4qWov8Alvdu3LYgxlUA5iBm35yYE6U5Uw3uqRFxmO3C3fGKiuXe42E07vGbWFsWbdvICUBA0AUQJJj+e9MPiVpUwE3I7vKhRao5J2mTjGxF9Qi4krm/hBBB5aRArPfEVGHiOnfKMrTRTe0uYbwzfyIr4ksEBEEZiZkzmJBnWPYV33FUrm0ty108vOVnEUwTYfaZXiGwzOrO6tdUFQDAzAGde2u/eq3qtU1aXUwFHh2mfwyHuqL+a2gysRlknmF0JAHfWYOgnQTIG8W3SSctl8O/nPR+EYzzrSvyJMHbMASAfnE1uYaoalMM0zKq5WIiHwvjV7CM63guf7QIIMkmGBnUMZrFVqlFzz436zRamlVRbbpKAU3nMqozauFAAgyQmm5Mknt/aqsmwuZMDgI6cCwtl7C3LiIxCmSVBjmRrypigtMhmfYRSs7h8qmYLcYDuxsW0t2bWUs4Ebn4iBAKgxPQMD7VDMTmAtaxsOkvCWFnNydI48K4ibsqy5XWMw5TzieUyO8VsYfEirodD9/6OhiFSll1G0V/GWLtXLoTIJtSblwjULElR1HX5d6Rx9VWbIBqO7RvCowGY8ZgcEU2rqFxGZMw1k5WOx56FCPaKTqAhb8x384x8WgnqYYRPKJrTp1FVL9JlEG9p51xbiv7VeFmWW0W9ZETGgG8gCSok9e2uWliczcZphci2G8+8EIe1LQHsEC5pobZ+17Aer2zVA6E9fxOudfPsRk4xZwuEtqwsWyxORFVBmafsrpO8fWnMRRRQqruT8+v1itJ6lQm5NhMrgnFTka/cuFIEQoDCdBkk+o6FGGus9qhSxDKSQdbC3G4/iWVKY0UDvu8k4RirCOtx7WVskSFJKZCVltxnIkGDPoPIVZh6yUm8S7aaa7fxOVUZhYHfXzjuDW2DM+BrsIs+LMfYjybiM7aMMoPo13kagmCNOvSs7HVaeX3ZFz9o1hke+YGwi3d4o5tqltfKOfMqKqkeoQhB57rliN+1Is7/CBa5uPxGgi3zHyMn4TdsMznFW0NywGkGGOcGGynnJ076VCmF95Z9Rrfrb73g+bKMml5i37ObNoF+FmKCBaBIFsL3nb2GmtVjW7AS3awk/BuItbcJc3QwY7ET8jIPzrjC40gReeo23BAI2Imtuk6lAZkMCCRPLfELhsRccD0Z4ZhzgSFPyDNHbvWKuq3Hd5qoLKF42mlau2v3CXkzwzAaAEJvqZErrsZ+GrErDQOAQOmvl1kWRrkpp3947LxG0LAvAxbyyNI06R+EVuCsgp5+EzcjZ8vGIfH+LnFXFIQZU0tg7lm11PIenMY5CsevXNZr7ATQpUhTFpbwWEFtJJnmSdyTuT79OVIO2Y2jK6C8lweKVcFiU2KqSOXpbT8DII5adacp/639IqwPvVM+YQJbs5UZWIw95mI5PcVHCMOR3gcwtWaLbW+h+o2P4gbltRxH0PCS4LENaa2qq49P7qRma4ggMjQdLls5YMkEEa7wCp7shl6259Rwv8AmRKhgb+vTr5H6TN8R4Y22IbKty+QYBzZFkSW03JjtoY2pesrBjfTjvxPPr8pdRYMLD9T74nwyriJWYt+XaAj7GQsCT7iPnV1bKSSOnysZGgxKi/X7x0vXcuGLdLf6VK//WPlFQL1rdYi8DwlsWHuXAzPdJVUTV2Vdwo6Ek5mOg0561XZQhJ9PTkPPc+gjdRjnAHffKXFUYby77fEpZcSMhg27jGGHVVOgPQ0MqqotqRv1H6tcfKRuXuOe3mJp46yUuYUkG5atZyjKM2bQeWIGpYCR3gH2vJCVFY6gA2PP+f1fyqU5lYDQm3pzmYcKqKXdSLb3XS4E1NtrTtctXABuFAYMByy9KrakCCTzI04cb+nL9y0Ob2HAC32I9ZedWNxnMG3cc3LZSXAGRQWhT+8ttmYECGWTvm0uAzVCx33Fug36j66yvZbDyPD06H6TUwHF8gC3IgKCrBgQU6zoGH8Q30kAmCwuJWkoVtraSh6WYkiSr4gVkkJczED0sCInaYntsDuImujHKw0Bv3ygcOQdTpMS9hfNZna2pzEZmLAQBIYhpIkDQwYQTqzUs9ME5iL39L8+fry5knS8PlFge+9uJ6CccHy/tNiZZFski63pDm2AoZR9lQCxE75iahSGWsp30/e3es7V/1tw12lL/d6pZGJuwii2gCRref1EQDqGOYCNdulUGmTSUjSwAHXyHSWh/8AkK76n0l/gPDkjELiCCZHmqORKdeQGZ49j0pigiDMH4fgfi5lVWoxsV4/uK3E5W6jENmhkZvs3DaJUOvcgkMu4IG8ilSoUW5fuMKcwM9QwVz9wp/4YP4U5TNsMfKZ9Qf8xHWI+YLw64GWCT5wc7EhtNtZ9MQYB5E6xWhC4fJbr+uzbp0bYFq2YHpJOC4TzlazmCX7Oiq28SCp7gFVmN/pVFKlnYg8R5fLy3kqtTKAeEscXxDG0VK5Q1xvQT/Scwu0pu5YxoQI1mmKjhk6X+vevTzlaLZtDw+nekp8CwWc+YdRHpJ6HUt7uYPsF70hVbKLCMSLxLjZIspu3xRyXb6nYVykv/0ZImMPifgWZXa16S4YHTbMNfkdCRTmIp+7fTYxOhVvYHhKPB0F1tLANy2FSXMhViNTvl0JAG5+6BXF8Z+HbroOdzppx/qSc5BvofrLi4iHZMGiXLx0uXsoFu2OQ06awo71NAXbLSGvPYDy/Z34CRI0BqaDgOJ85nrwMm7cTzM9wn1sdGcQCd501iV5dKqqUij+7Gv5+8sFUZQ2wlbxFZvwjt5LWrjgPcQnMWXMqzrEQToNjNTcMqC/HltpzP24QplL2F9OfWNnFHH7G5nTyp/Cugj/ABvl94un+/1MTuE2LJwredhxcRlliELFhJXKZ+EqdQRoddiJriqqoWttqTr5b8DyNttOsadmz2Bt39eomrxq1cu4VzclBh4OQtnLMMp9R0EASANd56VMJUaiwc/B68P50lSFVqC2ub0kQBwbG0qm/hbls3GtRLW0mCV+8Ndv5MEOmgupAJH58+M6Rn1JswNgZaxltTh2ay2eyxd8y/ZzoVggDkTM+8953VEZhquvmNALEenkZFSc4DaHT6GQYUXrRe4kAG47PYOglQGbJHwvq3UNHeajT94nncg+YF79/WSbI1h0Gsn4sYsM1m4oa6M4iMjTPpYAyJB1bYmSYmuuWtn/APXK3yI343nE+KxG3d5zw3hDi2LYt4dMq5WVfUEkA6GQdjOwiagtOoxPhv1P36fWDVU/9GdY7Dl1GdlCh2AVfhi0Dq0gSJAATZZ5nWrqoLICx3JHyB18uQ4XvOKbE2HD79+sq2kTD2bT4oEstvLasj4nga5p5bb6delUqAFDVPQcT58h95MnMxVPU/rrJDbuHGYO5iGVmuh2VF+C2AFyhZ3Ourc9OlXVA4dGY6n6cgJAFfdOq8Pr5ye9w0s13EKVYrdcBSkjJorzBk/CGjll0k13/HNRDUB4nh1sftOCqFsh5DjF7xM1thZdbWS5nAaNQEIgerZgSJUj7rCl2tlFh3+b20+sYp5tQTcd9n0j3gn/APCKR/VfpVyn/rHyMTb/AH+sVLVi/wDsQW1btlbloMwZiGYHckCSwAy6afF8qgDUWmQBYWuevf0jPgNS5Ot5Px/hqC1bvh7gugKtvQIzMABIG40md9AOlSrUhkDEnlY29P3vfYiQpOc2WwkvDuHPimz3yG9OUtAAI+6B+e+9UrnrPbjznXZaS6TT4+1vC2C3IcuZPQVDFYX3bKAb3nKFRqjaxY8J2A7371wy9u3n7ZmDx8lAgdzVlMhQ3RT+pZWJ8I5mO/C+IpfQEEGRVtCsGGSpFKtIoZl8d4JMvbkGCCASJB3GnI9Kqq0jSP8A/Pe8tpVr6HeXPCtxfJCKApQkFRy6fWtTAsDStxG8oxIOe5mX4uwwF1H2LqQGXR1dPUrKfmQQdx7are0AqsCeIOvUWt95dhj4SOR9NZj8bxF9rYLm2FZLdxgoMM59SkTsxAaeXpFL18wNidxfz8+suphdx1HfSMeMvf8AgpH3UE9NqpB/4SOo/MgFtX+cz/D+vDGC/ZUke8A02l2wlQef4Mi+ldZY4rdDWMb0YqF92CkfnVzkZKx5kfYSKKcyDz+844Dic+JtsYhbTWgRtmlWA94U/SlvZ5tVseUsxK+A253mVaS7ZtrirBOd3Je39lxk8zbrOYadaqUEUhWG5JH3k2KsxpnYCb/D8Ol1GvZZUjMtpdgY1IHNjP8AM0IjOGsNuA070lNRijBb+sWePS13PgWtscyh7ZXKUdgRBPKRqQRICk9q4xpMbqCO9ufZl6ZlFn/ua9vA3mQBwy6g+WsBAYEkRvr16SAKqZiRlI08vrDMgNwe/lJsVhr1q0rkIwtfAr7AtpmMbkGDr3pi9QoCw8I2v+uMqBQsQNzymWmBzi5cYs1w2PNLtqc6rnEdACyabad6mlHO9m/839TJl8osOdvSWOJ4oC7hWH9Etw69GZQv+U/Sqqr5qNO29vz/ABOourg8Zs8JuZsJeOxJut/ikj8CDT+EP/WPS/7i1YWqj0i34m9doTy/Zj8yLh/WlKg8PkqfmM0vi9W/EYsDe/8ALw3/AAT+VQB/67d8ZUR/2B5zAw+IxGFw1oxIYAWpMMjQG0AX4CNIJ5A9qmRUpqGO19OY/g8tpZ4HYj58jLPBuFvfIa4xbKAuY8l+6v6nnVKq9UhRw+gg7rTFwN40Y3F28NazNAUDQde1PuyYZLAan6xREas8814rxC5i7mZgYkBFnmZjU6DYx3B6GsyxJLMdTue9vKaQCquVdvvGhfD72y5TRbvxBeh5fjyqbggZiN5QKqnQnaKPDeIPg7hjVJ1AM5e46rUSM0vIzCxnpnCeKJfWQRtTVCvfwVJn1aJTXhK3E+GsrebYOVx+PY9R2rj03oNnTb7efSTSoHGR5lcQ4i2Ij90Qbe5zj0lpUmDvrlA9zNGJqmutwPh6/iTp08htfeY/G3byLWZMpyWMsGRlXP8APZ496jiM3hzcj68jLKQFyRzPf0mpibo/3ewXfKPxkfpSatrl6yRB97foYeGLrfshRbbXMzagGPRoOfMww+RrRoMxosii9z5cB9+EprAe8BJtOcd5ltVFy1kBZWY580+XbzgaCIBBEzy2qvFLUpoQ3HL9BJUmVmuDz+pn21hBYayF0LWbbnvcDBXPuRcqysopVqRHl+PzIq2dGB5n9/idXbwXAo33WP4W2FQ2wS+f5nQP+cjveRcJx74R7iuh8nzDznJmJIAP+sTVYdqTsbaX1HnqO+MkyLUUc7f3J045abFXGdCxAFu0RqTpmyAHYsST/dE7Cu1KwqNmYG1tv3I+5ZUCg25y9j+Krg0e9fZRccZjbzelQBvMTtuY1jarg7J4jq54WsAOHX66yoJ7w2HwjjxPfLhM7ieNvXlCOMsxcYD7NsRlDCZGYwNdd9KXqGo5LMdAL9Jeiop8PlPvB7xKXsykFcO2h6ZLQH+WfnTeGJzvf/yPzK6oAtbn+TKvBsIuIu5bglWJUg/dtoAR/jeflS2CQPVCnYCW1mKIbc5Z8P4lzh2XKzl0th8p1H/qI5+iR7kVLCOwSogF9Rt1Bv8Ab5yNcAupvz/FvvM/xMLgskNZdJe0QxIIhV0XSdRqDrvUq6ugIYctfIf3O0irG4PP7zUbEqvD8s6uhRRzLHYD86SBJBTr+oEH3wM54ZgLmIKlzpbUII2UAAQO5jU0zd67gDl8pxmWkD1jLi8Tbw1rM0Kqj+QO9OsyYVMo3P1iihqrTz93u8Tv/dtLrB2VfvNtpoemaDsATSVOm9Z9d+PQd/OPkrRSw/udYq0v7NaUSIV73QlyVS3+GYe2gozA0k//AEf1AAio3oP3NLBeIbluyLhym3bAD5vs6wCY1Ucp2kVGg1RLlNuX8fkSNSlTY67mS8J4bbvXLlt1gGyuWNCpF28CV+o9+dX4OktRqimV1ahUKR3oIrYS9dwbKw+Fhmga6SRK9tDK8qUsG04xrRp6LwPjaX1EETHXf2pmhiLeB4jWo5dRtOeMcHz+u3o46c6K1Ap4k2+38QpVv/loocbc+VatkQ1tcmo3hgRHyqqrUDqnQEfaNU1szHnPto5/3K7mFMnbUxOvc0uRbxSy9hrNzwfhbqjRxFt3tup2jcR6QZnWSdietans9WPiU6cRE8UV2I6yx42PoX+xeP0tEfrXfavwKOsjhNz6fec+KVhrMcrN4D5C2w/y1H2l4TTI72ncNrmHl+ZhYxWNlwGAti+wHPdG1PYaER3pVyfcnXwhjGFtnB42jPhuGX1uEl0a2SBBUQVIUPIiZlZGpGtaYw7rVLA6Hv8AETNVCm2vdpBxfwhauQbQW2wM6glSIIPpkfyK5WwKt8GhnaeJZT4tZXx3hEzbe25d1aW81jDaQCYGynXL2FVVPZ/hsh16yxMVuG26S5c4NdtgCyykn1u76l7o+EtIMKNTpJEVY2FdQFp25m+tz+pWKysbv9OAmFi7NxHvKrAlbBR9IBlbKwAT7nfTTelWDU6j5TsuvytGAQyqSNz+Zf8ABol57Xj/AIrq/wDRXfZv+xvISGL+Ed8P5k/hLR3H/uD/AA3rkfnU8B/vq98TI4n4V74CVv8AaDfnyLIgksXI5wug+RLH6VL2i2ioPOGDXdpX4JwdrpBbZRE9B0X9TWfTplzlWX1aoUXMacZirWFtFmIVFH8xWizphUyrqT9f4iSq9ZoiZb/FL0kZba/Cp1Cg/abqTyXn2FJ0qT1n314nlHSVoLbsxvxfB2TDGzhgBmIDltyDox6ExAjQRppWnUoFaWSl36xNagL5nmFxzh14OhuG2UvXbSEBSGGVrj9xBBBOuhHOaQxVJqVIFrcvzpy7EZo1FJNuGv0nOPw3lpYvpo19irpur58zTrtIGo56dKjWoinRR9tLfTu86j5nZOAlvhTG3jgCIzh1IJ2Jy3lHy9Yq/DXTEsDx/uV1bNRB5f1OODYVHv3rVwSpV1yn+G5IjoROlcw1NTWdGGmv3kqrEU1YdPtMbjHBLuAfzLRLWieWhB78g34N2NU4jDGnvqOf7llKsKmnGM3h3xIl4AMRPI9frse1Qo12pHK20qrUOKzQ4twpbwnZuRq2rQDDPT+UqpViuh2ifisAtlXLg+b5gYPG6QFZNOX2/fXlVKshpFTvuP1G7ksGG03vDd3Libg/rrSXP7y+lvrI+lX+y2sWXvSVYseEHlpO/HFubSmY1dJ7OjD8wKY9premD1/ErwZ8REyvEmPW6ljIxLeU+bL9ksqCDHPfTsaoxtRagQA37Esw6FS15TPGAPUttFC3UCoZ+AW2UtliftBYnvtVF1NLhuDb0t9ZbkN7dDr6iMPBvEqZMt2QVgAqGIZeR2kRsZp+hjVCgVN/vFquHN7rN3B463dnI4aN4OonaRuKdSqji6m8WZGXcSzNWSMqcVxZtW2cIXy/ZXc/QHTrodKrq1MilgLySLmYC9oqxefzIsByqlmZDpcZrltionQkKvIxpGlZdJHcObbjfXW+v020jhKLbXj8t4eDL584qQZZCdjCnOxIIOomefSj2ebVGFt/padxQ8AkXhfiS2rb3nk5goRRuWcvcYD6rNRwlUU89RuNvzO16ZYhR3wljB4S5irpuXIHIxso5Kv4696pLVMRU6/adJWives3eJcQs4S1mYhVA0HWm3qJhlyJqx7uYsiNWa5iFfOIx93MVOk+XbiVU5SwL67mFHbMPYp0kNR7E3J3PfyjpK0l0m/wDipsxbaw1vSXDSHLQJbXRzyOUmcojpTFCuaDZHXvnbj6SirSDjMGvHMGtmIxX8c38osxurO4/uof+qsv2o1kA8/pHMGLkyn4mYr+x2V3RC/95VW0n1Ln6VzHfAlOdw+pZzJPEzeXirdzobbHsMxtsf8ACfwrmKIp4hW76/SFEZqJWdYU5OIN0LuvzZQ4/KhCFxhHP9QYXw4jY1sMCCAQRBB2IrVsCLGJbRC8R+FmsFr2F+Hdk10/1Hfcdxtk4nB5PEm32/iaFHEZvC28s+G/E4YBXPaTuOx/150ilRqZ02kqtANqN4zYmwl1dde9WVClTxDQxVWambRTuk4bEKLbDOqkBTJUK++kzpExPTrUaVU02zjeNkCquu0tDCX7wz3nAJ+FcubJ3+IAk9ojqYklWuzm7GcGRNAJdHAf3Zlzmg6gAa9Y1H50Ck5TPwkPfi9rROt4gi6czIUAEAD1Mf4uSgHXTeREa1XflGcpteW+GYhGZvU/3YZywka5hOxPTagzhW01bXDbmYPZPqGxX8QR07VKnUZWuu8g+W1m2mj/AP0rIuV7RN0GCFMLpBkzJX219zWkPaAC6rr36xX/ABrm4Okqt4ixB2S2vbU/jIqo4+pyEs/xkHEzpPFF0H12kYdmKn8QQfqKmvtBr+IThwqnYzL4dxMW2vtlabisEGm5ZiJgkaBhrS9GsKZdue3zMsqU8wUcv4nzgPCCxC7kAAnoAIgUsASQo3llRwBcxp4pxG1g7QJ9lUbsegHOn3cYZciase7/AKiaI1ZrnaIGOe9eK3740a5kQA+lDDMY+83pjNsDSWRgpffrzjy5Qcgj14SQC3cUaAXTA91U/rWn7Ma9E+cSxg8fpN3LWhFZ9rsIm+Nznu2rY3CNP99kUfkayPaIzOqd6kR7CaKx74wxH73iR5hDbT2yBrp/Fl+lTq+PFKvL+5xPDQJ5yp4l4nZbD4m5dDBmsuqyR8I+EDnJY9N57StWqLWbNrfS3KWUqbqQF2nF7iYJuyreY62rgaIC3AqHSRyJ1gHvFQrt/wAma+th6Wse+ckq+EctY58Ix4v2lcCCfiHRuY/0PSK26NUVFzCZ9RCjWl01bITzjxnwwW8RmsAKfLzsOXxGdBy59txzrExqKj6cZo4ZyyayXw/xw5Y100IO4PQ0kVsZa6A7zZwdou2ZudRJ4SLWUXmxdIUVw6RVQWMnw18MNK0MHiFtlMrqIVMSvE/hW4r+bhCJOnlNoP7pOkfwmOx5VyvSRCAvHYfqM0sRceL5xGfFX0vXTctqrKQLiqfh2AmJEnlrzqoouwja6jSM3h7xaierzBHNXkH5cvpUAHpuGG8remHFptXMO+KxCXnhAEOVPtFddT0GvPeo1azO1zx77MgqrTQgdmXLvD42qoNJBgZWfCmp5p2wkQwzchXc0LTq/ibuG8spAzEyWEr9kKDHKST8qFcq4IOsCiuCDMzDhsXi1N6SC5tyJUKACxVJ15anfWr6KCpVCnjvz75SDkU6fhm547tKtrDKoAAvgAAQAPLubU/jwBSAHP8ABlGEN3JPL8ianhj+mn+sH+RKh7K/1Hz/AAJzF/EPL8mblakUkWJvBFLMQFUSSeQqLMFBJ2nQCTYRHw+Ps3Xa7cJW5cv2kQH7IDAoumxO5nnNYZYVawc3vmFh0vx70mhlZFyjaxvI/D/ErLG7fLEucRcZYEj0llymNjlga9RvQKgFY1Sddx1vOujZAgGltYz4Pw1h7bZ8md5nPc9RntOg+QrTp4OknC/nFHxFRtLzu/wUFrjK2XzYzekEzESpOxIjrtXKmDWoxa+/l9OU4tcqAOUucNwCWEyWxAmTJkk9STuaYpUlprlWQdy5uZbqyQil4pY28RbuRM2mWPZhP+asb2mt2Xy+39x7CHwkd96RK4Qct0jsy+4Vly/ST9aSaOcJ6JwUSs1Wou0VrmXsbhi6kCAeU9abqYXMBaL06mRrxRv4u5YfK4ZW5Tz9iN/lSr0Mps3flHw61BzlbEeOfUbaKWuD0gyPT95jOmnU6DWpoKi+Mnhx4eXWRFBDpOOL8Ls3LdmxB0dbjgfa0Yw7ESWbNmM6gRsWEiHLr0tDMxN+Hf6+flL3DfCttCGtyGHU/r+h/CqqhZ9JL34TcRiw2BKtmJ1j+ZNC0CupMWqVwwygaSS5hyaLTgqATlcIaLGdNUSzawYpqlhS2rSlqxM+4/CI9tkcSrAgjsaYrUESncCRRyGuIk+FnY4pbbalHZierBXRjHfKD8zUMEL1r9I5iP8AXNTx+0nCp1uM/wAlQg/5hTXtE+EL59/WU4Mak996TS8KNmS68QHuSB7Kq/pXfZq5aR85HFHxAdJvVoxWVeJYJb1trbzDCNDBHQioVKYqKVMkjlDcTFwvhjIFUsrBWDB8uV4BBy6GIMCTp7c6Qp4Aq1yb6321/UYfE3G36nWO8I2HdrlubNxjLMkQx6sp0PPXQ96trYJKmo0M5TxTpodRGKnYtCiEKIQohFvxra/d23+6xHyIP6gVne0VugPIxrCHxETz11K3S3LORPdlBj8qyyNI/wBI5+HOJDY1QSVN5XVTOukbEaRWrQqZ1vM4i0+XrCuMrqGHQiR+NM5QRY7TgJGoiV4wwFu2LdrDWrdtrrgOyqBCgFthEzH0Heaz8QtJGyga2vudOXz+0ewzVCMzHSWeD8Oyx176mCZOvMk6k8z7ABQnS0sY2uTGezZgUzh6AfVtoi7kmVcLxNSxtv6bimCOvQjsd/nUvee7Jp1eHGTakbZk2miBTS0l3tKLzrLV4picvCgkKLmEzuKY0Kp6xWTisT7zwrtGaFK5uYm+D2zY0t1Nz/5UzgdKo8jL8V8Eu+NbmbF21/q7LH53GUD8ENWe0D4gJXhR4CYy+GLWXDW/4gW+pJpzBraisXrm9QzVpqUwohCiEKIQohCiEKIQohMnxPbnDP2hvoRSuMW9FpdhzaoImcF4aL737Lf0llHU9Gts6fkwB7VnYWmKgZO7j+zHKz5LNKdhyjlG0uISp1mSN9ufPvuOYCj0yLgy5WuLiN3BOMSMr1XSqGi2m0prUc/iWbqYhTsRT6Y2mxttE2psN4l8L4gmKxVxzrBK2z/Dzj+1Ansq0nUYli3M/Th9JoMuRABwEbMPZriLmNoo7zvH45LKFnIAHUwP/wArQqV1oLYanlK6dJqhsIoXbFzE4nzbJYMoCuG0URJHcPrqvIETrpSZzPvqT38vt9nbrSW3Dvvr5R0wrnKMwhuYrQwzEDI247Ez3AvcbT7iMSqCWIFSrYunS0O/KdSmz7CL3EvEQ2T61l1q1StvoI5Tw4XVpk8TxpFuTv078h9aoRbtGtAJH4KtZcRa/s3PwFvX/mn51p4H/d6RXE/6/lIPEd7Ni8SRuuRP8Klvzc/Sq8e//IegksOtqYnouEtZEVfuqB9BFbiLlUCZpNzeTVKchRCFEIUQhRCFEIUQhRCYfi6/lwzKNTcIQDuTr+ANJ46oFom/HSX4ZSagtF7hf7vGYWdM6X0Pz8t1/FblZvs+qpqWHe8bxC/8Z9O/tK2KwH7TexAT41uOR8oMadxy23FQxTH35sLydM5aYJmdYvuMubMpacpI0Yg6jbRh+O+kwKSug6yzj5TQtcVZEdidVVj8wCaqNMEwvfQzD4P+6Vcu6gfUAA/lVramdM9As8btrY81jEDWetRWoU0XeKNQJfpFjDXLuOvC4ZCA+gfr77e3vEcy23jOlJbCPmAwa2kCqAB2EVp4ankW53Pdpm1HLm8r8Y4gtpZJ9XKqMZVViFX4hxHDn8+UsoUyxudojcQ4gWOa40AnSTH060oq2jwHASzheFX2gi0wG8tCj/mM/hV/uXK5iLDvvaVmqgNr69Jl4+6WYLuZjTWT29h+YqkWAlsZvD1nJibQI1KXv/rf96e9mkFjFsUPB8vzMCwpxDYp11Zr9yO6j0r9QPxpPEvmdieP8/xGEGVF8p6ZgsQLltXXZ1DD5ia9GjB1DDjMllKkgyepyMKIQohCiEKIQohCiEqcRxyWEL3GhR9SegHM1XUqLTGZpJELmwir/vsteW8yLlCtkUt8C6S0iQWYlF2jXfQzjVMSajhyNthf8x4UQEyg9/qU+K8WN7HYBVVlcXC7IYlFyssmOuYnlotSRy+IzjoB+YBMlJhPuE4o9jEOqpnFy84BPpAOcgiYMkAgxpI59KnJWuzDgT6yZQPTF+X4nHDeJWw7JeVTYvhXKxKoTpInlsDtHpI51Zh6iLdXHhP0nKqEi6nUfWaXE/CJ1NlsynQo51g6el/0afcVfV9nnemfQ/uV08UNn79IrJhHsubd1SrESubny5SDIAPyNIVEZDZhYxlWDC6mZy3P2m/lLEWrZ1/jbmPYfrR8K9TJDmJ6ZwLDgLpHyqFIZ3tFcQ1tJPxjiq2V6sdhTOIrkHIm/E8ukqo0c+p2nnnEeKZ72RnVXMlmecttQJLEc4HLSTFLIlhcR8DSdeCuCXLjnFXDIVvTmEExMGAYEdOumsTUqrWWw4SDuB4ecYfEfHyw8tNBzPWN9uQ5/TnQaj1AA23KQpUQmvGY/ht8t0XWWQCFhiVI0LydDJ5kQOXSpIQrXOtpKoLrlm/g+M28Ri7TWwQbaXgylYY6JzGhE6aU3QfNXLgW0PZ6yh6RSlYniPzMLwHxhbWGV8jOIynKJYXFmQZjcQRrrI60sjClVvbvpLa6F9Lxl4dxxUZgwy2mYlTmkLO86D0n4p5Zqcw2KVCVOg4cbfxKKlEsLjU/f+Yzq01qXic6rsIUQhRCFEIUQhRCKXiDC+djbdtyMotykiRmk5iB1gLry+dZOODNVVflHaBC0y0y8dgn8w2cNDvpncLAtxMbGJ1MbRrvSS0maoVXxW5S8VBlzNpN/wAN+GEwsuTnusNWPLsP9a18NhRS1Op+3l+YnWrmp5TC45w028YZMW8QwdSdlu6KY6NoCD796z8dTKVM3Axmg4anbiJ843wYq6WrUNcuBpgZQo5lhMZT3+7zqlqDip7sWJtJJWDKXOg+ce8PayqqzOUAT1gRNegVbACZpNzeR4zB27gAuKGA6jb26Vx6auLMLzqsVNxPLb2DSziLyFQgDkKoGglmMfMFD3+VefrAq5B5/Th9Jqo2ZQRNDC8XfD+m2SS2gX4tewFVC4PhuDBkDDxTTw/hvEYgF79zys3IDM8dzML8h9Kepez2IuTb0vF3xSLoovElOBqMVdUZsi3CssZZ8vcARJlttz2qms4BIHDSMoSQCeMZb+KaFs2RqfSqrpMctNgOZpVKZY8zOkgazTx3hQrhXI/eXzlJ05KZKqPr71qtgstI8W7271ia4kGoOAlPgPC/Pt50YAr96SZII35aTy0kdKQpoXBy20F5fVcIQDxml4LwJLvfIhAvlWR/DmLM394xr2rQ9n0yb1DtwlGKf/4+cp8d8JNautiMIPi1uWhzOuq/U6d+c6cxODPxU/ly/vl8p2hiRbK8g4PhhiZVSoIHwsTI5HSNNYEdqQpI1Rsqy+o3uxcxl8JqyJctMZFq4UXsMqtHsJMVq4BiUKngbd+USxFiQw4ib1PxeFEIUQhRCFEIUQkOIwqXBDqrD+IA/nUHpq4swv5ySsV2M6s2FQBVUKByAAH4V0KALAThJJuZ3FSnJHesK4KsAwO4IkVFlDCzC4nQSDcTjC4G3bny0VZ3gb+9Rp0kpiyADynWdm1Y3lirJGBohM3inBLN8gupzDTMpKmOhI3HvVFXDpU1aWU6rJtOuGcGs2J8tACd2OrH5nWu0qCU/hE49Rn3MvEVdIRc4v4Z8y41y04Qv8QIJk6CQQZ2jT8qzsRgTUbOptzjVLE5RYiXOBcBTDy057hEFyI06KOQ+dXYfCrS13PP9SurWNTThNiKatKZRu8IssxYoJb4oJGb+0AdfnVL4ak5uyywVXAteXUQAQBAGwHKrgLSufSK7CU8Vwy27ZisN95SVb6rrVFTD03NyNflJrUZRYGT4bDrbGVRA3+Z3J6mrEpqgsosJFmLG5k1TnIUQhRCFEIUQhRCFEIUQhRCFEIUQhRCFEIUQhRCFEIRRCFEIUQhRCFEIUQhRCFEIUQhRCFEJ//Z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819150" y="-334963"/>
            <a:ext cx="22860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16" name="Picture 20" descr="https://encrypted-tbn1.gstatic.com/images?q=tbn:ANd9GcSFNZAWDMADUK7pGaBCy6tG0Y_G1vJhVMROaMN3S38RtQwKt5XF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368" y="4571999"/>
            <a:ext cx="2043163" cy="2043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6567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9110"/>
            <a:ext cx="8229600" cy="12954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Purpose of Identification Process</a:t>
            </a:r>
            <a:endParaRPr lang="en-US" b="1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5" y="1295400"/>
            <a:ext cx="8229600" cy="21336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T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o determine eligibility of students to receive supplemental educational services </a:t>
            </a:r>
          </a:p>
          <a:p>
            <a:endParaRPr lang="en-US" sz="800" dirty="0" smtClean="0">
              <a:solidFill>
                <a:schemeClr val="bg2">
                  <a:lumMod val="25000"/>
                </a:schemeClr>
              </a:solidFill>
              <a:latin typeface="Book Antiqua" panose="02040602050305030304" pitchFamily="18" charset="0"/>
            </a:endParaRPr>
          </a:p>
          <a:p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To ensure that the intended beneficiaries are receiving needed support or assistance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230A-ACBC-4121-A61D-7646E2461EE3}" type="slidenum">
              <a:rPr lang="en-US" smtClean="0"/>
              <a:t>5</a:t>
            </a:fld>
            <a:endParaRPr lang="en-US"/>
          </a:p>
        </p:txBody>
      </p:sp>
      <p:sp>
        <p:nvSpPr>
          <p:cNvPr id="6" name="AutoShape 2" descr="data:image/jpeg;base64,/9j/4AAQSkZJRgABAQAAAQABAAD/2wCEAAkGBxQSEhQUEBQUFhUVFRYUFBgUFRQUFxcXFRgXFxUXFhgYHCggGBolHRUVITEhJSkrLi4uFx8zODMsNygtLisBCgoKDg0OGxAQGiwkICQsLCwsLCwsLCwsLCwsLCwsLCwsLCwsLCwsLCwsLCwsLCwsLCwsLCwsLCwsLCwsLCwsLP/AABEIAJQBVAMBEQACEQEDEQH/xAAbAAABBQEBAAAAAAAAAAAAAAAAAQIDBQYEB//EAEgQAAIBAgMFBQUFBQUFCQEAAAECAAMRBBIhBQYxQVETYXGBkQciobHBFDJCUtEVI1NiciSTorLhQ2OCkvAXM1Rkc7PS4vEW/8QAGwEBAAIDAQEAAAAAAAAAAAAAAAECAwQFBgf/xAA0EQACAgEDAwMCBAQGAwAAAAAAAQIDEQQSIQUxQRMiUWFxBhQykSNCUoEzobHB4fAV0fH/2gAMAwEAAhEDEQA/APcYAQAgBACAEAIAQAgBACAEAIAQAgBACAEAIAQAgBACAEAIAQAgBACAEAIAQAgBACAEAIAQAgBACAEAIAQAgBACAEAIAQAgBACAEAIAQAgBACAEAIAQAgBACAEAIAQAgBACAEAIAQAgBACAEAIAQAgBACAEAIAQAgBACAEAIAQAgBACAEAIAQAgBACAEAIAQAgBACAEAIAQAgBACAEAIAQAgBACAEAIAQAgBACAEAIAQAgBACAJeAZnbG/eDw7FWq53HFaQL27iRoD5zBPUQj3Onpuj6vULdGOF9eCoT2qYW+tOuB1yp8s0x/nIG6/w3qsd4/uaDY29+ExRy0aoz/kcFG8g3HymaF0J9mc7VdM1Om5sjx8rlF6DMpoCwBLyMgLxlAWSAgCXgBeAF4At4AQBLwBYAQAvACAEAIAQBlWqFBLEADiSbASHJLuQ2l3KDG77YOkbGsGPSmrP8QLfGa09ZVHjJqT19EON37HCPaLhP9745P8AWU/P1GL/AMpR/wBRY4DfHB1jZawB6VA1P/MADMkNXVLszNXrqJ8KReqwOoNxNjJtp5HSQJeALACAJeALACAEAS8ALwBYAQAgBAEMA819q28r0yuFokrmTPVZTY5SSFQHlexv3TR1drj7Uz0/4e6fC3N9iyk8Jf7nlnCc89k8Ii+1pe2YS3pswLVVZxkmB5jxBHwIlexm4kseGem+zjfKq9RMLiL1LginUOrDKCcrn8QsOPHrOhpbpN7WeQ650qqpO6rj5X/o9Pm8eWMdvnij2iIpIyrc2JGrf/nxnmutXyVkYReMLwdvpdScHKSKSjjqikEVH0INs7W05cZzdPfb6i9z/c37aatr9q/Y9HwtYOisODAH1E9pCW6KZ5acdsmiR2sLnlrJk8JsJZeEYQ7zV7mzLa5tdRwvpPJy6vqFJ4aweij02hpZyXm7W2Xrs61MtwARYW0vY/Sdbpuus1G5WeDma7SwpxsIX2zUubEDU8pwL+tapTkk1hN+CqogM/aVU/jPkBNWXV9W/wCcv6MPgBtCp+c/CUXVdWud7HpQ+Drwm2GBAqajrzH6zp6Pr9sWo3cr58mOemWMot8RiMtMuNbC4756i3UKNLtjysZNKXHcpDt9+SL6meZf4it8QX7mt64n7dqdE9D+so/xDqP6UPWfwOTbz81U+FxJh+IrU/dFBXv4LPA7USppwbofoZ3NF1anU+1cS+DLGxSO686qMhnt696aeDUD79Vh7iA/4mPIfOa2o1Mal9TT1esjQvqeUbZ25XxTXruSOSDRB4Lw8zrOLZfOx+485dqrLn7n/YqaldV+8QJRQkzFGuT7IjGOp/m+Bk+lIv6EyZHDcCDKtNdzG4OPcvN395q+EYZGLU+dNictv5fynvHpM9OpnU+OxtafW2UvjlfB6/sPbNPF0hUpHTgwPFW5giduq2Nkd0T0tF8bobonlO+u2sQuOrrTr1kQMoVUquqiyKDYA2GoMw2Se7g42rusV0kpPH3KP9t4n/xOI/vqv/ylN8vk1fWs/qf7j029ihwxOI/vqn1Mb5fJKvsXaT/cuNl7+YykRncVl5rUAv5MNR8ZdXSRnr110Hy8nqW7m36eMpdpS0I0dD95G6HqOhmzGW5cHao1Ebo7kYjbHtHrJVdKNOkVViFZsxJA4GwIne03S67K1KUmc+/qE4T2pFVU9o2NPA0V8KZ+rGbcej0ecv8Auaz6ld9P2OWpv1jm/wBtb+lEH0mWPS9MvH+ZR6+5+Tkq71Y1uOJq+TBf8oEyrQaZfyIxvV3v+Znqu4G0jiMGjOxZ1JpuSbklToSTxJBE831ClVXtLt3R3NFa7KU2aOaRthACAIYB4v7W6JGODcmpJ6gvOZq178nufw5Nfldv1ZiKi5gQeek1U8PJ3bI7ouLKWvhXU8LjqJuRkpcnnL6p0SxLt8ndsQlmynhYn0lZQTM1OrlCOEz0r2aYQtjUZVOSmrliB7oJQqATwubzPRDEkzk9Uv3VNSfLPYZuHnDzfbuI7TEVW5Zso8F936TxOvs9TUSl9cfsep0VeyiK/uVmIrZRK6WOZZMt3Y2O7u307FEAJsNSTbXjp3az1mntSrSPN31tzbO/ae2E7GpY2bIwXxIsPnK6y9Qok/oNPS5WxX1MLPEnqiz3OdvtthwFJy3hdLfG073SItTb+jON1Jpx/uPSpcnxPznm9QvfL7v/AFMS7Iod6NtVaFRFptYMl+AOtyOflNvR6aFsHJrnJScsMrsLvXWVhmIYX1BAGncRwmxPp9TTwsFdxvJwmsGUtBUJwlT+W48rg/Iz2PTZu3p8k/HBztUvcyhRp5OSw8HLwUu3Nuth6gQKpBUMCSepFvhNzTaSNsNzZVsgwO9YZgtRQATa4J0v1HSZbNBtTcWEzTKxBuOI5znQnKElKL5RZPBosXthaWFbEP8AhS5HVuAA8TYec+gaXVqzSxufx/mbFlyhW5s8Rx+NevUarVN2c3Pd0A6AcBOTObnJtnlLbJWScpFPtHHW91ePMzLVVnlmeijPLKsI7agEg8+XqeM21A31WWmA3axNf/uRTdvyCtSD+SswJl1W32Miqcuxz43AYjCsBXpVKTcs6kA+B4N5GY51PyjHZS/5kWWDxGdb8xxmhZDazlXV7GabcrbRwuJUk/u6hCVBy1Put4g/AmZtJc65pPszY0GodVqXhnFvuLY6v/UTOlZ+oz6xfxWzNbSrlKZZeIt87SsFlmPTwU5pMpl21U6j0Ey+mjfejrLvZ2M7Vb2sQbGY5LBz76fTlg0+52PenXK0yR21OpSPiUYofEMB6mZdPLFiyZNHY42YXko9sYsK4/p/W09dp9R6ccYMttG95K6jtMM4XLx53m1DVqUksGGWmai3ksZumoPQTVstlGWDarqjKKZ7D7NdlmjhMzXvWbtAOi2AX1Av5ieb6hf6tv24O1o6vTh9+TWzRNsIAQBDAPNfajgr1EdhdWTL4MpJ49bN8Jp6mPk9H0S/bFpd0zzHE4Yoeo5Gc+UWj2FN8bF9SGQm12L2VxnHbJZLXdvZCV6mVM4ra+6BdGTnr+Fh36GbdUt/B5rqND0i3xft/wBD3LdjC9jQSmVVWXQhba9CbcT3zfgsLB5O6bnJybLDHV+zpu5/CpPoJW+ahW5fCK1Q3zUflnl+a+p4nUzwblueT2EUksFNtyvYgDp850NFDjJr3y4LTY2JyqJ2oPCOTNZZK+MLsRfQCc/qVn8Pb8m1o4e/Is4SOp4Lz2eUs1XEVOgVB53Y/JZ6npUMQbPPdRnlpHPT4nxPznkdR/iS+7Mi7EeI2ZTquHqoj2TKocEga3voRfpaZtJrvy6a25KThklw+xaLEBaFLMCCCqZbW8+E2fzWp1b9OuC5+DHtUOZM7MQ3Z37T3bdfp1mhZoroWenJcmRWRxk69gMXXGUzbS1rG41Qi3joJ6zpendVM6n/AN4OfbLcymwT3RT3Tyepjtsl9zny4ZBtLZNKuymqhbKCNKhp6HwU3m1odZXQmrFkqtvk4a26mHDo1NqoAN2RirX6ANYEek2b+owmsUxeWGo+C/a4OoI7iCJyLKZwfuTX34DTK3f3ElcDh6Y/2lQsfBdR8WUz1lNcqtDCD8//AE1uoyaoS+WefO1gT0BMwrucNLLwdG7e7oejUx2KF6SHLSQ3HbVb/it+BTxHOxHLXq1V+3czvU1YhuZYbL2f2zFnsSe4AAcgoGigdBMkUXikzr2nsgIAy6EagjQgjmCOElrBaSwbLc7aC7Qw9TD4xVqmnYHOAc6NfKf6gQRfwMz1tSWGbFMlZHazz7endY7PxWVLmhVBakTqRa10Y8yL8eY85zdbVsWTk9Ro2LKKxuE53Y5CfJ275uTiix4slNj4sin6ztPsjqan9WfoilZQwswBB4g8Ii8Mw1T2T3HI2yaZ/CB/SWvMvqm69cvg6cDhBSXKNdbknmZilLLNK652PJqdwcKamPoW4ITUbwRT9So85epNyMuii5XL6DN590aSVXb7SzXYkBaQAUX0UMXN7DS9hO7XqG1ydWdSizI1NmrTqAoxP9VuN+7ymzCWGmYJrKwWGaegjLKTOM1h4N37NdkYbEistemHdGUi7MPdYEcAbHVT6zidWnZXJOL4Z1unKM00/B6tTUAADQDQDuE4GcnXQ6CQgBACAcO2NmJiaZp1BoeBHFSOBHfKyipLDMtN8qZqcTx3ePYVTCvkqi6n7jge6w+h7po2VNHqtLrY3LMeH8GZxGFtqvDp+k1pV/B26NWn7ZF7uHvQmBdxWUlKmX31F2UrfQjiV1mbTWqHc53WtBZqUnD9jbbG33TF46nRo+5TsxzuCDUIF8ijlz1PThNqF0ZTwjzl/SrqaHZJf8GhxmOSrVq0qmU06RAYHm1g1z4XHpMlu2UWpdjQgpRxKPcwlJwS2X7uY5fC5y/CeHvjFTaj8nqam3FZ7lBjWz1j4n4aTr6KvhGlqpcE9Ovl0nQaNBM79lG4Zupt6TidTfuSOlolw2d5puUZkR2Cg3yqTy7pqU0TseUuDYtuhBYb5Nd7P6AXDFhe9Rs5uLcQBbytPXaSvZVg8zqZuUymQanxPzng7/8AEl92by7EGP2qtEqrAksLi1utpNOnlasplZSwM2bvIq1LstlbS9728e6d/pTjppNS8mtd7i62njKbhCwD5WDjxHAiegnsliWOTUbaLrdrZnY02LavVc1X7s3BR4AD4yaKtif15BkMALBl/LUdPRjPDdTjtvkjTs/UTYrErTXM+gFhprx0HCadcHOW1FDhp7fpLURveKg66eh77Tr9O0/pXKViL18PLLvbOMp1aN2OhGhU2a3cfCestqquSckmZp4ayU3tAwv9iwtQC3vkkdBUW4/ygTBro4rj9DndTj/Cizz5xcEdQZyk8HCi8PJ6ftnZ6rsjDrRIZKa0iSvA3WzN5s1/Od7h1LB6nCdKcTJbOxGQzEngwJ4Jdp7QzCS2JSyXXsnoN2uIqfhCqnmSW+Q+My0ozaVPLZL7V9pKeyoCxZT2jcPd0KqO69yfKafULVxA0OrWrCrXc86qNYE9AZy0jipZeEWG/S2xK/8Ao0f/AG0nbnxg6+qWGvsUOewueA1lDTxl4RIjggEcDwgq4tPDLjZO7eJxIzUqRy/mc5FPhfj5TJGtyNmnSTs58Gp3J2VVw9PF16qMjC1BAwIP3h2hHd90X8ZsxhtOppKPTTZXbWOa8zRkZpIz+Eo2xFPh97W4uOB5GbW/2Mw7eT07Z2BwWHw57RaQpsPeaplu1+rNr6THG6+cltb47GVVVRi84Mt7NcSE2gy0szUnFRMwBICglqbMeX3ba9Z2upLdpk5fqWP+TnaL23tLsewiecO2LACAEAgxuLSkjPVZURdWZiAB4kyG0llloQlOSjFZZ5/t/wBqVNLrg0NQ/ne6oPAcW+E07NWlxE9Jo/w5bP3XPavjyNw2+1DFYF/taK9VLB6d8ua5AFROYGuttRL13qyPPc1tb0u3R3Zrb2+H/szzfazGnUYWsLmwvew5a85ilE36NQmue5wM19Zp2dz0ejlKVfuO/d6oVxWHK6Ht6VvNwPkTFTxNYI10IvTWJ/0s9K302KiYk1bk9sLlTwDKFUkdbi3p3zH1myUHFLzk8b0vE4tNdipOgNuQPwE87HlrJ1nwjk3Wq4b+0HFk6qq08oJa5JJYW0HBePWep0e2Ke44ut3NpROHFUVzN2dyv4SwCm3eATb1mWbWeDBHKXJabPpZaajzPnPNa2xTubR29LBxrSZo9ibbSlT7I3Dktl00Nzfj1/SdzpWogqvT8nH6lTP1HPwaTdlyyO3IvZfLj8SZ1K87G2cx9zNKNT4mfO7v1y+7OpHsZvfE2amf5W+YnS6XDepIw3PDKai9Qj7o+c68dMs8mCUi83exSIzfaA7KUKrkscpP4rEjhOlStkcGB8m63N2x2oak1yUGZT/Le1j3g/A902aZN5RBUVaHZ18QnLtM48HAM8h1yG3UZNW7uce3Evh6vct/+WzfSczSP+NExIx2EqAkZwwW4vaxNudhfUz1Vemy+WZVE2ROAOGZKT1FcC69qXUk8SPy62PDrOrXsjHbEy4WDt3hY4rY5Ya1KYU+LUnAa3ewB075a+O+pow6mv1KXE8tpuCAROFJNPB5eUXF4Zpt2t6DQRqFdTUw7ggqPvJm4lPnb0m1p9U6/bLsb2j1zqWyXMTj2iiA3o1FqIfum9mt0dTqD8JuepCXKZ0fWqktykQYHCPWJF1UD7z1GVEXvJJ+UsnHvklOHdtGuO9NDA4fsMD+9qalqlrJmPFv5u4cNOMpbrIQW2HLMd3UYVrbXyzC4nENUdnqMWZjdieJM5UpOTy+5w5zlJ7n3OdaRrVaeHT71V1TTlmNj6C58pmor3SRsaWlymjQ+1WiFxoA4dmlvAAD6Tq2r3YOjr1iaMdWW6MOqn5THHuaVb96+5V7AxZt2bf8P6TJZE3NZTzvR6hsDf8A7DDilUpM7oMqFSArAcMxPCWjakjLTr4whhm53U2l+0MI5qZQzMysi3PZ8Mup48jeZ4T3I36LlbHcjIbZ2a9Jirix5dCOo6iWRdoz3Z5CajaBOHUk6ATOvd7UYWsFHVxj12LVTexsg/CoHJRO70yEYpxwcvWyfBotxt5FwVSp2wbs6gGqjMVK35DW2sdS0k7sSiW0OojX+o9l2Jj1r0Vq075W1W4KkjwM87OLi8M7UXlZR3ypYIAQCg35QNgqwa1iF4/1LMdqzBo3OnzcdTFo8GxmFNNrcRyP69848o4Po9N8bF9TnB6SqbXYyyhGSakS18U7/fYt42mT1ZGrHp+nTyokMxs3EklhGg3GwRqY3Dk8BVVvHLr9JsaeGZJnF6zqlDTygu7PVd+8MStOoOCkqf8Aitb4j4zB1qlyjGa8Hlek2pTcH5MhPMneOdtnUuzZVS1QuGFTM2g0uuXhbv751KOp7IbXHL+TRu0bnPcpf2FpYQDjrK29SlJYgsE16OMXl8nSJzfJu+DhxCdq6U14s6qCON2IGnrOpoanGS+pztZNNHsGGoLTQIgsqiwA5CesaxH+x53OWYgDj4mfNbv8SX3Z1I9jPb4UwezuO4d2oP0PrOt0d/qMFw7A4P3RO/E1ZG13Kymk9JlUlHJ1APutqPjmnRpeVgxmipYZEJKIqk8coAv6TNgGU2+mXFN/NTVvQkfSeT/EMPcpGvejiqpmUg8wR6iedre2aZgXcylHCaDTh9J7ul5wzOembO2bha9JH7Gn7w1AFrH8Q077zopJozLDJto7ERsOaNIBcvvU7E2DjUX8T85LjlYJwjwzeamaGKYZcocZivRwSH8NbHznL1VKzk4mu06zkgpYhW4HXoZoOLRyZVtEspgxhaBkRmA46Rj6EpNnO1cswSkCzMbKANST0meupyZs06dyZ6R7NNzTSqticQys6DIirc5GYXYknibG2nUzrafT7OWd3S6XY9zKn2vp/a6Z60x8zJv7mt1H9SZhxMKOau6M9XpZWuNNZstcHbksx5L7BV863585ryWDjXVuD+hpN0dvtgq4fU0292qvVeo7xx9Rzlq5bWX0t7pnnx5PcMtOuimyujAMpsCCDqCJurnk9HGSkso8X3rw7U6z0vwox1666H0mal4ZhsRmaVK153NHPFi+pytTHMWPnaOae67hY7tsDQN7lV7NvGn7vyAPnPH6+v09RJfXP7npdHPfSmaCaZtBACAce1sP2lJltcEWI6jmJDWeC0JOLyjxLeTZYw1YKrFkq5iobipHFT6zStrwz1Gg1rtWH3RRV8OBw0ms60ztw1s1w+TltI9IyPX/AEJKKAy0a0jXs1tjWE8HqXsx2A1/tNQZVAIpA6FiRYtbpbQeM3qa2uTy3U9Vu9iefk3+0sGK1J6bfiUi/Q8j5GxmS2Csg4vycqubhJSR5ZVLU2KVBZlJU+InktRoHB4ielq1SlFNifaF6zS/L2LwbCth8iHFKOd/CStPNkO6K8kFXE34aTZr06jy+5r2XOXY0G42yDUrCsw9ynfKfzPwFuttT42nb0FOZb/COVq7Ult8mw3pxTUsM7U9G0F+epA0751bf0s58FyefUtq1WTPkYDmSh09Z46zpjy5YZuerjg5sZVNYpc310/6EzaKqNc+Cs3k0OAwJyjSd2uDNZljsa9LErfg4KHx4j4i3nNirhlDXzZB5jvBtRhiz+7Yk5tbEiynKEFufPzM4fVqPWikjFbHJzHa73sVAI4ggg+hnBfToxeJZMGwnwWHLC9uNz6z01EcRSMqRpd1MQabmk3B/eX+oDUeYHwnQr44Lxfg1UymQrNt7Aw+LQpiKatf8XBgeRDDUGUnBSWGY51xmsNHku8XszxNAlsNavT4gXC1AO9To3iD5TQs0rXMTmW6KS5iYrOy6G48biarhzyjRlX8oPtJ/MfWV2op6a+Cy2VsHE4ojsKNRwfxWsnm7aTJCmUv0ozV6ec/0o9E3b9mlSiy1aldRUsVKqCVUNbgxsS2nQDWdCnT7OWdTT6TZyz0PZ2BWigROHEk8STxJmybqWDzD2xU/wB/RP8Au/kWmC5ZOX1CDk1g8/CzDtOd6MjmfZ5e9hNnwdpLgiwlFqbWOh4eUxSRpX1p8FnlmPYzQ/LyPTfZLtSowqYdtUpjOjflzGxTwOpHnNipvGGdbp7mk4Pscm/uFviKlueU+qibEHhm5YYKolmIM6unn2fwc+6OVgYKRneWpgc30JZPVvZIlQYermHudrdD1OUB7d2g+M891WcJ2px+OTr9OhKMHn5N5OWdEIAQAgHHitl0ajZqlJGNiLsoPHQ8ZDSZaM5ReYvBgt7dx6C2ajmpg3uoOYA9wbgPOYJUo6dHVLVxLkxn/wDMpc/vj/yj9ZT0PqbD6q1/Kduz93qQdFBLF2C3Y6Ak24Dxk+mkzBZrbLIvwe2UaYVVUcFAA8habSOU3l5HwQUe393KeJF75KgFgw1v3MOYmtfp42mem+VZ5rtXZlSjUam1iVNrg6G4uDr4zmT0c08HRjqYSWThKsNSPlMX5Wz4L/mIfJo9z93xiWLVb9mo1A0ueS36Wvwm1p9DnmZrXavHET03D0FRQqAKqiwA0AE6sYqKwjnNtvLGYzDLVQo/Bhr9CO+S1kgpKW6w/HVdh0AVdOl5XYuxLZUbc2OtLEIaahVZdAOF14/MTXenrjLKRZSeCEbXym3SZkkip3YFTVrUiOGbMe7Lr9JK7kGwEyAosZu+zVGZKxRWNyuW+p42N5XaDNby7B7KpTN2ZWFsxt94E3Gndb4zXuojN7mVccj1xope70mWMElwMHXso9pXpNoBmJ9AdJYjBtBLlxYBybWv2FXLx7N7ehkPsQzzD9iUn42mv6eTXlUmx43aoAXAF5KqRX0Ubvc6llwqLyBfL4Zj/rM0VhYNiCwi8li4QDAb/bmviqy1qbVLFcrqoViCLWK5joLfGUlHJr2073kyOO3Fq0VDlnyFgvvquYd/u8uUr6Zj/K4eclnh8JTpKBYXtLYMyijjxG76YmtSyHLmfIWte3lzhxyYrKlIvf8Ass/8yf7v/wC0j0yv5T6mo3R3ZGBR1D52dsxbLl0AsFtfxPnLRjgz1VKtFPvlhiK4Y8HQW8V0I+XrLF5IyG1dh5yCrBTbW/SbdF6h3Neynd2JNh7oCtUyNXCm17BbnyuZsPW+UjGtJzyz1rZuCWhSSlTFlRQo8uJPeePnOdOTlJtm7GO1YOqVLBACAEAIBVbwU70x3N8wZDLR7nJuxgqZoXZEJzvqVBP3usLsJ9yl2ng8uLuBYCrTbTQa5ZSS5MsJexm6mQwBACAYLerDA4lrjQtSJ8DYGYmvcZU/aWm8O7+HSgzU6Sq10sRe+rAHiZaa9pWD5Orc+hkpv/X8gJFawhN5ZfzIUCAEAot5k1pN0LD1F/pKSJQ3ZGxcO9FGekhYi5JHE3OplkQc1HDdhVYDgjB1/pbiPmJTsyfBp1N5kIFgFLvTTvSU/lqKfW4+shg5dk7GoVkL1aYZsxF7sNBw4GEQceM2X9nqjs9Kbn3f5GGtvqJVoM02z8T2iA8+DeI4yyYR1SSRCIB5+NlmrW7INk95xe1/u35eUxruY85Z043YxwuUly4clTcWsbXHPuMsS0arYpvQp/029NJKLLsd0kkIAQCq3lS+Hfuyn0YQQ+xVbvbJo1Vd6tNXIfKC2ugVdLcOJMghHMMKqYxgqhQKtMgAWAuq8BJIfc2cFwgFPvVSvhyeasp+Nj8DBDKvY+xKVdWaoGuDbRiBaw/WSQkVu2diNhaq1qV8lxY8Sp6HuPIyyfgrJeTabOxfaIG521lWsF08nVIJCAEAIAQCh3px2RMo48T9JDLRJN0mvhlbqzn/ABGERLuUe0cRmZ35F9PBTYfASsjIlwbVWvqJcxCwBIB55vbtUfaGAH3cov3qbn/rumN9y/g1W8lf9yoH42X0HvfQS0nwRFcibs1Lh1PEEH1H+kR7ESLuWICAEAzO+uMKLTVdWzZvIAgfOVkSjo3NxRfD2bijFfI+8Pn8JKIIdtVwlc35ovzMpLuT4IcLtxlIAsRwtx9JZEGpvLAy++O08oFJNToz/NR9fSVbB27nVS2Hu3HO0lAn3kH7m/5XQ+pt9ZEuwKFdqdnmysQWtp4c5VFXwXm7+0WrBs1vdtYjne+ny9ZdEotKtQKpLaAC58BJJMdsPaIq4vQWu1RvgZVdyi7nbv3jAlJFtcl83gF4/O0llmP3M2n2lMoRbJqPBiT8D84RCZpJJYIAQDMb47UKL2aak6vz05CQVbOjcts2GDHizuT3WNvkBJJRWYrEf2mq3Rxb/gCj6GQVfc2CNcXHA6iSXHQDMb27UsDSTX8/zC/KCGdW54JoFm4s5+AA+kBHftqhnoVR/IT5jUfKAzKbN2oyABdNNSeAEvkoi92ZtVncJxB58/GVLl5IJIjV7jAGnEdx9IJwR1MZYGysT4SMk7TNbRpu9703JPcP1lWZFwTbErVaVCohpPcZuz4cx49ZKKtZZX0sEcozUqhNug/WVaLplxsXE1UutRKhQAZOFx3ceFpKeDHJFp+0D/Dqeg/WTkrg4dr46qUtRp1ASdT7oIHdrIbLRRksbslyNKL5tfy/rKF28lxilqVKdBXpPenTAb7urWAPA93xkvkrHgmwIem4anSccmHu6jnzhcEPkvPt5/hv/h/WX3FQ+3n+E/8Ah/WMgP2g38J/8P6xuIwZzalGpVqMzUmI4LqvAecoyxPu8KlEvek2VrWsV4i/f3yyKlZvZh8RWqhqVJrZADcqNQT398Ak3Z2W9Ju0rozMPuKLWHeTfUxkGq+3t/Cf1X9ZOQZvHYN3quxpMQzXFynThxlQdewmq0SwNM9mdQAV0b16SyZB1bdrVKlB0Sk2Y5SLlbXDA9e6AZLBbBrs98QGC31CFSx7gb2EEG1wVUUkCU6LBRyuvqddTJyScm2KtapZVpsE/Fqup5DjwkMhsrsLhGSqjrSIKtc6rw4Hn0kFUP3ko1K7IRSNlBBuy8zfrJZbI3YlCrRqBhSNrFWGZeB1016gQiEaL7e38JvVf1k5LZF+3t/Cb1WMjIn29v4Teq/rGRky21MJWq1HZqVwTp7y8OA59BIKHfuz2tBHV6RsXzLZl0uADz7hJyWRWUtnVczNUpEkszfeTmSesFWX+y69WndTTbLbQZk08NeEksmWH25v4beq/rBOTMY/ZtRqjMEJVjm95lvryghndsPtaRsU9w8sw0PUSQW9fFFlYZG1BHFeYt1kE5MXh9gYhmHaWRB+Uhj9NZJBrdl4ZKC2p02ueLMQWPiZBYsBXP5T8IBLaANYSCUQsJBZENQQSIBBOBAsEHRTEEMeRDKjGEqSQssEilYIHIsEkoEkqLaAIRIBE6wARZJAuSSB4WAKRIBE6yACLJA8rJAZYIEtBA1hAIssAGEAfTWASWgCwBrCAQuIAiCALaASKJIHgQSMqCSBgEsQOtAJKayGSThZBItoA6ANaCSFpBZETSCwkAFggnSCGOgga0gkiMAWCByyASCSBYIGmQBjQAUSQOkkDhAAyAMaQQIskDpJIQQIYIGNAIzAFgDkgD4AsAa0AjaSBBAACASLAHiSSMeSBgEkgcJIJacqySUSCR0AIA0wSRNILIiaQSNgkVYIJlghj4IGNIAy0AIA5YA8QBYIEMgDDAASQLJIHCABkMDDIIASSR0kgIA0wQNMAYYAGAOWAOgCwBDJBGYAggCgQB4kgcIA1pIGSwHCASpKskkEgkdAEMAaYJI2kFkRtIJEgkBBBKkEMfBA0yARwBRAFEAeIIFgCGQBhgCyQKJJA4QBDIYGmQQAkkimSAggaYIGtAGwAgCiAOgCwBDJAwwBsAUQB4kgcIAjSQMlgOEgEiwySQSpI6Af/9k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4" descr="data:image/jpeg;base64,/9j/4AAQSkZJRgABAQAAAQABAAD/2wCEAAkGBxQSEhQUEBQUFhUVFRYUFBgUFRQUFxcXFRgXFxUXFhgYHCggGBolHRUVITEhJSkrLi4uFx8zODMsNygtLisBCgoKDg0OGxAQGiwkICQsLCwsLCwsLCwsLCwsLCwsLCwsLCwsLCwsLCwsLCwsLCwsLCwsLCwsLCwsLCwsLCwsLP/AABEIAJQBVAMBEQACEQEDEQH/xAAbAAABBQEBAAAAAAAAAAAAAAAAAQIDBQYEB//EAEgQAAIBAgMFBQUFBQUFCQEAAAECAAMRBBIhBQYxQVETYXGBkQciobHBFDJCUtEVI1NiciSTorLhQ2OCkvAXM1Rkc7PS4vEW/8QAGwEBAAIDAQEAAAAAAAAAAAAAAAECAwQFBgf/xAA0EQACAgEDAwMCBAQGAwAAAAAAAQIDEQQSIQUxQRMiUWFxBhQykSNCUoEzobHB4fAV0fH/2gAMAwEAAhEDEQA/APcYAQAgBACAEAIAQAgBACAEAIAQAgBACAEAIAQAgBACAEAIAQAgBACAEAIAQAgBACAEAIAQAgBACAEAIAQAgBACAEAIAQAgBACAEAIAQAgBACAEAIAQAgBACAEAIAQAgBACAEAIAQAgBACAEAIAQAgBACAEAIAQAgBACAEAIAQAgBACAEAIAQAgBACAEAIAQAgBACAEAIAQAgBACAEAIAQAgBACAEAIAQAgBACAEAIAQAgBACAJeAZnbG/eDw7FWq53HFaQL27iRoD5zBPUQj3Onpuj6vULdGOF9eCoT2qYW+tOuB1yp8s0x/nIG6/w3qsd4/uaDY29+ExRy0aoz/kcFG8g3HymaF0J9mc7VdM1Om5sjx8rlF6DMpoCwBLyMgLxlAWSAgCXgBeAF4At4AQBLwBYAQAvACAEAIAQBlWqFBLEADiSbASHJLuQ2l3KDG77YOkbGsGPSmrP8QLfGa09ZVHjJqT19EON37HCPaLhP9745P8AWU/P1GL/AMpR/wBRY4DfHB1jZawB6VA1P/MADMkNXVLszNXrqJ8KReqwOoNxNjJtp5HSQJeALACAJeALACAEAS8ALwBYAQAgBAEMA819q28r0yuFokrmTPVZTY5SSFQHlexv3TR1drj7Uz0/4e6fC3N9iyk8Jf7nlnCc89k8Ii+1pe2YS3pswLVVZxkmB5jxBHwIlexm4kseGem+zjfKq9RMLiL1LginUOrDKCcrn8QsOPHrOhpbpN7WeQ650qqpO6rj5X/o9Pm8eWMdvnij2iIpIyrc2JGrf/nxnmutXyVkYReMLwdvpdScHKSKSjjqikEVH0INs7W05cZzdPfb6i9z/c37aatr9q/Y9HwtYOisODAH1E9pCW6KZ5acdsmiR2sLnlrJk8JsJZeEYQ7zV7mzLa5tdRwvpPJy6vqFJ4aweij02hpZyXm7W2Xrs61MtwARYW0vY/Sdbpuus1G5WeDma7SwpxsIX2zUubEDU8pwL+tapTkk1hN+CqogM/aVU/jPkBNWXV9W/wCcv6MPgBtCp+c/CUXVdWud7HpQ+Drwm2GBAqajrzH6zp6Pr9sWo3cr58mOemWMot8RiMtMuNbC4756i3UKNLtjysZNKXHcpDt9+SL6meZf4it8QX7mt64n7dqdE9D+so/xDqP6UPWfwOTbz81U+FxJh+IrU/dFBXv4LPA7USppwbofoZ3NF1anU+1cS+DLGxSO686qMhnt696aeDUD79Vh7iA/4mPIfOa2o1Mal9TT1esjQvqeUbZ25XxTXruSOSDRB4Lw8zrOLZfOx+485dqrLn7n/YqaldV+8QJRQkzFGuT7IjGOp/m+Bk+lIv6EyZHDcCDKtNdzG4OPcvN395q+EYZGLU+dNictv5fynvHpM9OpnU+OxtafW2UvjlfB6/sPbNPF0hUpHTgwPFW5giduq2Nkd0T0tF8bobonlO+u2sQuOrrTr1kQMoVUquqiyKDYA2GoMw2Se7g42rusV0kpPH3KP9t4n/xOI/vqv/ylN8vk1fWs/qf7j029ihwxOI/vqn1Mb5fJKvsXaT/cuNl7+YykRncVl5rUAv5MNR8ZdXSRnr110Hy8nqW7m36eMpdpS0I0dD95G6HqOhmzGW5cHao1Ebo7kYjbHtHrJVdKNOkVViFZsxJA4GwIne03S67K1KUmc+/qE4T2pFVU9o2NPA0V8KZ+rGbcej0ecv8Auaz6ld9P2OWpv1jm/wBtb+lEH0mWPS9MvH+ZR6+5+Tkq71Y1uOJq+TBf8oEyrQaZfyIxvV3v+Znqu4G0jiMGjOxZ1JpuSbklToSTxJBE831ClVXtLt3R3NFa7KU2aOaRthACAIYB4v7W6JGODcmpJ6gvOZq178nufw5Nfldv1ZiKi5gQeek1U8PJ3bI7ouLKWvhXU8LjqJuRkpcnnL6p0SxLt8ndsQlmynhYn0lZQTM1OrlCOEz0r2aYQtjUZVOSmrliB7oJQqATwubzPRDEkzk9Uv3VNSfLPYZuHnDzfbuI7TEVW5Zso8F936TxOvs9TUSl9cfsep0VeyiK/uVmIrZRK6WOZZMt3Y2O7u307FEAJsNSTbXjp3az1mntSrSPN31tzbO/ae2E7GpY2bIwXxIsPnK6y9Qok/oNPS5WxX1MLPEnqiz3OdvtthwFJy3hdLfG073SItTb+jON1Jpx/uPSpcnxPznm9QvfL7v/AFMS7Iod6NtVaFRFptYMl+AOtyOflNvR6aFsHJrnJScsMrsLvXWVhmIYX1BAGncRwmxPp9TTwsFdxvJwmsGUtBUJwlT+W48rg/Iz2PTZu3p8k/HBztUvcyhRp5OSw8HLwUu3Nuth6gQKpBUMCSepFvhNzTaSNsNzZVsgwO9YZgtRQATa4J0v1HSZbNBtTcWEzTKxBuOI5znQnKElKL5RZPBosXthaWFbEP8AhS5HVuAA8TYec+gaXVqzSxufx/mbFlyhW5s8Rx+NevUarVN2c3Pd0A6AcBOTObnJtnlLbJWScpFPtHHW91ePMzLVVnlmeijPLKsI7agEg8+XqeM21A31WWmA3axNf/uRTdvyCtSD+SswJl1W32Miqcuxz43AYjCsBXpVKTcs6kA+B4N5GY51PyjHZS/5kWWDxGdb8xxmhZDazlXV7GabcrbRwuJUk/u6hCVBy1Put4g/AmZtJc65pPszY0GodVqXhnFvuLY6v/UTOlZ+oz6xfxWzNbSrlKZZeIt87SsFlmPTwU5pMpl21U6j0Ey+mjfejrLvZ2M7Vb2sQbGY5LBz76fTlg0+52PenXK0yR21OpSPiUYofEMB6mZdPLFiyZNHY42YXko9sYsK4/p/W09dp9R6ccYMttG95K6jtMM4XLx53m1DVqUksGGWmai3ksZumoPQTVstlGWDarqjKKZ7D7NdlmjhMzXvWbtAOi2AX1Av5ieb6hf6tv24O1o6vTh9+TWzRNsIAQBDAPNfajgr1EdhdWTL4MpJ49bN8Jp6mPk9H0S/bFpd0zzHE4Yoeo5Gc+UWj2FN8bF9SGQm12L2VxnHbJZLXdvZCV6mVM4ra+6BdGTnr+Fh36GbdUt/B5rqND0i3xft/wBD3LdjC9jQSmVVWXQhba9CbcT3zfgsLB5O6bnJybLDHV+zpu5/CpPoJW+ahW5fCK1Q3zUflnl+a+p4nUzwblueT2EUksFNtyvYgDp850NFDjJr3y4LTY2JyqJ2oPCOTNZZK+MLsRfQCc/qVn8Pb8m1o4e/Is4SOp4Lz2eUs1XEVOgVB53Y/JZ6npUMQbPPdRnlpHPT4nxPznkdR/iS+7Mi7EeI2ZTquHqoj2TKocEga3voRfpaZtJrvy6a25KThklw+xaLEBaFLMCCCqZbW8+E2fzWp1b9OuC5+DHtUOZM7MQ3Z37T3bdfp1mhZoroWenJcmRWRxk69gMXXGUzbS1rG41Qi3joJ6zpendVM6n/AN4OfbLcymwT3RT3Tyepjtsl9zny4ZBtLZNKuymqhbKCNKhp6HwU3m1odZXQmrFkqtvk4a26mHDo1NqoAN2RirX6ANYEek2b+owmsUxeWGo+C/a4OoI7iCJyLKZwfuTX34DTK3f3ElcDh6Y/2lQsfBdR8WUz1lNcqtDCD8//AE1uoyaoS+WefO1gT0BMwrucNLLwdG7e7oejUx2KF6SHLSQ3HbVb/it+BTxHOxHLXq1V+3czvU1YhuZYbL2f2zFnsSe4AAcgoGigdBMkUXikzr2nsgIAy6EagjQgjmCOElrBaSwbLc7aC7Qw9TD4xVqmnYHOAc6NfKf6gQRfwMz1tSWGbFMlZHazz7endY7PxWVLmhVBakTqRa10Y8yL8eY85zdbVsWTk9Ro2LKKxuE53Y5CfJ275uTiix4slNj4sin6ztPsjqan9WfoilZQwswBB4g8Ii8Mw1T2T3HI2yaZ/CB/SWvMvqm69cvg6cDhBSXKNdbknmZilLLNK652PJqdwcKamPoW4ITUbwRT9So85epNyMuii5XL6DN590aSVXb7SzXYkBaQAUX0UMXN7DS9hO7XqG1ydWdSizI1NmrTqAoxP9VuN+7ymzCWGmYJrKwWGaegjLKTOM1h4N37NdkYbEistemHdGUi7MPdYEcAbHVT6zidWnZXJOL4Z1unKM00/B6tTUAADQDQDuE4GcnXQ6CQgBACAcO2NmJiaZp1BoeBHFSOBHfKyipLDMtN8qZqcTx3ePYVTCvkqi6n7jge6w+h7po2VNHqtLrY3LMeH8GZxGFtqvDp+k1pV/B26NWn7ZF7uHvQmBdxWUlKmX31F2UrfQjiV1mbTWqHc53WtBZqUnD9jbbG33TF46nRo+5TsxzuCDUIF8ijlz1PThNqF0ZTwjzl/SrqaHZJf8GhxmOSrVq0qmU06RAYHm1g1z4XHpMlu2UWpdjQgpRxKPcwlJwS2X7uY5fC5y/CeHvjFTaj8nqam3FZ7lBjWz1j4n4aTr6KvhGlqpcE9Ovl0nQaNBM79lG4Zupt6TidTfuSOlolw2d5puUZkR2Cg3yqTy7pqU0TseUuDYtuhBYb5Nd7P6AXDFhe9Rs5uLcQBbytPXaSvZVg8zqZuUymQanxPzng7/8AEl92by7EGP2qtEqrAksLi1utpNOnlasplZSwM2bvIq1LstlbS9728e6d/pTjppNS8mtd7i62njKbhCwD5WDjxHAiegnsliWOTUbaLrdrZnY02LavVc1X7s3BR4AD4yaKtif15BkMALBl/LUdPRjPDdTjtvkjTs/UTYrErTXM+gFhprx0HCadcHOW1FDhp7fpLURveKg66eh77Tr9O0/pXKViL18PLLvbOMp1aN2OhGhU2a3cfCestqquSckmZp4ayU3tAwv9iwtQC3vkkdBUW4/ygTBro4rj9DndTj/Cizz5xcEdQZyk8HCi8PJ6ftnZ6rsjDrRIZKa0iSvA3WzN5s1/Od7h1LB6nCdKcTJbOxGQzEngwJ4Jdp7QzCS2JSyXXsnoN2uIqfhCqnmSW+Q+My0ozaVPLZL7V9pKeyoCxZT2jcPd0KqO69yfKafULVxA0OrWrCrXc86qNYE9AZy0jipZeEWG/S2xK/8Ao0f/AG0nbnxg6+qWGvsUOewueA1lDTxl4RIjggEcDwgq4tPDLjZO7eJxIzUqRy/mc5FPhfj5TJGtyNmnSTs58Gp3J2VVw9PF16qMjC1BAwIP3h2hHd90X8ZsxhtOppKPTTZXbWOa8zRkZpIz+Eo2xFPh97W4uOB5GbW/2Mw7eT07Z2BwWHw57RaQpsPeaplu1+rNr6THG6+cltb47GVVVRi84Mt7NcSE2gy0szUnFRMwBICglqbMeX3ba9Z2upLdpk5fqWP+TnaL23tLsewiecO2LACAEAgxuLSkjPVZURdWZiAB4kyG0llloQlOSjFZZ5/t/wBqVNLrg0NQ/ne6oPAcW+E07NWlxE9Jo/w5bP3XPavjyNw2+1DFYF/taK9VLB6d8ua5AFROYGuttRL13qyPPc1tb0u3R3Zrb2+H/szzfazGnUYWsLmwvew5a85ilE36NQmue5wM19Zp2dz0ejlKVfuO/d6oVxWHK6Ht6VvNwPkTFTxNYI10IvTWJ/0s9K302KiYk1bk9sLlTwDKFUkdbi3p3zH1myUHFLzk8b0vE4tNdipOgNuQPwE87HlrJ1nwjk3Wq4b+0HFk6qq08oJa5JJYW0HBePWep0e2Ke44ut3NpROHFUVzN2dyv4SwCm3eATb1mWbWeDBHKXJabPpZaajzPnPNa2xTubR29LBxrSZo9ibbSlT7I3Dktl00Nzfj1/SdzpWogqvT8nH6lTP1HPwaTdlyyO3IvZfLj8SZ1K87G2cx9zNKNT4mfO7v1y+7OpHsZvfE2amf5W+YnS6XDepIw3PDKai9Qj7o+c68dMs8mCUi83exSIzfaA7KUKrkscpP4rEjhOlStkcGB8m63N2x2oak1yUGZT/Le1j3g/A902aZN5RBUVaHZ18QnLtM48HAM8h1yG3UZNW7uce3Evh6vct/+WzfSczSP+NExIx2EqAkZwwW4vaxNudhfUz1Vemy+WZVE2ROAOGZKT1FcC69qXUk8SPy62PDrOrXsjHbEy4WDt3hY4rY5Ya1KYU+LUnAa3ewB075a+O+pow6mv1KXE8tpuCAROFJNPB5eUXF4Zpt2t6DQRqFdTUw7ggqPvJm4lPnb0m1p9U6/bLsb2j1zqWyXMTj2iiA3o1FqIfum9mt0dTqD8JuepCXKZ0fWqktykQYHCPWJF1UD7z1GVEXvJJ+UsnHvklOHdtGuO9NDA4fsMD+9qalqlrJmPFv5u4cNOMpbrIQW2HLMd3UYVrbXyzC4nENUdnqMWZjdieJM5UpOTy+5w5zlJ7n3OdaRrVaeHT71V1TTlmNj6C58pmor3SRsaWlymjQ+1WiFxoA4dmlvAAD6Tq2r3YOjr1iaMdWW6MOqn5THHuaVb96+5V7AxZt2bf8P6TJZE3NZTzvR6hsDf8A7DDilUpM7oMqFSArAcMxPCWjakjLTr4whhm53U2l+0MI5qZQzMysi3PZ8Mup48jeZ4T3I36LlbHcjIbZ2a9Jirix5dCOo6iWRdoz3Z5CajaBOHUk6ATOvd7UYWsFHVxj12LVTexsg/CoHJRO70yEYpxwcvWyfBotxt5FwVSp2wbs6gGqjMVK35DW2sdS0k7sSiW0OojX+o9l2Jj1r0Vq075W1W4KkjwM87OLi8M7UXlZR3ypYIAQCg35QNgqwa1iF4/1LMdqzBo3OnzcdTFo8GxmFNNrcRyP69848o4Po9N8bF9TnB6SqbXYyyhGSakS18U7/fYt42mT1ZGrHp+nTyokMxs3EklhGg3GwRqY3Dk8BVVvHLr9JsaeGZJnF6zqlDTygu7PVd+8MStOoOCkqf8Aitb4j4zB1qlyjGa8Hlek2pTcH5MhPMneOdtnUuzZVS1QuGFTM2g0uuXhbv751KOp7IbXHL+TRu0bnPcpf2FpYQDjrK29SlJYgsE16OMXl8nSJzfJu+DhxCdq6U14s6qCON2IGnrOpoanGS+pztZNNHsGGoLTQIgsqiwA5CesaxH+x53OWYgDj4mfNbv8SX3Z1I9jPb4UwezuO4d2oP0PrOt0d/qMFw7A4P3RO/E1ZG13Kymk9JlUlHJ1APutqPjmnRpeVgxmipYZEJKIqk8coAv6TNgGU2+mXFN/NTVvQkfSeT/EMPcpGvejiqpmUg8wR6iedre2aZgXcylHCaDTh9J7ul5wzOembO2bha9JH7Gn7w1AFrH8Q077zopJozLDJto7ERsOaNIBcvvU7E2DjUX8T85LjlYJwjwzeamaGKYZcocZivRwSH8NbHznL1VKzk4mu06zkgpYhW4HXoZoOLRyZVtEspgxhaBkRmA46Rj6EpNnO1cswSkCzMbKANST0meupyZs06dyZ6R7NNzTSqticQys6DIirc5GYXYknibG2nUzrafT7OWd3S6XY9zKn2vp/a6Z60x8zJv7mt1H9SZhxMKOau6M9XpZWuNNZstcHbksx5L7BV863585ryWDjXVuD+hpN0dvtgq4fU0292qvVeo7xx9Rzlq5bWX0t7pnnx5PcMtOuimyujAMpsCCDqCJurnk9HGSkso8X3rw7U6z0vwox1666H0mal4ZhsRmaVK153NHPFi+pytTHMWPnaOae67hY7tsDQN7lV7NvGn7vyAPnPH6+v09RJfXP7npdHPfSmaCaZtBACAce1sP2lJltcEWI6jmJDWeC0JOLyjxLeTZYw1YKrFkq5iobipHFT6zStrwz1Gg1rtWH3RRV8OBw0ms60ztw1s1w+TltI9IyPX/AEJKKAy0a0jXs1tjWE8HqXsx2A1/tNQZVAIpA6FiRYtbpbQeM3qa2uTy3U9Vu9iefk3+0sGK1J6bfiUi/Q8j5GxmS2Csg4vycqubhJSR5ZVLU2KVBZlJU+InktRoHB4ielq1SlFNifaF6zS/L2LwbCth8iHFKOd/CStPNkO6K8kFXE34aTZr06jy+5r2XOXY0G42yDUrCsw9ynfKfzPwFuttT42nb0FOZb/COVq7Ult8mw3pxTUsM7U9G0F+epA0751bf0s58FyefUtq1WTPkYDmSh09Z46zpjy5YZuerjg5sZVNYpc310/6EzaKqNc+Cs3k0OAwJyjSd2uDNZljsa9LErfg4KHx4j4i3nNirhlDXzZB5jvBtRhiz+7Yk5tbEiynKEFufPzM4fVqPWikjFbHJzHa73sVAI4ggg+hnBfToxeJZMGwnwWHLC9uNz6z01EcRSMqRpd1MQabmk3B/eX+oDUeYHwnQr44Lxfg1UymQrNt7Aw+LQpiKatf8XBgeRDDUGUnBSWGY51xmsNHku8XszxNAlsNavT4gXC1AO9To3iD5TQs0rXMTmW6KS5iYrOy6G48biarhzyjRlX8oPtJ/MfWV2op6a+Cy2VsHE4ojsKNRwfxWsnm7aTJCmUv0ozV6ec/0o9E3b9mlSiy1aldRUsVKqCVUNbgxsS2nQDWdCnT7OWdTT6TZyz0PZ2BWigROHEk8STxJmybqWDzD2xU/wB/RP8Au/kWmC5ZOX1CDk1g8/CzDtOd6MjmfZ5e9hNnwdpLgiwlFqbWOh4eUxSRpX1p8FnlmPYzQ/LyPTfZLtSowqYdtUpjOjflzGxTwOpHnNipvGGdbp7mk4Pscm/uFviKlueU+qibEHhm5YYKolmIM6unn2fwc+6OVgYKRneWpgc30JZPVvZIlQYermHudrdD1OUB7d2g+M891WcJ2px+OTr9OhKMHn5N5OWdEIAQAgHHitl0ajZqlJGNiLsoPHQ8ZDSZaM5ReYvBgt7dx6C2ajmpg3uoOYA9wbgPOYJUo6dHVLVxLkxn/wDMpc/vj/yj9ZT0PqbD6q1/Kduz93qQdFBLF2C3Y6Ak24Dxk+mkzBZrbLIvwe2UaYVVUcFAA8habSOU3l5HwQUe393KeJF75KgFgw1v3MOYmtfp42mem+VZ5rtXZlSjUam1iVNrg6G4uDr4zmT0c08HRjqYSWThKsNSPlMX5Wz4L/mIfJo9z93xiWLVb9mo1A0ueS36Wvwm1p9DnmZrXavHET03D0FRQqAKqiwA0AE6sYqKwjnNtvLGYzDLVQo/Bhr9CO+S1kgpKW6w/HVdh0AVdOl5XYuxLZUbc2OtLEIaahVZdAOF14/MTXenrjLKRZSeCEbXym3SZkkip3YFTVrUiOGbMe7Lr9JK7kGwEyAosZu+zVGZKxRWNyuW+p42N5XaDNby7B7KpTN2ZWFsxt94E3Gndb4zXuojN7mVccj1xope70mWMElwMHXso9pXpNoBmJ9AdJYjBtBLlxYBybWv2FXLx7N7ehkPsQzzD9iUn42mv6eTXlUmx43aoAXAF5KqRX0Ubvc6llwqLyBfL4Zj/rM0VhYNiCwi8li4QDAb/bmviqy1qbVLFcrqoViCLWK5joLfGUlHJr2073kyOO3Fq0VDlnyFgvvquYd/u8uUr6Zj/K4eclnh8JTpKBYXtLYMyijjxG76YmtSyHLmfIWte3lzhxyYrKlIvf8Ass/8yf7v/wC0j0yv5T6mo3R3ZGBR1D52dsxbLl0AsFtfxPnLRjgz1VKtFPvlhiK4Y8HQW8V0I+XrLF5IyG1dh5yCrBTbW/SbdF6h3Neynd2JNh7oCtUyNXCm17BbnyuZsPW+UjGtJzyz1rZuCWhSSlTFlRQo8uJPeePnOdOTlJtm7GO1YOqVLBACAEAIBVbwU70x3N8wZDLR7nJuxgqZoXZEJzvqVBP3usLsJ9yl2ng8uLuBYCrTbTQa5ZSS5MsJexm6mQwBACAYLerDA4lrjQtSJ8DYGYmvcZU/aWm8O7+HSgzU6Sq10sRe+rAHiZaa9pWD5Orc+hkpv/X8gJFawhN5ZfzIUCAEAot5k1pN0LD1F/pKSJQ3ZGxcO9FGekhYi5JHE3OplkQc1HDdhVYDgjB1/pbiPmJTsyfBp1N5kIFgFLvTTvSU/lqKfW4+shg5dk7GoVkL1aYZsxF7sNBw4GEQceM2X9nqjs9Kbn3f5GGtvqJVoM02z8T2iA8+DeI4yyYR1SSRCIB5+NlmrW7INk95xe1/u35eUxruY85Z043YxwuUly4clTcWsbXHPuMsS0arYpvQp/029NJKLLsd0kkIAQCq3lS+Hfuyn0YQQ+xVbvbJo1Vd6tNXIfKC2ugVdLcOJMghHMMKqYxgqhQKtMgAWAuq8BJIfc2cFwgFPvVSvhyeasp+Nj8DBDKvY+xKVdWaoGuDbRiBaw/WSQkVu2diNhaq1qV8lxY8Sp6HuPIyyfgrJeTabOxfaIG521lWsF08nVIJCAEAIAQCh3px2RMo48T9JDLRJN0mvhlbqzn/ABGERLuUe0cRmZ35F9PBTYfASsjIlwbVWvqJcxCwBIB55vbtUfaGAH3cov3qbn/rumN9y/g1W8lf9yoH42X0HvfQS0nwRFcibs1Lh1PEEH1H+kR7ESLuWICAEAzO+uMKLTVdWzZvIAgfOVkSjo3NxRfD2bijFfI+8Pn8JKIIdtVwlc35ovzMpLuT4IcLtxlIAsRwtx9JZEGpvLAy++O08oFJNToz/NR9fSVbB27nVS2Hu3HO0lAn3kH7m/5XQ+pt9ZEuwKFdqdnmysQWtp4c5VFXwXm7+0WrBs1vdtYjne+ny9ZdEotKtQKpLaAC58BJJMdsPaIq4vQWu1RvgZVdyi7nbv3jAlJFtcl83gF4/O0llmP3M2n2lMoRbJqPBiT8D84RCZpJJYIAQDMb47UKL2aak6vz05CQVbOjcts2GDHizuT3WNvkBJJRWYrEf2mq3Rxb/gCj6GQVfc2CNcXHA6iSXHQDMb27UsDSTX8/zC/KCGdW54JoFm4s5+AA+kBHftqhnoVR/IT5jUfKAzKbN2oyABdNNSeAEvkoi92ZtVncJxB58/GVLl5IJIjV7jAGnEdx9IJwR1MZYGysT4SMk7TNbRpu9703JPcP1lWZFwTbErVaVCohpPcZuz4cx49ZKKtZZX0sEcozUqhNug/WVaLplxsXE1UutRKhQAZOFx3ceFpKeDHJFp+0D/Dqeg/WTkrg4dr46qUtRp1ASdT7oIHdrIbLRRksbslyNKL5tfy/rKF28lxilqVKdBXpPenTAb7urWAPA93xkvkrHgmwIem4anSccmHu6jnzhcEPkvPt5/hv/h/WX3FQ+3n+E/8Ah/WMgP2g38J/8P6xuIwZzalGpVqMzUmI4LqvAecoyxPu8KlEvek2VrWsV4i/f3yyKlZvZh8RWqhqVJrZADcqNQT398Ak3Z2W9Ju0rozMPuKLWHeTfUxkGq+3t/Cf1X9ZOQZvHYN3quxpMQzXFynThxlQdewmq0SwNM9mdQAV0b16SyZB1bdrVKlB0Sk2Y5SLlbXDA9e6AZLBbBrs98QGC31CFSx7gb2EEG1wVUUkCU6LBRyuvqddTJyScm2KtapZVpsE/Fqup5DjwkMhsrsLhGSqjrSIKtc6rw4Hn0kFUP3ko1K7IRSNlBBuy8zfrJZbI3YlCrRqBhSNrFWGZeB1016gQiEaL7e38JvVf1k5LZF+3t/Cb1WMjIn29v4Teq/rGRky21MJWq1HZqVwTp7y8OA59BIKHfuz2tBHV6RsXzLZl0uADz7hJyWRWUtnVczNUpEkszfeTmSesFWX+y69WndTTbLbQZk08NeEksmWH25v4beq/rBOTMY/ZtRqjMEJVjm95lvryghndsPtaRsU9w8sw0PUSQW9fFFlYZG1BHFeYt1kE5MXh9gYhmHaWRB+Uhj9NZJBrdl4ZKC2p02ueLMQWPiZBYsBXP5T8IBLaANYSCUQsJBZENQQSIBBOBAsEHRTEEMeRDKjGEqSQssEilYIHIsEkoEkqLaAIRIBE6wARZJAuSSB4WAKRIBE6yACLJA8rJAZYIEtBA1hAIssAGEAfTWASWgCwBrCAQuIAiCALaASKJIHgQSMqCSBgEsQOtAJKayGSThZBItoA6ANaCSFpBZETSCwkAFggnSCGOgga0gkiMAWCByyASCSBYIGmQBjQAUSQOkkDhAAyAMaQQIskDpJIQQIYIGNAIzAFgDkgD4AsAa0AjaSBBAACASLAHiSSMeSBgEkgcJIJacqySUSCR0AIA0wSRNILIiaQSNgkVYIJlghj4IGNIAy0AIA5YA8QBYIEMgDDAASQLJIHCABkMDDIIASSR0kgIA0wQNMAYYAGAOWAOgCwBDJBGYAggCgQB4kgcIA1pIGSwHCASpKskkEgkdAEMAaYJI2kFkRtIJEgkBBBKkEMfBA0yARwBRAFEAeIIFgCGQBhgCyQKJJA4QBDIYGmQQAkkimSAggaYIGtAGwAgCiAOgCwBDJAwwBsAUQB4kgcIAjSQMlgOEgEiwySQSpI6Af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57150" y="-1104900"/>
            <a:ext cx="5286375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6" descr="data:image/jpeg;base64,/9j/4AAQSkZJRgABAQAAAQABAAD/2wCEAAkGBxQSEhQUEBQUFhUVFRYUFBgUFRQUFxcXFRgXFxUXFhgYHCggGBolHRUVITEhJSkrLi4uFx8zODMsNygtLisBCgoKDg0OGxAQGiwkICQsLCwsLCwsLCwsLCwsLCwsLCwsLCwsLCwsLCwsLCwsLCwsLCwsLCwsLCwsLCwsLCwsLP/AABEIAJQBVAMBEQACEQEDEQH/xAAbAAABBQEBAAAAAAAAAAAAAAAAAQIDBQYEB//EAEgQAAIBAgMFBQUFBQUFCQEAAAECAAMRBBIhBQYxQVETYXGBkQciobHBFDJCUtEVI1NiciSTorLhQ2OCkvAXM1Rkc7PS4vEW/8QAGwEBAAIDAQEAAAAAAAAAAAAAAAECAwQFBgf/xAA0EQACAgEDAwMCBAQGAwAAAAAAAQIDEQQSIQUxQRMiUWFxBhQykSNCUoEzobHB4fAV0fH/2gAMAwEAAhEDEQA/APcYAQAgBACAEAIAQAgBACAEAIAQAgBACAEAIAQAgBACAEAIAQAgBACAEAIAQAgBACAEAIAQAgBACAEAIAQAgBACAEAIAQAgBACAEAIAQAgBACAEAIAQAgBACAEAIAQAgBACAEAIAQAgBACAEAIAQAgBACAEAIAQAgBACAEAIAQAgBACAEAIAQAgBACAEAIAQAgBACAEAIAQAgBACAEAIAQAgBACAEAIAQAgBACAEAIAQAgBACAJeAZnbG/eDw7FWq53HFaQL27iRoD5zBPUQj3Onpuj6vULdGOF9eCoT2qYW+tOuB1yp8s0x/nIG6/w3qsd4/uaDY29+ExRy0aoz/kcFG8g3HymaF0J9mc7VdM1Om5sjx8rlF6DMpoCwBLyMgLxlAWSAgCXgBeAF4At4AQBLwBYAQAvACAEAIAQBlWqFBLEADiSbASHJLuQ2l3KDG77YOkbGsGPSmrP8QLfGa09ZVHjJqT19EON37HCPaLhP9745P8AWU/P1GL/AMpR/wBRY4DfHB1jZawB6VA1P/MADMkNXVLszNXrqJ8KReqwOoNxNjJtp5HSQJeALACAJeALACAEAS8ALwBYAQAgBAEMA819q28r0yuFokrmTPVZTY5SSFQHlexv3TR1drj7Uz0/4e6fC3N9iyk8Jf7nlnCc89k8Ii+1pe2YS3pswLVVZxkmB5jxBHwIlexm4kseGem+zjfKq9RMLiL1LginUOrDKCcrn8QsOPHrOhpbpN7WeQ650qqpO6rj5X/o9Pm8eWMdvnij2iIpIyrc2JGrf/nxnmutXyVkYReMLwdvpdScHKSKSjjqikEVH0INs7W05cZzdPfb6i9z/c37aatr9q/Y9HwtYOisODAH1E9pCW6KZ5acdsmiR2sLnlrJk8JsJZeEYQ7zV7mzLa5tdRwvpPJy6vqFJ4aweij02hpZyXm7W2Xrs61MtwARYW0vY/Sdbpuus1G5WeDma7SwpxsIX2zUubEDU8pwL+tapTkk1hN+CqogM/aVU/jPkBNWXV9W/wCcv6MPgBtCp+c/CUXVdWud7HpQ+Drwm2GBAqajrzH6zp6Pr9sWo3cr58mOemWMot8RiMtMuNbC4756i3UKNLtjysZNKXHcpDt9+SL6meZf4it8QX7mt64n7dqdE9D+so/xDqP6UPWfwOTbz81U+FxJh+IrU/dFBXv4LPA7USppwbofoZ3NF1anU+1cS+DLGxSO686qMhnt696aeDUD79Vh7iA/4mPIfOa2o1Mal9TT1esjQvqeUbZ25XxTXruSOSDRB4Lw8zrOLZfOx+485dqrLn7n/YqaldV+8QJRQkzFGuT7IjGOp/m+Bk+lIv6EyZHDcCDKtNdzG4OPcvN395q+EYZGLU+dNictv5fynvHpM9OpnU+OxtafW2UvjlfB6/sPbNPF0hUpHTgwPFW5giduq2Nkd0T0tF8bobonlO+u2sQuOrrTr1kQMoVUquqiyKDYA2GoMw2Se7g42rusV0kpPH3KP9t4n/xOI/vqv/ylN8vk1fWs/qf7j029ihwxOI/vqn1Mb5fJKvsXaT/cuNl7+YykRncVl5rUAv5MNR8ZdXSRnr110Hy8nqW7m36eMpdpS0I0dD95G6HqOhmzGW5cHao1Ebo7kYjbHtHrJVdKNOkVViFZsxJA4GwIne03S67K1KUmc+/qE4T2pFVU9o2NPA0V8KZ+rGbcej0ecv8Auaz6ld9P2OWpv1jm/wBtb+lEH0mWPS9MvH+ZR6+5+Tkq71Y1uOJq+TBf8oEyrQaZfyIxvV3v+Znqu4G0jiMGjOxZ1JpuSbklToSTxJBE831ClVXtLt3R3NFa7KU2aOaRthACAIYB4v7W6JGODcmpJ6gvOZq178nufw5Nfldv1ZiKi5gQeek1U8PJ3bI7ouLKWvhXU8LjqJuRkpcnnL6p0SxLt8ndsQlmynhYn0lZQTM1OrlCOEz0r2aYQtjUZVOSmrliB7oJQqATwubzPRDEkzk9Uv3VNSfLPYZuHnDzfbuI7TEVW5Zso8F936TxOvs9TUSl9cfsep0VeyiK/uVmIrZRK6WOZZMt3Y2O7u307FEAJsNSTbXjp3az1mntSrSPN31tzbO/ae2E7GpY2bIwXxIsPnK6y9Qok/oNPS5WxX1MLPEnqiz3OdvtthwFJy3hdLfG073SItTb+jON1Jpx/uPSpcnxPznm9QvfL7v/AFMS7Iod6NtVaFRFptYMl+AOtyOflNvR6aFsHJrnJScsMrsLvXWVhmIYX1BAGncRwmxPp9TTwsFdxvJwmsGUtBUJwlT+W48rg/Iz2PTZu3p8k/HBztUvcyhRp5OSw8HLwUu3Nuth6gQKpBUMCSepFvhNzTaSNsNzZVsgwO9YZgtRQATa4J0v1HSZbNBtTcWEzTKxBuOI5znQnKElKL5RZPBosXthaWFbEP8AhS5HVuAA8TYec+gaXVqzSxufx/mbFlyhW5s8Rx+NevUarVN2c3Pd0A6AcBOTObnJtnlLbJWScpFPtHHW91ePMzLVVnlmeijPLKsI7agEg8+XqeM21A31WWmA3axNf/uRTdvyCtSD+SswJl1W32Miqcuxz43AYjCsBXpVKTcs6kA+B4N5GY51PyjHZS/5kWWDxGdb8xxmhZDazlXV7GabcrbRwuJUk/u6hCVBy1Put4g/AmZtJc65pPszY0GodVqXhnFvuLY6v/UTOlZ+oz6xfxWzNbSrlKZZeIt87SsFlmPTwU5pMpl21U6j0Ey+mjfejrLvZ2M7Vb2sQbGY5LBz76fTlg0+52PenXK0yR21OpSPiUYofEMB6mZdPLFiyZNHY42YXko9sYsK4/p/W09dp9R6ccYMttG95K6jtMM4XLx53m1DVqUksGGWmai3ksZumoPQTVstlGWDarqjKKZ7D7NdlmjhMzXvWbtAOi2AX1Av5ieb6hf6tv24O1o6vTh9+TWzRNsIAQBDAPNfajgr1EdhdWTL4MpJ49bN8Jp6mPk9H0S/bFpd0zzHE4Yoeo5Gc+UWj2FN8bF9SGQm12L2VxnHbJZLXdvZCV6mVM4ra+6BdGTnr+Fh36GbdUt/B5rqND0i3xft/wBD3LdjC9jQSmVVWXQhba9CbcT3zfgsLB5O6bnJybLDHV+zpu5/CpPoJW+ahW5fCK1Q3zUflnl+a+p4nUzwblueT2EUksFNtyvYgDp850NFDjJr3y4LTY2JyqJ2oPCOTNZZK+MLsRfQCc/qVn8Pb8m1o4e/Is4SOp4Lz2eUs1XEVOgVB53Y/JZ6npUMQbPPdRnlpHPT4nxPznkdR/iS+7Mi7EeI2ZTquHqoj2TKocEga3voRfpaZtJrvy6a25KThklw+xaLEBaFLMCCCqZbW8+E2fzWp1b9OuC5+DHtUOZM7MQ3Z37T3bdfp1mhZoroWenJcmRWRxk69gMXXGUzbS1rG41Qi3joJ6zpendVM6n/AN4OfbLcymwT3RT3Tyepjtsl9zny4ZBtLZNKuymqhbKCNKhp6HwU3m1odZXQmrFkqtvk4a26mHDo1NqoAN2RirX6ANYEek2b+owmsUxeWGo+C/a4OoI7iCJyLKZwfuTX34DTK3f3ElcDh6Y/2lQsfBdR8WUz1lNcqtDCD8//AE1uoyaoS+WefO1gT0BMwrucNLLwdG7e7oejUx2KF6SHLSQ3HbVb/it+BTxHOxHLXq1V+3czvU1YhuZYbL2f2zFnsSe4AAcgoGigdBMkUXikzr2nsgIAy6EagjQgjmCOElrBaSwbLc7aC7Qw9TD4xVqmnYHOAc6NfKf6gQRfwMz1tSWGbFMlZHazz7endY7PxWVLmhVBakTqRa10Y8yL8eY85zdbVsWTk9Ro2LKKxuE53Y5CfJ275uTiix4slNj4sin6ztPsjqan9WfoilZQwswBB4g8Ii8Mw1T2T3HI2yaZ/CB/SWvMvqm69cvg6cDhBSXKNdbknmZilLLNK652PJqdwcKamPoW4ITUbwRT9So85epNyMuii5XL6DN590aSVXb7SzXYkBaQAUX0UMXN7DS9hO7XqG1ydWdSizI1NmrTqAoxP9VuN+7ymzCWGmYJrKwWGaegjLKTOM1h4N37NdkYbEistemHdGUi7MPdYEcAbHVT6zidWnZXJOL4Z1unKM00/B6tTUAADQDQDuE4GcnXQ6CQgBACAcO2NmJiaZp1BoeBHFSOBHfKyipLDMtN8qZqcTx3ePYVTCvkqi6n7jge6w+h7po2VNHqtLrY3LMeH8GZxGFtqvDp+k1pV/B26NWn7ZF7uHvQmBdxWUlKmX31F2UrfQjiV1mbTWqHc53WtBZqUnD9jbbG33TF46nRo+5TsxzuCDUIF8ijlz1PThNqF0ZTwjzl/SrqaHZJf8GhxmOSrVq0qmU06RAYHm1g1z4XHpMlu2UWpdjQgpRxKPcwlJwS2X7uY5fC5y/CeHvjFTaj8nqam3FZ7lBjWz1j4n4aTr6KvhGlqpcE9Ovl0nQaNBM79lG4Zupt6TidTfuSOlolw2d5puUZkR2Cg3yqTy7pqU0TseUuDYtuhBYb5Nd7P6AXDFhe9Rs5uLcQBbytPXaSvZVg8zqZuUymQanxPzng7/8AEl92by7EGP2qtEqrAksLi1utpNOnlasplZSwM2bvIq1LstlbS9728e6d/pTjppNS8mtd7i62njKbhCwD5WDjxHAiegnsliWOTUbaLrdrZnY02LavVc1X7s3BR4AD4yaKtif15BkMALBl/LUdPRjPDdTjtvkjTs/UTYrErTXM+gFhprx0HCadcHOW1FDhp7fpLURveKg66eh77Tr9O0/pXKViL18PLLvbOMp1aN2OhGhU2a3cfCestqquSckmZp4ayU3tAwv9iwtQC3vkkdBUW4/ygTBro4rj9DndTj/Cizz5xcEdQZyk8HCi8PJ6ftnZ6rsjDrRIZKa0iSvA3WzN5s1/Od7h1LB6nCdKcTJbOxGQzEngwJ4Jdp7QzCS2JSyXXsnoN2uIqfhCqnmSW+Q+My0ozaVPLZL7V9pKeyoCxZT2jcPd0KqO69yfKafULVxA0OrWrCrXc86qNYE9AZy0jipZeEWG/S2xK/8Ao0f/AG0nbnxg6+qWGvsUOewueA1lDTxl4RIjggEcDwgq4tPDLjZO7eJxIzUqRy/mc5FPhfj5TJGtyNmnSTs58Gp3J2VVw9PF16qMjC1BAwIP3h2hHd90X8ZsxhtOppKPTTZXbWOa8zRkZpIz+Eo2xFPh97W4uOB5GbW/2Mw7eT07Z2BwWHw57RaQpsPeaplu1+rNr6THG6+cltb47GVVVRi84Mt7NcSE2gy0szUnFRMwBICglqbMeX3ba9Z2upLdpk5fqWP+TnaL23tLsewiecO2LACAEAgxuLSkjPVZURdWZiAB4kyG0llloQlOSjFZZ5/t/wBqVNLrg0NQ/ne6oPAcW+E07NWlxE9Jo/w5bP3XPavjyNw2+1DFYF/taK9VLB6d8ua5AFROYGuttRL13qyPPc1tb0u3R3Zrb2+H/szzfazGnUYWsLmwvew5a85ilE36NQmue5wM19Zp2dz0ejlKVfuO/d6oVxWHK6Ht6VvNwPkTFTxNYI10IvTWJ/0s9K302KiYk1bk9sLlTwDKFUkdbi3p3zH1myUHFLzk8b0vE4tNdipOgNuQPwE87HlrJ1nwjk3Wq4b+0HFk6qq08oJa5JJYW0HBePWep0e2Ke44ut3NpROHFUVzN2dyv4SwCm3eATb1mWbWeDBHKXJabPpZaajzPnPNa2xTubR29LBxrSZo9ibbSlT7I3Dktl00Nzfj1/SdzpWogqvT8nH6lTP1HPwaTdlyyO3IvZfLj8SZ1K87G2cx9zNKNT4mfO7v1y+7OpHsZvfE2amf5W+YnS6XDepIw3PDKai9Qj7o+c68dMs8mCUi83exSIzfaA7KUKrkscpP4rEjhOlStkcGB8m63N2x2oak1yUGZT/Le1j3g/A902aZN5RBUVaHZ18QnLtM48HAM8h1yG3UZNW7uce3Evh6vct/+WzfSczSP+NExIx2EqAkZwwW4vaxNudhfUz1Vemy+WZVE2ROAOGZKT1FcC69qXUk8SPy62PDrOrXsjHbEy4WDt3hY4rY5Ya1KYU+LUnAa3ewB075a+O+pow6mv1KXE8tpuCAROFJNPB5eUXF4Zpt2t6DQRqFdTUw7ggqPvJm4lPnb0m1p9U6/bLsb2j1zqWyXMTj2iiA3o1FqIfum9mt0dTqD8JuepCXKZ0fWqktykQYHCPWJF1UD7z1GVEXvJJ+UsnHvklOHdtGuO9NDA4fsMD+9qalqlrJmPFv5u4cNOMpbrIQW2HLMd3UYVrbXyzC4nENUdnqMWZjdieJM5UpOTy+5w5zlJ7n3OdaRrVaeHT71V1TTlmNj6C58pmor3SRsaWlymjQ+1WiFxoA4dmlvAAD6Tq2r3YOjr1iaMdWW6MOqn5THHuaVb96+5V7AxZt2bf8P6TJZE3NZTzvR6hsDf8A7DDilUpM7oMqFSArAcMxPCWjakjLTr4whhm53U2l+0MI5qZQzMysi3PZ8Mup48jeZ4T3I36LlbHcjIbZ2a9Jirix5dCOo6iWRdoz3Z5CajaBOHUk6ATOvd7UYWsFHVxj12LVTexsg/CoHJRO70yEYpxwcvWyfBotxt5FwVSp2wbs6gGqjMVK35DW2sdS0k7sSiW0OojX+o9l2Jj1r0Vq075W1W4KkjwM87OLi8M7UXlZR3ypYIAQCg35QNgqwa1iF4/1LMdqzBo3OnzcdTFo8GxmFNNrcRyP69848o4Po9N8bF9TnB6SqbXYyyhGSakS18U7/fYt42mT1ZGrHp+nTyokMxs3EklhGg3GwRqY3Dk8BVVvHLr9JsaeGZJnF6zqlDTygu7PVd+8MStOoOCkqf8Aitb4j4zB1qlyjGa8Hlek2pTcH5MhPMneOdtnUuzZVS1QuGFTM2g0uuXhbv751KOp7IbXHL+TRu0bnPcpf2FpYQDjrK29SlJYgsE16OMXl8nSJzfJu+DhxCdq6U14s6qCON2IGnrOpoanGS+pztZNNHsGGoLTQIgsqiwA5CesaxH+x53OWYgDj4mfNbv8SX3Z1I9jPb4UwezuO4d2oP0PrOt0d/qMFw7A4P3RO/E1ZG13Kymk9JlUlHJ1APutqPjmnRpeVgxmipYZEJKIqk8coAv6TNgGU2+mXFN/NTVvQkfSeT/EMPcpGvejiqpmUg8wR6iedre2aZgXcylHCaDTh9J7ul5wzOembO2bha9JH7Gn7w1AFrH8Q077zopJozLDJto7ERsOaNIBcvvU7E2DjUX8T85LjlYJwjwzeamaGKYZcocZivRwSH8NbHznL1VKzk4mu06zkgpYhW4HXoZoOLRyZVtEspgxhaBkRmA46Rj6EpNnO1cswSkCzMbKANST0meupyZs06dyZ6R7NNzTSqticQys6DIirc5GYXYknibG2nUzrafT7OWd3S6XY9zKn2vp/a6Z60x8zJv7mt1H9SZhxMKOau6M9XpZWuNNZstcHbksx5L7BV863585ryWDjXVuD+hpN0dvtgq4fU0292qvVeo7xx9Rzlq5bWX0t7pnnx5PcMtOuimyujAMpsCCDqCJurnk9HGSkso8X3rw7U6z0vwox1666H0mal4ZhsRmaVK153NHPFi+pytTHMWPnaOae67hY7tsDQN7lV7NvGn7vyAPnPH6+v09RJfXP7npdHPfSmaCaZtBACAce1sP2lJltcEWI6jmJDWeC0JOLyjxLeTZYw1YKrFkq5iobipHFT6zStrwz1Gg1rtWH3RRV8OBw0ms60ztw1s1w+TltI9IyPX/AEJKKAy0a0jXs1tjWE8HqXsx2A1/tNQZVAIpA6FiRYtbpbQeM3qa2uTy3U9Vu9iefk3+0sGK1J6bfiUi/Q8j5GxmS2Csg4vycqubhJSR5ZVLU2KVBZlJU+InktRoHB4ielq1SlFNifaF6zS/L2LwbCth8iHFKOd/CStPNkO6K8kFXE34aTZr06jy+5r2XOXY0G42yDUrCsw9ynfKfzPwFuttT42nb0FOZb/COVq7Ult8mw3pxTUsM7U9G0F+epA0751bf0s58FyefUtq1WTPkYDmSh09Z46zpjy5YZuerjg5sZVNYpc310/6EzaKqNc+Cs3k0OAwJyjSd2uDNZljsa9LErfg4KHx4j4i3nNirhlDXzZB5jvBtRhiz+7Yk5tbEiynKEFufPzM4fVqPWikjFbHJzHa73sVAI4ggg+hnBfToxeJZMGwnwWHLC9uNz6z01EcRSMqRpd1MQabmk3B/eX+oDUeYHwnQr44Lxfg1UymQrNt7Aw+LQpiKatf8XBgeRDDUGUnBSWGY51xmsNHku8XszxNAlsNavT4gXC1AO9To3iD5TQs0rXMTmW6KS5iYrOy6G48biarhzyjRlX8oPtJ/MfWV2op6a+Cy2VsHE4ojsKNRwfxWsnm7aTJCmUv0ozV6ec/0o9E3b9mlSiy1aldRUsVKqCVUNbgxsS2nQDWdCnT7OWdTT6TZyz0PZ2BWigROHEk8STxJmybqWDzD2xU/wB/RP8Au/kWmC5ZOX1CDk1g8/CzDtOd6MjmfZ5e9hNnwdpLgiwlFqbWOh4eUxSRpX1p8FnlmPYzQ/LyPTfZLtSowqYdtUpjOjflzGxTwOpHnNipvGGdbp7mk4Pscm/uFviKlueU+qibEHhm5YYKolmIM6unn2fwc+6OVgYKRneWpgc30JZPVvZIlQYermHudrdD1OUB7d2g+M891WcJ2px+OTr9OhKMHn5N5OWdEIAQAgHHitl0ajZqlJGNiLsoPHQ8ZDSZaM5ReYvBgt7dx6C2ajmpg3uoOYA9wbgPOYJUo6dHVLVxLkxn/wDMpc/vj/yj9ZT0PqbD6q1/Kduz93qQdFBLF2C3Y6Ak24Dxk+mkzBZrbLIvwe2UaYVVUcFAA8habSOU3l5HwQUe393KeJF75KgFgw1v3MOYmtfp42mem+VZ5rtXZlSjUam1iVNrg6G4uDr4zmT0c08HRjqYSWThKsNSPlMX5Wz4L/mIfJo9z93xiWLVb9mo1A0ueS36Wvwm1p9DnmZrXavHET03D0FRQqAKqiwA0AE6sYqKwjnNtvLGYzDLVQo/Bhr9CO+S1kgpKW6w/HVdh0AVdOl5XYuxLZUbc2OtLEIaahVZdAOF14/MTXenrjLKRZSeCEbXym3SZkkip3YFTVrUiOGbMe7Lr9JK7kGwEyAosZu+zVGZKxRWNyuW+p42N5XaDNby7B7KpTN2ZWFsxt94E3Gndb4zXuojN7mVccj1xope70mWMElwMHXso9pXpNoBmJ9AdJYjBtBLlxYBybWv2FXLx7N7ehkPsQzzD9iUn42mv6eTXlUmx43aoAXAF5KqRX0Ubvc6llwqLyBfL4Zj/rM0VhYNiCwi8li4QDAb/bmviqy1qbVLFcrqoViCLWK5joLfGUlHJr2073kyOO3Fq0VDlnyFgvvquYd/u8uUr6Zj/K4eclnh8JTpKBYXtLYMyijjxG76YmtSyHLmfIWte3lzhxyYrKlIvf8Ass/8yf7v/wC0j0yv5T6mo3R3ZGBR1D52dsxbLl0AsFtfxPnLRjgz1VKtFPvlhiK4Y8HQW8V0I+XrLF5IyG1dh5yCrBTbW/SbdF6h3Neynd2JNh7oCtUyNXCm17BbnyuZsPW+UjGtJzyz1rZuCWhSSlTFlRQo8uJPeePnOdOTlJtm7GO1YOqVLBACAEAIBVbwU70x3N8wZDLR7nJuxgqZoXZEJzvqVBP3usLsJ9yl2ng8uLuBYCrTbTQa5ZSS5MsJexm6mQwBACAYLerDA4lrjQtSJ8DYGYmvcZU/aWm8O7+HSgzU6Sq10sRe+rAHiZaa9pWD5Orc+hkpv/X8gJFawhN5ZfzIUCAEAot5k1pN0LD1F/pKSJQ3ZGxcO9FGekhYi5JHE3OplkQc1HDdhVYDgjB1/pbiPmJTsyfBp1N5kIFgFLvTTvSU/lqKfW4+shg5dk7GoVkL1aYZsxF7sNBw4GEQceM2X9nqjs9Kbn3f5GGtvqJVoM02z8T2iA8+DeI4yyYR1SSRCIB5+NlmrW7INk95xe1/u35eUxruY85Z043YxwuUly4clTcWsbXHPuMsS0arYpvQp/029NJKLLsd0kkIAQCq3lS+Hfuyn0YQQ+xVbvbJo1Vd6tNXIfKC2ugVdLcOJMghHMMKqYxgqhQKtMgAWAuq8BJIfc2cFwgFPvVSvhyeasp+Nj8DBDKvY+xKVdWaoGuDbRiBaw/WSQkVu2diNhaq1qV8lxY8Sp6HuPIyyfgrJeTabOxfaIG521lWsF08nVIJCAEAIAQCh3px2RMo48T9JDLRJN0mvhlbqzn/ABGERLuUe0cRmZ35F9PBTYfASsjIlwbVWvqJcxCwBIB55vbtUfaGAH3cov3qbn/rumN9y/g1W8lf9yoH42X0HvfQS0nwRFcibs1Lh1PEEH1H+kR7ESLuWICAEAzO+uMKLTVdWzZvIAgfOVkSjo3NxRfD2bijFfI+8Pn8JKIIdtVwlc35ovzMpLuT4IcLtxlIAsRwtx9JZEGpvLAy++O08oFJNToz/NR9fSVbB27nVS2Hu3HO0lAn3kH7m/5XQ+pt9ZEuwKFdqdnmysQWtp4c5VFXwXm7+0WrBs1vdtYjne+ny9ZdEotKtQKpLaAC58BJJMdsPaIq4vQWu1RvgZVdyi7nbv3jAlJFtcl83gF4/O0llmP3M2n2lMoRbJqPBiT8D84RCZpJJYIAQDMb47UKL2aak6vz05CQVbOjcts2GDHizuT3WNvkBJJRWYrEf2mq3Rxb/gCj6GQVfc2CNcXHA6iSXHQDMb27UsDSTX8/zC/KCGdW54JoFm4s5+AA+kBHftqhnoVR/IT5jUfKAzKbN2oyABdNNSeAEvkoi92ZtVncJxB58/GVLl5IJIjV7jAGnEdx9IJwR1MZYGysT4SMk7TNbRpu9703JPcP1lWZFwTbErVaVCohpPcZuz4cx49ZKKtZZX0sEcozUqhNug/WVaLplxsXE1UutRKhQAZOFx3ceFpKeDHJFp+0D/Dqeg/WTkrg4dr46qUtRp1ASdT7oIHdrIbLRRksbslyNKL5tfy/rKF28lxilqVKdBXpPenTAb7urWAPA93xkvkrHgmwIem4anSccmHu6jnzhcEPkvPt5/hv/h/WX3FQ+3n+E/8Ah/WMgP2g38J/8P6xuIwZzalGpVqMzUmI4LqvAecoyxPu8KlEvek2VrWsV4i/f3yyKlZvZh8RWqhqVJrZADcqNQT398Ak3Z2W9Ju0rozMPuKLWHeTfUxkGq+3t/Cf1X9ZOQZvHYN3quxpMQzXFynThxlQdewmq0SwNM9mdQAV0b16SyZB1bdrVKlB0Sk2Y5SLlbXDA9e6AZLBbBrs98QGC31CFSx7gb2EEG1wVUUkCU6LBRyuvqddTJyScm2KtapZVpsE/Fqup5DjwkMhsrsLhGSqjrSIKtc6rw4Hn0kFUP3ko1K7IRSNlBBuy8zfrJZbI3YlCrRqBhSNrFWGZeB1016gQiEaL7e38JvVf1k5LZF+3t/Cb1WMjIn29v4Teq/rGRky21MJWq1HZqVwTp7y8OA59BIKHfuz2tBHV6RsXzLZl0uADz7hJyWRWUtnVczNUpEkszfeTmSesFWX+y69WndTTbLbQZk08NeEksmWH25v4beq/rBOTMY/ZtRqjMEJVjm95lvryghndsPtaRsU9w8sw0PUSQW9fFFlYZG1BHFeYt1kE5MXh9gYhmHaWRB+Uhj9NZJBrdl4ZKC2p02ueLMQWPiZBYsBXP5T8IBLaANYSCUQsJBZENQQSIBBOBAsEHRTEEMeRDKjGEqSQssEilYIHIsEkoEkqLaAIRIBE6wARZJAuSSB4WAKRIBE6yACLJA8rJAZYIEtBA1hAIssAGEAfTWASWgCwBrCAQuIAiCALaASKJIHgQSMqCSBgEsQOtAJKayGSThZBItoA6ANaCSFpBZETSCwkAFggnSCGOgga0gkiMAWCByyASCSBYIGmQBjQAUSQOkkDhAAyAMaQQIskDpJIQQIYIGNAIzAFgDkgD4AsAa0AjaSBBAACASLAHiSSMeSBgEkgcJIJacqySUSCR0AIA0wSRNILIiaQSNgkVYIJlghj4IGNIAy0AIA5YA8QBYIEMgDDAASQLJIHCABkMDDIIASSR0kgIA0wQNMAYYAGAOWAOgCwBDJBGYAggCgQB4kgcIA1pIGSwHCASpKskkEgkdAEMAaYJI2kFkRtIJEgkBBBKkEMfBA0yARwBRAFEAeIIFgCGQBhgCyQKJJA4QBDIYGmQQAkkimSAggaYIGtAGwAgCiAOgCwBDJAwwBsAUQB4kgcIAjSQMlgOEgEiwySQSpI6Af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209550" y="-952500"/>
            <a:ext cx="5286375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8" descr="data:image/jpeg;base64,/9j/4AAQSkZJRgABAQAAAQABAAD/2wCEAAkGBxQSEhQUEBQUFhUVFRYUFBgUFRQUFxcXFRgXFxUXFhgYHCggGBolHRUVITEhJSkrLi4uFx8zODMsNygtLisBCgoKDg0OGxAQGiwkICQsLCwsLCwsLCwsLCwsLCwsLCwsLCwsLCwsLCwsLCwsLCwsLCwsLCwsLCwsLCwsLCwsLP/AABEIAJQBVAMBEQACEQEDEQH/xAAbAAABBQEBAAAAAAAAAAAAAAAAAQIDBQYEB//EAEgQAAIBAgMFBQUFBQUFCQEAAAECAAMRBBIhBQYxQVETYXGBkQciobHBFDJCUtEVI1NiciSTorLhQ2OCkvAXM1Rkc7PS4vEW/8QAGwEBAAIDAQEAAAAAAAAAAAAAAAECAwQFBgf/xAA0EQACAgEDAwMCBAQGAwAAAAAAAQIDEQQSIQUxQRMiUWFxBhQykSNCUoEzobHB4fAV0fH/2gAMAwEAAhEDEQA/APcYAQAgBACAEAIAQAgBACAEAIAQAgBACAEAIAQAgBACAEAIAQAgBACAEAIAQAgBACAEAIAQAgBACAEAIAQAgBACAEAIAQAgBACAEAIAQAgBACAEAIAQAgBACAEAIAQAgBACAEAIAQAgBACAEAIAQAgBACAEAIAQAgBACAEAIAQAgBACAEAIAQAgBACAEAIAQAgBACAEAIAQAgBACAEAIAQAgBACAEAIAQAgBACAEAIAQAgBACAJeAZnbG/eDw7FWq53HFaQL27iRoD5zBPUQj3Onpuj6vULdGOF9eCoT2qYW+tOuB1yp8s0x/nIG6/w3qsd4/uaDY29+ExRy0aoz/kcFG8g3HymaF0J9mc7VdM1Om5sjx8rlF6DMpoCwBLyMgLxlAWSAgCXgBeAF4At4AQBLwBYAQAvACAEAIAQBlWqFBLEADiSbASHJLuQ2l3KDG77YOkbGsGPSmrP8QLfGa09ZVHjJqT19EON37HCPaLhP9745P8AWU/P1GL/AMpR/wBRY4DfHB1jZawB6VA1P/MADMkNXVLszNXrqJ8KReqwOoNxNjJtp5HSQJeALACAJeALACAEAS8ALwBYAQAgBAEMA819q28r0yuFokrmTPVZTY5SSFQHlexv3TR1drj7Uz0/4e6fC3N9iyk8Jf7nlnCc89k8Ii+1pe2YS3pswLVVZxkmB5jxBHwIlexm4kseGem+zjfKq9RMLiL1LginUOrDKCcrn8QsOPHrOhpbpN7WeQ650qqpO6rj5X/o9Pm8eWMdvnij2iIpIyrc2JGrf/nxnmutXyVkYReMLwdvpdScHKSKSjjqikEVH0INs7W05cZzdPfb6i9z/c37aatr9q/Y9HwtYOisODAH1E9pCW6KZ5acdsmiR2sLnlrJk8JsJZeEYQ7zV7mzLa5tdRwvpPJy6vqFJ4aweij02hpZyXm7W2Xrs61MtwARYW0vY/Sdbpuus1G5WeDma7SwpxsIX2zUubEDU8pwL+tapTkk1hN+CqogM/aVU/jPkBNWXV9W/wCcv6MPgBtCp+c/CUXVdWud7HpQ+Drwm2GBAqajrzH6zp6Pr9sWo3cr58mOemWMot8RiMtMuNbC4756i3UKNLtjysZNKXHcpDt9+SL6meZf4it8QX7mt64n7dqdE9D+so/xDqP6UPWfwOTbz81U+FxJh+IrU/dFBXv4LPA7USppwbofoZ3NF1anU+1cS+DLGxSO686qMhnt696aeDUD79Vh7iA/4mPIfOa2o1Mal9TT1esjQvqeUbZ25XxTXruSOSDRB4Lw8zrOLZfOx+485dqrLn7n/YqaldV+8QJRQkzFGuT7IjGOp/m+Bk+lIv6EyZHDcCDKtNdzG4OPcvN395q+EYZGLU+dNictv5fynvHpM9OpnU+OxtafW2UvjlfB6/sPbNPF0hUpHTgwPFW5giduq2Nkd0T0tF8bobonlO+u2sQuOrrTr1kQMoVUquqiyKDYA2GoMw2Se7g42rusV0kpPH3KP9t4n/xOI/vqv/ylN8vk1fWs/qf7j029ihwxOI/vqn1Mb5fJKvsXaT/cuNl7+YykRncVl5rUAv5MNR8ZdXSRnr110Hy8nqW7m36eMpdpS0I0dD95G6HqOhmzGW5cHao1Ebo7kYjbHtHrJVdKNOkVViFZsxJA4GwIne03S67K1KUmc+/qE4T2pFVU9o2NPA0V8KZ+rGbcej0ecv8Auaz6ld9P2OWpv1jm/wBtb+lEH0mWPS9MvH+ZR6+5+Tkq71Y1uOJq+TBf8oEyrQaZfyIxvV3v+Znqu4G0jiMGjOxZ1JpuSbklToSTxJBE831ClVXtLt3R3NFa7KU2aOaRthACAIYB4v7W6JGODcmpJ6gvOZq178nufw5Nfldv1ZiKi5gQeek1U8PJ3bI7ouLKWvhXU8LjqJuRkpcnnL6p0SxLt8ndsQlmynhYn0lZQTM1OrlCOEz0r2aYQtjUZVOSmrliB7oJQqATwubzPRDEkzk9Uv3VNSfLPYZuHnDzfbuI7TEVW5Zso8F936TxOvs9TUSl9cfsep0VeyiK/uVmIrZRK6WOZZMt3Y2O7u307FEAJsNSTbXjp3az1mntSrSPN31tzbO/ae2E7GpY2bIwXxIsPnK6y9Qok/oNPS5WxX1MLPEnqiz3OdvtthwFJy3hdLfG073SItTb+jON1Jpx/uPSpcnxPznm9QvfL7v/AFMS7Iod6NtVaFRFptYMl+AOtyOflNvR6aFsHJrnJScsMrsLvXWVhmIYX1BAGncRwmxPp9TTwsFdxvJwmsGUtBUJwlT+W48rg/Iz2PTZu3p8k/HBztUvcyhRp5OSw8HLwUu3Nuth6gQKpBUMCSepFvhNzTaSNsNzZVsgwO9YZgtRQATa4J0v1HSZbNBtTcWEzTKxBuOI5znQnKElKL5RZPBosXthaWFbEP8AhS5HVuAA8TYec+gaXVqzSxufx/mbFlyhW5s8Rx+NevUarVN2c3Pd0A6AcBOTObnJtnlLbJWScpFPtHHW91ePMzLVVnlmeijPLKsI7agEg8+XqeM21A31WWmA3axNf/uRTdvyCtSD+SswJl1W32Miqcuxz43AYjCsBXpVKTcs6kA+B4N5GY51PyjHZS/5kWWDxGdb8xxmhZDazlXV7GabcrbRwuJUk/u6hCVBy1Put4g/AmZtJc65pPszY0GodVqXhnFvuLY6v/UTOlZ+oz6xfxWzNbSrlKZZeIt87SsFlmPTwU5pMpl21U6j0Ey+mjfejrLvZ2M7Vb2sQbGY5LBz76fTlg0+52PenXK0yR21OpSPiUYofEMB6mZdPLFiyZNHY42YXko9sYsK4/p/W09dp9R6ccYMttG95K6jtMM4XLx53m1DVqUksGGWmai3ksZumoPQTVstlGWDarqjKKZ7D7NdlmjhMzXvWbtAOi2AX1Av5ieb6hf6tv24O1o6vTh9+TWzRNsIAQBDAPNfajgr1EdhdWTL4MpJ49bN8Jp6mPk9H0S/bFpd0zzHE4Yoeo5Gc+UWj2FN8bF9SGQm12L2VxnHbJZLXdvZCV6mVM4ra+6BdGTnr+Fh36GbdUt/B5rqND0i3xft/wBD3LdjC9jQSmVVWXQhba9CbcT3zfgsLB5O6bnJybLDHV+zpu5/CpPoJW+ahW5fCK1Q3zUflnl+a+p4nUzwblueT2EUksFNtyvYgDp850NFDjJr3y4LTY2JyqJ2oPCOTNZZK+MLsRfQCc/qVn8Pb8m1o4e/Is4SOp4Lz2eUs1XEVOgVB53Y/JZ6npUMQbPPdRnlpHPT4nxPznkdR/iS+7Mi7EeI2ZTquHqoj2TKocEga3voRfpaZtJrvy6a25KThklw+xaLEBaFLMCCCqZbW8+E2fzWp1b9OuC5+DHtUOZM7MQ3Z37T3bdfp1mhZoroWenJcmRWRxk69gMXXGUzbS1rG41Qi3joJ6zpendVM6n/AN4OfbLcymwT3RT3Tyepjtsl9zny4ZBtLZNKuymqhbKCNKhp6HwU3m1odZXQmrFkqtvk4a26mHDo1NqoAN2RirX6ANYEek2b+owmsUxeWGo+C/a4OoI7iCJyLKZwfuTX34DTK3f3ElcDh6Y/2lQsfBdR8WUz1lNcqtDCD8//AE1uoyaoS+WefO1gT0BMwrucNLLwdG7e7oejUx2KF6SHLSQ3HbVb/it+BTxHOxHLXq1V+3czvU1YhuZYbL2f2zFnsSe4AAcgoGigdBMkUXikzr2nsgIAy6EagjQgjmCOElrBaSwbLc7aC7Qw9TD4xVqmnYHOAc6NfKf6gQRfwMz1tSWGbFMlZHazz7endY7PxWVLmhVBakTqRa10Y8yL8eY85zdbVsWTk9Ro2LKKxuE53Y5CfJ275uTiix4slNj4sin6ztPsjqan9WfoilZQwswBB4g8Ii8Mw1T2T3HI2yaZ/CB/SWvMvqm69cvg6cDhBSXKNdbknmZilLLNK652PJqdwcKamPoW4ITUbwRT9So85epNyMuii5XL6DN590aSVXb7SzXYkBaQAUX0UMXN7DS9hO7XqG1ydWdSizI1NmrTqAoxP9VuN+7ymzCWGmYJrKwWGaegjLKTOM1h4N37NdkYbEistemHdGUi7MPdYEcAbHVT6zidWnZXJOL4Z1unKM00/B6tTUAADQDQDuE4GcnXQ6CQgBACAcO2NmJiaZp1BoeBHFSOBHfKyipLDMtN8qZqcTx3ePYVTCvkqi6n7jge6w+h7po2VNHqtLrY3LMeH8GZxGFtqvDp+k1pV/B26NWn7ZF7uHvQmBdxWUlKmX31F2UrfQjiV1mbTWqHc53WtBZqUnD9jbbG33TF46nRo+5TsxzuCDUIF8ijlz1PThNqF0ZTwjzl/SrqaHZJf8GhxmOSrVq0qmU06RAYHm1g1z4XHpMlu2UWpdjQgpRxKPcwlJwS2X7uY5fC5y/CeHvjFTaj8nqam3FZ7lBjWz1j4n4aTr6KvhGlqpcE9Ovl0nQaNBM79lG4Zupt6TidTfuSOlolw2d5puUZkR2Cg3yqTy7pqU0TseUuDYtuhBYb5Nd7P6AXDFhe9Rs5uLcQBbytPXaSvZVg8zqZuUymQanxPzng7/8AEl92by7EGP2qtEqrAksLi1utpNOnlasplZSwM2bvIq1LstlbS9728e6d/pTjppNS8mtd7i62njKbhCwD5WDjxHAiegnsliWOTUbaLrdrZnY02LavVc1X7s3BR4AD4yaKtif15BkMALBl/LUdPRjPDdTjtvkjTs/UTYrErTXM+gFhprx0HCadcHOW1FDhp7fpLURveKg66eh77Tr9O0/pXKViL18PLLvbOMp1aN2OhGhU2a3cfCestqquSckmZp4ayU3tAwv9iwtQC3vkkdBUW4/ygTBro4rj9DndTj/Cizz5xcEdQZyk8HCi8PJ6ftnZ6rsjDrRIZKa0iSvA3WzN5s1/Od7h1LB6nCdKcTJbOxGQzEngwJ4Jdp7QzCS2JSyXXsnoN2uIqfhCqnmSW+Q+My0ozaVPLZL7V9pKeyoCxZT2jcPd0KqO69yfKafULVxA0OrWrCrXc86qNYE9AZy0jipZeEWG/S2xK/8Ao0f/AG0nbnxg6+qWGvsUOewueA1lDTxl4RIjggEcDwgq4tPDLjZO7eJxIzUqRy/mc5FPhfj5TJGtyNmnSTs58Gp3J2VVw9PF16qMjC1BAwIP3h2hHd90X8ZsxhtOppKPTTZXbWOa8zRkZpIz+Eo2xFPh97W4uOB5GbW/2Mw7eT07Z2BwWHw57RaQpsPeaplu1+rNr6THG6+cltb47GVVVRi84Mt7NcSE2gy0szUnFRMwBICglqbMeX3ba9Z2upLdpk5fqWP+TnaL23tLsewiecO2LACAEAgxuLSkjPVZURdWZiAB4kyG0llloQlOSjFZZ5/t/wBqVNLrg0NQ/ne6oPAcW+E07NWlxE9Jo/w5bP3XPavjyNw2+1DFYF/taK9VLB6d8ua5AFROYGuttRL13qyPPc1tb0u3R3Zrb2+H/szzfazGnUYWsLmwvew5a85ilE36NQmue5wM19Zp2dz0ejlKVfuO/d6oVxWHK6Ht6VvNwPkTFTxNYI10IvTWJ/0s9K302KiYk1bk9sLlTwDKFUkdbi3p3zH1myUHFLzk8b0vE4tNdipOgNuQPwE87HlrJ1nwjk3Wq4b+0HFk6qq08oJa5JJYW0HBePWep0e2Ke44ut3NpROHFUVzN2dyv4SwCm3eATb1mWbWeDBHKXJabPpZaajzPnPNa2xTubR29LBxrSZo9ibbSlT7I3Dktl00Nzfj1/SdzpWogqvT8nH6lTP1HPwaTdlyyO3IvZfLj8SZ1K87G2cx9zNKNT4mfO7v1y+7OpHsZvfE2amf5W+YnS6XDepIw3PDKai9Qj7o+c68dMs8mCUi83exSIzfaA7KUKrkscpP4rEjhOlStkcGB8m63N2x2oak1yUGZT/Le1j3g/A902aZN5RBUVaHZ18QnLtM48HAM8h1yG3UZNW7uce3Evh6vct/+WzfSczSP+NExIx2EqAkZwwW4vaxNudhfUz1Vemy+WZVE2ROAOGZKT1FcC69qXUk8SPy62PDrOrXsjHbEy4WDt3hY4rY5Ya1KYU+LUnAa3ewB075a+O+pow6mv1KXE8tpuCAROFJNPB5eUXF4Zpt2t6DQRqFdTUw7ggqPvJm4lPnb0m1p9U6/bLsb2j1zqWyXMTj2iiA3o1FqIfum9mt0dTqD8JuepCXKZ0fWqktykQYHCPWJF1UD7z1GVEXvJJ+UsnHvklOHdtGuO9NDA4fsMD+9qalqlrJmPFv5u4cNOMpbrIQW2HLMd3UYVrbXyzC4nENUdnqMWZjdieJM5UpOTy+5w5zlJ7n3OdaRrVaeHT71V1TTlmNj6C58pmor3SRsaWlymjQ+1WiFxoA4dmlvAAD6Tq2r3YOjr1iaMdWW6MOqn5THHuaVb96+5V7AxZt2bf8P6TJZE3NZTzvR6hsDf8A7DDilUpM7oMqFSArAcMxPCWjakjLTr4whhm53U2l+0MI5qZQzMysi3PZ8Mup48jeZ4T3I36LlbHcjIbZ2a9Jirix5dCOo6iWRdoz3Z5CajaBOHUk6ATOvd7UYWsFHVxj12LVTexsg/CoHJRO70yEYpxwcvWyfBotxt5FwVSp2wbs6gGqjMVK35DW2sdS0k7sSiW0OojX+o9l2Jj1r0Vq075W1W4KkjwM87OLi8M7UXlZR3ypYIAQCg35QNgqwa1iF4/1LMdqzBo3OnzcdTFo8GxmFNNrcRyP69848o4Po9N8bF9TnB6SqbXYyyhGSakS18U7/fYt42mT1ZGrHp+nTyokMxs3EklhGg3GwRqY3Dk8BVVvHLr9JsaeGZJnF6zqlDTygu7PVd+8MStOoOCkqf8Aitb4j4zB1qlyjGa8Hlek2pTcH5MhPMneOdtnUuzZVS1QuGFTM2g0uuXhbv751KOp7IbXHL+TRu0bnPcpf2FpYQDjrK29SlJYgsE16OMXl8nSJzfJu+DhxCdq6U14s6qCON2IGnrOpoanGS+pztZNNHsGGoLTQIgsqiwA5CesaxH+x53OWYgDj4mfNbv8SX3Z1I9jPb4UwezuO4d2oP0PrOt0d/qMFw7A4P3RO/E1ZG13Kymk9JlUlHJ1APutqPjmnRpeVgxmipYZEJKIqk8coAv6TNgGU2+mXFN/NTVvQkfSeT/EMPcpGvejiqpmUg8wR6iedre2aZgXcylHCaDTh9J7ul5wzOembO2bha9JH7Gn7w1AFrH8Q077zopJozLDJto7ERsOaNIBcvvU7E2DjUX8T85LjlYJwjwzeamaGKYZcocZivRwSH8NbHznL1VKzk4mu06zkgpYhW4HXoZoOLRyZVtEspgxhaBkRmA46Rj6EpNnO1cswSkCzMbKANST0meupyZs06dyZ6R7NNzTSqticQys6DIirc5GYXYknibG2nUzrafT7OWd3S6XY9zKn2vp/a6Z60x8zJv7mt1H9SZhxMKOau6M9XpZWuNNZstcHbksx5L7BV863585ryWDjXVuD+hpN0dvtgq4fU0292qvVeo7xx9Rzlq5bWX0t7pnnx5PcMtOuimyujAMpsCCDqCJurnk9HGSkso8X3rw7U6z0vwox1666H0mal4ZhsRmaVK153NHPFi+pytTHMWPnaOae67hY7tsDQN7lV7NvGn7vyAPnPH6+v09RJfXP7npdHPfSmaCaZtBACAce1sP2lJltcEWI6jmJDWeC0JOLyjxLeTZYw1YKrFkq5iobipHFT6zStrwz1Gg1rtWH3RRV8OBw0ms60ztw1s1w+TltI9IyPX/AEJKKAy0a0jXs1tjWE8HqXsx2A1/tNQZVAIpA6FiRYtbpbQeM3qa2uTy3U9Vu9iefk3+0sGK1J6bfiUi/Q8j5GxmS2Csg4vycqubhJSR5ZVLU2KVBZlJU+InktRoHB4ielq1SlFNifaF6zS/L2LwbCth8iHFKOd/CStPNkO6K8kFXE34aTZr06jy+5r2XOXY0G42yDUrCsw9ynfKfzPwFuttT42nb0FOZb/COVq7Ult8mw3pxTUsM7U9G0F+epA0751bf0s58FyefUtq1WTPkYDmSh09Z46zpjy5YZuerjg5sZVNYpc310/6EzaKqNc+Cs3k0OAwJyjSd2uDNZljsa9LErfg4KHx4j4i3nNirhlDXzZB5jvBtRhiz+7Yk5tbEiynKEFufPzM4fVqPWikjFbHJzHa73sVAI4ggg+hnBfToxeJZMGwnwWHLC9uNz6z01EcRSMqRpd1MQabmk3B/eX+oDUeYHwnQr44Lxfg1UymQrNt7Aw+LQpiKatf8XBgeRDDUGUnBSWGY51xmsNHku8XszxNAlsNavT4gXC1AO9To3iD5TQs0rXMTmW6KS5iYrOy6G48biarhzyjRlX8oPtJ/MfWV2op6a+Cy2VsHE4ojsKNRwfxWsnm7aTJCmUv0ozV6ec/0o9E3b9mlSiy1aldRUsVKqCVUNbgxsS2nQDWdCnT7OWdTT6TZyz0PZ2BWigROHEk8STxJmybqWDzD2xU/wB/RP8Au/kWmC5ZOX1CDk1g8/CzDtOd6MjmfZ5e9hNnwdpLgiwlFqbWOh4eUxSRpX1p8FnlmPYzQ/LyPTfZLtSowqYdtUpjOjflzGxTwOpHnNipvGGdbp7mk4Pscm/uFviKlueU+qibEHhm5YYKolmIM6unn2fwc+6OVgYKRneWpgc30JZPVvZIlQYermHudrdD1OUB7d2g+M891WcJ2px+OTr9OhKMHn5N5OWdEIAQAgHHitl0ajZqlJGNiLsoPHQ8ZDSZaM5ReYvBgt7dx6C2ajmpg3uoOYA9wbgPOYJUo6dHVLVxLkxn/wDMpc/vj/yj9ZT0PqbD6q1/Kduz93qQdFBLF2C3Y6Ak24Dxk+mkzBZrbLIvwe2UaYVVUcFAA8habSOU3l5HwQUe393KeJF75KgFgw1v3MOYmtfp42mem+VZ5rtXZlSjUam1iVNrg6G4uDr4zmT0c08HRjqYSWThKsNSPlMX5Wz4L/mIfJo9z93xiWLVb9mo1A0ueS36Wvwm1p9DnmZrXavHET03D0FRQqAKqiwA0AE6sYqKwjnNtvLGYzDLVQo/Bhr9CO+S1kgpKW6w/HVdh0AVdOl5XYuxLZUbc2OtLEIaahVZdAOF14/MTXenrjLKRZSeCEbXym3SZkkip3YFTVrUiOGbMe7Lr9JK7kGwEyAosZu+zVGZKxRWNyuW+p42N5XaDNby7B7KpTN2ZWFsxt94E3Gndb4zXuojN7mVccj1xope70mWMElwMHXso9pXpNoBmJ9AdJYjBtBLlxYBybWv2FXLx7N7ehkPsQzzD9iUn42mv6eTXlUmx43aoAXAF5KqRX0Ubvc6llwqLyBfL4Zj/rM0VhYNiCwi8li4QDAb/bmviqy1qbVLFcrqoViCLWK5joLfGUlHJr2073kyOO3Fq0VDlnyFgvvquYd/u8uUr6Zj/K4eclnh8JTpKBYXtLYMyijjxG76YmtSyHLmfIWte3lzhxyYrKlIvf8Ass/8yf7v/wC0j0yv5T6mo3R3ZGBR1D52dsxbLl0AsFtfxPnLRjgz1VKtFPvlhiK4Y8HQW8V0I+XrLF5IyG1dh5yCrBTbW/SbdF6h3Neynd2JNh7oCtUyNXCm17BbnyuZsPW+UjGtJzyz1rZuCWhSSlTFlRQo8uJPeePnOdOTlJtm7GO1YOqVLBACAEAIBVbwU70x3N8wZDLR7nJuxgqZoXZEJzvqVBP3usLsJ9yl2ng8uLuBYCrTbTQa5ZSS5MsJexm6mQwBACAYLerDA4lrjQtSJ8DYGYmvcZU/aWm8O7+HSgzU6Sq10sRe+rAHiZaa9pWD5Orc+hkpv/X8gJFawhN5ZfzIUCAEAot5k1pN0LD1F/pKSJQ3ZGxcO9FGekhYi5JHE3OplkQc1HDdhVYDgjB1/pbiPmJTsyfBp1N5kIFgFLvTTvSU/lqKfW4+shg5dk7GoVkL1aYZsxF7sNBw4GEQceM2X9nqjs9Kbn3f5GGtvqJVoM02z8T2iA8+DeI4yyYR1SSRCIB5+NlmrW7INk95xe1/u35eUxruY85Z043YxwuUly4clTcWsbXHPuMsS0arYpvQp/029NJKLLsd0kkIAQCq3lS+Hfuyn0YQQ+xVbvbJo1Vd6tNXIfKC2ugVdLcOJMghHMMKqYxgqhQKtMgAWAuq8BJIfc2cFwgFPvVSvhyeasp+Nj8DBDKvY+xKVdWaoGuDbRiBaw/WSQkVu2diNhaq1qV8lxY8Sp6HuPIyyfgrJeTabOxfaIG521lWsF08nVIJCAEAIAQCh3px2RMo48T9JDLRJN0mvhlbqzn/ABGERLuUe0cRmZ35F9PBTYfASsjIlwbVWvqJcxCwBIB55vbtUfaGAH3cov3qbn/rumN9y/g1W8lf9yoH42X0HvfQS0nwRFcibs1Lh1PEEH1H+kR7ESLuWICAEAzO+uMKLTVdWzZvIAgfOVkSjo3NxRfD2bijFfI+8Pn8JKIIdtVwlc35ovzMpLuT4IcLtxlIAsRwtx9JZEGpvLAy++O08oFJNToz/NR9fSVbB27nVS2Hu3HO0lAn3kH7m/5XQ+pt9ZEuwKFdqdnmysQWtp4c5VFXwXm7+0WrBs1vdtYjne+ny9ZdEotKtQKpLaAC58BJJMdsPaIq4vQWu1RvgZVdyi7nbv3jAlJFtcl83gF4/O0llmP3M2n2lMoRbJqPBiT8D84RCZpJJYIAQDMb47UKL2aak6vz05CQVbOjcts2GDHizuT3WNvkBJJRWYrEf2mq3Rxb/gCj6GQVfc2CNcXHA6iSXHQDMb27UsDSTX8/zC/KCGdW54JoFm4s5+AA+kBHftqhnoVR/IT5jUfKAzKbN2oyABdNNSeAEvkoi92ZtVncJxB58/GVLl5IJIjV7jAGnEdx9IJwR1MZYGysT4SMk7TNbRpu9703JPcP1lWZFwTbErVaVCohpPcZuz4cx49ZKKtZZX0sEcozUqhNug/WVaLplxsXE1UutRKhQAZOFx3ceFpKeDHJFp+0D/Dqeg/WTkrg4dr46qUtRp1ASdT7oIHdrIbLRRksbslyNKL5tfy/rKF28lxilqVKdBXpPenTAb7urWAPA93xkvkrHgmwIem4anSccmHu6jnzhcEPkvPt5/hv/h/WX3FQ+3n+E/8Ah/WMgP2g38J/8P6xuIwZzalGpVqMzUmI4LqvAecoyxPu8KlEvek2VrWsV4i/f3yyKlZvZh8RWqhqVJrZADcqNQT398Ak3Z2W9Ju0rozMPuKLWHeTfUxkGq+3t/Cf1X9ZOQZvHYN3quxpMQzXFynThxlQdewmq0SwNM9mdQAV0b16SyZB1bdrVKlB0Sk2Y5SLlbXDA9e6AZLBbBrs98QGC31CFSx7gb2EEG1wVUUkCU6LBRyuvqddTJyScm2KtapZVpsE/Fqup5DjwkMhsrsLhGSqjrSIKtc6rw4Hn0kFUP3ko1K7IRSNlBBuy8zfrJZbI3YlCrRqBhSNrFWGZeB1016gQiEaL7e38JvVf1k5LZF+3t/Cb1WMjIn29v4Teq/rGRky21MJWq1HZqVwTp7y8OA59BIKHfuz2tBHV6RsXzLZl0uADz7hJyWRWUtnVczNUpEkszfeTmSesFWX+y69WndTTbLbQZk08NeEksmWH25v4beq/rBOTMY/ZtRqjMEJVjm95lvryghndsPtaRsU9w8sw0PUSQW9fFFlYZG1BHFeYt1kE5MXh9gYhmHaWRB+Uhj9NZJBrdl4ZKC2p02ueLMQWPiZBYsBXP5T8IBLaANYSCUQsJBZENQQSIBBOBAsEHRTEEMeRDKjGEqSQssEilYIHIsEkoEkqLaAIRIBE6wARZJAuSSB4WAKRIBE6yACLJA8rJAZYIEtBA1hAIssAGEAfTWASWgCwBrCAQuIAiCALaASKJIHgQSMqCSBgEsQOtAJKayGSThZBItoA6ANaCSFpBZETSCwkAFggnSCGOgga0gkiMAWCByyASCSBYIGmQBjQAUSQOkkDhAAyAMaQQIskDpJIQQIYIGNAIzAFgDkgD4AsAa0AjaSBBAACASLAHiSSMeSBgEkgcJIJacqySUSCR0AIA0wSRNILIiaQSNgkVYIJlghj4IGNIAy0AIA5YA8QBYIEMgDDAASQLJIHCABkMDDIIASSR0kgIA0wQNMAYYAGAOWAOgCwBDJBGYAggCgQB4kgcIA1pIGSwHCASpKskkEgkdAEMAaYJI2kFkRtIJEgkBBBKkEMfBA0yARwBRAFEAeIIFgCGQBhgCyQKJJA4QBDIYGmQQAkkimSAggaYIGtAGwAgCiAOgCwBDJAwwBsAUQB4kgcIAjSQMlgOEgEiwySQSpI6Af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361950" y="-800100"/>
            <a:ext cx="5286375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10" descr="data:image/jpeg;base64,/9j/4AAQSkZJRgABAQAAAQABAAD/2wCEAAkGBxQSEhQUEBQUFhUVFRYUFBgUFRQUFxcXFRgXFxUXFhgYHCggGBolHRUVITEhJSkrLi4uFx8zODMsNygtLisBCgoKDg0OGxAQGiwkICQsLCwsLCwsLCwsLCwsLCwsLCwsLCwsLCwsLCwsLCwsLCwsLCwsLCwsLCwsLCwsLCwsLP/AABEIAJQBVAMBEQACEQEDEQH/xAAbAAABBQEBAAAAAAAAAAAAAAAAAQIDBQYEB//EAEgQAAIBAgMFBQUFBQUFCQEAAAECAAMRBBIhBQYxQVETYXGBkQciobHBFDJCUtEVI1NiciSTorLhQ2OCkvAXM1Rkc7PS4vEW/8QAGwEBAAIDAQEAAAAAAAAAAAAAAAECAwQFBgf/xAA0EQACAgEDAwMCBAQGAwAAAAAAAQIDEQQSIQUxQRMiUWFxBhQykSNCUoEzobHB4fAV0fH/2gAMAwEAAhEDEQA/APcYAQAgBACAEAIAQAgBACAEAIAQAgBACAEAIAQAgBACAEAIAQAgBACAEAIAQAgBACAEAIAQAgBACAEAIAQAgBACAEAIAQAgBACAEAIAQAgBACAEAIAQAgBACAEAIAQAgBACAEAIAQAgBACAEAIAQAgBACAEAIAQAgBACAEAIAQAgBACAEAIAQAgBACAEAIAQAgBACAEAIAQAgBACAEAIAQAgBACAEAIAQAgBACAEAIAQAgBACAJeAZnbG/eDw7FWq53HFaQL27iRoD5zBPUQj3Onpuj6vULdGOF9eCoT2qYW+tOuB1yp8s0x/nIG6/w3qsd4/uaDY29+ExRy0aoz/kcFG8g3HymaF0J9mc7VdM1Om5sjx8rlF6DMpoCwBLyMgLxlAWSAgCXgBeAF4At4AQBLwBYAQAvACAEAIAQBlWqFBLEADiSbASHJLuQ2l3KDG77YOkbGsGPSmrP8QLfGa09ZVHjJqT19EON37HCPaLhP9745P8AWU/P1GL/AMpR/wBRY4DfHB1jZawB6VA1P/MADMkNXVLszNXrqJ8KReqwOoNxNjJtp5HSQJeALACAJeALACAEAS8ALwBYAQAgBAEMA819q28r0yuFokrmTPVZTY5SSFQHlexv3TR1drj7Uz0/4e6fC3N9iyk8Jf7nlnCc89k8Ii+1pe2YS3pswLVVZxkmB5jxBHwIlexm4kseGem+zjfKq9RMLiL1LginUOrDKCcrn8QsOPHrOhpbpN7WeQ650qqpO6rj5X/o9Pm8eWMdvnij2iIpIyrc2JGrf/nxnmutXyVkYReMLwdvpdScHKSKSjjqikEVH0INs7W05cZzdPfb6i9z/c37aatr9q/Y9HwtYOisODAH1E9pCW6KZ5acdsmiR2sLnlrJk8JsJZeEYQ7zV7mzLa5tdRwvpPJy6vqFJ4aweij02hpZyXm7W2Xrs61MtwARYW0vY/Sdbpuus1G5WeDma7SwpxsIX2zUubEDU8pwL+tapTkk1hN+CqogM/aVU/jPkBNWXV9W/wCcv6MPgBtCp+c/CUXVdWud7HpQ+Drwm2GBAqajrzH6zp6Pr9sWo3cr58mOemWMot8RiMtMuNbC4756i3UKNLtjysZNKXHcpDt9+SL6meZf4it8QX7mt64n7dqdE9D+so/xDqP6UPWfwOTbz81U+FxJh+IrU/dFBXv4LPA7USppwbofoZ3NF1anU+1cS+DLGxSO686qMhnt696aeDUD79Vh7iA/4mPIfOa2o1Mal9TT1esjQvqeUbZ25XxTXruSOSDRB4Lw8zrOLZfOx+485dqrLn7n/YqaldV+8QJRQkzFGuT7IjGOp/m+Bk+lIv6EyZHDcCDKtNdzG4OPcvN395q+EYZGLU+dNictv5fynvHpM9OpnU+OxtafW2UvjlfB6/sPbNPF0hUpHTgwPFW5giduq2Nkd0T0tF8bobonlO+u2sQuOrrTr1kQMoVUquqiyKDYA2GoMw2Se7g42rusV0kpPH3KP9t4n/xOI/vqv/ylN8vk1fWs/qf7j029ihwxOI/vqn1Mb5fJKvsXaT/cuNl7+YykRncVl5rUAv5MNR8ZdXSRnr110Hy8nqW7m36eMpdpS0I0dD95G6HqOhmzGW5cHao1Ebo7kYjbHtHrJVdKNOkVViFZsxJA4GwIne03S67K1KUmc+/qE4T2pFVU9o2NPA0V8KZ+rGbcej0ecv8Auaz6ld9P2OWpv1jm/wBtb+lEH0mWPS9MvH+ZR6+5+Tkq71Y1uOJq+TBf8oEyrQaZfyIxvV3v+Znqu4G0jiMGjOxZ1JpuSbklToSTxJBE831ClVXtLt3R3NFa7KU2aOaRthACAIYB4v7W6JGODcmpJ6gvOZq178nufw5Nfldv1ZiKi5gQeek1U8PJ3bI7ouLKWvhXU8LjqJuRkpcnnL6p0SxLt8ndsQlmynhYn0lZQTM1OrlCOEz0r2aYQtjUZVOSmrliB7oJQqATwubzPRDEkzk9Uv3VNSfLPYZuHnDzfbuI7TEVW5Zso8F936TxOvs9TUSl9cfsep0VeyiK/uVmIrZRK6WOZZMt3Y2O7u307FEAJsNSTbXjp3az1mntSrSPN31tzbO/ae2E7GpY2bIwXxIsPnK6y9Qok/oNPS5WxX1MLPEnqiz3OdvtthwFJy3hdLfG073SItTb+jON1Jpx/uPSpcnxPznm9QvfL7v/AFMS7Iod6NtVaFRFptYMl+AOtyOflNvR6aFsHJrnJScsMrsLvXWVhmIYX1BAGncRwmxPp9TTwsFdxvJwmsGUtBUJwlT+W48rg/Iz2PTZu3p8k/HBztUvcyhRp5OSw8HLwUu3Nuth6gQKpBUMCSepFvhNzTaSNsNzZVsgwO9YZgtRQATa4J0v1HSZbNBtTcWEzTKxBuOI5znQnKElKL5RZPBosXthaWFbEP8AhS5HVuAA8TYec+gaXVqzSxufx/mbFlyhW5s8Rx+NevUarVN2c3Pd0A6AcBOTObnJtnlLbJWScpFPtHHW91ePMzLVVnlmeijPLKsI7agEg8+XqeM21A31WWmA3axNf/uRTdvyCtSD+SswJl1W32Miqcuxz43AYjCsBXpVKTcs6kA+B4N5GY51PyjHZS/5kWWDxGdb8xxmhZDazlXV7GabcrbRwuJUk/u6hCVBy1Put4g/AmZtJc65pPszY0GodVqXhnFvuLY6v/UTOlZ+oz6xfxWzNbSrlKZZeIt87SsFlmPTwU5pMpl21U6j0Ey+mjfejrLvZ2M7Vb2sQbGY5LBz76fTlg0+52PenXK0yR21OpSPiUYofEMB6mZdPLFiyZNHY42YXko9sYsK4/p/W09dp9R6ccYMttG95K6jtMM4XLx53m1DVqUksGGWmai3ksZumoPQTVstlGWDarqjKKZ7D7NdlmjhMzXvWbtAOi2AX1Av5ieb6hf6tv24O1o6vTh9+TWzRNsIAQBDAPNfajgr1EdhdWTL4MpJ49bN8Jp6mPk9H0S/bFpd0zzHE4Yoeo5Gc+UWj2FN8bF9SGQm12L2VxnHbJZLXdvZCV6mVM4ra+6BdGTnr+Fh36GbdUt/B5rqND0i3xft/wBD3LdjC9jQSmVVWXQhba9CbcT3zfgsLB5O6bnJybLDHV+zpu5/CpPoJW+ahW5fCK1Q3zUflnl+a+p4nUzwblueT2EUksFNtyvYgDp850NFDjJr3y4LTY2JyqJ2oPCOTNZZK+MLsRfQCc/qVn8Pb8m1o4e/Is4SOp4Lz2eUs1XEVOgVB53Y/JZ6npUMQbPPdRnlpHPT4nxPznkdR/iS+7Mi7EeI2ZTquHqoj2TKocEga3voRfpaZtJrvy6a25KThklw+xaLEBaFLMCCCqZbW8+E2fzWp1b9OuC5+DHtUOZM7MQ3Z37T3bdfp1mhZoroWenJcmRWRxk69gMXXGUzbS1rG41Qi3joJ6zpendVM6n/AN4OfbLcymwT3RT3Tyepjtsl9zny4ZBtLZNKuymqhbKCNKhp6HwU3m1odZXQmrFkqtvk4a26mHDo1NqoAN2RirX6ANYEek2b+owmsUxeWGo+C/a4OoI7iCJyLKZwfuTX34DTK3f3ElcDh6Y/2lQsfBdR8WUz1lNcqtDCD8//AE1uoyaoS+WefO1gT0BMwrucNLLwdG7e7oejUx2KF6SHLSQ3HbVb/it+BTxHOxHLXq1V+3czvU1YhuZYbL2f2zFnsSe4AAcgoGigdBMkUXikzr2nsgIAy6EagjQgjmCOElrBaSwbLc7aC7Qw9TD4xVqmnYHOAc6NfKf6gQRfwMz1tSWGbFMlZHazz7endY7PxWVLmhVBakTqRa10Y8yL8eY85zdbVsWTk9Ro2LKKxuE53Y5CfJ275uTiix4slNj4sin6ztPsjqan9WfoilZQwswBB4g8Ii8Mw1T2T3HI2yaZ/CB/SWvMvqm69cvg6cDhBSXKNdbknmZilLLNK652PJqdwcKamPoW4ITUbwRT9So85epNyMuii5XL6DN590aSVXb7SzXYkBaQAUX0UMXN7DS9hO7XqG1ydWdSizI1NmrTqAoxP9VuN+7ymzCWGmYJrKwWGaegjLKTOM1h4N37NdkYbEistemHdGUi7MPdYEcAbHVT6zidWnZXJOL4Z1unKM00/B6tTUAADQDQDuE4GcnXQ6CQgBACAcO2NmJiaZp1BoeBHFSOBHfKyipLDMtN8qZqcTx3ePYVTCvkqi6n7jge6w+h7po2VNHqtLrY3LMeH8GZxGFtqvDp+k1pV/B26NWn7ZF7uHvQmBdxWUlKmX31F2UrfQjiV1mbTWqHc53WtBZqUnD9jbbG33TF46nRo+5TsxzuCDUIF8ijlz1PThNqF0ZTwjzl/SrqaHZJf8GhxmOSrVq0qmU06RAYHm1g1z4XHpMlu2UWpdjQgpRxKPcwlJwS2X7uY5fC5y/CeHvjFTaj8nqam3FZ7lBjWz1j4n4aTr6KvhGlqpcE9Ovl0nQaNBM79lG4Zupt6TidTfuSOlolw2d5puUZkR2Cg3yqTy7pqU0TseUuDYtuhBYb5Nd7P6AXDFhe9Rs5uLcQBbytPXaSvZVg8zqZuUymQanxPzng7/8AEl92by7EGP2qtEqrAksLi1utpNOnlasplZSwM2bvIq1LstlbS9728e6d/pTjppNS8mtd7i62njKbhCwD5WDjxHAiegnsliWOTUbaLrdrZnY02LavVc1X7s3BR4AD4yaKtif15BkMALBl/LUdPRjPDdTjtvkjTs/UTYrErTXM+gFhprx0HCadcHOW1FDhp7fpLURveKg66eh77Tr9O0/pXKViL18PLLvbOMp1aN2OhGhU2a3cfCestqquSckmZp4ayU3tAwv9iwtQC3vkkdBUW4/ygTBro4rj9DndTj/Cizz5xcEdQZyk8HCi8PJ6ftnZ6rsjDrRIZKa0iSvA3WzN5s1/Od7h1LB6nCdKcTJbOxGQzEngwJ4Jdp7QzCS2JSyXXsnoN2uIqfhCqnmSW+Q+My0ozaVPLZL7V9pKeyoCxZT2jcPd0KqO69yfKafULVxA0OrWrCrXc86qNYE9AZy0jipZeEWG/S2xK/8Ao0f/AG0nbnxg6+qWGvsUOewueA1lDTxl4RIjggEcDwgq4tPDLjZO7eJxIzUqRy/mc5FPhfj5TJGtyNmnSTs58Gp3J2VVw9PF16qMjC1BAwIP3h2hHd90X8ZsxhtOppKPTTZXbWOa8zRkZpIz+Eo2xFPh97W4uOB5GbW/2Mw7eT07Z2BwWHw57RaQpsPeaplu1+rNr6THG6+cltb47GVVVRi84Mt7NcSE2gy0szUnFRMwBICglqbMeX3ba9Z2upLdpk5fqWP+TnaL23tLsewiecO2LACAEAgxuLSkjPVZURdWZiAB4kyG0llloQlOSjFZZ5/t/wBqVNLrg0NQ/ne6oPAcW+E07NWlxE9Jo/w5bP3XPavjyNw2+1DFYF/taK9VLB6d8ua5AFROYGuttRL13qyPPc1tb0u3R3Zrb2+H/szzfazGnUYWsLmwvew5a85ilE36NQmue5wM19Zp2dz0ejlKVfuO/d6oVxWHK6Ht6VvNwPkTFTxNYI10IvTWJ/0s9K302KiYk1bk9sLlTwDKFUkdbi3p3zH1myUHFLzk8b0vE4tNdipOgNuQPwE87HlrJ1nwjk3Wq4b+0HFk6qq08oJa5JJYW0HBePWep0e2Ke44ut3NpROHFUVzN2dyv4SwCm3eATb1mWbWeDBHKXJabPpZaajzPnPNa2xTubR29LBxrSZo9ibbSlT7I3Dktl00Nzfj1/SdzpWogqvT8nH6lTP1HPwaTdlyyO3IvZfLj8SZ1K87G2cx9zNKNT4mfO7v1y+7OpHsZvfE2amf5W+YnS6XDepIw3PDKai9Qj7o+c68dMs8mCUi83exSIzfaA7KUKrkscpP4rEjhOlStkcGB8m63N2x2oak1yUGZT/Le1j3g/A902aZN5RBUVaHZ18QnLtM48HAM8h1yG3UZNW7uce3Evh6vct/+WzfSczSP+NExIx2EqAkZwwW4vaxNudhfUz1Vemy+WZVE2ROAOGZKT1FcC69qXUk8SPy62PDrOrXsjHbEy4WDt3hY4rY5Ya1KYU+LUnAa3ewB075a+O+pow6mv1KXE8tpuCAROFJNPB5eUXF4Zpt2t6DQRqFdTUw7ggqPvJm4lPnb0m1p9U6/bLsb2j1zqWyXMTj2iiA3o1FqIfum9mt0dTqD8JuepCXKZ0fWqktykQYHCPWJF1UD7z1GVEXvJJ+UsnHvklOHdtGuO9NDA4fsMD+9qalqlrJmPFv5u4cNOMpbrIQW2HLMd3UYVrbXyzC4nENUdnqMWZjdieJM5UpOTy+5w5zlJ7n3OdaRrVaeHT71V1TTlmNj6C58pmor3SRsaWlymjQ+1WiFxoA4dmlvAAD6Tq2r3YOjr1iaMdWW6MOqn5THHuaVb96+5V7AxZt2bf8P6TJZE3NZTzvR6hsDf8A7DDilUpM7oMqFSArAcMxPCWjakjLTr4whhm53U2l+0MI5qZQzMysi3PZ8Mup48jeZ4T3I36LlbHcjIbZ2a9Jirix5dCOo6iWRdoz3Z5CajaBOHUk6ATOvd7UYWsFHVxj12LVTexsg/CoHJRO70yEYpxwcvWyfBotxt5FwVSp2wbs6gGqjMVK35DW2sdS0k7sSiW0OojX+o9l2Jj1r0Vq075W1W4KkjwM87OLi8M7UXlZR3ypYIAQCg35QNgqwa1iF4/1LMdqzBo3OnzcdTFo8GxmFNNrcRyP69848o4Po9N8bF9TnB6SqbXYyyhGSakS18U7/fYt42mT1ZGrHp+nTyokMxs3EklhGg3GwRqY3Dk8BVVvHLr9JsaeGZJnF6zqlDTygu7PVd+8MStOoOCkqf8Aitb4j4zB1qlyjGa8Hlek2pTcH5MhPMneOdtnUuzZVS1QuGFTM2g0uuXhbv751KOp7IbXHL+TRu0bnPcpf2FpYQDjrK29SlJYgsE16OMXl8nSJzfJu+DhxCdq6U14s6qCON2IGnrOpoanGS+pztZNNHsGGoLTQIgsqiwA5CesaxH+x53OWYgDj4mfNbv8SX3Z1I9jPb4UwezuO4d2oP0PrOt0d/qMFw7A4P3RO/E1ZG13Kymk9JlUlHJ1APutqPjmnRpeVgxmipYZEJKIqk8coAv6TNgGU2+mXFN/NTVvQkfSeT/EMPcpGvejiqpmUg8wR6iedre2aZgXcylHCaDTh9J7ul5wzOembO2bha9JH7Gn7w1AFrH8Q077zopJozLDJto7ERsOaNIBcvvU7E2DjUX8T85LjlYJwjwzeamaGKYZcocZivRwSH8NbHznL1VKzk4mu06zkgpYhW4HXoZoOLRyZVtEspgxhaBkRmA46Rj6EpNnO1cswSkCzMbKANST0meupyZs06dyZ6R7NNzTSqticQys6DIirc5GYXYknibG2nUzrafT7OWd3S6XY9zKn2vp/a6Z60x8zJv7mt1H9SZhxMKOau6M9XpZWuNNZstcHbksx5L7BV863585ryWDjXVuD+hpN0dvtgq4fU0292qvVeo7xx9Rzlq5bWX0t7pnnx5PcMtOuimyujAMpsCCDqCJurnk9HGSkso8X3rw7U6z0vwox1666H0mal4ZhsRmaVK153NHPFi+pytTHMWPnaOae67hY7tsDQN7lV7NvGn7vyAPnPH6+v09RJfXP7npdHPfSmaCaZtBACAce1sP2lJltcEWI6jmJDWeC0JOLyjxLeTZYw1YKrFkq5iobipHFT6zStrwz1Gg1rtWH3RRV8OBw0ms60ztw1s1w+TltI9IyPX/AEJKKAy0a0jXs1tjWE8HqXsx2A1/tNQZVAIpA6FiRYtbpbQeM3qa2uTy3U9Vu9iefk3+0sGK1J6bfiUi/Q8j5GxmS2Csg4vycqubhJSR5ZVLU2KVBZlJU+InktRoHB4ielq1SlFNifaF6zS/L2LwbCth8iHFKOd/CStPNkO6K8kFXE34aTZr06jy+5r2XOXY0G42yDUrCsw9ynfKfzPwFuttT42nb0FOZb/COVq7Ult8mw3pxTUsM7U9G0F+epA0751bf0s58FyefUtq1WTPkYDmSh09Z46zpjy5YZuerjg5sZVNYpc310/6EzaKqNc+Cs3k0OAwJyjSd2uDNZljsa9LErfg4KHx4j4i3nNirhlDXzZB5jvBtRhiz+7Yk5tbEiynKEFufPzM4fVqPWikjFbHJzHa73sVAI4ggg+hnBfToxeJZMGwnwWHLC9uNz6z01EcRSMqRpd1MQabmk3B/eX+oDUeYHwnQr44Lxfg1UymQrNt7Aw+LQpiKatf8XBgeRDDUGUnBSWGY51xmsNHku8XszxNAlsNavT4gXC1AO9To3iD5TQs0rXMTmW6KS5iYrOy6G48biarhzyjRlX8oPtJ/MfWV2op6a+Cy2VsHE4ojsKNRwfxWsnm7aTJCmUv0ozV6ec/0o9E3b9mlSiy1aldRUsVKqCVUNbgxsS2nQDWdCnT7OWdTT6TZyz0PZ2BWigROHEk8STxJmybqWDzD2xU/wB/RP8Au/kWmC5ZOX1CDk1g8/CzDtOd6MjmfZ5e9hNnwdpLgiwlFqbWOh4eUxSRpX1p8FnlmPYzQ/LyPTfZLtSowqYdtUpjOjflzGxTwOpHnNipvGGdbp7mk4Pscm/uFviKlueU+qibEHhm5YYKolmIM6unn2fwc+6OVgYKRneWpgc30JZPVvZIlQYermHudrdD1OUB7d2g+M891WcJ2px+OTr9OhKMHn5N5OWdEIAQAgHHitl0ajZqlJGNiLsoPHQ8ZDSZaM5ReYvBgt7dx6C2ajmpg3uoOYA9wbgPOYJUo6dHVLVxLkxn/wDMpc/vj/yj9ZT0PqbD6q1/Kduz93qQdFBLF2C3Y6Ak24Dxk+mkzBZrbLIvwe2UaYVVUcFAA8habSOU3l5HwQUe393KeJF75KgFgw1v3MOYmtfp42mem+VZ5rtXZlSjUam1iVNrg6G4uDr4zmT0c08HRjqYSWThKsNSPlMX5Wz4L/mIfJo9z93xiWLVb9mo1A0ueS36Wvwm1p9DnmZrXavHET03D0FRQqAKqiwA0AE6sYqKwjnNtvLGYzDLVQo/Bhr9CO+S1kgpKW6w/HVdh0AVdOl5XYuxLZUbc2OtLEIaahVZdAOF14/MTXenrjLKRZSeCEbXym3SZkkip3YFTVrUiOGbMe7Lr9JK7kGwEyAosZu+zVGZKxRWNyuW+p42N5XaDNby7B7KpTN2ZWFsxt94E3Gndb4zXuojN7mVccj1xope70mWMElwMHXso9pXpNoBmJ9AdJYjBtBLlxYBybWv2FXLx7N7ehkPsQzzD9iUn42mv6eTXlUmx43aoAXAF5KqRX0Ubvc6llwqLyBfL4Zj/rM0VhYNiCwi8li4QDAb/bmviqy1qbVLFcrqoViCLWK5joLfGUlHJr2073kyOO3Fq0VDlnyFgvvquYd/u8uUr6Zj/K4eclnh8JTpKBYXtLYMyijjxG76YmtSyHLmfIWte3lzhxyYrKlIvf8Ass/8yf7v/wC0j0yv5T6mo3R3ZGBR1D52dsxbLl0AsFtfxPnLRjgz1VKtFPvlhiK4Y8HQW8V0I+XrLF5IyG1dh5yCrBTbW/SbdF6h3Neynd2JNh7oCtUyNXCm17BbnyuZsPW+UjGtJzyz1rZuCWhSSlTFlRQo8uJPeePnOdOTlJtm7GO1YOqVLBACAEAIBVbwU70x3N8wZDLR7nJuxgqZoXZEJzvqVBP3usLsJ9yl2ng8uLuBYCrTbTQa5ZSS5MsJexm6mQwBACAYLerDA4lrjQtSJ8DYGYmvcZU/aWm8O7+HSgzU6Sq10sRe+rAHiZaa9pWD5Orc+hkpv/X8gJFawhN5ZfzIUCAEAot5k1pN0LD1F/pKSJQ3ZGxcO9FGekhYi5JHE3OplkQc1HDdhVYDgjB1/pbiPmJTsyfBp1N5kIFgFLvTTvSU/lqKfW4+shg5dk7GoVkL1aYZsxF7sNBw4GEQceM2X9nqjs9Kbn3f5GGtvqJVoM02z8T2iA8+DeI4yyYR1SSRCIB5+NlmrW7INk95xe1/u35eUxruY85Z043YxwuUly4clTcWsbXHPuMsS0arYpvQp/029NJKLLsd0kkIAQCq3lS+Hfuyn0YQQ+xVbvbJo1Vd6tNXIfKC2ugVdLcOJMghHMMKqYxgqhQKtMgAWAuq8BJIfc2cFwgFPvVSvhyeasp+Nj8DBDKvY+xKVdWaoGuDbRiBaw/WSQkVu2diNhaq1qV8lxY8Sp6HuPIyyfgrJeTabOxfaIG521lWsF08nVIJCAEAIAQCh3px2RMo48T9JDLRJN0mvhlbqzn/ABGERLuUe0cRmZ35F9PBTYfASsjIlwbVWvqJcxCwBIB55vbtUfaGAH3cov3qbn/rumN9y/g1W8lf9yoH42X0HvfQS0nwRFcibs1Lh1PEEH1H+kR7ESLuWICAEAzO+uMKLTVdWzZvIAgfOVkSjo3NxRfD2bijFfI+8Pn8JKIIdtVwlc35ovzMpLuT4IcLtxlIAsRwtx9JZEGpvLAy++O08oFJNToz/NR9fSVbB27nVS2Hu3HO0lAn3kH7m/5XQ+pt9ZEuwKFdqdnmysQWtp4c5VFXwXm7+0WrBs1vdtYjne+ny9ZdEotKtQKpLaAC58BJJMdsPaIq4vQWu1RvgZVdyi7nbv3jAlJFtcl83gF4/O0llmP3M2n2lMoRbJqPBiT8D84RCZpJJYIAQDMb47UKL2aak6vz05CQVbOjcts2GDHizuT3WNvkBJJRWYrEf2mq3Rxb/gCj6GQVfc2CNcXHA6iSXHQDMb27UsDSTX8/zC/KCGdW54JoFm4s5+AA+kBHftqhnoVR/IT5jUfKAzKbN2oyABdNNSeAEvkoi92ZtVncJxB58/GVLl5IJIjV7jAGnEdx9IJwR1MZYGysT4SMk7TNbRpu9703JPcP1lWZFwTbErVaVCohpPcZuz4cx49ZKKtZZX0sEcozUqhNug/WVaLplxsXE1UutRKhQAZOFx3ceFpKeDHJFp+0D/Dqeg/WTkrg4dr46qUtRp1ASdT7oIHdrIbLRRksbslyNKL5tfy/rKF28lxilqVKdBXpPenTAb7urWAPA93xkvkrHgmwIem4anSccmHu6jnzhcEPkvPt5/hv/h/WX3FQ+3n+E/8Ah/WMgP2g38J/8P6xuIwZzalGpVqMzUmI4LqvAecoyxPu8KlEvek2VrWsV4i/f3yyKlZvZh8RWqhqVJrZADcqNQT398Ak3Z2W9Ju0rozMPuKLWHeTfUxkGq+3t/Cf1X9ZOQZvHYN3quxpMQzXFynThxlQdewmq0SwNM9mdQAV0b16SyZB1bdrVKlB0Sk2Y5SLlbXDA9e6AZLBbBrs98QGC31CFSx7gb2EEG1wVUUkCU6LBRyuvqddTJyScm2KtapZVpsE/Fqup5DjwkMhsrsLhGSqjrSIKtc6rw4Hn0kFUP3ko1K7IRSNlBBuy8zfrJZbI3YlCrRqBhSNrFWGZeB1016gQiEaL7e38JvVf1k5LZF+3t/Cb1WMjIn29v4Teq/rGRky21MJWq1HZqVwTp7y8OA59BIKHfuz2tBHV6RsXzLZl0uADz7hJyWRWUtnVczNUpEkszfeTmSesFWX+y69WndTTbLbQZk08NeEksmWH25v4beq/rBOTMY/ZtRqjMEJVjm95lvryghndsPtaRsU9w8sw0PUSQW9fFFlYZG1BHFeYt1kE5MXh9gYhmHaWRB+Uhj9NZJBrdl4ZKC2p02ueLMQWPiZBYsBXP5T8IBLaANYSCUQsJBZENQQSIBBOBAsEHRTEEMeRDKjGEqSQssEilYIHIsEkoEkqLaAIRIBE6wARZJAuSSB4WAKRIBE6yACLJA8rJAZYIEtBA1hAIssAGEAfTWASWgCwBrCAQuIAiCALaASKJIHgQSMqCSBgEsQOtAJKayGSThZBItoA6ANaCSFpBZETSCwkAFggnSCGOgga0gkiMAWCByyASCSBYIGmQBjQAUSQOkkDhAAyAMaQQIskDpJIQQIYIGNAIzAFgDkgD4AsAa0AjaSBBAACASLAHiSSMeSBgEkgcJIJacqySUSCR0AIA0wSRNILIiaQSNgkVYIJlghj4IGNIAy0AIA5YA8QBYIEMgDDAASQLJIHCABkMDDIIASSR0kgIA0wQNMAYYAGAOWAOgCwBDJBGYAggCgQB4kgcIA1pIGSwHCASpKskkEgkdAEMAaYJI2kFkRtIJEgkBBBKkEMfBA0yARwBRAFEAeIIFgCGQBhgCyQKJJA4QBDIYGmQQAkkimSAggaYIGtAGwAgCiAOgCwBDJAwwBsAUQB4kgcIAjSQMlgOEgEiwySQSpI6Af/9k=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2" descr="data:image/jpeg;base64,/9j/4AAQSkZJRgABAQAAAQABAAD/2wCEAAkGBxQSEhQUEhQUEBQUFBQVFRQUFBUUFRQUFBQWFhQUFBQYHCggGBolHRUUITEhJSkrLi4uFx8zODQuNygtLisBCgoKDg0OGhAQGywmICQsLCwsLCwsLCwsLCwsLCwsLCwsLCwsLCwsLCwsLCwsLCwsLCwsLCwsLCwsLCwsLCwsN//AABEIAJABXwMBIgACEQEDEQH/xAAcAAABBQEBAQAAAAAAAAAAAAACAAEDBAUGBwj/xABEEAACAQMDAQUFBAYHBwUAAAABAgMABBEFEiExBhNBUWEHIjJxgRQjkaEVM0JSYnJTc5KisbLBJDQ1Q2OC0RYlRJPx/8QAGgEAAgMBAQAAAAAAAAAAAAAAAAMBAgQFBv/EACkRAAICAQQBAwMFAQAAAAAAAAABAgMRBBIhMUETMlEUYYEzQlJxkSL/2gAMAwEAAhEDEQA/AGNNRGlivSHJBp80sU+KgB1oxxT2/UVYniGeBVW+SyXBErmgZqN4SKAUIGOE8fCmXFSGQ4pREUEcEJWlip1XJ4q06LgZ6iocsAo5M4UqnnhxTLAfKrZRXDIqcGrBgIHPFQ7aE8g00MTSpYpVJA9NT0qACRqHNKlQA+aYtTUdpayTnEK5HjI2RGPljlz6D8RVJzjBZky0YuTwiCaUKMscD/E+QHUn0FWI9Mu3Xekaqo5CSkrJIPkP1f1yfSq2q9oLHTCSSb66HXG093nwz8MQ6cDJ6ZrtdE1IXNvFOqlBKivtPUZ8M+Pzrm3a2UuIcGyvTJe44mG4DMUIaORfijcbXHqB+0PUVMwqTt66yz21uoG9T38sg4ZIl4RA3hvbj5A1Ga2aa2VkcyM98FCWEDimo6QFaRIAo1ANEI80zJUARstBirKjiomWhMGiOlRYpsVYAaVFiligAKVFikRQANKixSxQAy07GlTCoJCpYp6VSA2KWKLFPioJBArQtvhyfCqarWrZW+4Ypdjwi9a5JILPcuT9KqSWwzit8x4THlWfJbEnNZ42D5QMqa2I9aiC1ufYjjJ44qq0G6mxsyLlWVYY6eZeaeRCvSjVfOrZ8lfsMqhhV6C3JFBbW+ea0WiIHFJnLwNjH5IktcjHWk2kfKrGnIed1agOKTKyUXwNUE1ycvLo/ris2W2KnmuuvTxxXN6hOi/GyoT0DMBn5Anmn1Wt9iLK14M/FKnV1b4WDfIg4+flUwhwMudo/M/IU+VkYrLYhQk3hIhVc9OaTsF4Pvt+6P8AU1NErSHZGuAeP4m+dc1JrfeNNHbNFAsJxPd3JARCSRiOPkyPkNgenTxrnXa1viHBsr0yXMjqZr6GGBWvnARnAihVfjYcdFGW6+PHnXR6qMW8uOPuZMY4x7hxjyryj2gFRY6a6ySTqZXfvZRtdwx3FivgPIeWK7PSu0kuoOUt7d0tDHIrXMoK72KFVEa55Gfn9Kwtt9mlJLo4L2eaFPfWrwZSG0M4adwMzSlQpWJfJR1z5nx6V7ITHbQeEcMEf0WONf8AwK47RXttJiNrbs99OW3uqbcK5UDMjfDEuAOCSfnVe9Wa6ObtwU8LaLKwj+c/FKfnx6U2qidnRSdsYdlXSC0pkupBiS5bfg/sRDiFPovPzNaOKIClXargoRUV4ObOW5tsHFLFFimxVyhLG3HFAaYUqjBbI2aFqM0NBAGKWKLFLFSQBin20eKkQ1DZKIClCRU7vURoQMCliixSxUgDTgU4FPigBsUqKmxQSIVIBQAUaVBJYjXxrUtJgMDGKy0cVS1xtojZwz26uDcohIdoehII5wDgkDqM1nu4i2Pr7N9LuS5YxWSiQgkSXDfqISOoz/zH5+FePMittdDuYh7rR3QwMhh3L58feGVP4D61v6YsYiQQBBFtBj2Y2bCMqVx4Yrxrt/dXEOsP9ovLmxgeMG0li3GFWCgBZFHBG7fu6nkHpXJdsmzbtR6BLeIo2zq9sT/SrhT8pVJT+9R/owEZGCDyCOQR5gisX/1rdWmkpdX0CTyCVYmKSR7LiNvhnRo9ynI4xgAkHpWxfSWMcdvK7nTzdhTGyMUUu6h8OoBjJ98csOcVaNzRDgmC1iDxUM2m+Xh1rUNhcITtMV0B1H6mUeWcZQnB/h/OmN8g4mD2xP8ATLtXPkJBlD18Gpyv+5V1opW9sBWhHBxUsNqOu5Wz5EH5dKeZSOlS57gUcEPc4qC5OBVoms7UH8KmKyyJPCKslxzXGw+yiS6me4luB3bSlsEGSRkZ+ByQEABAHXp4V0MhINdfoE6/Z1UsN2F4B9RRqo4iitMstnBydlILC5YRxuzkZjdzkBT+4B9evNUb/UkiureCfcHnIOSQqxxknLlj06HivZNRiBXJAyOhxyM9cGvCfaHpiT6zYwyAskiIrgEgle8fPI5HzrCaCGx1aOftDbi3k7yBAyqAW2bxbybyoPBOf2vGuf7ORZvrsJZ/bphM3dBz9xEe8fdJMOh8MA+Rr0A9lILXUEvd6W8UUYWKBFyzHuyjE/2ifHPiad9ZdgY7GIQIWJZgACWY5ZiegJOfM+tSk28IhtLsu32kL9kjl1QLdyQF5O7jAClnOFRYuNwUYHPHiazru6uLgbWP2ODGBBC2JCPKSVeg/hTHzNQxaGN2+X71+uT0B8+eT9a0CuK6On0i7sX4Ml176iVba2SNQsaqijwUYHz9T61JipHFNiuiujGwMU+KcinNBAJWhxR0sUABinxRYpUEgYpsUdLFQBHiliixSxUgBSoiKbFAA4psUeKbFBAGKWKLFLFBIOKlhhLenqaKGLJ6cVvwWox7u0mlzntGQhk5qlSp8UwWIUQpU4qCSSMedXYoucEZB+uaoKasRzGqSWS8ZJGr2NvvscwspCe4l3NZuTwjdXtCfxZPTI8Kze2WlXcN1PKbd9X0+4Qb7XeWaCUAe/EnO3kZyv7x6U9zAk6hJASuQwIYqyspyrow5VgfEVsWF7dp8E4mX924jDH5CVNrD5kNXKt00k8o3wtTPMU0S8Ts3cLPHJGqXUcscbqwdYxxI208qm5s/wBo+NavtI1SGfT9G7qRJCGiyFYFgVijVgV6jDDHNenfp1yCtxaOUYEM0TLcRlTxhkwrnIPTaa5jTOweiyXKzQZDowk+zmR0AYHcN0MgDgZHw9OPKszTXY04/tdNt7QXQN6+mjuo2EqMVUyLbRbFcDqD0rV032qzppMVzNEly4uzay7vc7xO67wOMcbugPGPTmukvOwBl1mS8nWGe1mh2GJxllYRIgO0jzUnIPGa5/256VDa6ZbRW8awxi7ztQcZMUmT6moA1dHvrbU5WSNJtLvY0DGJ1C7kwMMgGMgZHgOMcVplb6HK5jvFXqFbc4HqPiH4Vg6T2Nv4JpdRnuUuXSwdYtqlHP3XuA4AAwOc81x/Z7sxs0dtWgnmivIpHk3BvdZUkClWHjnrz18aMgenQdo487ZVaFvEEZH41auCkq5Rg3yOfyrku0HbaeWTTVhtYbs31qshhkwjd7lg2ybI2/CevlQWWq2TwzTO0ulyW0yw3EThphHI24LgoNxUlWGcdR9abG6USrima15xx4iu07PIBbLgY+HPGMnIyfX51xtoHlXdG0N9H/SROrEDpztO4fUV2Ggu0tuRsa3AyqnILZXjIDfLxpl9ysisC663Ftmlq17HGnvsF8h1J+QrzzVNWBkLQxqJCuzvSoMmzOdoP7Iyc1S7dWd1bTqWnMkcv/MZBuGMBhxxx1ximQDHH/760aej1Xywut9NFZbMu26UlyevOfxJ61qQxbDwABjio4V8anlfPSulGuMOIoxublyxiw61VlNSvnFQ02KFyYBpsUWKWKuUBpEURFLFAAYp8U+KfFAA4o1hJ8KltkyeelbMajA4pU57RsK9xitbYoQPSteWIGqrWw8aqrM9lnXjooOgqMirFwMHioAKauhTGFMy1ZFqfpRLZk5xzUbkWUWUcUsVPLFj0qGrJlWsA4psURFLFBBejzt9OPy605kYcrxxihtyCpFKBl3c0ocZ+KWKKlinCRU4pYp6CRCiFMKIVAFm2rXhlAAFYaNirsEueKTZDI6E8G9bT54qS6hSQbZUSVfJ1DD8CKz7GStItWKccM1xllAxafs/UTTQfwq/eR+PHdy7gBz+zipZrm4CMJI4LyMAlgMxOQB07t9yMev7Q8KEzgVJFc0l1F1Ims+1FjIFVbmDJUDu2dARx8JGccdMV59rfsvvQktvp14i2Fw+97eUn3MkEhHVWJXjoCOgznrXV6jpVtOSZYY5GIxuKgNj+Yc1hS6AYMtaXNxanwXvC0efIqaX6MvBO9GL2u7Ev9t0i2TvxFHb9ybmIEFHBcht4GEOcHHkavexjRrd01GC6Tv7kXAS6WfEiuEZ+7cKw/e7zJOTmtSDtLqcHxrBer6fdv8AjwPyNT6d25sUnaSa1exuJBteTuwd4HTcy8t06keHWqShKPaJUk+jk/Y92Sglurm5BeN7S9dI1QgIY8MNjqRyPrXuLng1xvs/0+ygNwbS6FwLmYzFWZSyMc5AAAOOfEZrsn6VUk5bt5DHPauu4B0G9QeOR6HzGR9a8jgeRHAR/ibCqSAGJPQZr3bW4VeF1YZBGDkfnXzJ2+Yfa3gMmz7Mr4P70oPAHkcBalNrlA0n2emC87s4uIZbZvPaSn0zz+ZrSi2uMxssn8hyf7PX8q56+7XXlz+iEs5I1e6ikSVJlDxNJGF+MEE+fI86sWWsWs0cDT2xtpmvGsZ3tn2JDcA+6209VbP0wetaI6qa75EuiL6L0gPj+dR4rRktCJZII7yGZodgkjuAVePvMbPvPXIxg0F7pc8XLwtj96P7xP7vvD6rW+rVwnw+DJZp5R65KOKNI800LqeQQceR6fOraLxxWhyEqJAIaEwVO3Bplbmoyy2EQCKkUxVySLxFDJFxUbidhFFiriTccVR2fSj+RqJRyTGTRJI7Lz1oHk3CrEQLKQaTWJA61XKXZbD8Ga6mnjSrzKg4qHdir7uCjjhliJSBk1bt2qvFMCMGrkZHhSJ/c0R+xVvLLcMjqayXtWAJIxXUw1XviMdOlRC1p4InWnycuVpbK0Eh3HpU/wCjiw4BHNaHYkJVbZRt7c1bWw8Twa0IbEJVm3tvE0iV3wOjUcfSoqVbDKNT09LFBAhTilTioJFUkb4NBRCoDJftbnBq0l8SayozUoalSrTGxsZdlnyaKO68KoFqHdR6aD1Ga0dyaGaXNUIpKkZvKq+nhl9+UNO2KYuGGGAYeRGR+dNN0qCrqKa5FuTTMzUOzsMmSi9zJ+yykgA+GV/8YrnR261KwmaASCULgffEyqAcEEZ97ofOu2FeX9sG/wBuf5x/5FrFq6oxipI0aexyeGd1b+1a7eQRPBFMDye73q2BySBzWPqr2U08suzDTks4lQqQSScc5Geeo/0rJ7LH/wBwX+ST/Ka764tlcYdVcfxAGlU6b1Ybky9l+yWMHJaB2ZuBNatYzRPJbGRohPna27naSvpny8K6NuxdzBpN89wFN29x9uCxe8FaJg21TzyRv6eYFV37PxZ3Rl4G8DGxGPpW5Z9odRhx95FdqPCVSj/R1/1qs9JZHxkmOogzjNTRptE1G/kXY97eRsAeojjlVVH47vwrpml1K61C/FpdGE2ItRDbsqmKbvI8lZCSMZ2tz/EORitu57R215Eba+s5o0cjIUd5ETnIO+M7hzg5xWdr+lW17Kz29++myzIkU6MO779I/g4fb7w6bgTxSHCS7Q5ST8jar2jd764t300XQgEJd4ZAtwgkjDkAdZMHI90+ArVurUwuU5x1UnqVPTPqOh+XrXOa92SmS/lujZnUoXFv3bx3BS6jMMaqXHTcTg5HOcCu77RupCeD5yPMKfi3fXH1FO082p48MXbFNZMAx+PjUMsfOanllCgl2CgdSxAH4moUMkv6iKSYfvBdsfz7x8Aj5ZrpOaj2zJtz0HE9GZlAJJCgeJOB+Jq3adl53OJpkgzzsh9+TH87jA8Oin5+Nc3qvbTR7C47oxyXkiNtkl4mEZBGQC7AEjxCjw86zWaqC9vI2FMvJpRffH7iOSf1RcR//a2F/AmtO27L3D8ySJbDyjHev/abCj8DWF297ZXa3VpaadJbxpd24mWeToAxkwQ5yqrtTPwnrWt7M4GBuWk1JdVlPdB9jFo4SDJgI2cc58APhrNLUzlxnA5UxRTn76wbF395CThbtVwo8hcIP1Z/iHu/Kpbi5z8JypHBByCD4g+Nd7KgIIIBBGCCMgg+BFeV2Cxm7uRaDbZIdgGSVNyD94bfyiHTA4z0punubliXJS2HGUXw1CwyaKRaFq6JjYsEHzq7BJjGByapZJ4FaNnCBzVLOuS9ffBpwpxQy2oJo0apA1YstM14RHDahakZPKpN1EKo2yySK4j55q5DFQBatRiqykWSPNyKbFWUgJoDEfKuxlHL2sjxSxUoiPlTmMjwoyGCECnoiKWKkgbFEBSxTiggcCipxTCoJCpqcUSpUAMgq0YvKgFv41biYdKXKXwNhH5KMikUBFWpW61DgVZMrJENeWdsv9+k+cf+Ra9UxXlXbH/f5fnH/kWs2t9i/sbpfcaHZT/iC/1cn+WvRa847Jf8QT+rl6/yGvSVXPTmjRfp/kNT7/wBinxRyBU+NlT0JyfwFRx3AbiKN5vMkFUHqceHzNNnqa4+RcaJy8BKM8Dmjkt+Dv2AAE7XZAcAZJ2E5P4VDC5lhnm+1QLFbozzJbMsrqqgkghT14PU1Un1yK2t7OSyVWudQZhDLelVSFVOHd8EgdRxk9focs9c/wBq/wBNEdL8su6bYTNg2aToP3o2MMXzIf3WHOeFatT7GTKkd3fRJNJhVijKtM5C9MkYHHPCDzrOs7DU9TspIru4jtmFwCtxbMG7yFQQ6/dt4nBGccHkVhewzspbP3t1IrPPb3bxxvuYAARryVBwT7zdc1llfJvKwv6HxqSWOzobjtBYWmpw2PcNLO7IGnlfeIzINyAbsnPK8AADdWZ7VO3tzp2oWyRsO4CJLJFtXMg3srLuPI90ceorzXtRrsM0l5cAn7U1+kkJCnCwQhlDFj5+5x/DXf633Wpaxp+8B4rrTiWHkJElzjyIPj5ilN57GA2+tg6pqt1Axdf0Z3sTA+BjjYYHgc+HnU/s9isINB+03sUciNMzSlkDszrNtjHPJxxx6n1qL2Xdg7i0vb1LmIm3aGSASnAWVWdcFfHlec+Bp4fZFFbsPtmoZs0cyLA57pW/nLPtzjglRk+lQBk+1S6tJdS06S4DizeyR2VVKP3ZeYoAo5X9niu29k2r2cwnSws3tIY+7zK5yZm94cnnkAfvH4vCreqajpskqyi1N9LGgjRxDmNEUllCvLhOCTyMnmguO0t0w2xJBaKOBnM7gcfsjai+PHNNjTOXSKStjHtk/b/W2G2yt22zzqTI4/8Aj2/Rn/nb4VHzPhWJZQLDGscY2oihVHoPPzPrUVrabGkkZmllmbdJK+NzEDCj3QAFAGAAKsNXS09HprnsxXXb3x0JnJpgaalWrAjJJC2KuRS1Sh61MrilzWRkHhGnBJUhnA6ms8SHHkKGeT3eeTSPTyx+/CNaOUHxqzHLXPQzGtO0m4pdleC8LMmiGq1E9UI5c1ZWQVnlEcmcxGBipJCuOcVQ7/AwKiLmujsbZi9RJFozAdKkUgis+iFX2FPUJJkA6UCiizmmIqSrYzU2KLFKrFRAU9KixQA6YosVHiiqME5J+8xU0TA1UBqdQSOAceJ6D8TxS5JIvGQ8qDzqAio5r+JOC+9v3YxvPyz0/wAahuZZ9m4RJaR/01y6p+G/A8ugpEtVCHnI1Uyl9i3FAWKgcbiFBPAyTgc1YsvZjaXEjXFwZZHYj3Q+xF2gLxgZPTPJrF7H2cN5dbhfG7ktikrCNH7se8NoEj4B/wC0V6VoVwNmQrknqdpA6nxP1rHfqHbxjg0VUqHJzt92Ht7crPaWqvKPdOWdjhuCdpO08elc52wvjYLG12xjWVyqJCF3YAGWbkAAAjJz9K9cXoK8I9tmpwyX5gmDP3NjJ3IUFv8AapiCmQPAKAc1ny8YG4XZq9vu5sTaRRyIkl0WJurhd8cMSgZYIOpJYDnP+tU9SW/l0F1WSLUP9pAZrQ7me1HJRxGAc7sZAGdpGar33aO1n07SPt9m95CVeN5kaRZInhHdkKEILFvdOC2Djp5TdlOxd+dNnNm72Dz3azQRyMyMbdMhVkYcgnIPTnYM8GoJMvs1qdq8OsJHZPYXB0+ZmTvGaPu0RQVCMAVOWU856nmpbx9PfTNHg1ATx70kMdxEVCxLvxJuyDu52cbfXNdxpnY4qLy41a5iNxewm3doysaRQEAFULAZJwOcfsinGqaPFbx2g23iwA90jRPN7wyR74QgEnjNAGP7C9N7sXzxM72jyhbdnBBk7veDJtwBnBUE48PStj2cdmbm0sryObbBJPNNJGch9ivGqqzbTwQQeM+FG2u3TKAnc2a7cBI07xlHGAGYBRjn9jxqhNbd6czvJcf1rll654iGEH0WtUdJY++BEtRBdE2l6VpdlZtZO6XZbImKJvmky+7D91kqBx1PQVbh1xYgq2disIVditMUjwmSdoVNzYyScEjrVNIAowoAA8AAB+ApiK0w0UP3PImWpl4QdzqF1L+suDGP3bdRCPlvJZ/wIqjFp8akNt3uP+ZITLJx/wBRyW/OreKWK0wphHpCJWSl2wSaaixSxTSgBFMaOmxQQBimxR4psUACDT7qWKVAEglppXyKjxSqNqLbmIMasW10R1quBWrp+lluSfCqWOKXJavc3wSxT+XjVyJ6lsrADwq+lqKwTnHPBujF+TgCKWKMrSxXTOeCBRYp8UsUANRUsUsUANiliixT4qCAcUQorWJ5f1SNL6qPd/tnC/nRzwLGsbzzxxJLMtundA3DNK/RNy+6p4PJyBikz1Fce2MjTOXSIqVvmQ4iV5j/ANNdwHzf4R9TWfq3aGCG3uZYLfv5be9Fnm7behk5BkEanaBkcdD8quaJ2xu4v0nDqCxCWxgMydwNqEFPdQemSmPHk+VZJ67+KNEdL/JmtDoMpDNI8cCICWwe+kUAZOQMKpx6mub1DVrMWYvEkl1FTcC3CM/chGOcFkAyBgA44yCOlZHssvu5a8tmmE5ubEXWQc7Zu6JljY/vgPz/AC1xg0W4isrKWLfJBfOC6AbsT288sagAeagkf93lWSy2dnuZohXGPSPUdR7+6vptP0x49OS1hDTTIn3jysBtjDfEB7w5B8D6CsT2mafdR2+jxXbJfXInkU9Qsu5otsTMcE+CluM/nW1qnZ3VbbUrqfTo4pY76NQ0krKO5bAycFgcggkYDDmotZ7I2SWlpb3moFXtmkkkZDvlklkK529WULtAHHhSy503YWOeJpY7n9HwnapjtLIKGiUN7zSAc8llHU8/Ou004/dr8h/hXkWgXlnZFjplncTyOoVp5nKhhnPU+GQDwBXPat7QtTjmMRmEO0gbUSM4BAI5IOeDU7XjJGVnB9DGQBcsQo8ycD8a88Oo6XZ3d1dNcfap7kqGVQJe7VRtCJtHH1NeVQ3t3fXaQ3FyZQQxyRgAKC3wrgE8eVd9YaPFCAERcgfERlifE5PSn06eVvPgVZcocFmx7YLFH3Wmab3UedwMgEaluBvIXqcAcls8VFdX+pzj7y5W3U/swLj+91/OrqJkgV2Fvp6lAMeFPlRXVjdyLjbOzrg87i7MIfflEly3i8jFuTyeK0beyC4CIFzwNq4+nFeixWSgAYohZr5VEdTCPUSXRKXbOEl06ReqN8wMiklmcZr0EIKbulxjAx8qPrX8B9Mvk87ZcetMkBbGB1OK6q70FSc+ucAfkau2+ngADAI/wxTXq4pZQv6dt8nIfouTPCk0P6NlzjY34V6AsYFPtFK+tl8DPpYnEfoGTGTgcVlzRFSQRgivSyorC1vRg+WXhqvTq8yxIrZp0l/ycdimxUrxkHBGKJLVyMhSRW/KMmGV8U2KPFNipKgUsUWKWKAGjjzRLbMfCjgHPPSt2EqV8qTZY49Dq61Iz7fSMkZNdHZ2wQDFZa3SjpzWjDfDFY7pTl2aq4wj0XlSpFqst2vnRrLnpWVpmhNH/9k="/>
          <p:cNvSpPr>
            <a:spLocks noChangeAspect="1" noChangeArrowheads="1"/>
          </p:cNvSpPr>
          <p:nvPr/>
        </p:nvSpPr>
        <p:spPr bwMode="auto">
          <a:xfrm>
            <a:off x="304800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4" descr="data:image/jpeg;base64,/9j/4AAQSkZJRgABAQAAAQABAAD/2wCEAAkGBxQSEhQUEhQUEBQUFBQVFRQUFBUUFRQUFBQWFhQUFBQYHCggGBolHRUUITEhJSkrLi4uFx8zODQuNygtLisBCgoKDg0OGhAQGywmICQsLCwsLCwsLCwsLCwsLCwsLCwsLCwsLCwsLCwsLCwsLCwsLCwsLCwsLCwsLCwsLCwsN//AABEIAJABXwMBIgACEQEDEQH/xAAcAAABBQEBAQAAAAAAAAAAAAACAAEDBAUGBwj/xABEEAACAQMDAQUFBAYHBwUAAAABAgMABBEFEiExBhNBUWEHIjJxgRQjkaEVM0JSYnJTc5KisbLBJDQ1Q2OC0RYlRJPx/8QAGgEAAgMBAQAAAAAAAAAAAAAAAAMBAgQFBv/EACkRAAICAQQBAwMFAQAAAAAAAAABAgMRBBIhMUETMlEUYYEzQlJxkSL/2gAMAwEAAhEDEQA/AGNNRGlivSHJBp80sU+KgB1oxxT2/UVYniGeBVW+SyXBErmgZqN4SKAUIGOE8fCmXFSGQ4pREUEcEJWlip1XJ4q06LgZ6iocsAo5M4UqnnhxTLAfKrZRXDIqcGrBgIHPFQ7aE8g00MTSpYpVJA9NT0qACRqHNKlQA+aYtTUdpayTnEK5HjI2RGPljlz6D8RVJzjBZky0YuTwiCaUKMscD/E+QHUn0FWI9Mu3Xekaqo5CSkrJIPkP1f1yfSq2q9oLHTCSSb66HXG093nwz8MQ6cDJ6ZrtdE1IXNvFOqlBKivtPUZ8M+Pzrm3a2UuIcGyvTJe44mG4DMUIaORfijcbXHqB+0PUVMwqTt66yz21uoG9T38sg4ZIl4RA3hvbj5A1Ga2aa2VkcyM98FCWEDimo6QFaRIAo1ANEI80zJUARstBirKjiomWhMGiOlRYpsVYAaVFiligAKVFikRQANKixSxQAy07GlTCoJCpYp6VSA2KWKLFPioJBArQtvhyfCqarWrZW+4Ypdjwi9a5JILPcuT9KqSWwzit8x4THlWfJbEnNZ42D5QMqa2I9aiC1ufYjjJ44qq0G6mxsyLlWVYY6eZeaeRCvSjVfOrZ8lfsMqhhV6C3JFBbW+ea0WiIHFJnLwNjH5IktcjHWk2kfKrGnIed1agOKTKyUXwNUE1ycvLo/ris2W2KnmuuvTxxXN6hOi/GyoT0DMBn5Anmn1Wt9iLK14M/FKnV1b4WDfIg4+flUwhwMudo/M/IU+VkYrLYhQk3hIhVc9OaTsF4Pvt+6P8AU1NErSHZGuAeP4m+dc1JrfeNNHbNFAsJxPd3JARCSRiOPkyPkNgenTxrnXa1viHBsr0yXMjqZr6GGBWvnARnAihVfjYcdFGW6+PHnXR6qMW8uOPuZMY4x7hxjyryj2gFRY6a6ySTqZXfvZRtdwx3FivgPIeWK7PSu0kuoOUt7d0tDHIrXMoK72KFVEa55Gfn9Kwtt9mlJLo4L2eaFPfWrwZSG0M4adwMzSlQpWJfJR1z5nx6V7ITHbQeEcMEf0WONf8AwK47RXttJiNrbs99OW3uqbcK5UDMjfDEuAOCSfnVe9Wa6ObtwU8LaLKwj+c/FKfnx6U2qidnRSdsYdlXSC0pkupBiS5bfg/sRDiFPovPzNaOKIClXargoRUV4ObOW5tsHFLFFimxVyhLG3HFAaYUqjBbI2aFqM0NBAGKWKLFLFSQBin20eKkQ1DZKIClCRU7vURoQMCliixSxUgDTgU4FPigBsUqKmxQSIVIBQAUaVBJYjXxrUtJgMDGKy0cVS1xtojZwz26uDcohIdoehII5wDgkDqM1nu4i2Pr7N9LuS5YxWSiQgkSXDfqISOoz/zH5+FePMittdDuYh7rR3QwMhh3L58feGVP4D61v6YsYiQQBBFtBj2Y2bCMqVx4Yrxrt/dXEOsP9ovLmxgeMG0li3GFWCgBZFHBG7fu6nkHpXJdsmzbtR6BLeIo2zq9sT/SrhT8pVJT+9R/owEZGCDyCOQR5gisX/1rdWmkpdX0CTyCVYmKSR7LiNvhnRo9ynI4xgAkHpWxfSWMcdvK7nTzdhTGyMUUu6h8OoBjJ98csOcVaNzRDgmC1iDxUM2m+Xh1rUNhcITtMV0B1H6mUeWcZQnB/h/OmN8g4mD2xP8ATLtXPkJBlD18Gpyv+5V1opW9sBWhHBxUsNqOu5Wz5EH5dKeZSOlS57gUcEPc4qC5OBVoms7UH8KmKyyJPCKslxzXGw+yiS6me4luB3bSlsEGSRkZ+ByQEABAHXp4V0MhINdfoE6/Z1UsN2F4B9RRqo4iitMstnBydlILC5YRxuzkZjdzkBT+4B9evNUb/UkiureCfcHnIOSQqxxknLlj06HivZNRiBXJAyOhxyM9cGvCfaHpiT6zYwyAskiIrgEgle8fPI5HzrCaCGx1aOftDbi3k7yBAyqAW2bxbybyoPBOf2vGuf7ORZvrsJZ/bphM3dBz9xEe8fdJMOh8MA+Rr0A9lILXUEvd6W8UUYWKBFyzHuyjE/2ifHPiad9ZdgY7GIQIWJZgACWY5ZiegJOfM+tSk28IhtLsu32kL9kjl1QLdyQF5O7jAClnOFRYuNwUYHPHiazru6uLgbWP2ODGBBC2JCPKSVeg/hTHzNQxaGN2+X71+uT0B8+eT9a0CuK6On0i7sX4Ml176iVba2SNQsaqijwUYHz9T61JipHFNiuiujGwMU+KcinNBAJWhxR0sUABinxRYpUEgYpsUdLFQBHiliixSxUgBSoiKbFAA4psUeKbFBAGKWKLFLFBIOKlhhLenqaKGLJ6cVvwWox7u0mlzntGQhk5qlSp8UwWIUQpU4qCSSMedXYoucEZB+uaoKasRzGqSWS8ZJGr2NvvscwspCe4l3NZuTwjdXtCfxZPTI8Kze2WlXcN1PKbd9X0+4Qb7XeWaCUAe/EnO3kZyv7x6U9zAk6hJASuQwIYqyspyrow5VgfEVsWF7dp8E4mX924jDH5CVNrD5kNXKt00k8o3wtTPMU0S8Ts3cLPHJGqXUcscbqwdYxxI208qm5s/wBo+NavtI1SGfT9G7qRJCGiyFYFgVijVgV6jDDHNenfp1yCtxaOUYEM0TLcRlTxhkwrnIPTaa5jTOweiyXKzQZDowk+zmR0AYHcN0MgDgZHw9OPKszTXY04/tdNt7QXQN6+mjuo2EqMVUyLbRbFcDqD0rV032qzppMVzNEly4uzay7vc7xO67wOMcbugPGPTmukvOwBl1mS8nWGe1mh2GJxllYRIgO0jzUnIPGa5/256VDa6ZbRW8awxi7ztQcZMUmT6moA1dHvrbU5WSNJtLvY0DGJ1C7kwMMgGMgZHgOMcVplb6HK5jvFXqFbc4HqPiH4Vg6T2Nv4JpdRnuUuXSwdYtqlHP3XuA4AAwOc81x/Z7sxs0dtWgnmivIpHk3BvdZUkClWHjnrz18aMgenQdo487ZVaFvEEZH41auCkq5Rg3yOfyrku0HbaeWTTVhtYbs31qshhkwjd7lg2ybI2/CevlQWWq2TwzTO0ulyW0yw3EThphHI24LgoNxUlWGcdR9abG6USrima15xx4iu07PIBbLgY+HPGMnIyfX51xtoHlXdG0N9H/SROrEDpztO4fUV2Ggu0tuRsa3AyqnILZXjIDfLxpl9ysisC663Ftmlq17HGnvsF8h1J+QrzzVNWBkLQxqJCuzvSoMmzOdoP7Iyc1S7dWd1bTqWnMkcv/MZBuGMBhxxx1ximQDHH/760aej1Xywut9NFZbMu26UlyevOfxJ61qQxbDwABjio4V8anlfPSulGuMOIoxublyxiw61VlNSvnFQ02KFyYBpsUWKWKuUBpEURFLFAAYp8U+KfFAA4o1hJ8KltkyeelbMajA4pU57RsK9xitbYoQPSteWIGqrWw8aqrM9lnXjooOgqMirFwMHioAKauhTGFMy1ZFqfpRLZk5xzUbkWUWUcUsVPLFj0qGrJlWsA4psURFLFBBejzt9OPy605kYcrxxihtyCpFKBl3c0ocZ+KWKKlinCRU4pYp6CRCiFMKIVAFm2rXhlAAFYaNirsEueKTZDI6E8G9bT54qS6hSQbZUSVfJ1DD8CKz7GStItWKccM1xllAxafs/UTTQfwq/eR+PHdy7gBz+zipZrm4CMJI4LyMAlgMxOQB07t9yMev7Q8KEzgVJFc0l1F1Ims+1FjIFVbmDJUDu2dARx8JGccdMV59rfsvvQktvp14i2Fw+97eUn3MkEhHVWJXjoCOgznrXV6jpVtOSZYY5GIxuKgNj+Yc1hS6AYMtaXNxanwXvC0efIqaX6MvBO9GL2u7Ev9t0i2TvxFHb9ybmIEFHBcht4GEOcHHkavexjRrd01GC6Tv7kXAS6WfEiuEZ+7cKw/e7zJOTmtSDtLqcHxrBer6fdv8AjwPyNT6d25sUnaSa1exuJBteTuwd4HTcy8t06keHWqShKPaJUk+jk/Y92Sglurm5BeN7S9dI1QgIY8MNjqRyPrXuLng1xvs/0+ygNwbS6FwLmYzFWZSyMc5AAAOOfEZrsn6VUk5bt5DHPauu4B0G9QeOR6HzGR9a8jgeRHAR/ibCqSAGJPQZr3bW4VeF1YZBGDkfnXzJ2+Yfa3gMmz7Mr4P70oPAHkcBalNrlA0n2emC87s4uIZbZvPaSn0zz+ZrSi2uMxssn8hyf7PX8q56+7XXlz+iEs5I1e6ikSVJlDxNJGF+MEE+fI86sWWsWs0cDT2xtpmvGsZ3tn2JDcA+6209VbP0wetaI6qa75EuiL6L0gPj+dR4rRktCJZII7yGZodgkjuAVePvMbPvPXIxg0F7pc8XLwtj96P7xP7vvD6rW+rVwnw+DJZp5R65KOKNI800LqeQQceR6fOraLxxWhyEqJAIaEwVO3Bplbmoyy2EQCKkUxVySLxFDJFxUbidhFFiriTccVR2fSj+RqJRyTGTRJI7Lz1oHk3CrEQLKQaTWJA61XKXZbD8Ga6mnjSrzKg4qHdir7uCjjhliJSBk1bt2qvFMCMGrkZHhSJ/c0R+xVvLLcMjqayXtWAJIxXUw1XviMdOlRC1p4InWnycuVpbK0Eh3HpU/wCjiw4BHNaHYkJVbZRt7c1bWw8Twa0IbEJVm3tvE0iV3wOjUcfSoqVbDKNT09LFBAhTilTioJFUkb4NBRCoDJftbnBq0l8SayozUoalSrTGxsZdlnyaKO68KoFqHdR6aD1Ga0dyaGaXNUIpKkZvKq+nhl9+UNO2KYuGGGAYeRGR+dNN0qCrqKa5FuTTMzUOzsMmSi9zJ+yykgA+GV/8YrnR261KwmaASCULgffEyqAcEEZ97ofOu2FeX9sG/wBuf5x/5FrFq6oxipI0aexyeGd1b+1a7eQRPBFMDye73q2BySBzWPqr2U08suzDTks4lQqQSScc5Geeo/0rJ7LH/wBwX+ST/Ka764tlcYdVcfxAGlU6b1Ybky9l+yWMHJaB2ZuBNatYzRPJbGRohPna27naSvpny8K6NuxdzBpN89wFN29x9uCxe8FaJg21TzyRv6eYFV37PxZ3Rl4G8DGxGPpW5Z9odRhx95FdqPCVSj/R1/1qs9JZHxkmOogzjNTRptE1G/kXY97eRsAeojjlVVH47vwrpml1K61C/FpdGE2ItRDbsqmKbvI8lZCSMZ2tz/EORitu57R215Eba+s5o0cjIUd5ETnIO+M7hzg5xWdr+lW17Kz29++myzIkU6MO779I/g4fb7w6bgTxSHCS7Q5ST8jar2jd764t300XQgEJd4ZAtwgkjDkAdZMHI90+ArVurUwuU5x1UnqVPTPqOh+XrXOa92SmS/lujZnUoXFv3bx3BS6jMMaqXHTcTg5HOcCu77RupCeD5yPMKfi3fXH1FO082p48MXbFNZMAx+PjUMsfOanllCgl2CgdSxAH4moUMkv6iKSYfvBdsfz7x8Aj5ZrpOaj2zJtz0HE9GZlAJJCgeJOB+Jq3adl53OJpkgzzsh9+TH87jA8Oin5+Nc3qvbTR7C47oxyXkiNtkl4mEZBGQC7AEjxCjw86zWaqC9vI2FMvJpRffH7iOSf1RcR//a2F/AmtO27L3D8ySJbDyjHev/abCj8DWF297ZXa3VpaadJbxpd24mWeToAxkwQ5yqrtTPwnrWt7M4GBuWk1JdVlPdB9jFo4SDJgI2cc58APhrNLUzlxnA5UxRTn76wbF395CThbtVwo8hcIP1Z/iHu/Kpbi5z8JypHBByCD4g+Nd7KgIIIBBGCCMgg+BFeV2Cxm7uRaDbZIdgGSVNyD94bfyiHTA4z0punubliXJS2HGUXw1CwyaKRaFq6JjYsEHzq7BJjGByapZJ4FaNnCBzVLOuS9ffBpwpxQy2oJo0apA1YstM14RHDahakZPKpN1EKo2yySK4j55q5DFQBatRiqykWSPNyKbFWUgJoDEfKuxlHL2sjxSxUoiPlTmMjwoyGCECnoiKWKkgbFEBSxTiggcCipxTCoJCpqcUSpUAMgq0YvKgFv41biYdKXKXwNhH5KMikUBFWpW61DgVZMrJENeWdsv9+k+cf+Ra9UxXlXbH/f5fnH/kWs2t9i/sbpfcaHZT/iC/1cn+WvRa847Jf8QT+rl6/yGvSVXPTmjRfp/kNT7/wBinxRyBU+NlT0JyfwFRx3AbiKN5vMkFUHqceHzNNnqa4+RcaJy8BKM8Dmjkt+Dv2AAE7XZAcAZJ2E5P4VDC5lhnm+1QLFbozzJbMsrqqgkghT14PU1Un1yK2t7OSyVWudQZhDLelVSFVOHd8EgdRxk9focs9c/wBq/wBNEdL8su6bYTNg2aToP3o2MMXzIf3WHOeFatT7GTKkd3fRJNJhVijKtM5C9MkYHHPCDzrOs7DU9TspIru4jtmFwCtxbMG7yFQQ6/dt4nBGccHkVhewzspbP3t1IrPPb3bxxvuYAARryVBwT7zdc1llfJvKwv6HxqSWOzobjtBYWmpw2PcNLO7IGnlfeIzINyAbsnPK8AADdWZ7VO3tzp2oWyRsO4CJLJFtXMg3srLuPI90ceorzXtRrsM0l5cAn7U1+kkJCnCwQhlDFj5+5x/DXf633Wpaxp+8B4rrTiWHkJElzjyIPj5ilN57GA2+tg6pqt1Axdf0Z3sTA+BjjYYHgc+HnU/s9isINB+03sUciNMzSlkDszrNtjHPJxxx6n1qL2Xdg7i0vb1LmIm3aGSASnAWVWdcFfHlec+Bp4fZFFbsPtmoZs0cyLA57pW/nLPtzjglRk+lQBk+1S6tJdS06S4DizeyR2VVKP3ZeYoAo5X9niu29k2r2cwnSws3tIY+7zK5yZm94cnnkAfvH4vCreqajpskqyi1N9LGgjRxDmNEUllCvLhOCTyMnmguO0t0w2xJBaKOBnM7gcfsjai+PHNNjTOXSKStjHtk/b/W2G2yt22zzqTI4/8Aj2/Rn/nb4VHzPhWJZQLDGscY2oihVHoPPzPrUVrabGkkZmllmbdJK+NzEDCj3QAFAGAAKsNXS09HprnsxXXb3x0JnJpgaalWrAjJJC2KuRS1Sh61MrilzWRkHhGnBJUhnA6ms8SHHkKGeT3eeTSPTyx+/CNaOUHxqzHLXPQzGtO0m4pdleC8LMmiGq1E9UI5c1ZWQVnlEcmcxGBipJCuOcVQ7/AwKiLmujsbZi9RJFozAdKkUgis+iFX2FPUJJkA6UCiizmmIqSrYzU2KLFKrFRAU9KixQA6YosVHiiqME5J+8xU0TA1UBqdQSOAceJ6D8TxS5JIvGQ8qDzqAio5r+JOC+9v3YxvPyz0/wAahuZZ9m4RJaR/01y6p+G/A8ugpEtVCHnI1Uyl9i3FAWKgcbiFBPAyTgc1YsvZjaXEjXFwZZHYj3Q+xF2gLxgZPTPJrF7H2cN5dbhfG7ktikrCNH7se8NoEj4B/wC0V6VoVwNmQrknqdpA6nxP1rHfqHbxjg0VUqHJzt92Ht7crPaWqvKPdOWdjhuCdpO08elc52wvjYLG12xjWVyqJCF3YAGWbkAAAjJz9K9cXoK8I9tmpwyX5gmDP3NjJ3IUFv8AapiCmQPAKAc1ny8YG4XZq9vu5sTaRRyIkl0WJurhd8cMSgZYIOpJYDnP+tU9SW/l0F1WSLUP9pAZrQ7me1HJRxGAc7sZAGdpGar33aO1n07SPt9m95CVeN5kaRZInhHdkKEILFvdOC2Djp5TdlOxd+dNnNm72Dz3azQRyMyMbdMhVkYcgnIPTnYM8GoJMvs1qdq8OsJHZPYXB0+ZmTvGaPu0RQVCMAVOWU856nmpbx9PfTNHg1ATx70kMdxEVCxLvxJuyDu52cbfXNdxpnY4qLy41a5iNxewm3doysaRQEAFULAZJwOcfsinGqaPFbx2g23iwA90jRPN7wyR74QgEnjNAGP7C9N7sXzxM72jyhbdnBBk7veDJtwBnBUE48PStj2cdmbm0sryObbBJPNNJGch9ivGqqzbTwQQeM+FG2u3TKAnc2a7cBI07xlHGAGYBRjn9jxqhNbd6czvJcf1rll654iGEH0WtUdJY++BEtRBdE2l6VpdlZtZO6XZbImKJvmky+7D91kqBx1PQVbh1xYgq2disIVditMUjwmSdoVNzYyScEjrVNIAowoAA8AAB+ApiK0w0UP3PImWpl4QdzqF1L+suDGP3bdRCPlvJZ/wIqjFp8akNt3uP+ZITLJx/wBRyW/OreKWK0wphHpCJWSl2wSaaixSxTSgBFMaOmxQQBimxR4psUACDT7qWKVAEglppXyKjxSqNqLbmIMasW10R1quBWrp+lluSfCqWOKXJavc3wSxT+XjVyJ6lsrADwq+lqKwTnHPBujF+TgCKWKMrSxXTOeCBRYp8UsUANRUsUsUANiliixT4qCAcUQorWJ5f1SNL6qPd/tnC/nRzwLGsbzzxxJLMtundA3DNK/RNy+6p4PJyBikz1Fce2MjTOXSIqVvmQ4iV5j/ANNdwHzf4R9TWfq3aGCG3uZYLfv5be9Fnm7behk5BkEanaBkcdD8quaJ2xu4v0nDqCxCWxgMydwNqEFPdQemSmPHk+VZJ67+KNEdL/JmtDoMpDNI8cCICWwe+kUAZOQMKpx6mub1DVrMWYvEkl1FTcC3CM/chGOcFkAyBgA44yCOlZHssvu5a8tmmE5ubEXWQc7Zu6JljY/vgPz/AC1xg0W4isrKWLfJBfOC6AbsT288sagAeagkf93lWSy2dnuZohXGPSPUdR7+6vptP0x49OS1hDTTIn3jysBtjDfEB7w5B8D6CsT2mafdR2+jxXbJfXInkU9Qsu5otsTMcE+CluM/nW1qnZ3VbbUrqfTo4pY76NQ0krKO5bAycFgcggkYDDmotZ7I2SWlpb3moFXtmkkkZDvlklkK529WULtAHHhSy503YWOeJpY7n9HwnapjtLIKGiUN7zSAc8llHU8/Ou004/dr8h/hXkWgXlnZFjplncTyOoVp5nKhhnPU+GQDwBXPat7QtTjmMRmEO0gbUSM4BAI5IOeDU7XjJGVnB9DGQBcsQo8ycD8a88Oo6XZ3d1dNcfap7kqGVQJe7VRtCJtHH1NeVQ3t3fXaQ3FyZQQxyRgAKC3wrgE8eVd9YaPFCAERcgfERlifE5PSn06eVvPgVZcocFmx7YLFH3Wmab3UedwMgEaluBvIXqcAcls8VFdX+pzj7y5W3U/swLj+91/OrqJkgV2Fvp6lAMeFPlRXVjdyLjbOzrg87i7MIfflEly3i8jFuTyeK0beyC4CIFzwNq4+nFeixWSgAYohZr5VEdTCPUSXRKXbOEl06ReqN8wMiklmcZr0EIKbulxjAx8qPrX8B9Mvk87ZcetMkBbGB1OK6q70FSc+ucAfkau2+ngADAI/wxTXq4pZQv6dt8nIfouTPCk0P6NlzjY34V6AsYFPtFK+tl8DPpYnEfoGTGTgcVlzRFSQRgivSyorC1vRg+WXhqvTq8yxIrZp0l/ycdimxUrxkHBGKJLVyMhSRW/KMmGV8U2KPFNipKgUsUWKWKAGjjzRLbMfCjgHPPSt2EqV8qTZY49Dq61Iz7fSMkZNdHZ2wQDFZa3SjpzWjDfDFY7pTl2aq4wj0XlSpFqst2vnRrLnpWVpmhNH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57150" y="-1012825"/>
            <a:ext cx="5172075" cy="21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6" descr="data:image/jpeg;base64,/9j/4AAQSkZJRgABAQAAAQABAAD/2wCEAAkGBxQSEhQUEhQUEBQUFBQVFRQUFBUUFRQUFBQWFhQUFBQYHCggGBolHRUUITEhJSkrLi4uFx8zODQuNygtLisBCgoKDg0OGhAQGywmICQsLCwsLCwsLCwsLCwsLCwsLCwsLCwsLCwsLCwsLCwsLCwsLCwsLCwsLCwsLCwsLCwsN//AABEIAJABXwMBIgACEQEDEQH/xAAcAAABBQEBAQAAAAAAAAAAAAACAAEDBAUGBwj/xABEEAACAQMDAQUFBAYHBwUAAAABAgMABBEFEiExBhNBUWEHIjJxgRQjkaEVM0JSYnJTc5KisbLBJDQ1Q2OC0RYlRJPx/8QAGgEAAgMBAQAAAAAAAAAAAAAAAAMBAgQFBv/EACkRAAICAQQBAwMFAQAAAAAAAAABAgMRBBIhMUETMlEUYYEzQlJxkSL/2gAMAwEAAhEDEQA/AGNNRGlivSHJBp80sU+KgB1oxxT2/UVYniGeBVW+SyXBErmgZqN4SKAUIGOE8fCmXFSGQ4pREUEcEJWlip1XJ4q06LgZ6iocsAo5M4UqnnhxTLAfKrZRXDIqcGrBgIHPFQ7aE8g00MTSpYpVJA9NT0qACRqHNKlQA+aYtTUdpayTnEK5HjI2RGPljlz6D8RVJzjBZky0YuTwiCaUKMscD/E+QHUn0FWI9Mu3Xekaqo5CSkrJIPkP1f1yfSq2q9oLHTCSSb66HXG093nwz8MQ6cDJ6ZrtdE1IXNvFOqlBKivtPUZ8M+Pzrm3a2UuIcGyvTJe44mG4DMUIaORfijcbXHqB+0PUVMwqTt66yz21uoG9T38sg4ZIl4RA3hvbj5A1Ga2aa2VkcyM98FCWEDimo6QFaRIAo1ANEI80zJUARstBirKjiomWhMGiOlRYpsVYAaVFiligAKVFikRQANKixSxQAy07GlTCoJCpYp6VSA2KWKLFPioJBArQtvhyfCqarWrZW+4Ypdjwi9a5JILPcuT9KqSWwzit8x4THlWfJbEnNZ42D5QMqa2I9aiC1ufYjjJ44qq0G6mxsyLlWVYY6eZeaeRCvSjVfOrZ8lfsMqhhV6C3JFBbW+ea0WiIHFJnLwNjH5IktcjHWk2kfKrGnIed1agOKTKyUXwNUE1ycvLo/ris2W2KnmuuvTxxXN6hOi/GyoT0DMBn5Anmn1Wt9iLK14M/FKnV1b4WDfIg4+flUwhwMudo/M/IU+VkYrLYhQk3hIhVc9OaTsF4Pvt+6P8AU1NErSHZGuAeP4m+dc1JrfeNNHbNFAsJxPd3JARCSRiOPkyPkNgenTxrnXa1viHBsr0yXMjqZr6GGBWvnARnAihVfjYcdFGW6+PHnXR6qMW8uOPuZMY4x7hxjyryj2gFRY6a6ySTqZXfvZRtdwx3FivgPIeWK7PSu0kuoOUt7d0tDHIrXMoK72KFVEa55Gfn9Kwtt9mlJLo4L2eaFPfWrwZSG0M4adwMzSlQpWJfJR1z5nx6V7ITHbQeEcMEf0WONf8AwK47RXttJiNrbs99OW3uqbcK5UDMjfDEuAOCSfnVe9Wa6ObtwU8LaLKwj+c/FKfnx6U2qidnRSdsYdlXSC0pkupBiS5bfg/sRDiFPovPzNaOKIClXargoRUV4ObOW5tsHFLFFimxVyhLG3HFAaYUqjBbI2aFqM0NBAGKWKLFLFSQBin20eKkQ1DZKIClCRU7vURoQMCliixSxUgDTgU4FPigBsUqKmxQSIVIBQAUaVBJYjXxrUtJgMDGKy0cVS1xtojZwz26uDcohIdoehII5wDgkDqM1nu4i2Pr7N9LuS5YxWSiQgkSXDfqISOoz/zH5+FePMittdDuYh7rR3QwMhh3L58feGVP4D61v6YsYiQQBBFtBj2Y2bCMqVx4Yrxrt/dXEOsP9ovLmxgeMG0li3GFWCgBZFHBG7fu6nkHpXJdsmzbtR6BLeIo2zq9sT/SrhT8pVJT+9R/owEZGCDyCOQR5gisX/1rdWmkpdX0CTyCVYmKSR7LiNvhnRo9ynI4xgAkHpWxfSWMcdvK7nTzdhTGyMUUu6h8OoBjJ98csOcVaNzRDgmC1iDxUM2m+Xh1rUNhcITtMV0B1H6mUeWcZQnB/h/OmN8g4mD2xP8ATLtXPkJBlD18Gpyv+5V1opW9sBWhHBxUsNqOu5Wz5EH5dKeZSOlS57gUcEPc4qC5OBVoms7UH8KmKyyJPCKslxzXGw+yiS6me4luB3bSlsEGSRkZ+ByQEABAHXp4V0MhINdfoE6/Z1UsN2F4B9RRqo4iitMstnBydlILC5YRxuzkZjdzkBT+4B9evNUb/UkiureCfcHnIOSQqxxknLlj06HivZNRiBXJAyOhxyM9cGvCfaHpiT6zYwyAskiIrgEgle8fPI5HzrCaCGx1aOftDbi3k7yBAyqAW2bxbybyoPBOf2vGuf7ORZvrsJZ/bphM3dBz9xEe8fdJMOh8MA+Rr0A9lILXUEvd6W8UUYWKBFyzHuyjE/2ifHPiad9ZdgY7GIQIWJZgACWY5ZiegJOfM+tSk28IhtLsu32kL9kjl1QLdyQF5O7jAClnOFRYuNwUYHPHiazru6uLgbWP2ODGBBC2JCPKSVeg/hTHzNQxaGN2+X71+uT0B8+eT9a0CuK6On0i7sX4Ml176iVba2SNQsaqijwUYHz9T61JipHFNiuiujGwMU+KcinNBAJWhxR0sUABinxRYpUEgYpsUdLFQBHiliixSxUgBSoiKbFAA4psUeKbFBAGKWKLFLFBIOKlhhLenqaKGLJ6cVvwWox7u0mlzntGQhk5qlSp8UwWIUQpU4qCSSMedXYoucEZB+uaoKasRzGqSWS8ZJGr2NvvscwspCe4l3NZuTwjdXtCfxZPTI8Kze2WlXcN1PKbd9X0+4Qb7XeWaCUAe/EnO3kZyv7x6U9zAk6hJASuQwIYqyspyrow5VgfEVsWF7dp8E4mX924jDH5CVNrD5kNXKt00k8o3wtTPMU0S8Ts3cLPHJGqXUcscbqwdYxxI208qm5s/wBo+NavtI1SGfT9G7qRJCGiyFYFgVijVgV6jDDHNenfp1yCtxaOUYEM0TLcRlTxhkwrnIPTaa5jTOweiyXKzQZDowk+zmR0AYHcN0MgDgZHw9OPKszTXY04/tdNt7QXQN6+mjuo2EqMVUyLbRbFcDqD0rV032qzppMVzNEly4uzay7vc7xO67wOMcbugPGPTmukvOwBl1mS8nWGe1mh2GJxllYRIgO0jzUnIPGa5/256VDa6ZbRW8awxi7ztQcZMUmT6moA1dHvrbU5WSNJtLvY0DGJ1C7kwMMgGMgZHgOMcVplb6HK5jvFXqFbc4HqPiH4Vg6T2Nv4JpdRnuUuXSwdYtqlHP3XuA4AAwOc81x/Z7sxs0dtWgnmivIpHk3BvdZUkClWHjnrz18aMgenQdo487ZVaFvEEZH41auCkq5Rg3yOfyrku0HbaeWTTVhtYbs31qshhkwjd7lg2ybI2/CevlQWWq2TwzTO0ulyW0yw3EThphHI24LgoNxUlWGcdR9abG6USrima15xx4iu07PIBbLgY+HPGMnIyfX51xtoHlXdG0N9H/SROrEDpztO4fUV2Ggu0tuRsa3AyqnILZXjIDfLxpl9ysisC663Ftmlq17HGnvsF8h1J+QrzzVNWBkLQxqJCuzvSoMmzOdoP7Iyc1S7dWd1bTqWnMkcv/MZBuGMBhxxx1ximQDHH/760aej1Xywut9NFZbMu26UlyevOfxJ61qQxbDwABjio4V8anlfPSulGuMOIoxublyxiw61VlNSvnFQ02KFyYBpsUWKWKuUBpEURFLFAAYp8U+KfFAA4o1hJ8KltkyeelbMajA4pU57RsK9xitbYoQPSteWIGqrWw8aqrM9lnXjooOgqMirFwMHioAKauhTGFMy1ZFqfpRLZk5xzUbkWUWUcUsVPLFj0qGrJlWsA4psURFLFBBejzt9OPy605kYcrxxihtyCpFKBl3c0ocZ+KWKKlinCRU4pYp6CRCiFMKIVAFm2rXhlAAFYaNirsEueKTZDI6E8G9bT54qS6hSQbZUSVfJ1DD8CKz7GStItWKccM1xllAxafs/UTTQfwq/eR+PHdy7gBz+zipZrm4CMJI4LyMAlgMxOQB07t9yMev7Q8KEzgVJFc0l1F1Ims+1FjIFVbmDJUDu2dARx8JGccdMV59rfsvvQktvp14i2Fw+97eUn3MkEhHVWJXjoCOgznrXV6jpVtOSZYY5GIxuKgNj+Yc1hS6AYMtaXNxanwXvC0efIqaX6MvBO9GL2u7Ev9t0i2TvxFHb9ybmIEFHBcht4GEOcHHkavexjRrd01GC6Tv7kXAS6WfEiuEZ+7cKw/e7zJOTmtSDtLqcHxrBer6fdv8AjwPyNT6d25sUnaSa1exuJBteTuwd4HTcy8t06keHWqShKPaJUk+jk/Y92Sglurm5BeN7S9dI1QgIY8MNjqRyPrXuLng1xvs/0+ygNwbS6FwLmYzFWZSyMc5AAAOOfEZrsn6VUk5bt5DHPauu4B0G9QeOR6HzGR9a8jgeRHAR/ibCqSAGJPQZr3bW4VeF1YZBGDkfnXzJ2+Yfa3gMmz7Mr4P70oPAHkcBalNrlA0n2emC87s4uIZbZvPaSn0zz+ZrSi2uMxssn8hyf7PX8q56+7XXlz+iEs5I1e6ikSVJlDxNJGF+MEE+fI86sWWsWs0cDT2xtpmvGsZ3tn2JDcA+6209VbP0wetaI6qa75EuiL6L0gPj+dR4rRktCJZII7yGZodgkjuAVePvMbPvPXIxg0F7pc8XLwtj96P7xP7vvD6rW+rVwnw+DJZp5R65KOKNI800LqeQQceR6fOraLxxWhyEqJAIaEwVO3Bplbmoyy2EQCKkUxVySLxFDJFxUbidhFFiriTccVR2fSj+RqJRyTGTRJI7Lz1oHk3CrEQLKQaTWJA61XKXZbD8Ga6mnjSrzKg4qHdir7uCjjhliJSBk1bt2qvFMCMGrkZHhSJ/c0R+xVvLLcMjqayXtWAJIxXUw1XviMdOlRC1p4InWnycuVpbK0Eh3HpU/wCjiw4BHNaHYkJVbZRt7c1bWw8Twa0IbEJVm3tvE0iV3wOjUcfSoqVbDKNT09LFBAhTilTioJFUkb4NBRCoDJftbnBq0l8SayozUoalSrTGxsZdlnyaKO68KoFqHdR6aD1Ga0dyaGaXNUIpKkZvKq+nhl9+UNO2KYuGGGAYeRGR+dNN0qCrqKa5FuTTMzUOzsMmSi9zJ+yykgA+GV/8YrnR261KwmaASCULgffEyqAcEEZ97ofOu2FeX9sG/wBuf5x/5FrFq6oxipI0aexyeGd1b+1a7eQRPBFMDye73q2BySBzWPqr2U08suzDTks4lQqQSScc5Geeo/0rJ7LH/wBwX+ST/Ka764tlcYdVcfxAGlU6b1Ybky9l+yWMHJaB2ZuBNatYzRPJbGRohPna27naSvpny8K6NuxdzBpN89wFN29x9uCxe8FaJg21TzyRv6eYFV37PxZ3Rl4G8DGxGPpW5Z9odRhx95FdqPCVSj/R1/1qs9JZHxkmOogzjNTRptE1G/kXY97eRsAeojjlVVH47vwrpml1K61C/FpdGE2ItRDbsqmKbvI8lZCSMZ2tz/EORitu57R215Eba+s5o0cjIUd5ETnIO+M7hzg5xWdr+lW17Kz29++myzIkU6MO779I/g4fb7w6bgTxSHCS7Q5ST8jar2jd764t300XQgEJd4ZAtwgkjDkAdZMHI90+ArVurUwuU5x1UnqVPTPqOh+XrXOa92SmS/lujZnUoXFv3bx3BS6jMMaqXHTcTg5HOcCu77RupCeD5yPMKfi3fXH1FO082p48MXbFNZMAx+PjUMsfOanllCgl2CgdSxAH4moUMkv6iKSYfvBdsfz7x8Aj5ZrpOaj2zJtz0HE9GZlAJJCgeJOB+Jq3adl53OJpkgzzsh9+TH87jA8Oin5+Nc3qvbTR7C47oxyXkiNtkl4mEZBGQC7AEjxCjw86zWaqC9vI2FMvJpRffH7iOSf1RcR//a2F/AmtO27L3D8ySJbDyjHev/abCj8DWF297ZXa3VpaadJbxpd24mWeToAxkwQ5yqrtTPwnrWt7M4GBuWk1JdVlPdB9jFo4SDJgI2cc58APhrNLUzlxnA5UxRTn76wbF395CThbtVwo8hcIP1Z/iHu/Kpbi5z8JypHBByCD4g+Nd7KgIIIBBGCCMgg+BFeV2Cxm7uRaDbZIdgGSVNyD94bfyiHTA4z0punubliXJS2HGUXw1CwyaKRaFq6JjYsEHzq7BJjGByapZJ4FaNnCBzVLOuS9ffBpwpxQy2oJo0apA1YstM14RHDahakZPKpN1EKo2yySK4j55q5DFQBatRiqykWSPNyKbFWUgJoDEfKuxlHL2sjxSxUoiPlTmMjwoyGCECnoiKWKkgbFEBSxTiggcCipxTCoJCpqcUSpUAMgq0YvKgFv41biYdKXKXwNhH5KMikUBFWpW61DgVZMrJENeWdsv9+k+cf+Ra9UxXlXbH/f5fnH/kWs2t9i/sbpfcaHZT/iC/1cn+WvRa847Jf8QT+rl6/yGvSVXPTmjRfp/kNT7/wBinxRyBU+NlT0JyfwFRx3AbiKN5vMkFUHqceHzNNnqa4+RcaJy8BKM8Dmjkt+Dv2AAE7XZAcAZJ2E5P4VDC5lhnm+1QLFbozzJbMsrqqgkghT14PU1Un1yK2t7OSyVWudQZhDLelVSFVOHd8EgdRxk9focs9c/wBq/wBNEdL8su6bYTNg2aToP3o2MMXzIf3WHOeFatT7GTKkd3fRJNJhVijKtM5C9MkYHHPCDzrOs7DU9TspIru4jtmFwCtxbMG7yFQQ6/dt4nBGccHkVhewzspbP3t1IrPPb3bxxvuYAARryVBwT7zdc1llfJvKwv6HxqSWOzobjtBYWmpw2PcNLO7IGnlfeIzINyAbsnPK8AADdWZ7VO3tzp2oWyRsO4CJLJFtXMg3srLuPI90ceorzXtRrsM0l5cAn7U1+kkJCnCwQhlDFj5+5x/DXf633Wpaxp+8B4rrTiWHkJElzjyIPj5ilN57GA2+tg6pqt1Axdf0Z3sTA+BjjYYHgc+HnU/s9isINB+03sUciNMzSlkDszrNtjHPJxxx6n1qL2Xdg7i0vb1LmIm3aGSASnAWVWdcFfHlec+Bp4fZFFbsPtmoZs0cyLA57pW/nLPtzjglRk+lQBk+1S6tJdS06S4DizeyR2VVKP3ZeYoAo5X9niu29k2r2cwnSws3tIY+7zK5yZm94cnnkAfvH4vCreqajpskqyi1N9LGgjRxDmNEUllCvLhOCTyMnmguO0t0w2xJBaKOBnM7gcfsjai+PHNNjTOXSKStjHtk/b/W2G2yt22zzqTI4/8Aj2/Rn/nb4VHzPhWJZQLDGscY2oihVHoPPzPrUVrabGkkZmllmbdJK+NzEDCj3QAFAGAAKsNXS09HprnsxXXb3x0JnJpgaalWrAjJJC2KuRS1Sh61MrilzWRkHhGnBJUhnA6ms8SHHkKGeT3eeTSPTyx+/CNaOUHxqzHLXPQzGtO0m4pdleC8LMmiGq1E9UI5c1ZWQVnlEcmcxGBipJCuOcVQ7/AwKiLmujsbZi9RJFozAdKkUgis+iFX2FPUJJkA6UCiizmmIqSrYzU2KLFKrFRAU9KixQA6YosVHiiqME5J+8xU0TA1UBqdQSOAceJ6D8TxS5JIvGQ8qDzqAio5r+JOC+9v3YxvPyz0/wAahuZZ9m4RJaR/01y6p+G/A8ugpEtVCHnI1Uyl9i3FAWKgcbiFBPAyTgc1YsvZjaXEjXFwZZHYj3Q+xF2gLxgZPTPJrF7H2cN5dbhfG7ktikrCNH7se8NoEj4B/wC0V6VoVwNmQrknqdpA6nxP1rHfqHbxjg0VUqHJzt92Ht7crPaWqvKPdOWdjhuCdpO08elc52wvjYLG12xjWVyqJCF3YAGWbkAAAjJz9K9cXoK8I9tmpwyX5gmDP3NjJ3IUFv8AapiCmQPAKAc1ny8YG4XZq9vu5sTaRRyIkl0WJurhd8cMSgZYIOpJYDnP+tU9SW/l0F1WSLUP9pAZrQ7me1HJRxGAc7sZAGdpGar33aO1n07SPt9m95CVeN5kaRZInhHdkKEILFvdOC2Djp5TdlOxd+dNnNm72Dz3azQRyMyMbdMhVkYcgnIPTnYM8GoJMvs1qdq8OsJHZPYXB0+ZmTvGaPu0RQVCMAVOWU856nmpbx9PfTNHg1ATx70kMdxEVCxLvxJuyDu52cbfXNdxpnY4qLy41a5iNxewm3doysaRQEAFULAZJwOcfsinGqaPFbx2g23iwA90jRPN7wyR74QgEnjNAGP7C9N7sXzxM72jyhbdnBBk7veDJtwBnBUE48PStj2cdmbm0sryObbBJPNNJGch9ivGqqzbTwQQeM+FG2u3TKAnc2a7cBI07xlHGAGYBRjn9jxqhNbd6czvJcf1rll654iGEH0WtUdJY++BEtRBdE2l6VpdlZtZO6XZbImKJvmky+7D91kqBx1PQVbh1xYgq2disIVditMUjwmSdoVNzYyScEjrVNIAowoAA8AAB+ApiK0w0UP3PImWpl4QdzqF1L+suDGP3bdRCPlvJZ/wIqjFp8akNt3uP+ZITLJx/wBRyW/OreKWK0wphHpCJWSl2wSaaixSxTSgBFMaOmxQQBimxR4psUACDT7qWKVAEglppXyKjxSqNqLbmIMasW10R1quBWrp+lluSfCqWOKXJavc3wSxT+XjVyJ6lsrADwq+lqKwTnHPBujF+TgCKWKMrSxXTOeCBRYp8UsUANRUsUsUANiliixT4qCAcUQorWJ5f1SNL6qPd/tnC/nRzwLGsbzzxxJLMtundA3DNK/RNy+6p4PJyBikz1Fce2MjTOXSIqVvmQ4iV5j/ANNdwHzf4R9TWfq3aGCG3uZYLfv5be9Fnm7behk5BkEanaBkcdD8quaJ2xu4v0nDqCxCWxgMydwNqEFPdQemSmPHk+VZJ67+KNEdL/JmtDoMpDNI8cCICWwe+kUAZOQMKpx6mub1DVrMWYvEkl1FTcC3CM/chGOcFkAyBgA44yCOlZHssvu5a8tmmE5ubEXWQc7Zu6JljY/vgPz/AC1xg0W4isrKWLfJBfOC6AbsT288sagAeagkf93lWSy2dnuZohXGPSPUdR7+6vptP0x49OS1hDTTIn3jysBtjDfEB7w5B8D6CsT2mafdR2+jxXbJfXInkU9Qsu5otsTMcE+CluM/nW1qnZ3VbbUrqfTo4pY76NQ0krKO5bAycFgcggkYDDmotZ7I2SWlpb3moFXtmkkkZDvlklkK529WULtAHHhSy503YWOeJpY7n9HwnapjtLIKGiUN7zSAc8llHU8/Ou004/dr8h/hXkWgXlnZFjplncTyOoVp5nKhhnPU+GQDwBXPat7QtTjmMRmEO0gbUSM4BAI5IOeDU7XjJGVnB9DGQBcsQo8ycD8a88Oo6XZ3d1dNcfap7kqGVQJe7VRtCJtHH1NeVQ3t3fXaQ3FyZQQxyRgAKC3wrgE8eVd9YaPFCAERcgfERlifE5PSn06eVvPgVZcocFmx7YLFH3Wmab3UedwMgEaluBvIXqcAcls8VFdX+pzj7y5W3U/swLj+91/OrqJkgV2Fvp6lAMeFPlRXVjdyLjbOzrg87i7MIfflEly3i8jFuTyeK0beyC4CIFzwNq4+nFeixWSgAYohZr5VEdTCPUSXRKXbOEl06ReqN8wMiklmcZr0EIKbulxjAx8qPrX8B9Mvk87ZcetMkBbGB1OK6q70FSc+ucAfkau2+ngADAI/wxTXq4pZQv6dt8nIfouTPCk0P6NlzjY34V6AsYFPtFK+tl8DPpYnEfoGTGTgcVlzRFSQRgivSyorC1vRg+WXhqvTq8yxIrZp0l/ycdimxUrxkHBGKJLVyMhSRW/KMmGV8U2KPFNipKgUsUWKWKAGjjzRLbMfCjgHPPSt2EqV8qTZY49Dq61Iz7fSMkZNdHZ2wQDFZa3SjpzWjDfDFY7pTl2aq4wj0XlSpFqst2vnRrLnpWVpmhNH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209550" y="-860425"/>
            <a:ext cx="5172075" cy="21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8" descr="data:image/jpeg;base64,/9j/4AAQSkZJRgABAQAAAQABAAD/2wCEAAkGBxQSEhQUEhQUEBQUFBQVFRQUFBUUFRQUFBQWFhQUFBQYHCggGBolHRUUITEhJSkrLi4uFx8zODQuNygtLisBCgoKDg0OGhAQGywmICQsLCwsLCwsLCwsLCwsLCwsLCwsLCwsLCwsLCwsLCwsLCwsLCwsLCwsLCwsLCwsLCwsN//AABEIAJABXwMBIgACEQEDEQH/xAAcAAABBQEBAQAAAAAAAAAAAAACAAEDBAUGBwj/xABEEAACAQMDAQUFBAYHBwUAAAABAgMABBEFEiExBhNBUWEHIjJxgRQjkaEVM0JSYnJTc5KisbLBJDQ1Q2OC0RYlRJPx/8QAGgEAAgMBAQAAAAAAAAAAAAAAAAMBAgQFBv/EACkRAAICAQQBAwMFAQAAAAAAAAABAgMRBBIhMUETMlEUYYEzQlJxkSL/2gAMAwEAAhEDEQA/AGNNRGlivSHJBp80sU+KgB1oxxT2/UVYniGeBVW+SyXBErmgZqN4SKAUIGOE8fCmXFSGQ4pREUEcEJWlip1XJ4q06LgZ6iocsAo5M4UqnnhxTLAfKrZRXDIqcGrBgIHPFQ7aE8g00MTSpYpVJA9NT0qACRqHNKlQA+aYtTUdpayTnEK5HjI2RGPljlz6D8RVJzjBZky0YuTwiCaUKMscD/E+QHUn0FWI9Mu3Xekaqo5CSkrJIPkP1f1yfSq2q9oLHTCSSb66HXG093nwz8MQ6cDJ6ZrtdE1IXNvFOqlBKivtPUZ8M+Pzrm3a2UuIcGyvTJe44mG4DMUIaORfijcbXHqB+0PUVMwqTt66yz21uoG9T38sg4ZIl4RA3hvbj5A1Ga2aa2VkcyM98FCWEDimo6QFaRIAo1ANEI80zJUARstBirKjiomWhMGiOlRYpsVYAaVFiligAKVFikRQANKixSxQAy07GlTCoJCpYp6VSA2KWKLFPioJBArQtvhyfCqarWrZW+4Ypdjwi9a5JILPcuT9KqSWwzit8x4THlWfJbEnNZ42D5QMqa2I9aiC1ufYjjJ44qq0G6mxsyLlWVYY6eZeaeRCvSjVfOrZ8lfsMqhhV6C3JFBbW+ea0WiIHFJnLwNjH5IktcjHWk2kfKrGnIed1agOKTKyUXwNUE1ycvLo/ris2W2KnmuuvTxxXN6hOi/GyoT0DMBn5Anmn1Wt9iLK14M/FKnV1b4WDfIg4+flUwhwMudo/M/IU+VkYrLYhQk3hIhVc9OaTsF4Pvt+6P8AU1NErSHZGuAeP4m+dc1JrfeNNHbNFAsJxPd3JARCSRiOPkyPkNgenTxrnXa1viHBsr0yXMjqZr6GGBWvnARnAihVfjYcdFGW6+PHnXR6qMW8uOPuZMY4x7hxjyryj2gFRY6a6ySTqZXfvZRtdwx3FivgPIeWK7PSu0kuoOUt7d0tDHIrXMoK72KFVEa55Gfn9Kwtt9mlJLo4L2eaFPfWrwZSG0M4adwMzSlQpWJfJR1z5nx6V7ITHbQeEcMEf0WONf8AwK47RXttJiNrbs99OW3uqbcK5UDMjfDEuAOCSfnVe9Wa6ObtwU8LaLKwj+c/FKfnx6U2qidnRSdsYdlXSC0pkupBiS5bfg/sRDiFPovPzNaOKIClXargoRUV4ObOW5tsHFLFFimxVyhLG3HFAaYUqjBbI2aFqM0NBAGKWKLFLFSQBin20eKkQ1DZKIClCRU7vURoQMCliixSxUgDTgU4FPigBsUqKmxQSIVIBQAUaVBJYjXxrUtJgMDGKy0cVS1xtojZwz26uDcohIdoehII5wDgkDqM1nu4i2Pr7N9LuS5YxWSiQgkSXDfqISOoz/zH5+FePMittdDuYh7rR3QwMhh3L58feGVP4D61v6YsYiQQBBFtBj2Y2bCMqVx4Yrxrt/dXEOsP9ovLmxgeMG0li3GFWCgBZFHBG7fu6nkHpXJdsmzbtR6BLeIo2zq9sT/SrhT8pVJT+9R/owEZGCDyCOQR5gisX/1rdWmkpdX0CTyCVYmKSR7LiNvhnRo9ynI4xgAkHpWxfSWMcdvK7nTzdhTGyMUUu6h8OoBjJ98csOcVaNzRDgmC1iDxUM2m+Xh1rUNhcITtMV0B1H6mUeWcZQnB/h/OmN8g4mD2xP8ATLtXPkJBlD18Gpyv+5V1opW9sBWhHBxUsNqOu5Wz5EH5dKeZSOlS57gUcEPc4qC5OBVoms7UH8KmKyyJPCKslxzXGw+yiS6me4luB3bSlsEGSRkZ+ByQEABAHXp4V0MhINdfoE6/Z1UsN2F4B9RRqo4iitMstnBydlILC5YRxuzkZjdzkBT+4B9evNUb/UkiureCfcHnIOSQqxxknLlj06HivZNRiBXJAyOhxyM9cGvCfaHpiT6zYwyAskiIrgEgle8fPI5HzrCaCGx1aOftDbi3k7yBAyqAW2bxbybyoPBOf2vGuf7ORZvrsJZ/bphM3dBz9xEe8fdJMOh8MA+Rr0A9lILXUEvd6W8UUYWKBFyzHuyjE/2ifHPiad9ZdgY7GIQIWJZgACWY5ZiegJOfM+tSk28IhtLsu32kL9kjl1QLdyQF5O7jAClnOFRYuNwUYHPHiazru6uLgbWP2ODGBBC2JCPKSVeg/hTHzNQxaGN2+X71+uT0B8+eT9a0CuK6On0i7sX4Ml176iVba2SNQsaqijwUYHz9T61JipHFNiuiujGwMU+KcinNBAJWhxR0sUABinxRYpUEgYpsUdLFQBHiliixSxUgBSoiKbFAA4psUeKbFBAGKWKLFLFBIOKlhhLenqaKGLJ6cVvwWox7u0mlzntGQhk5qlSp8UwWIUQpU4qCSSMedXYoucEZB+uaoKasRzGqSWS8ZJGr2NvvscwspCe4l3NZuTwjdXtCfxZPTI8Kze2WlXcN1PKbd9X0+4Qb7XeWaCUAe/EnO3kZyv7x6U9zAk6hJASuQwIYqyspyrow5VgfEVsWF7dp8E4mX924jDH5CVNrD5kNXKt00k8o3wtTPMU0S8Ts3cLPHJGqXUcscbqwdYxxI208qm5s/wBo+NavtI1SGfT9G7qRJCGiyFYFgVijVgV6jDDHNenfp1yCtxaOUYEM0TLcRlTxhkwrnIPTaa5jTOweiyXKzQZDowk+zmR0AYHcN0MgDgZHw9OPKszTXY04/tdNt7QXQN6+mjuo2EqMVUyLbRbFcDqD0rV032qzppMVzNEly4uzay7vc7xO67wOMcbugPGPTmukvOwBl1mS8nWGe1mh2GJxllYRIgO0jzUnIPGa5/256VDa6ZbRW8awxi7ztQcZMUmT6moA1dHvrbU5WSNJtLvY0DGJ1C7kwMMgGMgZHgOMcVplb6HK5jvFXqFbc4HqPiH4Vg6T2Nv4JpdRnuUuXSwdYtqlHP3XuA4AAwOc81x/Z7sxs0dtWgnmivIpHk3BvdZUkClWHjnrz18aMgenQdo487ZVaFvEEZH41auCkq5Rg3yOfyrku0HbaeWTTVhtYbs31qshhkwjd7lg2ybI2/CevlQWWq2TwzTO0ulyW0yw3EThphHI24LgoNxUlWGcdR9abG6USrima15xx4iu07PIBbLgY+HPGMnIyfX51xtoHlXdG0N9H/SROrEDpztO4fUV2Ggu0tuRsa3AyqnILZXjIDfLxpl9ysisC663Ftmlq17HGnvsF8h1J+QrzzVNWBkLQxqJCuzvSoMmzOdoP7Iyc1S7dWd1bTqWnMkcv/MZBuGMBhxxx1ximQDHH/760aej1Xywut9NFZbMu26UlyevOfxJ61qQxbDwABjio4V8anlfPSulGuMOIoxublyxiw61VlNSvnFQ02KFyYBpsUWKWKuUBpEURFLFAAYp8U+KfFAA4o1hJ8KltkyeelbMajA4pU57RsK9xitbYoQPSteWIGqrWw8aqrM9lnXjooOgqMirFwMHioAKauhTGFMy1ZFqfpRLZk5xzUbkWUWUcUsVPLFj0qGrJlWsA4psURFLFBBejzt9OPy605kYcrxxihtyCpFKBl3c0ocZ+KWKKlinCRU4pYp6CRCiFMKIVAFm2rXhlAAFYaNirsEueKTZDI6E8G9bT54qS6hSQbZUSVfJ1DD8CKz7GStItWKccM1xllAxafs/UTTQfwq/eR+PHdy7gBz+zipZrm4CMJI4LyMAlgMxOQB07t9yMev7Q8KEzgVJFc0l1F1Ims+1FjIFVbmDJUDu2dARx8JGccdMV59rfsvvQktvp14i2Fw+97eUn3MkEhHVWJXjoCOgznrXV6jpVtOSZYY5GIxuKgNj+Yc1hS6AYMtaXNxanwXvC0efIqaX6MvBO9GL2u7Ev9t0i2TvxFHb9ybmIEFHBcht4GEOcHHkavexjRrd01GC6Tv7kXAS6WfEiuEZ+7cKw/e7zJOTmtSDtLqcHxrBer6fdv8AjwPyNT6d25sUnaSa1exuJBteTuwd4HTcy8t06keHWqShKPaJUk+jk/Y92Sglurm5BeN7S9dI1QgIY8MNjqRyPrXuLng1xvs/0+ygNwbS6FwLmYzFWZSyMc5AAAOOfEZrsn6VUk5bt5DHPauu4B0G9QeOR6HzGR9a8jgeRHAR/ibCqSAGJPQZr3bW4VeF1YZBGDkfnXzJ2+Yfa3gMmz7Mr4P70oPAHkcBalNrlA0n2emC87s4uIZbZvPaSn0zz+ZrSi2uMxssn8hyf7PX8q56+7XXlz+iEs5I1e6ikSVJlDxNJGF+MEE+fI86sWWsWs0cDT2xtpmvGsZ3tn2JDcA+6209VbP0wetaI6qa75EuiL6L0gPj+dR4rRktCJZII7yGZodgkjuAVePvMbPvPXIxg0F7pc8XLwtj96P7xP7vvD6rW+rVwnw+DJZp5R65KOKNI800LqeQQceR6fOraLxxWhyEqJAIaEwVO3Bplbmoyy2EQCKkUxVySLxFDJFxUbidhFFiriTccVR2fSj+RqJRyTGTRJI7Lz1oHk3CrEQLKQaTWJA61XKXZbD8Ga6mnjSrzKg4qHdir7uCjjhliJSBk1bt2qvFMCMGrkZHhSJ/c0R+xVvLLcMjqayXtWAJIxXUw1XviMdOlRC1p4InWnycuVpbK0Eh3HpU/wCjiw4BHNaHYkJVbZRt7c1bWw8Twa0IbEJVm3tvE0iV3wOjUcfSoqVbDKNT09LFBAhTilTioJFUkb4NBRCoDJftbnBq0l8SayozUoalSrTGxsZdlnyaKO68KoFqHdR6aD1Ga0dyaGaXNUIpKkZvKq+nhl9+UNO2KYuGGGAYeRGR+dNN0qCrqKa5FuTTMzUOzsMmSi9zJ+yykgA+GV/8YrnR261KwmaASCULgffEyqAcEEZ97ofOu2FeX9sG/wBuf5x/5FrFq6oxipI0aexyeGd1b+1a7eQRPBFMDye73q2BySBzWPqr2U08suzDTks4lQqQSScc5Geeo/0rJ7LH/wBwX+ST/Ka764tlcYdVcfxAGlU6b1Ybky9l+yWMHJaB2ZuBNatYzRPJbGRohPna27naSvpny8K6NuxdzBpN89wFN29x9uCxe8FaJg21TzyRv6eYFV37PxZ3Rl4G8DGxGPpW5Z9odRhx95FdqPCVSj/R1/1qs9JZHxkmOogzjNTRptE1G/kXY97eRsAeojjlVVH47vwrpml1K61C/FpdGE2ItRDbsqmKbvI8lZCSMZ2tz/EORitu57R215Eba+s5o0cjIUd5ETnIO+M7hzg5xWdr+lW17Kz29++myzIkU6MO779I/g4fb7w6bgTxSHCS7Q5ST8jar2jd764t300XQgEJd4ZAtwgkjDkAdZMHI90+ArVurUwuU5x1UnqVPTPqOh+XrXOa92SmS/lujZnUoXFv3bx3BS6jMMaqXHTcTg5HOcCu77RupCeD5yPMKfi3fXH1FO082p48MXbFNZMAx+PjUMsfOanllCgl2CgdSxAH4moUMkv6iKSYfvBdsfz7x8Aj5ZrpOaj2zJtz0HE9GZlAJJCgeJOB+Jq3adl53OJpkgzzsh9+TH87jA8Oin5+Nc3qvbTR7C47oxyXkiNtkl4mEZBGQC7AEjxCjw86zWaqC9vI2FMvJpRffH7iOSf1RcR//a2F/AmtO27L3D8ySJbDyjHev/abCj8DWF297ZXa3VpaadJbxpd24mWeToAxkwQ5yqrtTPwnrWt7M4GBuWk1JdVlPdB9jFo4SDJgI2cc58APhrNLUzlxnA5UxRTn76wbF395CThbtVwo8hcIP1Z/iHu/Kpbi5z8JypHBByCD4g+Nd7KgIIIBBGCCMgg+BFeV2Cxm7uRaDbZIdgGSVNyD94bfyiHTA4z0punubliXJS2HGUXw1CwyaKRaFq6JjYsEHzq7BJjGByapZJ4FaNnCBzVLOuS9ffBpwpxQy2oJo0apA1YstM14RHDahakZPKpN1EKo2yySK4j55q5DFQBatRiqykWSPNyKbFWUgJoDEfKuxlHL2sjxSxUoiPlTmMjwoyGCECnoiKWKkgbFEBSxTiggcCipxTCoJCpqcUSpUAMgq0YvKgFv41biYdKXKXwNhH5KMikUBFWpW61DgVZMrJENeWdsv9+k+cf+Ra9UxXlXbH/f5fnH/kWs2t9i/sbpfcaHZT/iC/1cn+WvRa847Jf8QT+rl6/yGvSVXPTmjRfp/kNT7/wBinxRyBU+NlT0JyfwFRx3AbiKN5vMkFUHqceHzNNnqa4+RcaJy8BKM8Dmjkt+Dv2AAE7XZAcAZJ2E5P4VDC5lhnm+1QLFbozzJbMsrqqgkghT14PU1Un1yK2t7OSyVWudQZhDLelVSFVOHd8EgdRxk9focs9c/wBq/wBNEdL8su6bYTNg2aToP3o2MMXzIf3WHOeFatT7GTKkd3fRJNJhVijKtM5C9MkYHHPCDzrOs7DU9TspIru4jtmFwCtxbMG7yFQQ6/dt4nBGccHkVhewzspbP3t1IrPPb3bxxvuYAARryVBwT7zdc1llfJvKwv6HxqSWOzobjtBYWmpw2PcNLO7IGnlfeIzINyAbsnPK8AADdWZ7VO3tzp2oWyRsO4CJLJFtXMg3srLuPI90ceorzXtRrsM0l5cAn7U1+kkJCnCwQhlDFj5+5x/DXf633Wpaxp+8B4rrTiWHkJElzjyIPj5ilN57GA2+tg6pqt1Axdf0Z3sTA+BjjYYHgc+HnU/s9isINB+03sUciNMzSlkDszrNtjHPJxxx6n1qL2Xdg7i0vb1LmIm3aGSASnAWVWdcFfHlec+Bp4fZFFbsPtmoZs0cyLA57pW/nLPtzjglRk+lQBk+1S6tJdS06S4DizeyR2VVKP3ZeYoAo5X9niu29k2r2cwnSws3tIY+7zK5yZm94cnnkAfvH4vCreqajpskqyi1N9LGgjRxDmNEUllCvLhOCTyMnmguO0t0w2xJBaKOBnM7gcfsjai+PHNNjTOXSKStjHtk/b/W2G2yt22zzqTI4/8Aj2/Rn/nb4VHzPhWJZQLDGscY2oihVHoPPzPrUVrabGkkZmllmbdJK+NzEDCj3QAFAGAAKsNXS09HprnsxXXb3x0JnJpgaalWrAjJJC2KuRS1Sh61MrilzWRkHhGnBJUhnA6ms8SHHkKGeT3eeTSPTyx+/CNaOUHxqzHLXPQzGtO0m4pdleC8LMmiGq1E9UI5c1ZWQVnlEcmcxGBipJCuOcVQ7/AwKiLmujsbZi9RJFozAdKkUgis+iFX2FPUJJkA6UCiizmmIqSrYzU2KLFKrFRAU9KixQA6YosVHiiqME5J+8xU0TA1UBqdQSOAceJ6D8TxS5JIvGQ8qDzqAio5r+JOC+9v3YxvPyz0/wAahuZZ9m4RJaR/01y6p+G/A8ugpEtVCHnI1Uyl9i3FAWKgcbiFBPAyTgc1YsvZjaXEjXFwZZHYj3Q+xF2gLxgZPTPJrF7H2cN5dbhfG7ktikrCNH7se8NoEj4B/wC0V6VoVwNmQrknqdpA6nxP1rHfqHbxjg0VUqHJzt92Ht7crPaWqvKPdOWdjhuCdpO08elc52wvjYLG12xjWVyqJCF3YAGWbkAAAjJz9K9cXoK8I9tmpwyX5gmDP3NjJ3IUFv8AapiCmQPAKAc1ny8YG4XZq9vu5sTaRRyIkl0WJurhd8cMSgZYIOpJYDnP+tU9SW/l0F1WSLUP9pAZrQ7me1HJRxGAc7sZAGdpGar33aO1n07SPt9m95CVeN5kaRZInhHdkKEILFvdOC2Djp5TdlOxd+dNnNm72Dz3azQRyMyMbdMhVkYcgnIPTnYM8GoJMvs1qdq8OsJHZPYXB0+ZmTvGaPu0RQVCMAVOWU856nmpbx9PfTNHg1ATx70kMdxEVCxLvxJuyDu52cbfXNdxpnY4qLy41a5iNxewm3doysaRQEAFULAZJwOcfsinGqaPFbx2g23iwA90jRPN7wyR74QgEnjNAGP7C9N7sXzxM72jyhbdnBBk7veDJtwBnBUE48PStj2cdmbm0sryObbBJPNNJGch9ivGqqzbTwQQeM+FG2u3TKAnc2a7cBI07xlHGAGYBRjn9jxqhNbd6czvJcf1rll654iGEH0WtUdJY++BEtRBdE2l6VpdlZtZO6XZbImKJvmky+7D91kqBx1PQVbh1xYgq2disIVditMUjwmSdoVNzYyScEjrVNIAowoAA8AAB+ApiK0w0UP3PImWpl4QdzqF1L+suDGP3bdRCPlvJZ/wIqjFp8akNt3uP+ZITLJx/wBRyW/OreKWK0wphHpCJWSl2wSaaixSxTSgBFMaOmxQQBimxR4psUACDT7qWKVAEglppXyKjxSqNqLbmIMasW10R1quBWrp+lluSfCqWOKXJavc3wSxT+XjVyJ6lsrADwq+lqKwTnHPBujF+TgCKWKMrSxXTOeCBRYp8UsUANRUsUsUANiliixT4qCAcUQorWJ5f1SNL6qPd/tnC/nRzwLGsbzzxxJLMtundA3DNK/RNy+6p4PJyBikz1Fce2MjTOXSIqVvmQ4iV5j/ANNdwHzf4R9TWfq3aGCG3uZYLfv5be9Fnm7behk5BkEanaBkcdD8quaJ2xu4v0nDqCxCWxgMydwNqEFPdQemSmPHk+VZJ67+KNEdL/JmtDoMpDNI8cCICWwe+kUAZOQMKpx6mub1DVrMWYvEkl1FTcC3CM/chGOcFkAyBgA44yCOlZHssvu5a8tmmE5ubEXWQc7Zu6JljY/vgPz/AC1xg0W4isrKWLfJBfOC6AbsT288sagAeagkf93lWSy2dnuZohXGPSPUdR7+6vptP0x49OS1hDTTIn3jysBtjDfEB7w5B8D6CsT2mafdR2+jxXbJfXInkU9Qsu5otsTMcE+CluM/nW1qnZ3VbbUrqfTo4pY76NQ0krKO5bAycFgcggkYDDmotZ7I2SWlpb3moFXtmkkkZDvlklkK529WULtAHHhSy503YWOeJpY7n9HwnapjtLIKGiUN7zSAc8llHU8/Ou004/dr8h/hXkWgXlnZFjplncTyOoVp5nKhhnPU+GQDwBXPat7QtTjmMRmEO0gbUSM4BAI5IOeDU7XjJGVnB9DGQBcsQo8ycD8a88Oo6XZ3d1dNcfap7kqGVQJe7VRtCJtHH1NeVQ3t3fXaQ3FyZQQxyRgAKC3wrgE8eVd9YaPFCAERcgfERlifE5PSn06eVvPgVZcocFmx7YLFH3Wmab3UedwMgEaluBvIXqcAcls8VFdX+pzj7y5W3U/swLj+91/OrqJkgV2Fvp6lAMeFPlRXVjdyLjbOzrg87i7MIfflEly3i8jFuTyeK0beyC4CIFzwNq4+nFeixWSgAYohZr5VEdTCPUSXRKXbOEl06ReqN8wMiklmcZr0EIKbulxjAx8qPrX8B9Mvk87ZcetMkBbGB1OK6q70FSc+ucAfkau2+ngADAI/wxTXq4pZQv6dt8nIfouTPCk0P6NlzjY34V6AsYFPtFK+tl8DPpYnEfoGTGTgcVlzRFSQRgivSyorC1vRg+WXhqvTq8yxIrZp0l/ycdimxUrxkHBGKJLVyMhSRW/KMmGV8U2KPFNipKgUsUWKWKAGjjzRLbMfCjgHPPSt2EqV8qTZY49Dq61Iz7fSMkZNdHZ2wQDFZa3SjpzWjDfDFY7pTl2aq4wj0XlSpFqst2vnRrLnpWVpmhNH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361950" y="-708025"/>
            <a:ext cx="5172075" cy="21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20" descr="data:image/jpeg;base64,/9j/4AAQSkZJRgABAQAAAQABAAD/2wCEAAkGBxQSEhQUEhQUEBQUFBQVFRQUFBUUFRQUFBQWFhQUFBQYHCggGBolHRUUITEhJSkrLi4uFx8zODQuNygtLisBCgoKDg0OGhAQGywmICQsLCwsLCwsLCwsLCwsLCwsLCwsLCwsLCwsLCwsLCwsLCwsLCwsLCwsLCwsLCwsLCwsN//AABEIAJABXwMBIgACEQEDEQH/xAAcAAABBQEBAQAAAAAAAAAAAAACAAEDBAUGBwj/xABEEAACAQMDAQUFBAYHBwUAAAABAgMABBEFEiExBhNBUWEHIjJxgRQjkaEVM0JSYnJTc5KisbLBJDQ1Q2OC0RYlRJPx/8QAGgEAAgMBAQAAAAAAAAAAAAAAAAMBAgQFBv/EACkRAAICAQQBAwMFAQAAAAAAAAABAgMRBBIhMUETMlEUYYEzQlJxkSL/2gAMAwEAAhEDEQA/AGNNRGlivSHJBp80sU+KgB1oxxT2/UVYniGeBVW+SyXBErmgZqN4SKAUIGOE8fCmXFSGQ4pREUEcEJWlip1XJ4q06LgZ6iocsAo5M4UqnnhxTLAfKrZRXDIqcGrBgIHPFQ7aE8g00MTSpYpVJA9NT0qACRqHNKlQA+aYtTUdpayTnEK5HjI2RGPljlz6D8RVJzjBZky0YuTwiCaUKMscD/E+QHUn0FWI9Mu3Xekaqo5CSkrJIPkP1f1yfSq2q9oLHTCSSb66HXG093nwz8MQ6cDJ6ZrtdE1IXNvFOqlBKivtPUZ8M+Pzrm3a2UuIcGyvTJe44mG4DMUIaORfijcbXHqB+0PUVMwqTt66yz21uoG9T38sg4ZIl4RA3hvbj5A1Ga2aa2VkcyM98FCWEDimo6QFaRIAo1ANEI80zJUARstBirKjiomWhMGiOlRYpsVYAaVFiligAKVFikRQANKixSxQAy07GlTCoJCpYp6VSA2KWKLFPioJBArQtvhyfCqarWrZW+4Ypdjwi9a5JILPcuT9KqSWwzit8x4THlWfJbEnNZ42D5QMqa2I9aiC1ufYjjJ44qq0G6mxsyLlWVYY6eZeaeRCvSjVfOrZ8lfsMqhhV6C3JFBbW+ea0WiIHFJnLwNjH5IktcjHWk2kfKrGnIed1agOKTKyUXwNUE1ycvLo/ris2W2KnmuuvTxxXN6hOi/GyoT0DMBn5Anmn1Wt9iLK14M/FKnV1b4WDfIg4+flUwhwMudo/M/IU+VkYrLYhQk3hIhVc9OaTsF4Pvt+6P8AU1NErSHZGuAeP4m+dc1JrfeNNHbNFAsJxPd3JARCSRiOPkyPkNgenTxrnXa1viHBsr0yXMjqZr6GGBWvnARnAihVfjYcdFGW6+PHnXR6qMW8uOPuZMY4x7hxjyryj2gFRY6a6ySTqZXfvZRtdwx3FivgPIeWK7PSu0kuoOUt7d0tDHIrXMoK72KFVEa55Gfn9Kwtt9mlJLo4L2eaFPfWrwZSG0M4adwMzSlQpWJfJR1z5nx6V7ITHbQeEcMEf0WONf8AwK47RXttJiNrbs99OW3uqbcK5UDMjfDEuAOCSfnVe9Wa6ObtwU8LaLKwj+c/FKfnx6U2qidnRSdsYdlXSC0pkupBiS5bfg/sRDiFPovPzNaOKIClXargoRUV4ObOW5tsHFLFFimxVyhLG3HFAaYUqjBbI2aFqM0NBAGKWKLFLFSQBin20eKkQ1DZKIClCRU7vURoQMCliixSxUgDTgU4FPigBsUqKmxQSIVIBQAUaVBJYjXxrUtJgMDGKy0cVS1xtojZwz26uDcohIdoehII5wDgkDqM1nu4i2Pr7N9LuS5YxWSiQgkSXDfqISOoz/zH5+FePMittdDuYh7rR3QwMhh3L58feGVP4D61v6YsYiQQBBFtBj2Y2bCMqVx4Yrxrt/dXEOsP9ovLmxgeMG0li3GFWCgBZFHBG7fu6nkHpXJdsmzbtR6BLeIo2zq9sT/SrhT8pVJT+9R/owEZGCDyCOQR5gisX/1rdWmkpdX0CTyCVYmKSR7LiNvhnRo9ynI4xgAkHpWxfSWMcdvK7nTzdhTGyMUUu6h8OoBjJ98csOcVaNzRDgmC1iDxUM2m+Xh1rUNhcITtMV0B1H6mUeWcZQnB/h/OmN8g4mD2xP8ATLtXPkJBlD18Gpyv+5V1opW9sBWhHBxUsNqOu5Wz5EH5dKeZSOlS57gUcEPc4qC5OBVoms7UH8KmKyyJPCKslxzXGw+yiS6me4luB3bSlsEGSRkZ+ByQEABAHXp4V0MhINdfoE6/Z1UsN2F4B9RRqo4iitMstnBydlILC5YRxuzkZjdzkBT+4B9evNUb/UkiureCfcHnIOSQqxxknLlj06HivZNRiBXJAyOhxyM9cGvCfaHpiT6zYwyAskiIrgEgle8fPI5HzrCaCGx1aOftDbi3k7yBAyqAW2bxbybyoPBOf2vGuf7ORZvrsJZ/bphM3dBz9xEe8fdJMOh8MA+Rr0A9lILXUEvd6W8UUYWKBFyzHuyjE/2ifHPiad9ZdgY7GIQIWJZgACWY5ZiegJOfM+tSk28IhtLsu32kL9kjl1QLdyQF5O7jAClnOFRYuNwUYHPHiazru6uLgbWP2ODGBBC2JCPKSVeg/hTHzNQxaGN2+X71+uT0B8+eT9a0CuK6On0i7sX4Ml176iVba2SNQsaqijwUYHz9T61JipHFNiuiujGwMU+KcinNBAJWhxR0sUABinxRYpUEgYpsUdLFQBHiliixSxUgBSoiKbFAA4psUeKbFBAGKWKLFLFBIOKlhhLenqaKGLJ6cVvwWox7u0mlzntGQhk5qlSp8UwWIUQpU4qCSSMedXYoucEZB+uaoKasRzGqSWS8ZJGr2NvvscwspCe4l3NZuTwjdXtCfxZPTI8Kze2WlXcN1PKbd9X0+4Qb7XeWaCUAe/EnO3kZyv7x6U9zAk6hJASuQwIYqyspyrow5VgfEVsWF7dp8E4mX924jDH5CVNrD5kNXKt00k8o3wtTPMU0S8Ts3cLPHJGqXUcscbqwdYxxI208qm5s/wBo+NavtI1SGfT9G7qRJCGiyFYFgVijVgV6jDDHNenfp1yCtxaOUYEM0TLcRlTxhkwrnIPTaa5jTOweiyXKzQZDowk+zmR0AYHcN0MgDgZHw9OPKszTXY04/tdNt7QXQN6+mjuo2EqMVUyLbRbFcDqD0rV032qzppMVzNEly4uzay7vc7xO67wOMcbugPGPTmukvOwBl1mS8nWGe1mh2GJxllYRIgO0jzUnIPGa5/256VDa6ZbRW8awxi7ztQcZMUmT6moA1dHvrbU5WSNJtLvY0DGJ1C7kwMMgGMgZHgOMcVplb6HK5jvFXqFbc4HqPiH4Vg6T2Nv4JpdRnuUuXSwdYtqlHP3XuA4AAwOc81x/Z7sxs0dtWgnmivIpHk3BvdZUkClWHjnrz18aMgenQdo487ZVaFvEEZH41auCkq5Rg3yOfyrku0HbaeWTTVhtYbs31qshhkwjd7lg2ybI2/CevlQWWq2TwzTO0ulyW0yw3EThphHI24LgoNxUlWGcdR9abG6USrima15xx4iu07PIBbLgY+HPGMnIyfX51xtoHlXdG0N9H/SROrEDpztO4fUV2Ggu0tuRsa3AyqnILZXjIDfLxpl9ysisC663Ftmlq17HGnvsF8h1J+QrzzVNWBkLQxqJCuzvSoMmzOdoP7Iyc1S7dWd1bTqWnMkcv/MZBuGMBhxxx1ximQDHH/760aej1Xywut9NFZbMu26UlyevOfxJ61qQxbDwABjio4V8anlfPSulGuMOIoxublyxiw61VlNSvnFQ02KFyYBpsUWKWKuUBpEURFLFAAYp8U+KfFAA4o1hJ8KltkyeelbMajA4pU57RsK9xitbYoQPSteWIGqrWw8aqrM9lnXjooOgqMirFwMHioAKauhTGFMy1ZFqfpRLZk5xzUbkWUWUcUsVPLFj0qGrJlWsA4psURFLFBBejzt9OPy605kYcrxxihtyCpFKBl3c0ocZ+KWKKlinCRU4pYp6CRCiFMKIVAFm2rXhlAAFYaNirsEueKTZDI6E8G9bT54qS6hSQbZUSVfJ1DD8CKz7GStItWKccM1xllAxafs/UTTQfwq/eR+PHdy7gBz+zipZrm4CMJI4LyMAlgMxOQB07t9yMev7Q8KEzgVJFc0l1F1Ims+1FjIFVbmDJUDu2dARx8JGccdMV59rfsvvQktvp14i2Fw+97eUn3MkEhHVWJXjoCOgznrXV6jpVtOSZYY5GIxuKgNj+Yc1hS6AYMtaXNxanwXvC0efIqaX6MvBO9GL2u7Ev9t0i2TvxFHb9ybmIEFHBcht4GEOcHHkavexjRrd01GC6Tv7kXAS6WfEiuEZ+7cKw/e7zJOTmtSDtLqcHxrBer6fdv8AjwPyNT6d25sUnaSa1exuJBteTuwd4HTcy8t06keHWqShKPaJUk+jk/Y92Sglurm5BeN7S9dI1QgIY8MNjqRyPrXuLng1xvs/0+ygNwbS6FwLmYzFWZSyMc5AAAOOfEZrsn6VUk5bt5DHPauu4B0G9QeOR6HzGR9a8jgeRHAR/ibCqSAGJPQZr3bW4VeF1YZBGDkfnXzJ2+Yfa3gMmz7Mr4P70oPAHkcBalNrlA0n2emC87s4uIZbZvPaSn0zz+ZrSi2uMxssn8hyf7PX8q56+7XXlz+iEs5I1e6ikSVJlDxNJGF+MEE+fI86sWWsWs0cDT2xtpmvGsZ3tn2JDcA+6209VbP0wetaI6qa75EuiL6L0gPj+dR4rRktCJZII7yGZodgkjuAVePvMbPvPXIxg0F7pc8XLwtj96P7xP7vvD6rW+rVwnw+DJZp5R65KOKNI800LqeQQceR6fOraLxxWhyEqJAIaEwVO3Bplbmoyy2EQCKkUxVySLxFDJFxUbidhFFiriTccVR2fSj+RqJRyTGTRJI7Lz1oHk3CrEQLKQaTWJA61XKXZbD8Ga6mnjSrzKg4qHdir7uCjjhliJSBk1bt2qvFMCMGrkZHhSJ/c0R+xVvLLcMjqayXtWAJIxXUw1XviMdOlRC1p4InWnycuVpbK0Eh3HpU/wCjiw4BHNaHYkJVbZRt7c1bWw8Twa0IbEJVm3tvE0iV3wOjUcfSoqVbDKNT09LFBAhTilTioJFUkb4NBRCoDJftbnBq0l8SayozUoalSrTGxsZdlnyaKO68KoFqHdR6aD1Ga0dyaGaXNUIpKkZvKq+nhl9+UNO2KYuGGGAYeRGR+dNN0qCrqKa5FuTTMzUOzsMmSi9zJ+yykgA+GV/8YrnR261KwmaASCULgffEyqAcEEZ97ofOu2FeX9sG/wBuf5x/5FrFq6oxipI0aexyeGd1b+1a7eQRPBFMDye73q2BySBzWPqr2U08suzDTks4lQqQSScc5Geeo/0rJ7LH/wBwX+ST/Ka764tlcYdVcfxAGlU6b1Ybky9l+yWMHJaB2ZuBNatYzRPJbGRohPna27naSvpny8K6NuxdzBpN89wFN29x9uCxe8FaJg21TzyRv6eYFV37PxZ3Rl4G8DGxGPpW5Z9odRhx95FdqPCVSj/R1/1qs9JZHxkmOogzjNTRptE1G/kXY97eRsAeojjlVVH47vwrpml1K61C/FpdGE2ItRDbsqmKbvI8lZCSMZ2tz/EORitu57R215Eba+s5o0cjIUd5ETnIO+M7hzg5xWdr+lW17Kz29++myzIkU6MO779I/g4fb7w6bgTxSHCS7Q5ST8jar2jd764t300XQgEJd4ZAtwgkjDkAdZMHI90+ArVurUwuU5x1UnqVPTPqOh+XrXOa92SmS/lujZnUoXFv3bx3BS6jMMaqXHTcTg5HOcCu77RupCeD5yPMKfi3fXH1FO082p48MXbFNZMAx+PjUMsfOanllCgl2CgdSxAH4moUMkv6iKSYfvBdsfz7x8Aj5ZrpOaj2zJtz0HE9GZlAJJCgeJOB+Jq3adl53OJpkgzzsh9+TH87jA8Oin5+Nc3qvbTR7C47oxyXkiNtkl4mEZBGQC7AEjxCjw86zWaqC9vI2FMvJpRffH7iOSf1RcR//a2F/AmtO27L3D8ySJbDyjHev/abCj8DWF297ZXa3VpaadJbxpd24mWeToAxkwQ5yqrtTPwnrWt7M4GBuWk1JdVlPdB9jFo4SDJgI2cc58APhrNLUzlxnA5UxRTn76wbF395CThbtVwo8hcIP1Z/iHu/Kpbi5z8JypHBByCD4g+Nd7KgIIIBBGCCMgg+BFeV2Cxm7uRaDbZIdgGSVNyD94bfyiHTA4z0punubliXJS2HGUXw1CwyaKRaFq6JjYsEHzq7BJjGByapZJ4FaNnCBzVLOuS9ffBpwpxQy2oJo0apA1YstM14RHDahakZPKpN1EKo2yySK4j55q5DFQBatRiqykWSPNyKbFWUgJoDEfKuxlHL2sjxSxUoiPlTmMjwoyGCECnoiKWKkgbFEBSxTiggcCipxTCoJCpqcUSpUAMgq0YvKgFv41biYdKXKXwNhH5KMikUBFWpW61DgVZMrJENeWdsv9+k+cf+Ra9UxXlXbH/f5fnH/kWs2t9i/sbpfcaHZT/iC/1cn+WvRa847Jf8QT+rl6/yGvSVXPTmjRfp/kNT7/wBinxRyBU+NlT0JyfwFRx3AbiKN5vMkFUHqceHzNNnqa4+RcaJy8BKM8Dmjkt+Dv2AAE7XZAcAZJ2E5P4VDC5lhnm+1QLFbozzJbMsrqqgkghT14PU1Un1yK2t7OSyVWudQZhDLelVSFVOHd8EgdRxk9focs9c/wBq/wBNEdL8su6bYTNg2aToP3o2MMXzIf3WHOeFatT7GTKkd3fRJNJhVijKtM5C9MkYHHPCDzrOs7DU9TspIru4jtmFwCtxbMG7yFQQ6/dt4nBGccHkVhewzspbP3t1IrPPb3bxxvuYAARryVBwT7zdc1llfJvKwv6HxqSWOzobjtBYWmpw2PcNLO7IGnlfeIzINyAbsnPK8AADdWZ7VO3tzp2oWyRsO4CJLJFtXMg3srLuPI90ceorzXtRrsM0l5cAn7U1+kkJCnCwQhlDFj5+5x/DXf633Wpaxp+8B4rrTiWHkJElzjyIPj5ilN57GA2+tg6pqt1Axdf0Z3sTA+BjjYYHgc+HnU/s9isINB+03sUciNMzSlkDszrNtjHPJxxx6n1qL2Xdg7i0vb1LmIm3aGSASnAWVWdcFfHlec+Bp4fZFFbsPtmoZs0cyLA57pW/nLPtzjglRk+lQBk+1S6tJdS06S4DizeyR2VVKP3ZeYoAo5X9niu29k2r2cwnSws3tIY+7zK5yZm94cnnkAfvH4vCreqajpskqyi1N9LGgjRxDmNEUllCvLhOCTyMnmguO0t0w2xJBaKOBnM7gcfsjai+PHNNjTOXSKStjHtk/b/W2G2yt22zzqTI4/8Aj2/Rn/nb4VHzPhWJZQLDGscY2oihVHoPPzPrUVrabGkkZmllmbdJK+NzEDCj3QAFAGAAKsNXS09HprnsxXXb3x0JnJpgaalWrAjJJC2KuRS1Sh61MrilzWRkHhGnBJUhnA6ms8SHHkKGeT3eeTSPTyx+/CNaOUHxqzHLXPQzGtO0m4pdleC8LMmiGq1E9UI5c1ZWQVnlEcmcxGBipJCuOcVQ7/AwKiLmujsbZi9RJFozAdKkUgis+iFX2FPUJJkA6UCiizmmIqSrYzU2KLFKrFRAU9KixQA6YosVHiiqME5J+8xU0TA1UBqdQSOAceJ6D8TxS5JIvGQ8qDzqAio5r+JOC+9v3YxvPyz0/wAahuZZ9m4RJaR/01y6p+G/A8ugpEtVCHnI1Uyl9i3FAWKgcbiFBPAyTgc1YsvZjaXEjXFwZZHYj3Q+xF2gLxgZPTPJrF7H2cN5dbhfG7ktikrCNH7se8NoEj4B/wC0V6VoVwNmQrknqdpA6nxP1rHfqHbxjg0VUqHJzt92Ht7crPaWqvKPdOWdjhuCdpO08elc52wvjYLG12xjWVyqJCF3YAGWbkAAAjJz9K9cXoK8I9tmpwyX5gmDP3NjJ3IUFv8AapiCmQPAKAc1ny8YG4XZq9vu5sTaRRyIkl0WJurhd8cMSgZYIOpJYDnP+tU9SW/l0F1WSLUP9pAZrQ7me1HJRxGAc7sZAGdpGar33aO1n07SPt9m95CVeN5kaRZInhHdkKEILFvdOC2Djp5TdlOxd+dNnNm72Dz3azQRyMyMbdMhVkYcgnIPTnYM8GoJMvs1qdq8OsJHZPYXB0+ZmTvGaPu0RQVCMAVOWU856nmpbx9PfTNHg1ATx70kMdxEVCxLvxJuyDu52cbfXNdxpnY4qLy41a5iNxewm3doysaRQEAFULAZJwOcfsinGqaPFbx2g23iwA90jRPN7wyR74QgEnjNAGP7C9N7sXzxM72jyhbdnBBk7veDJtwBnBUE48PStj2cdmbm0sryObbBJPNNJGch9ivGqqzbTwQQeM+FG2u3TKAnc2a7cBI07xlHGAGYBRjn9jxqhNbd6czvJcf1rll654iGEH0WtUdJY++BEtRBdE2l6VpdlZtZO6XZbImKJvmky+7D91kqBx1PQVbh1xYgq2disIVditMUjwmSdoVNzYyScEjrVNIAowoAA8AAB+ApiK0w0UP3PImWpl4QdzqF1L+suDGP3bdRCPlvJZ/wIqjFp8akNt3uP+ZITLJx/wBRyW/OreKWK0wphHpCJWSl2wSaaixSxTSgBFMaOmxQQBimxR4psUACDT7qWKVAEglppXyKjxSqNqLbmIMasW10R1quBWrp+lluSfCqWOKXJavc3wSxT+XjVyJ6lsrADwq+lqKwTnHPBujF+TgCKWKMrSxXTOeCBRYp8UsUANRUsUsUANiliixT4qCAcUQorWJ5f1SNL6qPd/tnC/nRzwLGsbzzxxJLMtundA3DNK/RNy+6p4PJyBikz1Fce2MjTOXSIqVvmQ4iV5j/ANNdwHzf4R9TWfq3aGCG3uZYLfv5be9Fnm7behk5BkEanaBkcdD8quaJ2xu4v0nDqCxCWxgMydwNqEFPdQemSmPHk+VZJ67+KNEdL/JmtDoMpDNI8cCICWwe+kUAZOQMKpx6mub1DVrMWYvEkl1FTcC3CM/chGOcFkAyBgA44yCOlZHssvu5a8tmmE5ubEXWQc7Zu6JljY/vgPz/AC1xg0W4isrKWLfJBfOC6AbsT288sagAeagkf93lWSy2dnuZohXGPSPUdR7+6vptP0x49OS1hDTTIn3jysBtjDfEB7w5B8D6CsT2mafdR2+jxXbJfXInkU9Qsu5otsTMcE+CluM/nW1qnZ3VbbUrqfTo4pY76NQ0krKO5bAycFgcggkYDDmotZ7I2SWlpb3moFXtmkkkZDvlklkK529WULtAHHhSy503YWOeJpY7n9HwnapjtLIKGiUN7zSAc8llHU8/Ou004/dr8h/hXkWgXlnZFjplncTyOoVp5nKhhnPU+GQDwBXPat7QtTjmMRmEO0gbUSM4BAI5IOeDU7XjJGVnB9DGQBcsQo8ycD8a88Oo6XZ3d1dNcfap7kqGVQJe7VRtCJtHH1NeVQ3t3fXaQ3FyZQQxyRgAKC3wrgE8eVd9YaPFCAERcgfERlifE5PSn06eVvPgVZcocFmx7YLFH3Wmab3UedwMgEaluBvIXqcAcls8VFdX+pzj7y5W3U/swLj+91/OrqJkgV2Fvp6lAMeFPlRXVjdyLjbOzrg87i7MIfflEly3i8jFuTyeK0beyC4CIFzwNq4+nFeixWSgAYohZr5VEdTCPUSXRKXbOEl06ReqN8wMiklmcZr0EIKbulxjAx8qPrX8B9Mvk87ZcetMkBbGB1OK6q70FSc+ucAfkau2+ngADAI/wxTXq4pZQv6dt8nIfouTPCk0P6NlzjY34V6AsYFPtFK+tl8DPpYnEfoGTGTgcVlzRFSQRgivSyorC1vRg+WXhqvTq8yxIrZp0l/ycdimxUrxkHBGKJLVyMhSRW/KMmGV8U2KPFNipKgUsUWKWKAGjjzRLbMfCjgHPPSt2EqV8qTZY49Dq61Iz7fSMkZNdHZ2wQDFZa3SjpzWjDfDFY7pTl2aq4wj0XlSpFqst2vnRrLnpWVpmhNH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514350" y="-555625"/>
            <a:ext cx="5172075" cy="21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42" name="Picture 22" descr="https://encrypted-tbn0.gstatic.com/images?q=tbn:ANd9GcQJN6if__7ZVfk17pxZHdfExlfjU9PcJq826EI5oqvVZmexHcwfw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511" y="3429000"/>
            <a:ext cx="3992452" cy="28261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4" name="Picture 24" descr="https://encrypted-tbn2.gstatic.com/images?q=tbn:ANd9GcS-IqYFRPqHEZrQtBldH0WLBn3JTgtmMpnjHvUrOHXjEDC2DLGIag">
            <a:hlinkClick r:id="rId5" invalidUrl="http://www.google.com/url?sa=i&amp;rct=j&amp;q=&amp;esrc=s&amp;source=images&amp;cd=&amp;cad=rja&amp;uact=8&amp;docid=ifqL4g55lb6Y3M&amp;tbnid=ugHKjZ9cdDaa5M:&amp;ved=0CAcQjRw&amp;url=http://independence.cherrycreekschools.org/Pages/Building Maintenance Team.aspx&amp;ei=ib8UVMGpMMHq8QHBj4GACQ&amp;psig=AFQjCNFEaACbDO_WEFYlHTZM7g4j4tQ3HQ&amp;ust=1410732110786596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345" y="4114800"/>
            <a:ext cx="2323065" cy="1743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313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7086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Supplement, Not Supplant</a:t>
            </a:r>
            <a:endParaRPr lang="en-US" b="1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5" y="969599"/>
            <a:ext cx="8229600" cy="3810000"/>
          </a:xfrm>
        </p:spPr>
        <p:txBody>
          <a:bodyPr>
            <a:normAutofit/>
          </a:bodyPr>
          <a:lstStyle/>
          <a:p>
            <a:endParaRPr lang="en-US" sz="1000" dirty="0">
              <a:latin typeface="Book Antiqua" panose="02040602050305030304" pitchFamily="18" charset="0"/>
            </a:endParaRPr>
          </a:p>
          <a:p>
            <a:endParaRPr lang="en-US" sz="800" b="1" dirty="0" smtClean="0">
              <a:latin typeface="Book Antiqua" panose="02040602050305030304" pitchFamily="18" charset="0"/>
            </a:endParaRPr>
          </a:p>
          <a:p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Any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program activity, program personnel, or program materials required by federal law, state </a:t>
            </a: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law,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or State Board of Education rule </a:t>
            </a:r>
            <a:r>
              <a:rPr lang="en-US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may not be funded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with SCE funds. </a:t>
            </a:r>
            <a:endParaRPr lang="en-US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Book Antiqua" panose="02040602050305030304" pitchFamily="18" charset="0"/>
            </a:endParaRPr>
          </a:p>
          <a:p>
            <a:endParaRPr lang="en-US" sz="1000" dirty="0">
              <a:solidFill>
                <a:srgbClr val="002060"/>
              </a:solidFill>
              <a:latin typeface="Book Antiqua" panose="02040602050305030304" pitchFamily="18" charset="0"/>
            </a:endParaRPr>
          </a:p>
          <a:p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SCE funds </a:t>
            </a:r>
            <a:r>
              <a:rPr lang="en-US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must be used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to provide support programs and/or services that supplement the regular education program so that students at risk of dropping out of school can succeed in school.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230A-ACBC-4121-A61D-7646E2461EE3}" type="slidenum">
              <a:rPr lang="en-US" smtClean="0"/>
              <a:t>6</a:t>
            </a:fld>
            <a:endParaRPr lang="en-US"/>
          </a:p>
        </p:txBody>
      </p:sp>
      <p:sp>
        <p:nvSpPr>
          <p:cNvPr id="6" name="AutoShape 2" descr="data:image/jpeg;base64,/9j/4AAQSkZJRgABAQAAAQABAAD/2wCEAAkGBxQSEhQUEhQUFBQUFBUUFBUUFBQWFBQUFBUWFhQVFBQYHSggGBolHBQVITEhJSksLi4uFx8zODMsNygtLisBCgoKDg0OGhAQGywlHyQsLCwsLCwsLCwsLCwsLCwsLCwsLCwsLCwsLCwsLCwsLCwsLCwsLCwsLCwsLCwsLCwsLP/AABEIAJ8BPgMBIgACEQEDEQH/xAAcAAABBQEBAQAAAAAAAAAAAAACAQMEBQYABwj/xABDEAACAQMCAgcFBQUHAgcAAAABAgMABBESIQUxBhMiQVFhcRQycoGxByMzkaEVJEJSsmJzgoOSwfA0whaTotHS4fH/xAAaAQADAQEBAQAAAAAAAAAAAAAAAQMCBAUG/8QAKBEAAwACAQQBAwUBAQAAAAAAAAECAxEhBBIxQVETIkIyM1JxkWEU/9oADAMBAAIRAxEAPwB25Hbb4j9abxT1x77fEfrTdfQI88EClFLXYpgKKeWSjgQFT40HUnmKxwa5OdqDGaU+dGj4oAb00JWnUxmiCZNGxDIFKKmvAMDx76jSRkGhPYmtDeK7FOrEfCuePFPYaArhS4rqYjqQilrhQAcchFIWpK6loezs0jGuo7O1kn/CAC98r/hj4RzkPpt51m7mFumOU64RHllCjLHGTgDmSfBVG7HyFDJOUIE0bw6saDIMK+eQ1A4Df2Tg1J4d0g4fDdpbo7T3Dt1ZmChlRj/CG5KDywmfOtheRI6MJQpjwdYcArgDcnNcF9bW/tXB0TgWuTGaaHFQeBsWRnBYRyOzQIxJKQ5xGMnfcDVg8tQHdVhivQiu6U9HNS09A4pMU5il0VoQATNAVp0rShcikMj4rsU4VocUxA4pMUeKTFAA4pMUZFJigBMUmKLFdimAgFOId6CjiG9IYVx7zfEfrTeKdn95viP1pugBMUuKLFKBQAVucEVYww6mx8/lUO2j3rQWVuAc551DLWisLZVXdoFqPJa7ZGKuLiDUfnQx8PPfyFZWTSG5KMIaeijqbJCM4qPLAV5VRVsx26AlXenFj1UoTxqbawd9ZdaQ0tnJbcu6n/2dq7qOe3buqfaLhRnnUKtpbRVIqJuD/wDBVfdWBTlvWtkcVneN3scQ1yuqJy1MQN/DzNax5a9mahFQVrsVC/b9qx7M6eWTj888qsuqwMsdI/U+gro+rCW9kuyt60NBc8qGSQLt7zfyjkPiP/PWjDlmVFIQOwRdRAZ2Pdk/T9Ky9xx4NJNCsgtlhk6t3C9bdTvqKlLaEcidJ7R5bcuVcOXrG+I4/wCl4wJfqNj7RAht0uyDJPIBBCqAA5OnU+ANSjn2j6AmmvtacrwyXSSuXiU4OOyWwRt3eVZbplKLa44O/VzHq01dW3buD21Yq3i+TvWlu45Ly1l/agSytmeJo49Y60BGLESOf4m7IwBnblXE235L60R+hXRlnNrd3AiQQwKLWGEYChl3lmbHakOScchmrPp5dlkjtFPauSesI5rbJvKf8WyD4jUduNSNGsVmhghRVRZplJkKqAB1cLbjb+KT/SaiW1kqFm7TyP78kjFpH9WPIf2RgDuFdOHpapp14I3lS4XkeCgDA2A2AHIAchXYosV2K9Y5AaciNDikxQARoaWkpBsFhQ4oyKTFMAMUuKLFKKAA0UhFPs9NMaQxvFdiiNdimIDFORjekxTkY3oA64Hab4j9aap6499viP1pvFCGcKdQU2BTiGkwJcDYO1SoOIPKxhto+tmHv74ih2yGmk7u7sjLHPLvqDHJ41Y9BL/2aU2b/hys8tq55lz2poHPew3ZTzK5HdXH1LcztHRi5ZYvwSK2i628vXjckapjIscIY8kSF8rp588se81Jigm0h4zDdxHcNEwRyPIElGP+Jap/th4clxb28Zljjm68PbrLnqp3AwYWbGASGGM8+XjWV6JX/ULxfQHsblLOaZ7HT91HLHH2bi2JOw5ZXB98YJAFed318l9G6MkOdL5hc/wTL1ZJ8FJ7Lf4SaeazGcYrOcP6cyx8AivrpFunMhjkVtKB1650BwF05AUd1Tr7jvDoJkhad7GV4o5VxkwaZBkDSwaNTsc7L61Wcz9ick+bhw/KnreHyqXGk2gMoiuo2GVeFgjMDyIViUb1Dion7Zt0cxvricHH3q6QfMHJ28639baF2EwRigZQKLY9pWDA96kEfpQycqa5EVd5Ng4qnv8AorFxN4klZ1Eeo5TTqw2AQNQIHujfFTrvJJ8aldGGPXdlSx0+IAG/Mk1XLKWJk5f3DN10Eht4YzawLI0TsMyZeTBb3x3Ej0rJ9OruSxiSVlVmklEYDEkIMFixA57Dl/8Ale02+dByMHLZGc95768u+1bgEt4kEcCgkXAdyxAVUCNlmJ7twPnXnnQY6440l1xfhrwxSRwq2mNnXQJd2y6L/Ly35050f4Fe+13ssSx28ck8v73MgMiIJH1ezA95yO0dthvWt41cWonimEfXTwrohwT1cfmAPeP5/KoM0M90337lV5hF2/TkPU5NbjHV/pRl0l5JD8QghjijtpFuLpB1azTrI7KrsWkkMgA1b74BGdt6iCz1OJZmaaUcnkxhPKJB2Yx6b+JNToOHpGMIMDv8T6nvpTsa9LB08wtvlnNkyN+PAzSYoyK6usgCBXYoqSgYOK7FFiuxQAOKTFHikxSADFJinurNAVo2AGKTFOaaQrTAbIpMUeK7FAAYpMUeKTFAA4qbaWZPMHl3UNvB/FttV1ayIdslcVO714NzPyZ64Hab4j9aCnJx22+I/WhqiMnClFcKWkA/Cw76eubZZYyhJUgh45F96KRDlJFPiD+e476iCnomqdwqRua0Wd5eWvELRbfin3EwIy+8a9amQJreYjQA3PSTnDYIruDfZuqyXE815Ndm4tntQ74OIpFCElwTqIAwOXfXWe/p9alwcNiB1IDC3MtAzREnxIQgN8wa83J0/a+GdU3s8043Y8Qg4cODtYySfvGqG5iy0ciGQuM4BCklu8jA58qseldnN+2o4obeG6kHDERoZiuhgEYNgk41Dur0mCe5T3ZlmHhcIFb062ID9UNd10fXLPNZsJ1XQJ4VE+FOxXKYkK7nmmBUHLRvZ5PxWzu+G8M4bHNLJaP7bLkxyHVDC+CclCQR7zacnnvV9wPprE0PEBfsl/FYlDDcrGFedZWKKvdg6sb+vPFavpbweLixthFcxBrW4WZoyNTMBjKMmQybDvFL0+6HJLw26hsoI45JCswWJFTrXjYNg4G5IBA8zWQMt0Xv4LyURQi64fcOnWRRTZMcyc9UT7E+PLx571fx3d0gY4jukUlWaFgxUqcEMF3BBB5isdf9Ko7+74HHbpKtzbzxi4RkKtEoMQlU55rpRyfIb1k7mQxy3skMVwLw8SkjtbmFyqBzLqaB1z2iQCQO/wBAaabQHqzcSjk79D+Df/KrfolbMJWY7Lp57EHnyNZTp3fcQtJYZJY7W5iumiijgZSs0c5jUOgkUDYuGIJJ59wrX9DuCh44bh4prV+3qtnYnSwdlyWwCw7OoHG4Iqrz047WY7FvZL410vgtcoWBk1NscqBvkEkjfn3Vjb7ib3Xa1dg/y7KcbbDv5d9b7pbwdbq1kjIywy0fiHHL6kehryKz4uIwI5FI0jGQOQG2CPKlhWN19/gMndr7S6trYKdhv3k7k/Op7rp38qZtDrXUmGB3ypzj4gOR9ae6s99equ38fByc+wHfao7U7IabqiRlsDFdiixRBK0ZGsV2KcKUmmlsAMUqrmi0U7ChzmhsaQ7FYEgGllt8d1TYpBjemjcA1Dupst2ogBDTUlTpZAOVQXOTVJ5J1wBiuxT0Cjv5VMW3B5UOtAp2VjLQYq5ubIY7NVTpg05pUFToaNJijIpMVoyS4l7Pf/tRRpqPI5xTNu55U/b6wSR31j2bIU47TfEfrQYp2f3m+I/Wm6oZOpaUV1IQoo0oRS0DJ0E3dVhavv6VSKanQT7g1G4KTRoDuKeSTbeqpb4bCm57s91c302y3ei2vbeOZCsgBOOy2FLoe5kJBwRVW54jExaO7jnXOyXEIU4+OPG9LHe7U4t3msPB8j7xhOmTQvqu+HlGO3XW+iXI8yBqA28aqZuFcJvba5t7a56h7qZbgmXUGjnByWVZNPPcEA9+1Wk0m+21Vd5ZxS562NX8yO18mG9L/wArfhh9X5LTpzwG6uIuF6AJ3t7uCS4dCoGlcB5AGOSNs4GTvXoQrx6PhLQ72lzPAe5Q+qP5qf8AfNFL9o17YEC7SOePIAkVWVj6EbZ8tIqF4bjlo2rT8Hq80ROcOy+mCPyIrwPp872zuFUNLJNhBp2YMSxIGeRH1reW32w2TIGeK5QMTuY0I/R84+VZHpzaRcQmt7iK4OhEYfdkCRXLswzndTjTsRyqRokJf2K2NldlZ43uD1Tm1JbTMi5b7pjkgkcge+ruxZ5Y45LeeC8jl1dWGPUTsU99QGwSwzuDmvP+EW9xbezp1Uk8dvf+0gQgPI0YU5IX+bnkVe28D+yz8Q6mS3ji4xHfRJIuh+p1KkxK9wwwz8JpqnPhia2aGdgp0yRywt4SISp9JF2oBgjIII8Qcj86h8L4/c6YbpZn6u/40Y0VjqQWgDoFVWzpyVzlce7U/hvHReT6pOH6LaSeW3hu4WxJ1kWfxlXGFbBAJ2B28668fWUuK5I3gT8ColO6dqi8K4ha3WfZLkyMql2hmj0ThVOGKkYVgPId3OrFlB5d9dkZpycoi4c+Rg13V7ZFE8W1LAcbVsQ0U2oFyKnACmLoKg1MwUeLEKPzNLu+RufgESEUboGXI50NrbyyfgxSSD+Yjq4/XW+Mj4QaLh10NbQyoYZ1yTE5GWA/jiblInLccs7gVN5Y3pPk0or2N9WeWKSS2xuamXNzzFRf+YqibMtIWBRkVNWLJqtAp+3kPjvStMcstEXem57BM576O2bV/vT08JI2rn20yutozk1uAcA0jWxAq7i4dvk1KW1VRsKq8+jCxFPa2h5kVYWkGfIeVSurztiptrB9KjWUooMJOO03xH60GKdnHab4j9aACu85RAKWlArsUCOFLXYpRQB1ORmhAogKQx4NSl6aFLS0PYQen4pKjUca5NDSBMfL0w/OnjFTJ86zI6BzWc+0A/un+bH/AL1pCKzP2hf9J/mx/wDdWc/7df0GP9SMID93F8Y/qFeoXnBIJCS0YB8Vyp/9NeWp+HF/eL/UK9kYbmuTo5VKtotnbTWikh4TLCwe2uGRlOVEihwD61pf/FkjI0V7ZrNG66XaB9QZSMHVE2D+RqJiuxV66TG/HBNZqRN18MuI7SKOY2ospkniidShzHq7B6z3hhm3BzQcF4RewzBbK4tn4c1xJcNjDTBZQxeAYyCuo5DZBHftsYwXJ23P603c2iJ942mNiQNauElyeQyhD5rnro0vy/0qs2/RF+yqGS3dbe49qjkVJ8QTW69QNUmvXb3IGR2TuucEsfCtFeRqkjhN1DHHl4r8jkfKg4a/ECPuzM0ePeuQiqBjmHYCT5kNSC2iWGaea7Vo7cMZhaYOkquoo0h1EtgjlpO4qeNrE3t/4ardrhDFxMqDLsFB5ZIGfTPOgtraab8KB2B/icdUn+p9yPQGnOG8etTwu44hYwgPCkuDcDXLrjG3WNqLYOQcBu+sRxb7Q5r7h0B6wxXK38UdwIWZA8Tq5Q4BzpOMEeK1p9XX4oSxL2bbitvFZqJOIXqQK3KOJcu2OYViGZvVVFR+OdJLOwgtrizt1vGu3McMhkJYsMDd3DMDk40jGCMbVA4fw+HiPHOKG9USpaRrFFG+6IvJmA8dmOfFz5VnvtEksTYcM9hJS0W6lUuFcOuAnWOCwyzDc58RXPWSq8sqpS8HpnQ684lLLK3EFt4U0Dq7eJlaVCW96Ugk8gRz+VXXGuDQ3SaJkzg5RgSskbdzRuN1PpWF+ye64d11xHw8XUjaFea5uD+LpbCgDbB7ZPIVd9OuMttZ27FZpkJlkXnb252Z/J23Vfme6sym3pA3pcmd4XKXM66+uSGUxRzlQvXaR2thsSp7JYbEg1LxQWsaxIscYCoihVA7gOVEzV7GOHMpM46pN8Cg4ooVJPhTZNSInxWn4Ei0tF0jzqWDVZFLmpPXVyVL2dCZOU0QqEkwPI1IjkqTk0mOhd6nWw3+VQA9TbV/pWKNIwskBLN6n60yYj4VZsRlvU/WkmmXFekrZy9qK8QnwpChFSPaPKnHZTT2/ZnSIOKXFOFd641syBijWuxSgUAdSgV1EpoA5V3p5Icb03TmusvY1oklxj0qK+9PgjG9MuBWJNUNvWW+0T/pP81P+6tUwwCTgKObEgD8ztT9hwS2vlTriJYi7bKzKuuM6RlhgkZbu29ax1GSVDTY8ct0meIL7kfxr/UK9n05O2/pWql6D2PVlI7W3UjBQtEr4Ycue9ZXpnHLZWjXNw+rBRBDEdOt3bAAbGw7+/lXDgz/AEk+PJ0ZMfeDM6J77qvlzb8hTftJKs6RMUUEtLKeriUDmWbIAHqarOkvEYYeF2V1EGi9seMTTACV4FKlpRGGwNWVIBx41EjtZb3g7x2d6b7q76N9F0OrYxgZSB2lbEmWKtjIB3A5UX1WSvehLDKLG74knsUt212skMLKjx2ektqdgqgltIHPnvtnGab6QdIDZy+ycPe2tpPZluZLi8ZNTs2NEEbMNOrDZydufLFZniF4x4ZxeCaygtLiKWzabqF0hi82VUrqYDGMjScdo7VddP8AqZZ1hm4ZNNKbGMWtxA0mqSQqugOFwuhSWyTqIx4GoNt+Sov2tcIuJeHpfT3W6w26NbwMWtnkdjrlDBsEEMuMDu51N+0Dh9twvggt7cNGLyaESHUzseyryN2j4RqMDHOrqXoNNLwKHh7SKko6tpHfLKn3hkZduenVpHdtU/jhsJJbV5pzK9mcpFADKpkwo1SKitjGnbJApJb8AeacA4snU8dtokeOKW3e5t4pF0uFxpI0+YZPkKK4+zaeaLhlxaRdp4YRdIxEeho8ESENjmBg+YHjXo8vHAZWlhso1lYBTPOUEhUbAYjDMR5FhUa44hcy+/cMo/lgURD/AFdp/wAmFXnpsleibyyiD02+zqGS6luzfmyjuF03C5CiQYAIDFwMMFGVIO/5VMb9mLBBbx2rXcdsD1I6s9UGb3nLylUck7k77mocdlGG1aQX/nfLyfOR8t+tSDXRPRfyZJ5/hEp+P3GnRClvaoOQUGVsemERT8mqptrXQ0jlmkklbXLI+NTsBpXOkAAADAAAAqXihxXVGCI5SJVkqvIJpKIikxVTANPKdqbrs0mhpkmKTwpwS88moatii6ysODaoKGUirK0mqmzTsMpB2pXj2gm9GijmyamQSjPyqjglJ5ZqxtQc8u6uOo0dCrZmLiQ6mH9o/WmadnHab4j9aDFegjlEAoq4ClpiFpMUtLQANLS4pcUAcBXYrjtudh4nlTltE8n4SPJ5qMJ/5jYX9azVKVyxpN+AKIf8zsPmamLwz7p5pJokijV2cxETMAgyw1bKGAHLBqlvOO2n7Jl4hbRdeUfqgLslsNrVMmNTpXZwwxjmK5r6uF45Kzhr2Sjex5wpMrfywKXP58h+tEizPKsK+z28j+6k8qm4I55WEZPL+zVPYdOzJLFJbYjjThl1PLbIFCi6gV8hgBk+6MZ7iKHohw3hywcOvLvXLe3VwXWRXdpHnZz7yqfcXC+h5864rz3XsuscohXEqzzSRxQ3vEpoHZHICwWqOpIYGViSBsf5a9V4Zw4QGKOCNVRUYkF2wrMQW8Sd8/lXh1g9v7XxBZo7+5c3sxS1tCwif7xu1KV787ele8NxGOJleeRIQYxtIyrg8yMnnjOKibLmLPfjPlnH615x9rV3M1xw22tofaJTM9z1RYKrCFcLrJ7ssx/w1ob/AO0Dh8IJNzHIduzEesb8lrNS9PGnk6yzsVZgNAuJyoIHPSMd2/LVTSb4Qm9FD0VtOLR8P9ngt11W1/IskM6Dq54CdRWN3GGUPr3B5MMGrNfs9hFnKOITxWk0117ZmB1SOBgCqJHqxkAMfmduWStzc8Qn/Gu+qU80t10/LXz/AFNHB0MTGtlMrHm0rlm/U1ddNfvj+zH1Z9ci2V5wm2gkt0WbiJlcSTsydcZpFOVaRmwpAI2FWTdLLmVdEdubRcgdYXRnCgcljKkZxgb8qmQ9HWCjSAo8AMD9Kdt+jzk9o4GOY558KpOHEuarZh3b8Iz9xB1n4zPN/euXX5R+4PktSFAwBjAHIDYD5VfP0accmDeXI01fcGaMA4BHkf8AauqcuLxJJxfllKy4pMVMtrJnOBy86s7fo+WG5wd/n4Vussz5YlDfgoMUmK0rdFz3P65FSI+jagb7msPqsa9j+jRkcUmKseK8OMTH+Xu8vKoGKvNKltE2tPQGKTFHikxTEDikxR4pMUABiko8VLisdW45UnSXkaTZBxVvwnh4bc5p23sF7xk+NXlrEANq5c2fjSL48fO2R7axC1Ot7cZ+VOKKcibf5Vw1TZ0JaPO5x2m+I/WgxWsvuixZiyMBkk4I/QYqum6OSqAdifDl+R769Keoxv2cjxUilArsVNl4dIraNJLYzhQTt8qD2J9WnQ2RzGDt61Xvn5MdrIuKXFTH4bKMZjbfwGfpTUtsy+8rD1BFCpP2GmM1G4vfRWrolw8utwjGK2hM0saSMFVpSeymTtjDE92at+ERqZkD8s7DuLD3QfLP/tWe6UWl77Xfw28V2HvGtnguYOzEqRwmNknmI7CBiSQN9h41x9VmqWpktihNbZI45xZYIOIvDCnW2M9vCkk5MxbrmQM+hgFQ4fYAVW9Mb6SaPiMUsjNEnEbGJVLEKkTr21GOQOTmpvG+jze1XCSXluLO5lt554lDSXZaAL92qICQCUG/6eMziFnaS+1Zt5p1up0ndZpPZ4w0a6UC6PvMeoriU3b9svtSZK4CwR8Yt7HDQXN1Z2dqqvlWkcMZ1Rif5difMVPXojxGSDidobZIhcyQXEWlwYFfrFMqCQ8+yByHNSPCtNazyRxrHD1NrGudKW8S5XPPtyask950g03JDrOXZ5CQRmSR257HAJwvyAq89Jkfngm80oBujljY8TkvZLqFFliZHtcBmLyLpkIC76TjOMc2NVnB7ewtJjNw7h9xLLvolnbRHHnY9Xr3GxIzjPnVna8Pij/DjRfMAZ/PnUmqz0X8mZef4RGe/v5MjrYLRSSSttHl9+eXbv8AMVjOn3CgkAkaSWaUyBS8r6jgqxIHhyFb3FZL7TB+6p/fL/Q9byYIjG2kZnJTpHnzxgxx5APaA5b41eNe1xwqo0qAqjYADAHyrxX+CP4x/VXuDLvWOi/I1n9CQx6mA8TW2sY8qAfCshaZDVrOGMcd/wA611T4FgLRVpcVymlrzjpOoXQHYjI86XNdmgCMtsAeQqQi4FFXU22wOrq6kJpAR761WRSCM5rHXnCWRgMHB5HG1bo0y6A86vhzVjMXjVGS/YZ0Hft9w7j5VUSxFThgQR3GvQ+rFQOKWSyDceh7xXRj6p7+4nWFa4MRikxT8sJUkEcjilt7UuQBj5129y1s5tMYVc1YWMrDbFTk4VpweZqdDAPDFc2TNLReMbRTzzSA7rgfOnIOIkc6uXTyqPLZhu4ZqP1JfDRTtfpjC8UOcc6n2l1k788VS3kDR8uVDwycknJPLl8608SpbQlbT0zcUhFLXVwFgFjAyQBk89qXQOdFXUABoqr6QxnqjpAPiMd1W9MXiakYeIxW4rVJia2jzikuNUhPWySyA/wvI2j06tcKfmK1X7GXqCCBrG+fP1rMYr1JqMnrwclTUARRhRhQFHgoAH5CixS4pcVYmJXYp6CHUQOWalXNhp5HJAyf/qsu0nofa2tkDFLilxS4rWxCYrJ/aav7on9+v9D1rcVk/tRP7pGPGcfpG9Q6j9tlMf6kefMg0Rebrn/XX0g9mqE7DnXzcfci+Jf66+oJV3rzsda2dVLZGhhRjnTv6VawKBUSIAcqlxtRb2NIkA0uabU0pNTNC0goGah10ASAaWmA9EHoDQ5mgkNAXpA1AaA1kbUmuucU2BTEGWzTTmiJptjTTApOK2u5Yc/rRcKQbZxmrKaLNRo00mulZNx2knGnss1QVzRU0k4PKpEO9Qe0VQxp3pDUt4aYIrGx6GJACMEVWy2OGyvfVowoU51WLcmalM//2Q=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data:image/jpeg;base64,/9j/4AAQSkZJRgABAQAAAQABAAD/2wCEAAkGBxQSEhQUEhQUFBQUFBUUFBUUFBQWFBQUFBUWFhQVFBQYHSggGBolHBQVITEhJSksLi4uFx8zODMsNygtLisBCgoKDg0OGhAQGywlHyQsLCwsLCwsLCwsLCwsLCwsLCwsLCwsLCwsLCwsLCwsLCwsLCwsLCwsLCwsLCwsLCwsLP/AABEIAJ8BPgMBIgACEQEDEQH/xAAcAAABBQEBAQAAAAAAAAAAAAACAQMEBQYABwj/xABDEAACAQMCAgcFBQUHAgcAAAABAgMABBESIQUxBhMiQVFhcRQycoGxByMzkaEVJEJSsmJzgoOSwfA0whaTotHS4fH/xAAaAQADAQEBAQAAAAAAAAAAAAAAAQMCBAUG/8QAKBEAAwACAQQBAwUBAQAAAAAAAAECAxEhBBIxQVETIkIyM1JxkWEU/9oADAMBAAIRAxEAPwB25Hbb4j9abxT1x77fEfrTdfQI88EClFLXYpgKKeWSjgQFT40HUnmKxwa5OdqDGaU+dGj4oAb00JWnUxmiCZNGxDIFKKmvAMDx76jSRkGhPYmtDeK7FOrEfCuePFPYaArhS4rqYjqQilrhQAcchFIWpK6loezs0jGuo7O1kn/CAC98r/hj4RzkPpt51m7mFumOU64RHllCjLHGTgDmSfBVG7HyFDJOUIE0bw6saDIMK+eQ1A4Df2Tg1J4d0g4fDdpbo7T3Dt1ZmChlRj/CG5KDywmfOtheRI6MJQpjwdYcArgDcnNcF9bW/tXB0TgWuTGaaHFQeBsWRnBYRyOzQIxJKQ5xGMnfcDVg8tQHdVhivQiu6U9HNS09A4pMU5il0VoQATNAVp0rShcikMj4rsU4VocUxA4pMUeKTFAA4pMUZFJigBMUmKLFdimAgFOId6CjiG9IYVx7zfEfrTeKdn95viP1pugBMUuKLFKBQAVucEVYww6mx8/lUO2j3rQWVuAc551DLWisLZVXdoFqPJa7ZGKuLiDUfnQx8PPfyFZWTSG5KMIaeijqbJCM4qPLAV5VRVsx26AlXenFj1UoTxqbawd9ZdaQ0tnJbcu6n/2dq7qOe3buqfaLhRnnUKtpbRVIqJuD/wDBVfdWBTlvWtkcVneN3scQ1yuqJy1MQN/DzNax5a9mahFQVrsVC/b9qx7M6eWTj888qsuqwMsdI/U+gro+rCW9kuyt60NBc8qGSQLt7zfyjkPiP/PWjDlmVFIQOwRdRAZ2Pdk/T9Ky9xx4NJNCsgtlhk6t3C9bdTvqKlLaEcidJ7R5bcuVcOXrG+I4/wCl4wJfqNj7RAht0uyDJPIBBCqAA5OnU+ANSjn2j6AmmvtacrwyXSSuXiU4OOyWwRt3eVZbplKLa44O/VzHq01dW3buD21Yq3i+TvWlu45Ly1l/agSytmeJo49Y60BGLESOf4m7IwBnblXE235L60R+hXRlnNrd3AiQQwKLWGEYChl3lmbHakOScchmrPp5dlkjtFPauSesI5rbJvKf8WyD4jUduNSNGsVmhghRVRZplJkKqAB1cLbjb+KT/SaiW1kqFm7TyP78kjFpH9WPIf2RgDuFdOHpapp14I3lS4XkeCgDA2A2AHIAchXYosV2K9Y5AaciNDikxQARoaWkpBsFhQ4oyKTFMAMUuKLFKKAA0UhFPs9NMaQxvFdiiNdimIDFORjekxTkY3oA64Hab4j9aap6499viP1pvFCGcKdQU2BTiGkwJcDYO1SoOIPKxhto+tmHv74ih2yGmk7u7sjLHPLvqDHJ41Y9BL/2aU2b/hys8tq55lz2poHPew3ZTzK5HdXH1LcztHRi5ZYvwSK2i628vXjckapjIscIY8kSF8rp588se81Jigm0h4zDdxHcNEwRyPIElGP+Jap/th4clxb28Zljjm68PbrLnqp3AwYWbGASGGM8+XjWV6JX/ULxfQHsblLOaZ7HT91HLHH2bi2JOw5ZXB98YJAFed318l9G6MkOdL5hc/wTL1ZJ8FJ7Lf4SaeazGcYrOcP6cyx8AivrpFunMhjkVtKB1650BwF05AUd1Tr7jvDoJkhad7GV4o5VxkwaZBkDSwaNTsc7L61Wcz9ick+bhw/KnreHyqXGk2gMoiuo2GVeFgjMDyIViUb1Dion7Zt0cxvricHH3q6QfMHJ28639baF2EwRigZQKLY9pWDA96kEfpQycqa5EVd5Ng4qnv8AorFxN4klZ1Eeo5TTqw2AQNQIHujfFTrvJJ8aldGGPXdlSx0+IAG/Mk1XLKWJk5f3DN10Eht4YzawLI0TsMyZeTBb3x3Ej0rJ9OruSxiSVlVmklEYDEkIMFixA57Dl/8Ale02+dByMHLZGc95768u+1bgEt4kEcCgkXAdyxAVUCNlmJ7twPnXnnQY6440l1xfhrwxSRwq2mNnXQJd2y6L/Ly35050f4Fe+13ssSx28ck8v73MgMiIJH1ezA95yO0dthvWt41cWonimEfXTwrohwT1cfmAPeP5/KoM0M90337lV5hF2/TkPU5NbjHV/pRl0l5JD8QghjijtpFuLpB1azTrI7KrsWkkMgA1b74BGdt6iCz1OJZmaaUcnkxhPKJB2Yx6b+JNToOHpGMIMDv8T6nvpTsa9LB08wtvlnNkyN+PAzSYoyK6usgCBXYoqSgYOK7FFiuxQAOKTFHikxSADFJinurNAVo2AGKTFOaaQrTAbIpMUeK7FAAYpMUeKTFAA4qbaWZPMHl3UNvB/FttV1ayIdslcVO714NzPyZ64Hab4j9aCnJx22+I/WhqiMnClFcKWkA/Cw76eubZZYyhJUgh45F96KRDlJFPiD+e476iCnomqdwqRua0Wd5eWvELRbfin3EwIy+8a9amQJreYjQA3PSTnDYIruDfZuqyXE815Ndm4tntQ74OIpFCElwTqIAwOXfXWe/p9alwcNiB1IDC3MtAzREnxIQgN8wa83J0/a+GdU3s8043Y8Qg4cODtYySfvGqG5iy0ciGQuM4BCklu8jA58qseldnN+2o4obeG6kHDERoZiuhgEYNgk41Dur0mCe5T3ZlmHhcIFb062ID9UNd10fXLPNZsJ1XQJ4VE+FOxXKYkK7nmmBUHLRvZ5PxWzu+G8M4bHNLJaP7bLkxyHVDC+CclCQR7zacnnvV9wPprE0PEBfsl/FYlDDcrGFedZWKKvdg6sb+vPFavpbweLixthFcxBrW4WZoyNTMBjKMmQybDvFL0+6HJLw26hsoI45JCswWJFTrXjYNg4G5IBA8zWQMt0Xv4LyURQi64fcOnWRRTZMcyc9UT7E+PLx571fx3d0gY4jukUlWaFgxUqcEMF3BBB5isdf9Ko7+74HHbpKtzbzxi4RkKtEoMQlU55rpRyfIb1k7mQxy3skMVwLw8SkjtbmFyqBzLqaB1z2iQCQO/wBAaabQHqzcSjk79D+Df/KrfolbMJWY7Lp57EHnyNZTp3fcQtJYZJY7W5iumiijgZSs0c5jUOgkUDYuGIJJ59wrX9DuCh44bh4prV+3qtnYnSwdlyWwCw7OoHG4Iqrz047WY7FvZL410vgtcoWBk1NscqBvkEkjfn3Vjb7ib3Xa1dg/y7KcbbDv5d9b7pbwdbq1kjIywy0fiHHL6kehryKz4uIwI5FI0jGQOQG2CPKlhWN19/gMndr7S6trYKdhv3k7k/Op7rp38qZtDrXUmGB3ypzj4gOR9ae6s99equ38fByc+wHfao7U7IabqiRlsDFdiixRBK0ZGsV2KcKUmmlsAMUqrmi0U7ChzmhsaQ7FYEgGllt8d1TYpBjemjcA1Dupst2ogBDTUlTpZAOVQXOTVJ5J1wBiuxT0Cjv5VMW3B5UOtAp2VjLQYq5ubIY7NVTpg05pUFToaNJijIpMVoyS4l7Pf/tRRpqPI5xTNu55U/b6wSR31j2bIU47TfEfrQYp2f3m+I/Wm6oZOpaUV1IQoo0oRS0DJ0E3dVhavv6VSKanQT7g1G4KTRoDuKeSTbeqpb4bCm57s91c302y3ei2vbeOZCsgBOOy2FLoe5kJBwRVW54jExaO7jnXOyXEIU4+OPG9LHe7U4t3msPB8j7xhOmTQvqu+HlGO3XW+iXI8yBqA28aqZuFcJvba5t7a56h7qZbgmXUGjnByWVZNPPcEA9+1Wk0m+21Vd5ZxS562NX8yO18mG9L/wArfhh9X5LTpzwG6uIuF6AJ3t7uCS4dCoGlcB5AGOSNs4GTvXoQrx6PhLQ72lzPAe5Q+qP5qf8AfNFL9o17YEC7SOePIAkVWVj6EbZ8tIqF4bjlo2rT8Hq80ROcOy+mCPyIrwPp872zuFUNLJNhBp2YMSxIGeRH1reW32w2TIGeK5QMTuY0I/R84+VZHpzaRcQmt7iK4OhEYfdkCRXLswzndTjTsRyqRokJf2K2NldlZ43uD1Tm1JbTMi5b7pjkgkcge+ruxZ5Y45LeeC8jl1dWGPUTsU99QGwSwzuDmvP+EW9xbezp1Uk8dvf+0gQgPI0YU5IX+bnkVe28D+yz8Q6mS3ji4xHfRJIuh+p1KkxK9wwwz8JpqnPhia2aGdgp0yRywt4SISp9JF2oBgjIII8Qcj86h8L4/c6YbpZn6u/40Y0VjqQWgDoFVWzpyVzlce7U/hvHReT6pOH6LaSeW3hu4WxJ1kWfxlXGFbBAJ2B28668fWUuK5I3gT8ColO6dqi8K4ha3WfZLkyMql2hmj0ThVOGKkYVgPId3OrFlB5d9dkZpycoi4c+Rg13V7ZFE8W1LAcbVsQ0U2oFyKnACmLoKg1MwUeLEKPzNLu+RufgESEUboGXI50NrbyyfgxSSD+Yjq4/XW+Mj4QaLh10NbQyoYZ1yTE5GWA/jiblInLccs7gVN5Y3pPk0or2N9WeWKSS2xuamXNzzFRf+YqibMtIWBRkVNWLJqtAp+3kPjvStMcstEXem57BM576O2bV/vT08JI2rn20yutozk1uAcA0jWxAq7i4dvk1KW1VRsKq8+jCxFPa2h5kVYWkGfIeVSurztiptrB9KjWUooMJOO03xH60GKdnHab4j9aACu85RAKWlArsUCOFLXYpRQB1ORmhAogKQx4NSl6aFLS0PYQen4pKjUca5NDSBMfL0w/OnjFTJ86zI6BzWc+0A/un+bH/AL1pCKzP2hf9J/mx/wDdWc/7df0GP9SMID93F8Y/qFeoXnBIJCS0YB8Vyp/9NeWp+HF/eL/UK9kYbmuTo5VKtotnbTWikh4TLCwe2uGRlOVEihwD61pf/FkjI0V7ZrNG66XaB9QZSMHVE2D+RqJiuxV66TG/HBNZqRN18MuI7SKOY2ospkniidShzHq7B6z3hhm3BzQcF4RewzBbK4tn4c1xJcNjDTBZQxeAYyCuo5DZBHftsYwXJ23P603c2iJ942mNiQNauElyeQyhD5rnro0vy/0qs2/RF+yqGS3dbe49qjkVJ8QTW69QNUmvXb3IGR2TuucEsfCtFeRqkjhN1DHHl4r8jkfKg4a/ECPuzM0ePeuQiqBjmHYCT5kNSC2iWGaea7Vo7cMZhaYOkquoo0h1EtgjlpO4qeNrE3t/4ardrhDFxMqDLsFB5ZIGfTPOgtraab8KB2B/icdUn+p9yPQGnOG8etTwu44hYwgPCkuDcDXLrjG3WNqLYOQcBu+sRxb7Q5r7h0B6wxXK38UdwIWZA8Tq5Q4BzpOMEeK1p9XX4oSxL2bbitvFZqJOIXqQK3KOJcu2OYViGZvVVFR+OdJLOwgtrizt1vGu3McMhkJYsMDd3DMDk40jGCMbVA4fw+HiPHOKG9USpaRrFFG+6IvJmA8dmOfFz5VnvtEksTYcM9hJS0W6lUuFcOuAnWOCwyzDc58RXPWSq8sqpS8HpnQ684lLLK3EFt4U0Dq7eJlaVCW96Ugk8gRz+VXXGuDQ3SaJkzg5RgSskbdzRuN1PpWF+ye64d11xHw8XUjaFea5uD+LpbCgDbB7ZPIVd9OuMttZ27FZpkJlkXnb252Z/J23Vfme6sym3pA3pcmd4XKXM66+uSGUxRzlQvXaR2thsSp7JYbEg1LxQWsaxIscYCoihVA7gOVEzV7GOHMpM46pN8Cg4ooVJPhTZNSInxWn4Ei0tF0jzqWDVZFLmpPXVyVL2dCZOU0QqEkwPI1IjkqTk0mOhd6nWw3+VQA9TbV/pWKNIwskBLN6n60yYj4VZsRlvU/WkmmXFekrZy9qK8QnwpChFSPaPKnHZTT2/ZnSIOKXFOFd641syBijWuxSgUAdSgV1EpoA5V3p5Icb03TmusvY1oklxj0qK+9PgjG9MuBWJNUNvWW+0T/pP81P+6tUwwCTgKObEgD8ztT9hwS2vlTriJYi7bKzKuuM6RlhgkZbu29ax1GSVDTY8ct0meIL7kfxr/UK9n05O2/pWql6D2PVlI7W3UjBQtEr4Ycue9ZXpnHLZWjXNw+rBRBDEdOt3bAAbGw7+/lXDgz/AEk+PJ0ZMfeDM6J77qvlzb8hTftJKs6RMUUEtLKeriUDmWbIAHqarOkvEYYeF2V1EGi9seMTTACV4FKlpRGGwNWVIBx41EjtZb3g7x2d6b7q76N9F0OrYxgZSB2lbEmWKtjIB3A5UX1WSvehLDKLG74knsUt212skMLKjx2ektqdgqgltIHPnvtnGab6QdIDZy+ycPe2tpPZluZLi8ZNTs2NEEbMNOrDZydufLFZniF4x4ZxeCaygtLiKWzabqF0hi82VUrqYDGMjScdo7VddP8AqZZ1hm4ZNNKbGMWtxA0mqSQqugOFwuhSWyTqIx4GoNt+Sov2tcIuJeHpfT3W6w26NbwMWtnkdjrlDBsEEMuMDu51N+0Dh9twvggt7cNGLyaESHUzseyryN2j4RqMDHOrqXoNNLwKHh7SKko6tpHfLKn3hkZduenVpHdtU/jhsJJbV5pzK9mcpFADKpkwo1SKitjGnbJApJb8AeacA4snU8dtokeOKW3e5t4pF0uFxpI0+YZPkKK4+zaeaLhlxaRdp4YRdIxEeho8ESENjmBg+YHjXo8vHAZWlhso1lYBTPOUEhUbAYjDMR5FhUa44hcy+/cMo/lgURD/AFdp/wAmFXnpsleibyyiD02+zqGS6luzfmyjuF03C5CiQYAIDFwMMFGVIO/5VMb9mLBBbx2rXcdsD1I6s9UGb3nLylUck7k77mocdlGG1aQX/nfLyfOR8t+tSDXRPRfyZJ5/hEp+P3GnRClvaoOQUGVsemERT8mqptrXQ0jlmkklbXLI+NTsBpXOkAAADAAAAqXihxXVGCI5SJVkqvIJpKIikxVTANPKdqbrs0mhpkmKTwpwS88moatii6ysODaoKGUirK0mqmzTsMpB2pXj2gm9GijmyamQSjPyqjglJ5ZqxtQc8u6uOo0dCrZmLiQ6mH9o/WmadnHab4j9aDFegjlEAoq4ClpiFpMUtLQANLS4pcUAcBXYrjtudh4nlTltE8n4SPJ5qMJ/5jYX9azVKVyxpN+AKIf8zsPmamLwz7p5pJokijV2cxETMAgyw1bKGAHLBqlvOO2n7Jl4hbRdeUfqgLslsNrVMmNTpXZwwxjmK5r6uF45Kzhr2Sjex5wpMrfywKXP58h+tEizPKsK+z28j+6k8qm4I55WEZPL+zVPYdOzJLFJbYjjThl1PLbIFCi6gV8hgBk+6MZ7iKHohw3hywcOvLvXLe3VwXWRXdpHnZz7yqfcXC+h5864rz3XsuscohXEqzzSRxQ3vEpoHZHICwWqOpIYGViSBsf5a9V4Zw4QGKOCNVRUYkF2wrMQW8Sd8/lXh1g9v7XxBZo7+5c3sxS1tCwif7xu1KV787ele8NxGOJleeRIQYxtIyrg8yMnnjOKibLmLPfjPlnH615x9rV3M1xw22tofaJTM9z1RYKrCFcLrJ7ssx/w1ob/AO0Dh8IJNzHIduzEesb8lrNS9PGnk6yzsVZgNAuJyoIHPSMd2/LVTSb4Qm9FD0VtOLR8P9ngt11W1/IskM6Dq54CdRWN3GGUPr3B5MMGrNfs9hFnKOITxWk0117ZmB1SOBgCqJHqxkAMfmduWStzc8Qn/Gu+qU80t10/LXz/AFNHB0MTGtlMrHm0rlm/U1ddNfvj+zH1Z9ci2V5wm2gkt0WbiJlcSTsydcZpFOVaRmwpAI2FWTdLLmVdEdubRcgdYXRnCgcljKkZxgb8qmQ9HWCjSAo8AMD9Kdt+jzk9o4GOY558KpOHEuarZh3b8Iz9xB1n4zPN/euXX5R+4PktSFAwBjAHIDYD5VfP0accmDeXI01fcGaMA4BHkf8AauqcuLxJJxfllKy4pMVMtrJnOBy86s7fo+WG5wd/n4Vussz5YlDfgoMUmK0rdFz3P65FSI+jagb7msPqsa9j+jRkcUmKseK8OMTH+Xu8vKoGKvNKltE2tPQGKTFHikxTEDikxR4pMUABiko8VLisdW45UnSXkaTZBxVvwnh4bc5p23sF7xk+NXlrEANq5c2fjSL48fO2R7axC1Ot7cZ+VOKKcibf5Vw1TZ0JaPO5x2m+I/WgxWsvuixZiyMBkk4I/QYqum6OSqAdifDl+R769Keoxv2cjxUilArsVNl4dIraNJLYzhQTt8qD2J9WnQ2RzGDt61Xvn5MdrIuKXFTH4bKMZjbfwGfpTUtsy+8rD1BFCpP2GmM1G4vfRWrolw8utwjGK2hM0saSMFVpSeymTtjDE92at+ERqZkD8s7DuLD3QfLP/tWe6UWl77Xfw28V2HvGtnguYOzEqRwmNknmI7CBiSQN9h41x9VmqWpktihNbZI45xZYIOIvDCnW2M9vCkk5MxbrmQM+hgFQ4fYAVW9Mb6SaPiMUsjNEnEbGJVLEKkTr21GOQOTmpvG+jze1XCSXluLO5lt554lDSXZaAL92qICQCUG/6eMziFnaS+1Zt5p1up0ndZpPZ4w0a6UC6PvMeoriU3b9svtSZK4CwR8Yt7HDQXN1Z2dqqvlWkcMZ1Rif5difMVPXojxGSDidobZIhcyQXEWlwYFfrFMqCQ8+yByHNSPCtNazyRxrHD1NrGudKW8S5XPPtyask950g03JDrOXZ5CQRmSR257HAJwvyAq89Jkfngm80oBujljY8TkvZLqFFliZHtcBmLyLpkIC76TjOMc2NVnB7ewtJjNw7h9xLLvolnbRHHnY9Xr3GxIzjPnVna8Pij/DjRfMAZ/PnUmqz0X8mZef4RGe/v5MjrYLRSSSttHl9+eXbv8AMVjOn3CgkAkaSWaUyBS8r6jgqxIHhyFb3FZL7TB+6p/fL/Q9byYIjG2kZnJTpHnzxgxx5APaA5b41eNe1xwqo0qAqjYADAHyrxX+CP4x/VXuDLvWOi/I1n9CQx6mA8TW2sY8qAfCshaZDVrOGMcd/wA611T4FgLRVpcVymlrzjpOoXQHYjI86XNdmgCMtsAeQqQi4FFXU22wOrq6kJpAR761WRSCM5rHXnCWRgMHB5HG1bo0y6A86vhzVjMXjVGS/YZ0Hft9w7j5VUSxFThgQR3GvQ+rFQOKWSyDceh7xXRj6p7+4nWFa4MRikxT8sJUkEcjilt7UuQBj5129y1s5tMYVc1YWMrDbFTk4VpweZqdDAPDFc2TNLReMbRTzzSA7rgfOnIOIkc6uXTyqPLZhu4ZqP1JfDRTtfpjC8UOcc6n2l1k788VS3kDR8uVDwycknJPLl8608SpbQlbT0zcUhFLXVwFgFjAyQBk89qXQOdFXUABoqr6QxnqjpAPiMd1W9MXiakYeIxW4rVJia2jzikuNUhPWySyA/wvI2j06tcKfmK1X7GXqCCBrG+fP1rMYr1JqMnrwclTUARRhRhQFHgoAH5CixS4pcVYmJXYp6CHUQOWalXNhp5HJAyf/qsu0nofa2tkDFLilxS4rWxCYrJ/aav7on9+v9D1rcVk/tRP7pGPGcfpG9Q6j9tlMf6kefMg0Rebrn/XX0g9mqE7DnXzcfci+Jf66+oJV3rzsda2dVLZGhhRjnTv6VawKBUSIAcqlxtRb2NIkA0uabU0pNTNC0goGah10ASAaWmA9EHoDQ5mgkNAXpA1AaA1kbUmuucU2BTEGWzTTmiJptjTTApOK2u5Yc/rRcKQbZxmrKaLNRo00mulZNx2knGnss1QVzRU0k4PKpEO9Qe0VQxp3pDUt4aYIrGx6GJACMEVWy2OGyvfVowoU51WLcmalM//2Q=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57150" y="-1143000"/>
            <a:ext cx="4762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50" name="Picture 6" descr="https://encrypted-tbn2.gstatic.com/images?q=tbn:ANd9GcSDBATfRUlI9-A3BfMsQCDxIOuU3i4HNRtbh-tUpqlqYg4y4KG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066" y="4343400"/>
            <a:ext cx="2962899" cy="19716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2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534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Book Antiqua" pitchFamily="18" charset="0"/>
              </a:rPr>
              <a:t>At-Risk Student Eligibility Criteria</a:t>
            </a:r>
            <a:br>
              <a:rPr lang="en-US" b="1" dirty="0" smtClean="0">
                <a:solidFill>
                  <a:schemeClr val="tx1"/>
                </a:solidFill>
                <a:latin typeface="Book Antiqua" pitchFamily="18" charset="0"/>
              </a:rPr>
            </a:br>
            <a:r>
              <a:rPr lang="en-US" sz="2700" b="1" dirty="0" smtClean="0">
                <a:solidFill>
                  <a:schemeClr val="tx1"/>
                </a:solidFill>
                <a:latin typeface="Book Antiqua" pitchFamily="18" charset="0"/>
              </a:rPr>
              <a:t>Includes each student under the age of </a:t>
            </a:r>
            <a:r>
              <a:rPr lang="en-US" sz="2700" b="1" dirty="0" smtClean="0">
                <a:solidFill>
                  <a:srgbClr val="990000"/>
                </a:solidFill>
                <a:latin typeface="Book Antiqua" pitchFamily="18" charset="0"/>
              </a:rPr>
              <a:t>26</a:t>
            </a:r>
            <a:r>
              <a:rPr lang="en-US" sz="2700" b="1" dirty="0" smtClean="0">
                <a:solidFill>
                  <a:schemeClr val="tx1"/>
                </a:solidFill>
                <a:latin typeface="Book Antiqua" pitchFamily="18" charset="0"/>
              </a:rPr>
              <a:t> who:</a:t>
            </a:r>
            <a:endParaRPr lang="en-US" sz="2700" b="1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17" y="1143000"/>
            <a:ext cx="8229600" cy="3124200"/>
          </a:xfrm>
        </p:spPr>
        <p:txBody>
          <a:bodyPr>
            <a:normAutofit/>
          </a:bodyPr>
          <a:lstStyle/>
          <a:p>
            <a:endParaRPr lang="en-US" sz="1200" dirty="0"/>
          </a:p>
          <a:p>
            <a:pPr marL="514350" indent="-514350">
              <a:buAutoNum type="arabicPeriod"/>
            </a:pP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Is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in </a:t>
            </a:r>
            <a:r>
              <a:rPr lang="en-US" sz="2800" b="1" dirty="0">
                <a:solidFill>
                  <a:srgbClr val="990000"/>
                </a:solidFill>
                <a:latin typeface="Book Antiqua" pitchFamily="18" charset="0"/>
              </a:rPr>
              <a:t>prekindergarten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, </a:t>
            </a:r>
            <a:r>
              <a:rPr lang="en-US" sz="2800" b="1" dirty="0">
                <a:solidFill>
                  <a:srgbClr val="990000"/>
                </a:solidFill>
                <a:latin typeface="Book Antiqua" pitchFamily="18" charset="0"/>
              </a:rPr>
              <a:t>kindergarten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 or </a:t>
            </a:r>
            <a:r>
              <a:rPr lang="en-US" sz="2800" b="1" dirty="0" smtClean="0">
                <a:solidFill>
                  <a:srgbClr val="990000"/>
                </a:solidFill>
                <a:latin typeface="Book Antiqua" pitchFamily="18" charset="0"/>
              </a:rPr>
              <a:t>grade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 </a:t>
            </a:r>
            <a:r>
              <a:rPr lang="en-US" sz="2800" b="1" dirty="0" smtClean="0">
                <a:solidFill>
                  <a:srgbClr val="990000"/>
                </a:solidFill>
                <a:latin typeface="Book Antiqua" pitchFamily="18" charset="0"/>
              </a:rPr>
              <a:t>1</a:t>
            </a:r>
            <a:r>
              <a:rPr lang="en-US" sz="2800" b="1" dirty="0">
                <a:solidFill>
                  <a:srgbClr val="990000"/>
                </a:solidFill>
                <a:latin typeface="Book Antiqua" pitchFamily="18" charset="0"/>
              </a:rPr>
              <a:t>, </a:t>
            </a:r>
            <a:r>
              <a:rPr lang="en-US" sz="2800" b="1" dirty="0" smtClean="0">
                <a:solidFill>
                  <a:srgbClr val="990000"/>
                </a:solidFill>
                <a:latin typeface="Book Antiqua" pitchFamily="18" charset="0"/>
              </a:rPr>
              <a:t>2</a:t>
            </a:r>
            <a:r>
              <a:rPr lang="en-US" sz="2800" b="1" dirty="0">
                <a:solidFill>
                  <a:srgbClr val="990000"/>
                </a:solidFill>
                <a:latin typeface="Book Antiqua" pitchFamily="18" charset="0"/>
              </a:rPr>
              <a:t>,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 or </a:t>
            </a:r>
            <a:r>
              <a:rPr lang="en-US" sz="2800" b="1" dirty="0">
                <a:solidFill>
                  <a:srgbClr val="990000"/>
                </a:solidFill>
                <a:latin typeface="Book Antiqua" pitchFamily="18" charset="0"/>
              </a:rPr>
              <a:t>3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 and did not perform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satisfactorily on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a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readiness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test or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assessment instrument administered during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the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current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school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year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Book Antiqua" pitchFamily="18" charset="0"/>
            </a:endParaRPr>
          </a:p>
          <a:p>
            <a:pPr marL="512763" indent="-457200">
              <a:buNone/>
            </a:pPr>
            <a:r>
              <a:rPr lang="en-US" sz="2800" b="1" dirty="0">
                <a:solidFill>
                  <a:srgbClr val="990000"/>
                </a:solidFill>
                <a:latin typeface="Book Antiqua" pitchFamily="18" charset="0"/>
              </a:rPr>
              <a:t> </a:t>
            </a:r>
            <a:r>
              <a:rPr lang="en-US" sz="2800" b="1" dirty="0" smtClean="0">
                <a:solidFill>
                  <a:srgbClr val="990000"/>
                </a:solidFill>
                <a:latin typeface="Book Antiqua" pitchFamily="18" charset="0"/>
              </a:rPr>
              <a:t>     </a:t>
            </a:r>
            <a:r>
              <a:rPr lang="en-US" sz="2800" b="1" u="sng" dirty="0" smtClean="0">
                <a:solidFill>
                  <a:srgbClr val="990000"/>
                </a:solidFill>
                <a:latin typeface="Book Antiqua" pitchFamily="18" charset="0"/>
              </a:rPr>
              <a:t>Note</a:t>
            </a:r>
            <a:r>
              <a:rPr lang="en-US" sz="2800" b="1" dirty="0" smtClean="0">
                <a:solidFill>
                  <a:srgbClr val="990000"/>
                </a:solidFill>
                <a:latin typeface="Book Antiqua" pitchFamily="18" charset="0"/>
              </a:rPr>
              <a:t>: Do </a:t>
            </a:r>
            <a:r>
              <a:rPr lang="en-US" sz="2800" b="1" dirty="0">
                <a:solidFill>
                  <a:srgbClr val="990000"/>
                </a:solidFill>
                <a:latin typeface="Book Antiqua" pitchFamily="18" charset="0"/>
              </a:rPr>
              <a:t>not use </a:t>
            </a:r>
            <a:r>
              <a:rPr lang="en-US" sz="2800" b="1" dirty="0" smtClean="0">
                <a:solidFill>
                  <a:srgbClr val="990000"/>
                </a:solidFill>
                <a:latin typeface="Book Antiqua" pitchFamily="18" charset="0"/>
              </a:rPr>
              <a:t>previous </a:t>
            </a:r>
            <a:r>
              <a:rPr lang="en-US" sz="2800" b="1" dirty="0">
                <a:solidFill>
                  <a:srgbClr val="990000"/>
                </a:solidFill>
                <a:latin typeface="Book Antiqua" pitchFamily="18" charset="0"/>
              </a:rPr>
              <a:t>year’s </a:t>
            </a:r>
            <a:r>
              <a:rPr lang="en-US" sz="2800" b="1" dirty="0" smtClean="0">
                <a:solidFill>
                  <a:srgbClr val="990000"/>
                </a:solidFill>
                <a:latin typeface="Book Antiqua" pitchFamily="18" charset="0"/>
              </a:rPr>
              <a:t>score </a:t>
            </a:r>
            <a:r>
              <a:rPr lang="en-US" sz="2800" b="1" dirty="0">
                <a:solidFill>
                  <a:srgbClr val="990000"/>
                </a:solidFill>
                <a:latin typeface="Book Antiqua" pitchFamily="18" charset="0"/>
              </a:rPr>
              <a:t>for </a:t>
            </a:r>
            <a:r>
              <a:rPr lang="en-US" sz="2800" b="1" dirty="0" smtClean="0">
                <a:solidFill>
                  <a:srgbClr val="990000"/>
                </a:solidFill>
                <a:latin typeface="Book Antiqua" pitchFamily="18" charset="0"/>
              </a:rPr>
              <a:t>           	classification.  </a:t>
            </a:r>
            <a:endParaRPr lang="en-US" sz="1500" b="1" dirty="0" smtClean="0">
              <a:solidFill>
                <a:srgbClr val="990000"/>
              </a:solidFill>
              <a:latin typeface="Book Antiqua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230A-ACBC-4121-A61D-7646E2461EE3}" type="slidenum">
              <a:rPr lang="en-US" smtClean="0"/>
              <a:t>7</a:t>
            </a:fld>
            <a:endParaRPr lang="en-US" dirty="0"/>
          </a:p>
        </p:txBody>
      </p:sp>
      <p:pic>
        <p:nvPicPr>
          <p:cNvPr id="7172" name="Picture 4" descr="https://encrypted-tbn2.gstatic.com/images?q=tbn:ANd9GcRReZ5UYK23Ldw9LmQgEgzRpdn0rrcQEppLru4DriPmR8FFIkvHL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802505"/>
            <a:ext cx="2590800" cy="269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070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534400" cy="118903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Book Antiqua" pitchFamily="18" charset="0"/>
              </a:rPr>
              <a:t>At-Risk Student Eligibility Criteria</a:t>
            </a:r>
            <a:br>
              <a:rPr lang="en-US" b="1" dirty="0" smtClean="0">
                <a:solidFill>
                  <a:schemeClr val="tx1"/>
                </a:solidFill>
                <a:latin typeface="Book Antiqua" pitchFamily="18" charset="0"/>
              </a:rPr>
            </a:br>
            <a:r>
              <a:rPr lang="en-US" sz="2700" b="1" dirty="0" smtClean="0">
                <a:solidFill>
                  <a:schemeClr val="tx1"/>
                </a:solidFill>
                <a:latin typeface="Book Antiqua" pitchFamily="18" charset="0"/>
              </a:rPr>
              <a:t>Includes each student under the age of </a:t>
            </a:r>
            <a:r>
              <a:rPr lang="en-US" sz="2700" b="1" dirty="0" smtClean="0">
                <a:solidFill>
                  <a:srgbClr val="990000"/>
                </a:solidFill>
                <a:latin typeface="Book Antiqua" pitchFamily="18" charset="0"/>
              </a:rPr>
              <a:t>26</a:t>
            </a:r>
            <a:r>
              <a:rPr lang="en-US" sz="2700" b="1" dirty="0" smtClean="0">
                <a:solidFill>
                  <a:schemeClr val="tx1"/>
                </a:solidFill>
                <a:latin typeface="Book Antiqua" pitchFamily="18" charset="0"/>
              </a:rPr>
              <a:t> who:</a:t>
            </a:r>
            <a:endParaRPr lang="en-US" sz="2700" b="1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7620000" cy="3505200"/>
          </a:xfrm>
        </p:spPr>
        <p:txBody>
          <a:bodyPr/>
          <a:lstStyle/>
          <a:p>
            <a:pPr marL="512763" indent="-512763">
              <a:buNone/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2. 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Is in grade 7, 8, 9, 10, 11, or 12 and did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not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maintain an average equivalent to 70 on a scale of 100 in </a:t>
            </a:r>
            <a:r>
              <a:rPr lang="en-US" sz="2800" b="1" dirty="0">
                <a:solidFill>
                  <a:srgbClr val="990000"/>
                </a:solidFill>
                <a:latin typeface="Book Antiqua" pitchFamily="18" charset="0"/>
              </a:rPr>
              <a:t>two or more subjects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in the foundation curriculum during a semester in the</a:t>
            </a:r>
            <a:r>
              <a:rPr lang="en-US" sz="2800" b="1" dirty="0">
                <a:solidFill>
                  <a:srgbClr val="002060"/>
                </a:solidFill>
                <a:latin typeface="Book Antiqua" pitchFamily="18" charset="0"/>
              </a:rPr>
              <a:t> </a:t>
            </a:r>
            <a:r>
              <a:rPr lang="en-US" sz="2800" b="1" dirty="0">
                <a:solidFill>
                  <a:srgbClr val="990000"/>
                </a:solidFill>
                <a:latin typeface="Book Antiqua" pitchFamily="18" charset="0"/>
              </a:rPr>
              <a:t>preceding or current school year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or is not maintaining such an average </a:t>
            </a:r>
            <a:r>
              <a:rPr lang="en-US" sz="2800" b="1" dirty="0">
                <a:solidFill>
                  <a:srgbClr val="990000"/>
                </a:solidFill>
                <a:latin typeface="Book Antiqua" pitchFamily="18" charset="0"/>
              </a:rPr>
              <a:t>in two or more subjects in the foundation curriculum in the current semester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230A-ACBC-4121-A61D-7646E2461EE3}" type="slidenum">
              <a:rPr lang="en-US" smtClean="0"/>
              <a:t>8</a:t>
            </a:fld>
            <a:endParaRPr lang="en-US"/>
          </a:p>
        </p:txBody>
      </p:sp>
      <p:pic>
        <p:nvPicPr>
          <p:cNvPr id="8194" name="Picture 2" descr="https://encrypted-tbn1.gstatic.com/images?q=tbn:ANd9GcQJgUnmGAnPkPYuEh__9Y9GMwIMwHtxSbGNKgDwsR89wYbd0UsV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3" t="21234" b="6198"/>
          <a:stretch/>
        </p:blipFill>
        <p:spPr bwMode="auto">
          <a:xfrm>
            <a:off x="5029200" y="4961020"/>
            <a:ext cx="1573132" cy="16036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data:image/jpeg;base64,/9j/4AAQSkZJRgABAQAAAQABAAD/2wCEAAkGBxQREhUUDxQUFBAWFxgXFRcUFxgYHBoYGB0XFxwYIBcYHSggGB8nHBYfIjEhJSosLy4uHCAzODMsNygtLisBCgoKDg0OGhAQGTIkICAsLCwvLDQvLCwsMDcuLCwsLCwuLCwsLCwsLCw0NCwsKywsLCwsNywsLCwsLCwrLCwsLP/AABEIAMUA8AMBIgACEQEDEQH/xAAbAAACAwEBAQAAAAAAAAAAAAAABgEFBwQDAv/EAD8QAAIBAwMCBAQDBgUDAwUAAAECAwAEEQUSIQYxEyJBUQcyYXEUQpEjM1JigaEVJEOxwXKC0TRjczVEU5Ki/8QAGgEBAAMBAQEAAAAAAAAAAAAAAAMEBQIBBv/EACcRAQACAQMDAwQDAAAAAAAAAAABAgMRITEEBRITImFBUXGxQoHh/9oADAMBAAIRAxEAPwDcKKmigiipooIoqaKCKKmigiipooIoqHYAEnsOTSfJ8UNLWQxm6TIOCcMVyP5gMEfWgcaK+LeZXUMhBVgCpHYgjIP6V6UEUVNRQFFfJbHJ7Usan11boxjtt13OO6W+GA9t0vyJ/U54OAa8mYjkiNTRmljqvruz0/ieTdMTgQxeeQk/yg+X+uPSly8uL27/APUzfhoj/o2pO7HPDXBAPb+FV+9RpmjwW2fw8SoT3YDLH7seTVDL3HFTaN01cFp+Hh0x8WZLm8jgnszbwSyNEjsxLCRVDBWBAwSGH/7DvWp5rEte03fcPEp2Pcos8D9tl1bEDdn6qy5+wrSuhepxqFt4jL4c8bGKeP8AglThh9vUVaw5oy11hHevjOhjoqaKmcooqaKCKKmigiipooCiiigKKKKAooooCiiigK8ridY1LyMFRQSzMcAAckkntRc3CxqXkZVRRlmYgAD3JPArFOseoZ+oJ/8AD9JB/BqwNxOQdp9sn0Tg4Hdj9BQcHWvXNzrc4sNIVvAbh2AIMgzyWP5Ih/f+1Pei/CKwitPBnjEs7Kd8x+YMR3Q/lA9B9OfWvrpPTrLRz+DtVkuL91Dy7Vy7D0JY4WNPYZ/U029Pa2l5GXRXRkd45EcDcjocMpwSD9wcUCD0Hr0mmT/4RqbDK4/BTkbVljJICd+DngD7j2zqWaVfiD0ZFqlvsfCTpkwy45RjjI9ypwMj6fSsth+JWp2GNOuoovxisEWedyBtPAZvR/o+fuM0G63l4kKF5nVI1GWZyFA+5PFZ9qnxGknYx6LB4+DhrmXKwj/p9ZD9u3HeqeHp15m8XVZmvJe4RuIY/wDpiHBPONx9KYFUAAAAAcADgAewHpWXn7lWs6UjWVinTzO8qN9EnuedUupLj/2U/ZQenBReZO35vrxV3DCqKFRQqDsqgAD+gr6orJy9Rkyz7pWq0rXgVNRRULss9dTeClvc+lvcIz8Z/ZvmNwPrhv7V2RXH+G6klweLa7K29xjskq8RSH75K59Pfmqj4oXf+VFug3T3MipGvHOCCTz9cDPuRTHe6Ws9sbeY5DRhGYfxYA3D+ozWnhzejTHefmP6Vr18ptDTVqaR/hb1E1xbtb3PF7aHwpge7AcLIM8kMB3+n1p3rciVNNFFFegooooCiiigKKKKAooooCiozVL1V1Pb6dCZbpwo52LkbnI/Ko9T/tQXLMB3pA6s+LFnZsY4T+KuOQEhII3c8FxkDnuBkj2pL/Far1EGJIsNK/MxyNy458xwZR79lp06Z6fsNLspLqxAuSsTv4wIdn2jJAYcKOOw7UCLJY6prrFtTJsNLTzMGBjG0c5xJguf5m4HervqjVhpVvGumxldLMbf5qzaKRjP2QOzhgFz3Y5JzwRjBZNT1mC+0pFupoYZL6LbGA3+o/yqAeThiATj9M0ufC/oeZYBJM8ttKCYZrdol8GVEJBLof3jMDxJkdh3HcPOS1Osi1uII7m1vxGuy+Tw2iZlHmV/DckDdnuAR/XFOEN1FoliZNQmDys7PK/GZZn52ovGeBgD0A+lcPUHU9joMPgW0amdstHbRdyzdi3cqCf1xxVR050Pc6jKt91AdzDBhtQMKg4PmXPHYeXv7n0oNN0y8E8UcqggSIrgHuAwDY+/NUXXHRNvqkWycbZVz4cqgFkz9/mXjkUyqAO3Arn1O7EMTyHnYrNjIGcAnGTwM9qDBbXU7vRJha6sC1seIZhlhgccN6qPVTyOK0KCZXUNGwZGGVZTkEH1zXRofUdh1BbmF03MVzJC4OVPbIfGMjPBHNZ9rPT97087SWu660snLKe8Y+uB5T/OBj3FZ3V9DGT3U2n9p8eaa7SfKKr9D1qG8j8S3cMv5h+ZT7MPSrCsG9JrOkxuuxOu8CvK7uUiRpJWCxqMsx7ACuLVNchtyFdi0zfJFGN0jfZR/ucCq9dJlvGD6gFWJTmO2Q7hn+KV+zkeijgfWpqYf5X2j9/hza30jlw9O2zX1x/iE6lI1Gy0jYchecyN9T6Y9z7cuFFFc5svqW+0RxD2tfGC3rs76fcxalCCVXEV2gBO6Fj8+B3K/wDitetp1kVXRgyMAysOxB5B/SkKaJXVlcAowKsD6g8EfpXh8MdTa2kk0y4YkxDfaMfzwH8vHcoeP6/Stjt3UedPTnmFTPTSdYaVRRRWmriiiigKKKKAooqDQTXxJKFBLEBQMkk4AHvn0pY6v66tdOGJW33B+SCLzSNnt5R8o47mkQaPq2vHN+W0/T88QrkO6n3B5PHqwA/loLbqb4o73/C6JH+MvG43oN0afXPZvvnb7muGz6JS3VtR6luDcSxgEKSTHH9No+c5PAAA+h9LHT9YsdKkNnYQpujlgiuCzqshaZgikAjdNjcCewGRVfqlzK9ldz3szSNDNJHdWj7PD8HeAoQbQyv4RDq27uefYBZ67bf42BaQzSWcUW1riPauZIpVbwtrKxXHkPl9jz2FXnQkIihayktxC0GFbav7OZWyBKpPzbsHcvJBOD3BK10h8MBay3EdwEltjj8NMCUuF913pgqMex7j0zTdr/VFtpkaLPIzSEBY4188shHHCjk59+1BUWfwu0y2uPxQjIZG8RVd/wBmhHO4KewHfk4GPpVVrnX817KbPp9PGk7SXRH7KMHjIPYn6n+gPp4zaJqOunN8z2GmnO2BOJnX0MmcgH6EcZPHqdD0HQ4LKFYbaMJGo7DuT/ET3Yn3NAv9F/D6GxJmlY3N85zJPLyc+yg/KP7/ANgHLFFTQZH1lHc6vqT6bHP+EggjEpK5Jm3beTgjgZ4H3Ptj6tNeaxb/AAzqQJLA4xBdOMxyKMeWTPqDjk9sjPoTTfEzUrmw12GayCtPPAkSK4JBLMYxwCOc4pvvfhZHeIW1O5uLi6KnD7tqRMe/hxAYA4HBzkCgYOk+lrexaZ7Nm8G4ZZPDBUxqQCMpgZAII9T2FMLoCMHkHuKRPhN0/e2EU0N9IHiVwLYA7sIA24g9wDkYU9sH3p9oMi6x+HMtrIb7Q/JIBmW2HKuP5VH9fL+mKX9C1+51N3jMsVmEJVokGZzj5iDJ8vtnHGK32s4+JHw5/FsLuwPg6ghyCpCiT7nHDezfUg59IcuGt99N/u7reY/Dn0nRYbYHwUwx+Z2O52+rOeTVhWe6B8RNhMGqq0M6HaW2kcjjzr3U+5HFO2narBcDNvLHLjvsYEj7juP6ivnuowZq2mbxr88r1L0mNnZRRRVVIKoerdOkdEuLQlb22JkhI9f4oyPUMB2/81fUVLiyTjvFo+jm1fKNDL0h1HHqNrHcRYG8eZc5KOPmU/Y1d1j2j3P+EagX7affMFk/hhn/ACt7KGyef/ArYBX1GLJGSsWr9Wdas1nSU0VFFSOU0UVFBxarq0NrGZLmVIox+Z2AH2Ge5+grPbnqq91cmHRI2gtu0l7MpUY9oge54OT/ALcZW9I0tdW1y8i1OV5EtnYwQM2AyhiANv8ACBjOO+Rnitre2xGUixH5SqlQMKcEAhfoTnFAg6No2l6O5aebxr7G+SWTMsoHcttQExrx3Pt3OKrfiV1Rc2dzBcBPF0zYGieN2CeM3Z5THy6gEEJkA/ccVOlPe720aYRQXDlne5cO34qIHLDKkMSw4J3ZxkcHmtLs+n5SCl7Ok9vt2eAII0i2+mQcscDGOR29aBI6m0aPV5o7vR2X8dbFG8Uowglwc7fEK+dlIzx6HB9MPGtWVjGBd6klssiBd0sgHBHYAtyeScDk81UXnUx/9JoMCTyRDYzDy20GOArMvzH+ReeK6NF6K/aC41KZry8Hy7+Io/8A44hwDz8xyftQeC67e6hxp0P4a2PBurpSGYc8xQZB/wC5+Poe9WnT3RdvaMZTvnu2zvuJzvkOecA9kHsFApjrnvr5IQviEDe2xc8AsQSBnsO3c0HSTVRrWvQ2pUXL+CjhisrcRgrjylzwGOcgHvg4zilzTuq57vxlgiKyRT7BHJFJtdBGpZHmUFI23FsMDggDgg1baT0xsYNNNNNGq7YoJSrLECQxBOMysCAAzZIA/rQc+hG+jkto53WaHwCZZBC0eCAojJZ3JLnnK4GPXHFNEM6tkIysVO1sEHB74OOx57VRT6s1z+zsQ2GyGuSpCIASCULDEr5zjGV9SfQ18GpYk/CaQqN4bH8VO+5kjPcqSCDNMe+M8dz6Ah29RdGwXt1a3MpYSWrFkC4w3KsA2RnhlyMY7mmSjNeT3KhlQsA7ZKqTyQuMkD1xkZ+4oPRmAGTwB3zXLYarBOA0E0UqnsY3Vx//ACa6jzWKad0Jax6ndWcpkhdv8zZTwOY2WNjh4/YhSBgEHjPvQbHqV8kETyykiONSzEAk4Hfgcmq/prqe31BWa0fxETbubBAyw3befUeo9Kziz6smsrx9M1O6E0MyYhuhsDJvDLh+478c9iPXPD90f0jFpiulq8vgvtPhuwYKwGGcHGctwSM444AoPnqfoay1D/1UIL+kiHY4/wC4d/sc1nOp/AoxsH067kRx28bv/R48f7VtVFBhMet32mOItbiPgtwl1GNy5/mK9/0B78H0dIZVdQyMGQjKspBBB9QR3p41HT4riNop0WSJhhlYZBrItb6autEcy6er3OmE5kgJLPD7sp7kfX9fcZvVdvrf3U2lYx55jaTRRVNofVFreAeBKu/GTGx2uP8AtPf7jNXNYl8dqTpaNFyLRPDm1GwS4ieKYbo3GGH/ACPYjvVj8OeoGZWsrxv87bDGSMeLD2SUe/HB+tc9L3VdlKDHeWXF5bHcAP8AUj7vEcdwR/zjvV7t/U+nfwtxKDPj1jWGwUVWdN61He28dxAQUkUHvnafVT9QeKs81vqQooooM/61+Gcd5Mbu1mktb3HzofKxHYsBgg+mQe3pXJ8Pus5xO2m6wNl+n7tzwJlGeQexOBkEdxn1BrS6UviB0WmpRAgmK7jyYJlyCrd8EjnaT+npQMNzpcMskcskatNDnwnI8ybhg4PpkVT9Q9Py3r7JZmjsRjdHCSryn1Dyd1T02rgnnn2oOgOu3llNhqi+BqMflG7gTYzyvu2BnjgjkVodBy6dp0VvGI7eNY417KgAA/SvaaZUUs5wqgliewA5J/SqbqLqRbN4kkjmYTZVHiQuA4/IQOQT6e+D7UhrDql/DaGVpba8Xa/iRgqjwuVWVJI28qzKBuAYAMM49QAvdY67LQiSwilcmXwo2ZVCNICu2Nw7Bo1cMcOcdvqMsGk3y30TLcQtHKhCywyqCUfGQRnKuvqGGQf6GvHT9D8MtNdujy7DHK6jYksa4KNIjEjeoz5gQOT9ACPUnvDmxISA4zcsudw/9pT8/HZz5fbdzQdOj2dva7YIz+12AEkDewXcQWKgAfMcdhzge1WFwdp3lisaKxYYBz2O7tngA8Dvn14pXnuHD/g9Lx4vDXNy/nEWf4ifnmYdlPAHJGMAt0KYUAktgAZbucepx60FNd6bJJsjgl/D2fhEHwQFk3HG0KWUiNQvsM59qsdM02O3jWOBdqL2HfPuSTyxPqTya6jVFp+vx3jTwxM0ZjLIGyAxKlo3dVPICuNuWGCQaA6h6phtHSJyTNJgKoViF3t4aM7AERoXIXJ+vtS3baO80gW/8d72NZWjljkkjglWUoSgeMZjCmNRszn181cVl03e35VdXFtKIJWXxFUpLiNgw3LgxyxyDuuBjg9+zYNTiib8Jp8avKgO5U4jhHf9owGFJzwg8x9sc0FpoFnJDbxRzyeLKigO/wDEffnms2+NekBrjTrhkMkXjfh5lGeVkKkcryOz8+5WtSjuVZmVWUsuNwBBK57ZHpnFejxg43AHByMjOD70Cbe/C7TXtmgS2SPIwJF5kU9wd7ZY/YnmrTofT7q3tVhv3SSSMlUdM+aMcKWz+bFMNRQcmq6lFbRNLcOscSDLM3Yf+T9KXOlOuUv3eIRyW820SRLOu0yxHtKo/MM98e4qk+P/AP8ASm/+WP8A3NV3WvUKX4jGhxzzXtu48KeCPEaDsyGR8KyED5e2QPagtekNY1EajcRahC7QsVjilhRlhUxBmY4YkjeJF5z3XHocaIVzSp0H1tDqSFcGO7j4mhcbWVuxIB5K5/T1psoFfqHoCwvB+1gVZO4kixG4Pp5l/wCc0pXPRmpWQ/yFwt5EO0V1xJj2WUEDJ+uBWq15TTKuNxA3HAyQMn2Ge5ri9K3jS0avYtMcMUk68FuwTUbW4tJD/GpKn7HAyKZNK1mC5G62lSTHfaeR91PIrQ77T4p1KTRpIns6hhz96z3Wvg7asxlsJJbKfuPDYlM9/lPIGfQHH0qjl7bitvXaU1eotHLl0LUhpd9sckafeNkE/LDc+oz+VXB7H1HHY1qorCeqdN1SGGSG+tlvrZlIE1sPOpGSGKAcEHB7D70w/C/4lxPALfU5RDdxYTMx2eIvoct2YdiD34NW8EXiml+YRX0mdYarRXlDco4BR1YHttYH/avapnKKKKKBJ+I3Qi6kiyRN4V9DzDKCRyOQrY9MgYPcfqDVfDTruSVzp+qgxajEMAtgeKB/YvjnjhhyK0sikv4h9CJqKrJE3g30XMMq8c9wrEdxkcHuPT1yDVqNhHcRtHMu5GHI7fUEEcgg8gjkGuqs++HPW8k7tY6khh1OIeYNgeKB+YY4z68cHORWgg0FZqEKFWN54ZhDKVBBwO2N3OG83bjHavLUNHM8g3yMLVVx4KZTc2fmZ1wxAHAUYHfOeKuCKKDmsNPjgXZAixp3woxye547n617SyBQSxAUAkk8AAdyTVZrvUMFmu64cKuRuwQSoP5yuc7fcgH/AHpXs766vTAhEkMypIz3EYJjDAgbdjKY5o3GMEEngnig89e64YzeDaJMZIZoC5Ee6OWKXkAOOF3AkqSQCUxmujpzpdpJJbq9VopZmQsiYj3iLBUyJGzA+fJHOcYDE9q7YhFpUIXaZ7uThUiQB5SCxCqg4WNN5AzwoPernT7p1SP8a0STyHCxq3AOC2xSeZCADyB6dqDz1CN7pE/Dz+HbuMvJFguy+gRjwoPq2Cfb3qutrMKr2mmj8PGgxJNtJIdsE7d/72TBJLtkAkZyezHLExK7G2gHLDAO4YI289ucHI9q9qCv0TRorSPw4FIBJZmYlmdj3dmPLMferCiigKKq9U1yOCSKLDSTynCRx8ttGN0h9FRQcljj2GSQKsywHfj70Cd8Wen5r/T2htV3zGSMqCwUYDDJJYgcDJpj0OyMFvDGwUMkaK23sWVQCfTPI7131NAt2PRtvFfyX6BhcSLtYZ8o7Zbb7nAz9qv7iZY1LyMFRQWZjwABySTXpVT1ZZGeyuIlGWeF1UD1JU4H9TQKZ+KUSsJJreePTXJWK8KnazD12AblU+hI55qq+LelXd0bW804K8dqpnVxJnccq4xFjzcIDkdwSDXJ051nHcabbWNpbfjLsxCOSJgRHGBlS0jkYA9Rjn7GuvQLHUdEeCAhr3T5Sqnwwc2zscHGefD59Tjj09QeOhbxp7GGZ5jO0i72kKqnLd1CKAFCnjHfir+viKFUGEAUewGB+gr7oINU2tdK2d3zdW8UhGcMyjdz38w5FdWs6xHbIGlJyxCRoo3PI55CIo5Y8fpk9qS+peqRYKLnU5MTHJtbKJuxweXZfnbnBY+Qdhk80CF8WOj7PSY4nsZLiK5kciONZCQQuNzZ+YY3Ad+Swrc9CWQW0IuOZxEnif8AXtG7+uaxj4cWz61qUl5qbZeAI8VuQQAGyUYA8bAV+uTgn0rdQKCaKKKAqKmigRviT0Wb1Ensz4Wo2/mgkU4LY58Mn6+hPbn0Jr4+G3Xw1BWguR4OoQjEsZG3djguoP17r6U94rLvin0FLM4v9KzHfx/OIztMgHYj+cf3H2oNRpW1vqNf8zbrKLW7jC+EZNmH3jyMu8FWBYFCOSD9xlT+HvxXWZha6r+wvAdgdhsVz2wQf3b/AE4B9Mdq1B7dGIZlUsOxIBI+xoE3pzpmWV1u9WWGS58Pao8MB41bkxyFT4cuOMEKMEHHerM6u8jNBp8JCplfHddsKMMcKuQZSMnheMjBNXtxbB8ZLDBDDazLyPfaeR9DxXjeFjmJN6MyNiVVUhDwB83BbJyBg9jmgq9Tvha+Eiq1zfSDZEDtDuFwWdmAARBnLNjHIABJAJrFzAlzHsjWbUGUiMcbljyNzlj+7TOMnuewya8YNJFtIsdmhMzoTLcz75cKpHBdj5mZjwikAYJwOM92naVFZiSV3LSP5555mGTgep7Ig9FGFFBcKfeqfqnVWt7aSWMFimMlVL7ASMuUXltoOcVW9T9QSoY4rWKR2nTfDMrxKm4EEIfFIByCDjgkE45Fcuj6JdSkvcH8NHLIs80AOZPFUKuwTo+0xHw1OMZOSDxxQXXTWvLdKQoYOix+Ju2nDupbYWU7S4GCwHbevvXN1J1GY3FtZgTX8nZOSsSn/WlI+VB7Zy3YeuLqKARbVgiRUJ823CgZyc4A55x+teWpSrbxyzJCZJAuSsSgvIR2X6mgqlij02BpZN89w2N74BlnkPAUDsMk8IMAD2rv0rxpoyb6GKNtwZY1bxNoGCNzEAbgeeOB7muHRdOuJXW41HAkU5ht0IKQZBBJYfvJCCRu7AHAHcm+urhYkZ5CFRAWYnsFAyT+goPuRwoJYgKBkk9gB61Saj1F4UkQSGWaGVGcSQI0gzlNqjbwMhi2WIGB3qn1HqOK/TwIEnkhnTDMInRljYhRMqTIBNHkgNtyRkZGDXTo/T1yY2i1GcTRGPZtj3R72LFmkLKQyHGFCoQAM0F/oupC5hSZAQrjIBwSMEjupIPb0JFdprnsIo1jVYAoiUbUCY2gDjAxxgYrpoED4c9GzaZcXu4xm0mcPDt+ZeX8p47bWA9fl9KfqmooJrhv9QEeFA3ytnYg7nGMn+VRnkn6epAMXt6QfDhAeb2J8qA9mY+g9h3Pp6kZd1j1yYHa00g/idTlO2WYYITGRtH5Rt9vlXucnNJnQWXWXViadJ2/F6vIpWKNAWWFT2G3uoJ7n5mxzgAAKug9ISTSm81hvHuWwRG2Cqd+4Hl49FHA+tXHS3TK2gaSVvGvJOZpm5JPqFJ5A5/r69hhgrE6vuEz7MfH3W8eDTeyh14vaSJqFqMywDbMg/1bf8y/de4NalpOpR3MSTQsGjkUMpHsf+aSyKpuib7/AAq9NlI2LK6LPaE9kl/NDn0ByMf096m7d1PlHp2neOHOfHp7oazRUVNaqsKKipoCoNFTQJXXfw4tdTG5h4V0BhZk7n2DL2cf3HoaSdE6nv8AQZBba0jyWRO2K5Hn2jj8w5Zf5T5h6Zraq5dT06K5jaKdFkicYZW7Ef8AH3FB9WF9HOiyQuskbDKspyCDXpcwiRSrZAYEHaxU88cMpBB+orFb6yvOmJvFtS9xo7t+0jY8xknjn0PPDDg9j6VrPTnUEF/CJrVw8Z7+hU/wsPQig73kWNfsCcck4Ue3c0o9RTpqUEEMZDQ3qbwAdsqoNr+MufKQuVyp9xgnsbTqDpgXLNIk0sU/heErI5UKM7s4Ug5zzwRnAzmujStCis1YwRlpCoyScs23JCjcdqAkk7RhQSeBQeeg9Pi2B3SSTPtVAXPCqvICp2HOSW5Yk8nsBxajNdXUjRQb7W0Q4kuThZHx3WJWB2j0MjAfy57jon0wGRru7aQhFRo41LjwtoLMNsTftWJP1ztAA9/q3Vr+CSO9tXhhcABHkG50OSdwiPk9MjPqRQd2gXMDwr+EbdAvkUjcQdvHDN8//Vk59zXXDb7SxBY7jk7mLAcAYUE+Ucdh9a+4o1QBVAVQMAAYAA7AD0rwl1CNJEidgsjhiingsFxux74yOPrQeWpX5jVhEnjTBQwiVlViCdoOWIAGR3PtSjdX19e2zLAqLdqCssWTE0ExOUJLblmjA4I5VwCRntV7rvTFtfftG/e+GY0lR3GBk+iMA+CSRnNW9lbLEiRqclUVcscsQgC5J7n7/WgqLHp+C0fxg7LHHGyIjv8AsoUYq77AfkUlBwTgAADAFUsWsT6wGS0SS3045D3L5R5VPGIVPKg+rnsDxz2aLjTVuU23kcbqHJCnLDAJ2kggc4PI7ferBUAGBgAe1B52VokKLHCoSNAFVR2AHYV71FVGta/HbbQQXYsFKpgld2cMw9AThc+7CgtyaqZ9QMrNHbn5OJJSPKn8ozw7/TsPX2PxM/jRPifbEHIaRGUEop867hgR8grkcgDOc81k/UvUE+qf5LRV8HTV8ks+NquB6Ke+3j05bPPFc2tFY1mXsRM8J6z67eZv8O0HczMSJrgHJb0OHb+8n6VYdIdKRWCeXz3DAeJIc8+u1QflXJ/rxnNdXTfTkNjHsgXzH53PzOR7n0HsBx3q3rC6zrpyeynH7XMWHx3nkUVwaxrMFou+5kWMemeSfso5P9KXrDXL7Uzs0m3McROGuZwNqj3C8hjx255qvh6TLl3rG33SXy1ryaL69jgQvM6og9W/4Hc/YUuXeh3usSweFE1tYxSLL40wAdmXsVjPmAx74789gKeem+gIbdxPcu13ef8A5ZuQp/kj+VP0zTgBWx03Q1wz5TvKpkzTbZNFFFX0IooooCiiigKKKKDxu7VJUZJFV0YYZWAIIPcEHvWG9T9PXXTtx+M0rc1g372Iksq/yvk5K88P3GOT77xXncQK6lXAZGGGVhkEHuCD3FBQ9F9Y2+pw+Jbthx+8jb5kPsR6j2PrTFWC9Z9GXGhzjUNGLfhx+8Tltgzkqw/PEe3uPf1rT+guuYNVi3RHbOoHixE8qfcfxLns1AztApYNjzAEA5PY4zx2PYV6UGs2uJbuc2dveRYvAJmIeUJHPsAVmBgYtFjepU7fcYFAyXfUZwHhRpLfe8MgQYmjdGKs4jb94oxnABPYgEGqnp7oZ0SMX87XO3O6OXzpuXKpIpYlkYrnODg7iCKstL6dhtlS7vAj3sUIE1wSwBIXDybSdoYgctjJxya6bXWnunj/AA0Uq2/zvLLG0YZceVUV8MSxIOccAe5oPDVNc8Ii002NJbsAARjyxwrjhpGUYRfZR5j6DuR36RpXgsZZ38W7cBXkPlGBzsRM4jXPOBycck4rruGWIMY4w0jZIRditIwHuxAzj1PYVTaNoMrS/idRkElwM+FEn7qAHPyZALvjguefbANAzCioNJ+s9aqUA03FxPICItg3ANuVAzDK5jyWywPGB7iguNY19IGVB5mZgrY7RgqWDuByFOAOAe/tkheXQoYpJr/UsxAE8GZtmzynJWMhWyR8pByAuRnNeGrvaaWovdRKyXIUrENqGTkhxGvvtbdhuMKxB7Cs3Fzd9Rz+JclotOjbiNTgH+Ufxtxyx7emM1xe9aV8rcQ9iJmdIXl5qcuunZGGtdGQ9hhXnI9OOy49Bxz6ns0WdqkSLHEoSNRhVHoK5ru8t7KEeIyQwoAFHbAHYBRye3pVXbTahqPGnQ/h7Y//AHVyMEj3SL1+5BH2rFyet1lto0qt18cUfK01jWoLRN9zIqD0Hdj9Ao5NL1vqGpanxpVv4Fue9zcYHHuoOc/0Df0py0P4VWkT+Ndl7259XuDuXP0j7frmntEAAAAAHYCr2Dt+PHvbeUN89rcM+6d+FFtEwlv2a+uu5aYkoD34Qnn+uaf4oVUAKAqjsAMD9BXpRV9CKKKKCaKiigmioooJoqKKCaKiigmioooIdQRgjIPcGsQ+IHw5msJPx+hl49pLPFGeU9SyD8y+6fpx23CoIoEP4YfEOLU4hHI22+RR4ikAb8cGRMcEe49D6YxT1sB59ayrr74WNJL+M0dvAu929kVjGGb+JWHCMfUdjXX0N8SGaX8FrK/hr9cBSw2rKT/ZWP04Pp7UGg3Fn4qyR3ASSF+NhXjbgZDZzu5ry1eSXwh+DCmRmVQzcqik+Z8Z82BkgepxVjXnBCqKFRQqjgBQAAPYAdqCo0PQPAZpZ5pLm4YBfFl2jao52oiALGCeTgc4Gc4FW9xOqKWchVAJJPAAHJP6Vz6rqkdsheZtqfQFie5wFUEk4GeKUZLx9T3RqXSITY3R7SskBUNu3lTtPYgjDBsjGBmgt16kdwrw27yW7tHskBC5VztPkOX3A+hUDHJI7VVda9TWmjI020G6lAEcSnG7aWOcdkXLkswHPHcgVX9cdfW+jxGGHE98R2OCQcYEkrADJ4HHc/3rILaZJpxNes+p6hIfLBFkqD3G9gNpHbyp5RzmvJnR7o77TSLjVJGv9al8O2xkEkJle4VB+RB79zx35NOejSz36+FokawWaeU3UikIMekcZGXP1P8AWuzQPh3cXrrPrzAqMGO0jOEUd/Pt7n6An6n0GqW9usahUVVUDAVQAAB6ADgVBOHznXJv8fT/AF356bVKHT3w3tbdxLPuu7rv4tyd5B/lU+Vfv3+tOajHapoqfTRGmioor0TRUUUE0VFFBNFFFBFFFTQFFFFBFFFTQFFFFBFFFTQRilvrXou31OLZOuJRnw5V+dD9/Ue60y0UGW9KdXT6fcDTdbOD2tbo/LKo4Csx9fqfXg+hOnOSR5SAccE/2qk6z6Vh1K3aGcc8mNwPMj+jD/ketZd031/Pormw1tJHWPiKWPzHZ7+YqXT2PcdsUDrb6DeXWxtQlCgLJHcRDDRPyrRyJ/Djzc+V8EZOV5oer/iGxf8AAaEpuL08NIoDLHjgkE+Vm92PlH17BR6h6zvdfuFtNKEkNseCM7SQfzSsmdq/y5OfqcVr/QvRNvpcOyEbpWx4krAbnPt/KvstAv8ARvwqggjdtSC3l3MP2rSZYLnnCluc5/P39sU2dO9I2dgCLSBIye7d3P3c+bH0zirupoIxU0UUEUUVNAUUUUEUUVNAVFTRQRRRRQFFFFAUUUUBRRRQFFFFAUUUUBRRRQFcOq6PBdJsuoY5k9pFDYPuM9j9RRRQfWm6VDbKEtoo4UH5Y0Cj74A5P1rsoooCiiigKKKKAooooCiiigKKKKAooooP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57150" y="-1127125"/>
            <a:ext cx="2857500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200" name="Picture 8" descr="https://encrypted-tbn3.gstatic.com/images?q=tbn:ANd9GcT0tZQ7SYSSRvPfFU63zgBVO4us6K3LXlvWRR5cQ25_pd38ey3AMQ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562" y="4961020"/>
            <a:ext cx="2924175" cy="16665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478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2400" y="76200"/>
            <a:ext cx="88392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Book Antiqua" pitchFamily="18" charset="0"/>
              </a:rPr>
              <a:t>At-Risk Student Eligibility Criteria</a:t>
            </a:r>
            <a:br>
              <a:rPr lang="en-US" b="1" dirty="0" smtClean="0">
                <a:solidFill>
                  <a:schemeClr val="tx1"/>
                </a:solidFill>
                <a:latin typeface="Book Antiqua" pitchFamily="18" charset="0"/>
              </a:rPr>
            </a:br>
            <a:r>
              <a:rPr lang="en-US" sz="3100" b="1" dirty="0" smtClean="0">
                <a:solidFill>
                  <a:schemeClr val="tx1"/>
                </a:solidFill>
                <a:latin typeface="Book Antiqua" pitchFamily="18" charset="0"/>
              </a:rPr>
              <a:t>Includes each student under the age of </a:t>
            </a:r>
            <a:r>
              <a:rPr lang="en-US" sz="3100" b="1" dirty="0" smtClean="0">
                <a:solidFill>
                  <a:srgbClr val="990000"/>
                </a:solidFill>
                <a:latin typeface="Book Antiqua" pitchFamily="18" charset="0"/>
              </a:rPr>
              <a:t>26</a:t>
            </a:r>
            <a:r>
              <a:rPr lang="en-US" sz="3100" b="1" dirty="0" smtClean="0">
                <a:solidFill>
                  <a:schemeClr val="tx1"/>
                </a:solidFill>
                <a:latin typeface="Book Antiqua" pitchFamily="18" charset="0"/>
              </a:rPr>
              <a:t> who:</a:t>
            </a:r>
            <a:endParaRPr lang="en-US" sz="31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447800"/>
            <a:ext cx="8229600" cy="3581399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AutoNum type="arabicPeriod" startAt="3"/>
            </a:pPr>
            <a:r>
              <a:rPr lang="en-US" sz="33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Was not advanced from one grade level to the next for one or more years.  </a:t>
            </a:r>
          </a:p>
          <a:p>
            <a:pPr marL="514350" indent="-514350">
              <a:buAutoNum type="arabicPeriod" startAt="3"/>
            </a:pPr>
            <a:endParaRPr lang="en-US" sz="800" b="1" dirty="0" smtClean="0">
              <a:solidFill>
                <a:schemeClr val="accent5">
                  <a:lumMod val="75000"/>
                </a:schemeClr>
              </a:solidFill>
              <a:latin typeface="Book Antiqua" pitchFamily="18" charset="0"/>
            </a:endParaRPr>
          </a:p>
          <a:p>
            <a:pPr marL="400050" lvl="1" indent="0">
              <a:buNone/>
            </a:pPr>
            <a:r>
              <a:rPr lang="en-US" sz="3300" b="1" u="sng" dirty="0" smtClean="0">
                <a:solidFill>
                  <a:srgbClr val="990000"/>
                </a:solidFill>
                <a:latin typeface="Book Antiqua" pitchFamily="18" charset="0"/>
              </a:rPr>
              <a:t>Note:</a:t>
            </a:r>
            <a:r>
              <a:rPr lang="en-US" sz="3300" b="1" dirty="0" smtClean="0">
                <a:solidFill>
                  <a:srgbClr val="990000"/>
                </a:solidFill>
                <a:latin typeface="Book Antiqua" pitchFamily="18" charset="0"/>
              </a:rPr>
              <a:t>  </a:t>
            </a:r>
            <a:r>
              <a:rPr lang="en-US" sz="33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Student remains at risk of dropping out of school for the remainder of his/her public school education.</a:t>
            </a:r>
          </a:p>
          <a:p>
            <a:pPr marL="400050" lvl="1" indent="0">
              <a:buNone/>
            </a:pPr>
            <a:endParaRPr lang="en-US" sz="1000" b="1" dirty="0" smtClean="0">
              <a:solidFill>
                <a:schemeClr val="accent2"/>
              </a:solidFill>
              <a:latin typeface="Book Antiqua" pitchFamily="18" charset="0"/>
            </a:endParaRPr>
          </a:p>
          <a:p>
            <a:pPr marL="400050" lvl="1" indent="0">
              <a:buNone/>
            </a:pPr>
            <a:r>
              <a:rPr lang="en-US" sz="3000" b="1" u="sng" dirty="0" smtClean="0">
                <a:solidFill>
                  <a:srgbClr val="990000"/>
                </a:solidFill>
                <a:latin typeface="Book Antiqua" pitchFamily="18" charset="0"/>
              </a:rPr>
              <a:t>Excludes:</a:t>
            </a:r>
            <a:r>
              <a:rPr lang="en-US" sz="3000" b="1" dirty="0" smtClean="0">
                <a:solidFill>
                  <a:srgbClr val="990000"/>
                </a:solidFill>
                <a:latin typeface="Book Antiqua" pitchFamily="18" charset="0"/>
              </a:rPr>
              <a:t>  </a:t>
            </a:r>
            <a:r>
              <a:rPr lang="en-US" sz="3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a student not advancing from </a:t>
            </a:r>
            <a:r>
              <a:rPr lang="en-US" sz="3000" b="1" dirty="0" smtClean="0">
                <a:solidFill>
                  <a:srgbClr val="990000"/>
                </a:solidFill>
                <a:latin typeface="Book Antiqua" pitchFamily="18" charset="0"/>
              </a:rPr>
              <a:t>PK</a:t>
            </a:r>
            <a:r>
              <a:rPr lang="en-US" sz="3000" b="1" dirty="0" smtClean="0">
                <a:solidFill>
                  <a:schemeClr val="accent5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en-US" sz="3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or</a:t>
            </a:r>
            <a:r>
              <a:rPr lang="en-US" sz="3000" b="1" dirty="0" smtClean="0">
                <a:solidFill>
                  <a:srgbClr val="002060"/>
                </a:solidFill>
                <a:latin typeface="Book Antiqua" pitchFamily="18" charset="0"/>
              </a:rPr>
              <a:t> </a:t>
            </a:r>
            <a:r>
              <a:rPr lang="en-US" sz="3000" b="1" dirty="0" smtClean="0">
                <a:solidFill>
                  <a:srgbClr val="990000"/>
                </a:solidFill>
                <a:latin typeface="Book Antiqua" pitchFamily="18" charset="0"/>
              </a:rPr>
              <a:t>K</a:t>
            </a:r>
            <a:r>
              <a:rPr lang="en-US" sz="3000" b="1" dirty="0" smtClean="0">
                <a:solidFill>
                  <a:schemeClr val="accent2"/>
                </a:solidFill>
                <a:latin typeface="Book Antiqua" pitchFamily="18" charset="0"/>
              </a:rPr>
              <a:t> </a:t>
            </a:r>
            <a:r>
              <a:rPr lang="en-US" sz="3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into the next grade level only as a result of the </a:t>
            </a:r>
            <a:r>
              <a:rPr lang="en-US" sz="3000" b="1" dirty="0" smtClean="0">
                <a:solidFill>
                  <a:srgbClr val="990000"/>
                </a:solidFill>
                <a:latin typeface="Book Antiqua" pitchFamily="18" charset="0"/>
              </a:rPr>
              <a:t>request of the student’s parents.   </a:t>
            </a:r>
            <a:r>
              <a:rPr lang="en-US" sz="3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This is not retroactive</a:t>
            </a:r>
            <a:r>
              <a:rPr lang="en-US" sz="3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.</a:t>
            </a:r>
            <a:endParaRPr lang="en-US" sz="3000" dirty="0">
              <a:solidFill>
                <a:schemeClr val="tx1">
                  <a:lumMod val="65000"/>
                  <a:lumOff val="3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5715000"/>
            <a:ext cx="533400" cy="365125"/>
          </a:xfrm>
        </p:spPr>
        <p:txBody>
          <a:bodyPr/>
          <a:lstStyle/>
          <a:p>
            <a:fld id="{F222230A-ACBC-4121-A61D-7646E2461EE3}" type="slidenum">
              <a:rPr lang="en-US" smtClean="0"/>
              <a:t>9</a:t>
            </a:fld>
            <a:endParaRPr lang="en-US" dirty="0"/>
          </a:p>
        </p:txBody>
      </p:sp>
      <p:pic>
        <p:nvPicPr>
          <p:cNvPr id="1026" name="Picture 2" descr="https://encrypted-tbn0.gstatic.com/images?q=tbn:ANd9GcRWWgAZ1T1sXudmOYnNj7pzYokfjBJO94rhnKTcf_HSds2QBgR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27"/>
          <a:stretch/>
        </p:blipFill>
        <p:spPr bwMode="auto">
          <a:xfrm rot="410280">
            <a:off x="3820349" y="5196316"/>
            <a:ext cx="3086100" cy="13578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encrypted-tbn3.gstatic.com/images?q=tbn:ANd9GcSAdwkl5E7T1-E2xX8C8IiKrjnu5eKqMe8WWqoSqU4hXdxraT7Jfg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524" b="4770"/>
          <a:stretch/>
        </p:blipFill>
        <p:spPr bwMode="auto">
          <a:xfrm rot="20841309">
            <a:off x="1327004" y="5050417"/>
            <a:ext cx="3048000" cy="626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 rot="20774886">
            <a:off x="2209800" y="4857442"/>
            <a:ext cx="914400" cy="3199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469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152400" y="76200"/>
            <a:ext cx="8686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Book Antiqua" pitchFamily="18" charset="0"/>
              </a:rPr>
              <a:t>At-Risk Student Eligibility Criteria</a:t>
            </a:r>
            <a:br>
              <a:rPr lang="en-US" b="1" dirty="0" smtClean="0">
                <a:solidFill>
                  <a:schemeClr val="tx1"/>
                </a:solidFill>
                <a:latin typeface="Book Antiqua" pitchFamily="18" charset="0"/>
              </a:rPr>
            </a:br>
            <a:r>
              <a:rPr lang="en-US" sz="3100" b="1" dirty="0" smtClean="0">
                <a:solidFill>
                  <a:schemeClr val="tx1"/>
                </a:solidFill>
                <a:latin typeface="Book Antiqua" pitchFamily="18" charset="0"/>
              </a:rPr>
              <a:t>Includes each student under the age of </a:t>
            </a:r>
            <a:r>
              <a:rPr lang="en-US" sz="3100" b="1" dirty="0" smtClean="0">
                <a:solidFill>
                  <a:srgbClr val="990000"/>
                </a:solidFill>
                <a:latin typeface="Book Antiqua" pitchFamily="18" charset="0"/>
              </a:rPr>
              <a:t>26 </a:t>
            </a:r>
            <a:r>
              <a:rPr lang="en-US" sz="3100" b="1" dirty="0" smtClean="0">
                <a:solidFill>
                  <a:schemeClr val="tx1"/>
                </a:solidFill>
                <a:latin typeface="Book Antiqua" pitchFamily="18" charset="0"/>
              </a:rPr>
              <a:t>who:</a:t>
            </a:r>
            <a:endParaRPr lang="en-US" sz="31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11" y="1315466"/>
            <a:ext cx="8137989" cy="2037334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eriod" startAt="4"/>
            </a:pP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Did not perform satisfactorily on an instrument administered to the student under Subchapter B, Chapter 39, and who has not in a previous or current school year subsequently performed on that instrument or another appropriate instrument at a level</a:t>
            </a:r>
            <a:r>
              <a:rPr lang="en-US" sz="2400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</a:rPr>
              <a:t>equal to at least 110% of the level of satisfactory performance </a:t>
            </a: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on that instrument.</a:t>
            </a:r>
            <a:r>
              <a:rPr lang="en-US" sz="2400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  </a:t>
            </a:r>
          </a:p>
          <a:p>
            <a:pPr marL="0" indent="0">
              <a:buNone/>
            </a:pPr>
            <a:endParaRPr lang="en-US" sz="800" b="1" dirty="0">
              <a:solidFill>
                <a:srgbClr val="002060"/>
              </a:solidFill>
            </a:endParaRPr>
          </a:p>
          <a:p>
            <a:pPr marL="0" indent="457200">
              <a:buNone/>
            </a:pPr>
            <a:endParaRPr lang="en-US" sz="2800" b="1" u="sng" dirty="0" smtClean="0">
              <a:solidFill>
                <a:schemeClr val="accent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230A-ACBC-4121-A61D-7646E2461EE3}" type="slidenum">
              <a:rPr lang="en-US" smtClean="0"/>
              <a:t>10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907794" y="3557240"/>
            <a:ext cx="52620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http://www.tea.state.tx.us/student.assessment/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13" t="29226" r="19100" b="9654"/>
          <a:stretch/>
        </p:blipFill>
        <p:spPr bwMode="auto">
          <a:xfrm>
            <a:off x="2162629" y="3962400"/>
            <a:ext cx="4614470" cy="25538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054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365" y="0"/>
            <a:ext cx="82296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110% Chart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230A-ACBC-4121-A61D-7646E2461EE3}" type="slidenum">
              <a:rPr lang="en-US" smtClean="0"/>
              <a:t>11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59" r="5829" b="2204"/>
          <a:stretch/>
        </p:blipFill>
        <p:spPr bwMode="auto">
          <a:xfrm>
            <a:off x="389823" y="1143000"/>
            <a:ext cx="7654223" cy="46008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Left Arrow 5"/>
          <p:cNvSpPr/>
          <p:nvPr/>
        </p:nvSpPr>
        <p:spPr>
          <a:xfrm>
            <a:off x="4254278" y="4953000"/>
            <a:ext cx="2009238" cy="1325583"/>
          </a:xfrm>
          <a:prstGeom prst="leftArrow">
            <a:avLst>
              <a:gd name="adj1" fmla="val 50000"/>
              <a:gd name="adj2" fmla="val 48493"/>
            </a:avLst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Tabs for </a:t>
            </a:r>
          </a:p>
          <a:p>
            <a:pPr algn="ctr"/>
            <a:r>
              <a:rPr 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add’l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 subjects 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67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457200" y="76200"/>
            <a:ext cx="9296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Book Antiqua" pitchFamily="18" charset="0"/>
              </a:rPr>
              <a:t>At-Risk Student Eligibility Criteria</a:t>
            </a:r>
            <a:br>
              <a:rPr lang="en-US" b="1" dirty="0">
                <a:solidFill>
                  <a:schemeClr val="tx1"/>
                </a:solidFill>
                <a:latin typeface="Book Antiqua" pitchFamily="18" charset="0"/>
              </a:rPr>
            </a:br>
            <a:r>
              <a:rPr lang="en-US" sz="3100" b="1" dirty="0">
                <a:solidFill>
                  <a:schemeClr val="tx1"/>
                </a:solidFill>
                <a:latin typeface="Book Antiqua" pitchFamily="18" charset="0"/>
              </a:rPr>
              <a:t>Includes each student under the age of </a:t>
            </a:r>
            <a:r>
              <a:rPr lang="en-US" sz="3100" b="1" dirty="0" smtClean="0">
                <a:solidFill>
                  <a:srgbClr val="990000"/>
                </a:solidFill>
                <a:latin typeface="Book Antiqua" pitchFamily="18" charset="0"/>
              </a:rPr>
              <a:t>26</a:t>
            </a:r>
            <a:r>
              <a:rPr lang="en-US" sz="3100" b="1" dirty="0" smtClean="0">
                <a:solidFill>
                  <a:schemeClr val="tx1"/>
                </a:solidFill>
                <a:latin typeface="Book Antiqua" pitchFamily="18" charset="0"/>
              </a:rPr>
              <a:t> </a:t>
            </a:r>
            <a:r>
              <a:rPr lang="en-US" sz="3100" b="1" dirty="0">
                <a:solidFill>
                  <a:schemeClr val="tx1"/>
                </a:solidFill>
                <a:latin typeface="Book Antiqua" pitchFamily="18" charset="0"/>
              </a:rPr>
              <a:t>who:</a:t>
            </a:r>
            <a:endParaRPr lang="en-US" sz="31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4495800" cy="6858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5.  Is </a:t>
            </a:r>
            <a:r>
              <a:rPr lang="en-US" sz="2800" b="1" dirty="0" smtClean="0">
                <a:solidFill>
                  <a:srgbClr val="990000"/>
                </a:solidFill>
                <a:latin typeface="Book Antiqua" panose="02040602050305030304" pitchFamily="18" charset="0"/>
              </a:rPr>
              <a:t>pregnant</a:t>
            </a:r>
            <a:r>
              <a:rPr lang="en-US" sz="2800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or is a </a:t>
            </a:r>
            <a:r>
              <a:rPr lang="en-US" sz="2800" b="1" dirty="0" smtClean="0">
                <a:solidFill>
                  <a:srgbClr val="990000"/>
                </a:solidFill>
                <a:latin typeface="Book Antiqua" panose="02040602050305030304" pitchFamily="18" charset="0"/>
              </a:rPr>
              <a:t>parent</a:t>
            </a:r>
            <a:endParaRPr lang="en-US" sz="2800" b="1" dirty="0">
              <a:solidFill>
                <a:srgbClr val="990000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230A-ACBC-4121-A61D-7646E2461EE3}" type="slidenum">
              <a:rPr lang="en-US" smtClean="0"/>
              <a:t>12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0" t="11265" r="13161" b="22948"/>
          <a:stretch/>
        </p:blipFill>
        <p:spPr bwMode="auto">
          <a:xfrm>
            <a:off x="1447800" y="2362200"/>
            <a:ext cx="6248400" cy="39572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2133600" y="1905000"/>
            <a:ext cx="4495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Book Antiqua" panose="02040602050305030304" pitchFamily="18" charset="0"/>
              </a:rPr>
              <a:t>http://www.tea.state.tx.us/PRS.html</a:t>
            </a:r>
          </a:p>
        </p:txBody>
      </p:sp>
    </p:spTree>
    <p:extLst>
      <p:ext uri="{BB962C8B-B14F-4D97-AF65-F5344CB8AC3E}">
        <p14:creationId xmlns:p14="http://schemas.microsoft.com/office/powerpoint/2010/main" val="288148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152400" y="152400"/>
            <a:ext cx="8534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Book Antiqua" pitchFamily="18" charset="0"/>
              </a:rPr>
              <a:t>At-Risk Student Eligibility Criteria</a:t>
            </a:r>
            <a:br>
              <a:rPr lang="en-US" b="1" dirty="0" smtClean="0">
                <a:solidFill>
                  <a:schemeClr val="tx1"/>
                </a:solidFill>
                <a:latin typeface="Book Antiqua" pitchFamily="18" charset="0"/>
              </a:rPr>
            </a:br>
            <a:r>
              <a:rPr lang="en-US" sz="3100" b="1" dirty="0" smtClean="0">
                <a:solidFill>
                  <a:schemeClr val="tx1"/>
                </a:solidFill>
                <a:latin typeface="Book Antiqua" pitchFamily="18" charset="0"/>
              </a:rPr>
              <a:t>Includes each student under the age of </a:t>
            </a:r>
            <a:r>
              <a:rPr lang="en-US" sz="3100" b="1" dirty="0" smtClean="0">
                <a:solidFill>
                  <a:srgbClr val="990000"/>
                </a:solidFill>
                <a:latin typeface="Book Antiqua" pitchFamily="18" charset="0"/>
              </a:rPr>
              <a:t>26</a:t>
            </a:r>
            <a:r>
              <a:rPr lang="en-US" sz="3100" b="1" dirty="0" smtClean="0">
                <a:solidFill>
                  <a:schemeClr val="tx1"/>
                </a:solidFill>
                <a:latin typeface="Book Antiqua" pitchFamily="18" charset="0"/>
              </a:rPr>
              <a:t> who:</a:t>
            </a:r>
            <a:endParaRPr lang="en-US" sz="31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229600" cy="3352800"/>
          </a:xfrm>
        </p:spPr>
        <p:txBody>
          <a:bodyPr>
            <a:noAutofit/>
          </a:bodyPr>
          <a:lstStyle/>
          <a:p>
            <a:pPr marL="514350" indent="-514350">
              <a:buAutoNum type="arabicPeriod" startAt="6"/>
            </a:pP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Has been placed in an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</a:rPr>
              <a:t>alternative education program</a:t>
            </a:r>
            <a:r>
              <a:rPr lang="en-US" sz="2400" dirty="0" smtClean="0">
                <a:solidFill>
                  <a:srgbClr val="990000"/>
                </a:solidFill>
                <a:latin typeface="Book Antiqua" panose="02040602050305030304" pitchFamily="18" charset="0"/>
              </a:rPr>
              <a:t> </a:t>
            </a: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in accordance with Section 37.006 during the preceding or current school year 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      </a:t>
            </a:r>
            <a:r>
              <a:rPr lang="en-US" sz="2400" b="1" u="sng" dirty="0" smtClean="0">
                <a:solidFill>
                  <a:srgbClr val="990000"/>
                </a:solidFill>
                <a:latin typeface="Book Antiqua" panose="02040602050305030304" pitchFamily="18" charset="0"/>
              </a:rPr>
              <a:t>Note: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</a:rPr>
              <a:t>  </a:t>
            </a: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Section 37.006 describes a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disciplinary           	education program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NOT an in-school suspension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     	(ISS) program</a:t>
            </a:r>
            <a:endParaRPr lang="en-US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Book Antiqua" panose="02040602050305030304" pitchFamily="18" charset="0"/>
            </a:endParaRPr>
          </a:p>
          <a:p>
            <a:pPr marL="514350" indent="-514350">
              <a:buAutoNum type="arabicPeriod" startAt="6"/>
            </a:pPr>
            <a:endParaRPr lang="en-US" sz="800" dirty="0" smtClean="0">
              <a:solidFill>
                <a:srgbClr val="002060"/>
              </a:solidFill>
              <a:latin typeface="Book Antiqua" panose="02040602050305030304" pitchFamily="18" charset="0"/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 7.    Has been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</a:rPr>
              <a:t>expelled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in accordance with Section 37.007, 	TEC during the preceding or current school year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230A-ACBC-4121-A61D-7646E2461EE3}" type="slidenum">
              <a:rPr lang="en-US" smtClean="0"/>
              <a:t>13</a:t>
            </a:fld>
            <a:endParaRPr lang="en-US" dirty="0"/>
          </a:p>
        </p:txBody>
      </p:sp>
      <p:sp>
        <p:nvSpPr>
          <p:cNvPr id="6" name="AutoShape 2" descr="data:image/jpeg;base64,/9j/4AAQSkZJRgABAQAAAQABAAD/2wCEAAkGBxQTEhUUExQWFhUXGSIYFxcYGSAdHxkgGB0gGR4bHx8fICggHiAlGxsbIjEiJiorLjAuGSAzODMsNygtLisBCgoKDg0OGxAQGzQmHyYyLCwvLCwyLzcsLDQvLCwsLCw0LywsLCwsLCwsNTAsLCw0LCwsLCwtLCwsLC0sLCwsLP/AABEIAMkA+wMBIgACEQEDEQH/xAAcAAACAwEBAQEAAAAAAAAAAAAEBQADBgcCAQj/xABEEAACAQMDAgQEBAQCCAQHAQABAhEAAyEEEjEFQRMiUWEGMnGBFCNCkVJiofCxwQcVM0NyktHxJFOC4SVzk6Kys9IW/8QAGwEAAgMBAQEAAAAAAAAAAAAAAAIBAwQFBgf/xAAxEQABAwIEBAQFBQEBAAAAAAABAAIRAyEEEjFBBRNR8GFxkaEUIjKB0RWxweHxoiP/2gAMAwEAAhEDEQA/AObVKlStywqVKlFdI0fjX7dr+Nob2UZY/ZQTQhEdS6M9mzp7zRF9SY7oQcKfcqQ30NLzbO3dB2zG6MT6TxWybVWtbZ1lq0Lm8H8XZD7Yi0BbZFjObUYP8NI7jf8Aw23nH4xv/wBK0oKYhLRorv8A5b/8p/6VBpbh4tue2FPI5HHanOkvt/q/UEs0/iLWZM8N3qxbwHTbZd7gJ1bwUOSTa7zzUygBIE0zkSEYj1CkjHuBVYGJ7Dk/XitZ8PEfhdN+d4RHUCVOYJ8K2QpI4BMCTI81UdP1rWX17XbK5KrdsMIG17p3J7QD5WHBAIqMyMqzgtkgkAkDkxgT6ntXmD6e339K0es6ctvS6i7aYvprvhG2x5UhyTbuDs6/1GRRCaZTpbmlkeNbtjVhQpkOolxu7/klcfy0ZkZVm/wN3/y7n/I3/SvC6dzEIxkwIU5PoPU+1Obeob/V7He0/i1zuM/7Inmar1N5hodMysQw1N1gwOQwVCD+9TKiEpFpi20Kxb+GDOOcc16GleJ2PHrtMY5zEYrT9aYKz65Bt/E25tx+m5dlL0e6w/8AzihNTcUdP0gLXAS2oC7Tg+ZcN7fSolTCR6S2HdFJIDMFkCY3GJj70x670q1p3u2heZ7lp9hBt7Q0YJB3HigOn/7a1/8ANT/8xT7451atrNWgs2wwvE+IobdAOZ8xGZGYHap3UAWSD8JcifDeImdp49eOKrS2xBIBIHJAkD6+lO/iDWPb/BFLjIw0dsgqxGdz/wBxTfqQX/x0KFd9LZuXlXAFwsrXMDA5kjtJqJU5VjdhjdB28TGJ9J4mvaaS4RItuR6hT/0p78OKjW7S3f8AZtrUBnggJn7SQD9aXa/UX7equbmdbyuREkEZwAPSIgcRUyohLgP6c1aukuESLbkcyFMR68cVo/hqzb8PwbjBW1oZFlTjbi0Z4H50/ahOjXHGn6gGLArYVSJPlK3kBHtHFEohJm07iZRht+bynyzxPpPvXy1p3YSqMwHcAn/Cm2iusdDrySSfyMkyTDsB/ftVnxcTa1AW2xW0ttDYKkjylAdwjklt0n1om8IiyRAc+3Pt2z6Zr0lsmSASBkkCY+vpWx1Gu8LU3LyopufgbbX0YeVndrYuKw7bkImOCZ5oRunotjUX9OSdPctRtJ81lvEQ+E/rH6W/UPeozKcqy9SpUpkqlWJxVdWJxQhV1KlShClX6LXXLRJtOUJBUkRkHBGRwRVFShCv0WsuWXFy05Rxwy8iRB/cVbb6teVdofy7t+3apG443QRzFB1KEK8a25sa3vOx2DsuIZhwT7irLHVLyIEV4QNuCwCAxxuEjmKEqUIlXHVP4fhFj4YbfsxG4iC31IxVt7ql5gQ11mDKEacllQyoJIkweJNCVKEL2moZVKhiFYgsvYlflJHEirl6nd8XxxcbxpnxMTJG0+2Rj6U1+A0DdQ0ysAVZ4ZSJBG04INert8Po77X0Xel1fw7hQrNJPiJgDcoUA+081E3hTFpSX8Y/hm1vPhlt5TEbuN31io2rc2xaLE21Ysq9gTyR7mmut+Hwnihbu57VlL7KViUcKTBnld4wee1A/gQttLl1iouSUVRJIBgtkwBOPeDRIQQUK15iqqWJVZKrOF3RugdpgT9KIt9UvBFth/Is7VgHbu+aJEie9FN0Jy1rw2V7d5WdLvAC258TcDlSkZH0jmhRZskN+a0hSVlIDkduZWe01MhEFDWLzIyshhlMqfQjg0drOu6i6GW5dLB43yqgtGRuYCTn3ovRdAFwaf8AN2vqA/hgr5QbZiCQcT6xigei9NbU3BbUhSQTLcYGB9WaFHuaiyLqHrF+FBuE7BtQkLKgdgYkCqLGruI29HZXzLTk7uZnme81f0bpb6i8LK4choB9VBMfWRH1Nfek9Le+zquCiNcaewtiSPriI/6UWRdC6jUM8bzIGAOAJ9AMCil61qIA8VjA2gtDMBxAYgtEe9TSaAGz4zsy29/hyq7oO0NnOBmPU5oAVNkK+7q3YoWYkoAqH+EKZUCPQ5q1+qXibpNxibwi6cfmCZ82PXNCVKIUSr7WrdUe2rEJcjevZtuRP0Ne7fUrqqEFw7VyoMHb/wAMg7foKFqUIV1rVuu+HILja553AmSDPuAftXm1eZQyqxCuIcA4YAyAR3g5qupQhSpUqUIUqxOKrqxOKEKupUqUIUqVKlCFKlSpQhSpUqUIUqVKlCE5+DNUlrXae7dcIiPuZjOBBHb60o1eWYbt2TBBJEH0ntXmpRvKJtC1vU+p2Ltx7TOot3LNpRfRTKPaQYfEsm4QR9COKWa68l6zYXxEW7YQ2jM7bigllZGjkSQQY9aS1KgNhSXStHoutW7XgWWl7KpeS8y8n8UAGKTHyBUImJINC6FLNoajddtXQ1lltEAklyRsO0iVIE88e9JqlEIlabTdZtW7OjVtrhVvLeCj8y2LrCGRjwwWSIPaO9BreTS228G7auu10bW2nCW/MrEEDaxft220lqUQiVotTrLQ1N+/auKviWS6ASCl25sLJxght5B44ozT9b0/4q1dX8sXiX1eMKzIyECOV3Mz/V/asjUoyhTmTv4b1QsfPdttZeU1Fkyd6gGCojJ4KsIIIpJ9KlSphLKlSpUoQpUqVKEKVKlShClSpUoQpVicVXVicUIVvT+hau8qsngAFvD81wLtacKZOCwyPYGjLnwb1EO6eChZCAYacsNwAjny+b6VpejdIdCFbYwuFXYMxI3IwaHTglVGFyZIB5rpnw0b1ybreGN5yEIIP6fMQMsFAByc47VU6x1V1o0XG73+jrqiKGa3ZAIJnf6evvWd1nTtVajxEVSZEE5G0BoPvBFfpbqVq5dARtyq5IZQRBWcZwZIAGONxqvq3SFZPDceIrODtIEoEA4kceX6wTStfe5UloA0X5hDXvROJ5r6pvHjw5zic49q6y3wGjXAtrc5KtcO+14aJ4jEIpf+FUklDJJCnANV2vgNbdtWcbnDBnLMNjcqbcqPLbgsd5HpAzTyNZUQOi5WPGJiE/f2mvWy/wCifuePX+/Wuin4Ws3lJ0KF2ssVZmE7yeCwGFWI2bQTiTFZ3X9POmuoL21ZBa2waVhPKSRAghoABEiO9WMDSJm/mkdIMQkmk0GpuEgC2GBUFS0HzttEA8wYn0mr9Z0jUWyAz6YkhSAtyZD8H7ASfQUc1/DshcbmkznaRzHrMzXvR3/zD4hLA7dy4lwAYE+nEgRIEe1MaJmxSCq2LhJ9X0/U24DC3JMbQ0njcDA7MIIPeap8G/AJCKDEbiRO4wI/61pk6wxZWdLTAxC8wqkgKBEJtLbgc4WKF0jW7ib3YvshEB/liNo7+QZ3HBOIqsscrczEHp+gatl3fkINxVd9wLvIG4hQTJgAzXy70LVqyKfA3OwVQLgOW7YP7ntRuq1t1Loa0SrgQjQG3rO3e24zuO5pJ9vQVRqRudmW0iTEgEmNuDzxJyYNLkfOqmacSrrXwlrX37G0r7JLbbwMAcnnil2o6RrEALIgUxDbgQZJAgg5kg8elaPoVjxEcPd23LgCou85YuCQx4Mj1/mr31XoF62LdssLRk7TceBCwQQc+bBMQPSiD1QMsrMajpGstttuWgh/mMQCY3tnyr7mvjdM1YTxDbUJu2AzyYkAfUGa12isu7XXuXtM7P5C7NiEkByDlz3jJmKVpbLS3ibyihdwESfpOSO7elWMpkxdVPqNE2WeGm1H8KfvUOn1H8KH6Gf74rR39PsY9+85A+lW2rSm2zBZMAElj2/hGBx65rQKDTYk9/ZUGuYkAd/dZZbN8iQEx2mobOo/hT9/tWjXSgyRIg5xnjGOw5NVGyY4MDDYjPODmREH1peS2LkqRWJOgWe23/4V+uYqy7p9Qq7iLcfXJ+laFtNtIG2ZAkAxO715GR2q29pMSFjaSQcQRwecQfT1zUcjW5U88WsFldt/+FIiZzH0+vtUspfeYVcczI+/0rQ3tGM+WBtOO0A9/TP7170+gKghjCgQDBJJmePQD98VDaEnUqXVgBoFm9t7yyLY3ZEn7V9dLwMEW/39DH3zWqXpjvbkAMTAJwGCg4A59ZPsaXXOn3g6Wzadi5/LAUlmORGflmDyf0zQ+kGakqadTPoBZJ3tXx2tkxMAzXlVvzEIPqSKdCy0DGSYKdlIO1j7EHk+9errHgcE/qGDMgf1B/am5LTeSl5pFoCSravmcJiTE+nNfA18drf70yeYYgY+UepP8v8Aia+MRJmJ9yAaXlDqU/M8AuwaPp7/AIeLaraLKGNvsrhgT7+aCrk8wK8dK1t4lInyxbuNn5pIBAWBBPl83ZZpppr4UIoUKrMUU8rMQCQMgOZgHkg8VTq7ai1cTegYwZE7N5gKSOe3/wBoqowdEwJm60C6sM204IY+UEZGQZ5gLExycUvvay62ltudrEoNw8SLf8Lbm5MDMyD96wej1t4uyrdO9L+26VdQHYgDdJ807p4OBHNajUWX327KOUZ0DOo3Daqnz78EHxDIBOMVS5kFXBwhOr/VGF2zbdDNw5CZURjeZBMboj6ySKJvdOlQxTc2DAM78Y9sdv3zWa6xqrNtrIW5sNtzbPiBt/aUDcQQF80GYA7zRtv41G50ueXazcCQQnAleN5iPuKgSNFNim+mcKAqgKCY2iJJMkggcQO/tXM/i3ppvM+ouktkpZtkQFAIUts+afQHHLEnArQdG1KG8161afxLoIZFYBF3DdtMHkgGIwDzS74h0299zuAPK0EnyISseJGGYgTAJkhYmmaYMqCFz7TWyrBLgh9gYCYGfbmSB3+9GazTqdrHcOwPt9vQ4+9Hde0ZLJcUFkEeC4ldwYjduMQZnvHJjvVV8NjdyIggQq4mAPTGIrfScHMIIWCuMrw4FLwm9wrKCFx5hAaJHbIAIA+5r3pka2EXcBG6WIzgTMcYBj6UUNLy0CDIPf0G3nmST/WhU05YGCR6TjnA+3NWAGVUXAiO915/DM4BUgnsR/KeT/kPer9Np13Tg+RiIH23GP1TiOKs0doLbwIgwScbt0yTOP2q82BDCcRkDAyCPtI7DvmpyKOZeFS+mQtsdSuBKjOR6fXHPMYr6OngmbjsQh8iyzcgxz8p9vTvV9iAzMBG6CSfRZGO/oPc0Zo7MNLSMAj9OSZk5mYxFPygbpTVIledLpwihCQCSoUYU+Y5j2kc+lUarpI8QEHy7Z9NxJwMdyT+wqayxauXdl0QGhg4gtb8PgLPqT/Q1412tuMxRQhuojOVnBVF3blPckY9iKqdUY0u5ggN0PWysFCq5rX0zOaZ8F9/1cwAZn5wfrHcesjJ7VWnlUiSVaDxyR7Ht70wtP4ibRljBwccTAPp796BcggMTls47jIj/tWgtA0WcEu1S+9dbc0kTOY7/wDYf4V4a+7QZO0e3JOYjmjNPp1ckG4FAEmRglcDjPvNGP0gLZD+IhBbbMn04yJnHNZnPbMLW1pgGEtvBtojmT9+wPsSJFWol102or3LnHkzCzE+ggyB3NMdJodzrbA84HEzABO4/aOa6Z8CaK0toMEXdJLNM7TMAA+oXn0mqatUMEhWU6RcRK5q/wAO6tNs2mPiKDAEQBGSzEKscebJnAxQt+xeQTAYLu3HcoHIYbSDDk5iBjMxXcusmbJ3Fdu8bjMAAHInmTx65rn/AMX6PToGLS5s2W2qy/oUz4jdztDxHtVLMS8q92Gp9FkNBrraAqxClTJHdmOSF/iHoRzVesYsAZbcxYeRyhXcBuP2AHI9fWiegXHuJdMg5RbJhVZQgbyqY8q+GCOear1+kCOIaTmQTPYTtPJJwP8A3rU2o6o0Mdssz6IovLmoFW2kHZbKyIwfMXMtcP1OIqjV6XddAB2gkhQo5gSfucifQe9WarVz4dtecs5jG0cKJ4b1+lX3bJk5IPI77Y457c/b61e0ZhHksziWuk63/wBQN3pwRZS6YiV3AnJEscCZNUnShYB2ggDG2YwO9MlsDaVx7QcDdljHaTXi5qXBI+b39as5YbeO/ul5pNpnvwWh6l0xmRBp7125bCgM6mCXK4lQRsIQrC574pNe1Fx3koyEPsPnO0NE+duxJAP1FV21YHYGaASFJMlBO4AcZAIg880bp3s+IzsWlnywXykIQ0wSJO8BfbJrG2g8C63OrNOhRqaR1tWwSu5C1/wig2XcbmZ+7A+VRkeZu8V7PU9SjAW2KoSVOnJ3A7FFxmG4A7QXUSOSsV4U2bgb/wAWthCoBm0bZltxc9wQvYSP86v61rjZ32vF8TK3FugIwdCAAC0eWSDgd/rNVlt4IT5hEyges9TN1i24lzgTJJ2/K8diwHAwZoTSX2BDsGQKdp8LJUkgqrZ8xJUwYoMXQARj8xgwIXKznYSDO0ZwPQUTr9RZZbTjw1YBkZEYhmO6Az5gMRn3nnNMGHSFBeNZW2+HDce1be4oY7vFtqh2EDyr5lTmJJ9zzFIPjPqaNqRF221pVBtlSIuEMQSdp8pQg5MRtFeejXAERg1w2XBNxTcaB4cKR4aDcbhDDyztgyaTa6+trUXdti2IIJt+EVVIGAAST6THO5qoykugK3MAJKc9W6obq6e2Vu21uBmuF1Km64gIZgB4Mv2EP3pXfuDZyvlQkn/h9PWfaqtEhABdyzuZycBRA2iTAE4HeFq7qoZzsiAGVWEiYMnbPEFgB9630AadMk6rnV4q1g1qo0y6llCslm3usrqAWJlgwhFUDhypJjJ5r2sFvBmIBAHPyAnAPbED70Po+qMrSBIRsW/lAG3ZxmIiMY5o/oy/iVu7blwP4m53FvdbG5dgTEMTtnuADXMp47I3/wBHSZjTQf2tPLbUqFlNsRPr+IQj3Zg/5bh6+ueYijvDY4IAWOSI/aTA+nvRifDoCqN1wmVWSAnlPdVEvkZz6mtBo/h23bG3YgYDl5chVeC0kwCRH9iipxqhT6menf8ACtbwuq/oPNYe3d3DAa4fS2rOW7AeUcjn6k0yRgSZ3IygFrdwbWAEAHawB294961eouuilPEdVJwFkKIIx5RujM+lYL4m1x3PbNu2bggfiATvWDuwTIMyVI9I7ilw3FnVqga1lvNWVeFNDSS6/feqD6g/i6lGDrtUlYiPkG9on1gACvfRriPq9K9wK1s3AGDgFSGmOe26Me1LNTrWKorIvlIKkY+WP6nufer74FtbN+4CB46xbUwzBCGYz+gQdoA7itFUzM+aspNysDYiLBa/qF0HV39ihFYI42jZIII37T8pYqTHuKVvp9vhHOxrbOoIwSG82xh8yjkj+przY6smq1WouT4FraAWdtzwWOxba5Z7hyAPeTwK1PxDffw9LZvLsdQ1/aCPyljw0tCCY2rG6eWp21C7ltGomf4/KyVKQYaj3CxiPafwlvwroLaXlF7If5THJn/Zgn+Xv6TWk1nwxbuW2cLlXaAG7A+WT2lVHpEGsvpNXbN1GIgSPKeJ7N6gzBnvmustbHhgqYMcg9yOT61TVlrrq+kQ4WXM9T8FuGD27wtkLuWJYZHIjEGBWp+GFTT2AhZrjFst6scx6AHOTEml9zrhtuQGV7AMgAQQckZ9AZxVB62VtF/kQeUXOQrDJHBJzEc0lymMJ/dN2+uWChf91E+bLA3MQvlyI7xWL+IdN+RdZ2e4jI4vFGlwiQTyIDFtobdiB61b0brKvcJbUuwurukwCYAlmztWCDAAluwir+v6u01q89lt1y6oRhalyyOSjeXIBKNu9to9aCA1pJMIBOYABZ/4YvISyoWKW9PbEAf7xmYSf+I9h6dqMOjDNN4mTmFEsx9wOBBIkkUT8NdEeyl0Jp9S+8krduBLfyfJG5gVBEzPqauNq/aYi94FgsS4R7o8o/4UDErGMmPvUsxtDQuHfldLVo1HOloQepvW4As2wu5YyM3EXJXjCg/0A5oR+nrs3AgkEkkeXHEkE/LuIAjjFOl6TccTl1JkhbJUEGZ811gdvM4A47VcPhtm+cmfmjeMxgHyiML3EjFWDieGaCS8e6zvwddzgIPss6joDIVRBifQZJP7+lEJsIBLKPuP74ph0zoym+6qqsvhqBvU3FZpIbZPfEQZA+9OrXTdNGV05PqbRzUfr1Bu09/dI7hFQ7rnlmQg3ET+ojnGTJ9Pevt++ApmYwoUjmcrB9Q37gmoJA745Ixjnnv9poe+6OQwBYcgcgnHB/hnvzzXVc4ZYGqyNBLpOi+stwIR8sg7o48xyAT9eaotqBkLkTtb6DKxwTzRfiZIYGfbkR/QATwaCBgjIkycHsOYkY7470roBTtkyi7Tu5VAFEnadvAGF5OeO9U3tMqwB5pJkHt755HtXx722SBhYG4CI9O+MT5varLbgndk5g9+2Aecf5mqjBsdU3zAzsien2WFsnxGRQ/kXdgNGSAcCRA+goexdWdobDky3cACTnkeaBTTUWLaKVkEDDTGBOT6xxx6Uq8qr4kKWdzbaGyyXFidnAXxEJ3TMiCKV55ZaAPD1TUwaodJ8VNO7SCFLbzs2qu44EwoHzNEn7Gmvh+Im3AJSRmDjzK3vx+9U9LtbryAbl2pcuBlwVFu2TuDfpJIAJ7bvcU76lp7Saq2LFpbYa2jFVwpJTfv9t0spH8qmlFSKwpnQpnUpoGqLQsFrbgui7cAbeR2IywMtAH6Tn71rP8ARfrWuObFxiVS3OnUYC+fzyow+CI3TFZW0q7r6mAd7iYjBzH0n96K+Frv4bV6C4Y2M24k4C7iUuCewUw01xqtLmtqs3W7C1crz3su0auwHJXa0sNwc8KeDmQfl+gigeiAXMOx37QTmNyo7qDBGV4zPpRli4zDgq6vADDdjcJJIMGVyCDHmGKLsacg5+WBiZOCTt4iAP3+1eWzFrS0rt63Cz/UEXf5WMEE7QZMJywGZ5A7dork3UbhbUXWkk7oE+kDBBzMzzmuz6u8pt3bjqAlpGd2iPMgJxIzwP3rh9u8SQzxLSWPuTuP+P8ASvRcEbJc47QFkxLrAfdfCpYkx8pB/fAP70R1PUK6kMyjb5EGAYkMTnuTNbr4Q+E1Ols6lra3Ll9i4FwSq24IWBI83efenbaHZd2WLdi2i91tpntkkEzI7H1rTW4lSa4jXVUtpPdouT9KtNvFyzbu3CDIZULRgyQYicx961en0d+C1+3qGuFgn5ksdq9x6eZm/atz4OoKtuukKvmIkkEjIGflEQY49KG6rFtGYud+2TBgDGPWB3M1mp8Yh3yiVFbA52w49+iwultNuKLbaUfaZ7HMIffFOLer1AJ3C4u0SwnKTjdjsB/Q08+HOjqyW/EG53Av3FONrOIAK8/JyD6/u8vaREMjLMQSx4MYmPSIGDVOI4y+Yj2VlHAMBt+6z79DtMu5r90ADagtBbe4STgkywHYnseM190HR9NvdLxZ7Q2bLF66SmQDvidpLHj0rV6q/BzOP5DDdpWPc/50rtWke9fTbbI2IWgGMPJU8ZMTu9wK5nxlZ4MuMa6rU2k1uyr6fa0tt/yLFoKfS2iiSAQLeJJ80k/1xVvW3Fu3ywCXAS8YOMhJnIU8YFMbqAOrLbkqpUHAGBhQfqIz6UD0KwQW3DC5TyiMjGRjcI/r3qnmic/TrqmySlWq6PcdHJRnGwAE3CZMDzCYlskZMfXivui6Y4z4S7i24iAZ/SPM0bgg9fJJwDWj1PULaTucSMkSJzx9ATgH1oL/AFqGkBXcwJAESW7ZEcws/wAwphiKpEQpLAEJo9M6iLsPtYFi26X3wCJPKdzPMRCijLSkID5lkmFYADap2jao4WO3vzJpV1C6bZa7ekMy7QUYHwwo3Oo/h2rgtkmZp1dNtch1kNsJ3Aso+YW4GeJMfU1FYnL5oZ9SE6XYP4/+ELp4gDLBm7wSBtI9MyDTqH9T/f2rP6a9a0+ou3XcQtht4JAiCHX6E8UI3xtpxgOh7ycnOee/NQ6m6oAW3H9BG5XNdXdZlO8yAIGThT8wHAOOOPbNNdTb3G4d3iBdrq42gsGTbG1YVT7e080Ja2lpZSUyHiAYPMFp7+3rQXQ7Sg+UhwbG5gcbXRoK+mMZHM19B+moJ3kLzFn0XeEFE6tNjDuveMEGRKt25PbtXprYLQvmUownmQRggcASAARmqL/U03Sjz5sg9+xJ5MZ9+KM0ltyNi2rjFeDtI5Pk2zAJ3Yxz7UOqMH1OACVtJ9srSSqb6QuOcEr6iMfcjGa8KhI2qDjE8QD9Ppz7U+03w3eceZrdsBiskliCTOAORPvk+lC9X+HzZRouvceCMqFTbnkkkziYHGayuxuGBgOv4fnT3V7MJXIuPVVXtI5zBkQQGJH07epOfpSDVtaDRuC3kuid0lWDQ3mj5QpgE966T0roNvm7YVhE7mu3G3QoIxO3v/hWo6cltPy7dtLalZAAUbobviTHrXOxXGaQ+VrSY8QtuG4fUaC5x18FzBbFzz29Km6+wQhVEklTLQD5VsknM5aAOBR+g6H1JkU3rRDJhXuXB8pIQAquQqJuwPWa1PVgbWos6n5VB8K+Qf8Ad3Ttkn+VoafQGtPtBBBzyp9+37GudW4xVGWoxo9zHey1DBNgscbd9/crnI+EGD23vmy4VCjooZ/EZixG3A4kYOPLzWK+J+jvplsKX3W4cLIhkg7WVvrM12lOn21W4YLb5Vg3AAhdq+0KPrBrI/HXTx+H3gDyOCR/LlTHp80/apwOPc/ENY42Jj1kj/o+ieph2imSBp3+yefAvVhe06v5gzW03zxutfkvGe5UH3mtMboAJP7ev09a4h0HrQ0pIYXHtkyAkBlYwJBaRtMZFE6n4uu3Cdtk/NI3XiT9DtWP2zU4ng731jChmIDWiVtPj7W+HoblsFQ14+EE5mTuZweJCgmuSXkJBVeTCr9WMD+pq7W9SuXGm58vEAnyAnO0H1rQfBmjTUa6wuGRN165/wANoeWf/Wy/tXWwlJuEwri43Ekqio7O+y6kqGzbFq0qv4aJaVd0FVAUFW9+/wBKJbTw2VJIWASBEkkmAPY8kdq8aViSxYCWPEcYj0kgj1o4XASPcGJ/bvXkKlS5hdBrLBCaxSLZ+mfTkYk5gis91NfHuWLGQj3C1x93NtBLBu+TCieQT6Vourt5UAmS8Y74OI7yaWWbPzOyklj4CKDtlR5iOMgN+oc/bMYd0Xjr+EOCZ2Y3FiRDkQAckAEjngbYx7TVKapbjbSP5gCQIg7YOfWrLVhSu0BYnyg9j3HsJGI5qrV6QFZUgwP1LOAR7g5AJmc0ghzrqRZULrnJIndKE44BHK9v/wCh96VabrSW71zxGRQoTfJjapkAkRJCkAmfWgb2pa5Nm0AzsQiehZyYLH0HzGYMfatInw9atoURt1xo8Y4JuPwS85KxjbgAVrDWMEu3socToqNP8SWDtVFvuZA8th/1SRlgoJPtxQzdXuuPytHd8PaVYXItspQgOh820ghkhhPDV9OkhAhZ3IblyU3CH2gZk5QxP6TFEJ094lz+lXZVk428DcfVR9agsosv+/YUXO6U6Kxcu3Qj20TYqklhIHhuXTcF7Mp2+nkppa6A6wTq3IEHbbtqA22YEMSBhmEehHpQ34cb9TAjy2p3CQPO7E9swYPpxTJtYy6cXGDAMJ80kgkZUDnPAHvipc55ALTrt3KIEkFZ270u01slhdcLKqHuwPedsDO4s31A7V7uWNKhP4goGYjnf5iYhFYsC7bTE8Qa0XT9I7pvvWzatgyttjud8CN4GFz+jPAk0s6/YW4iPEnc3MfpPBEe/bGTTipLocfQ9hRsYRvS+l2kgpYtIGkqpEt67mLEkjgCJFHtYI+XZHb8tcf0rm6dZv6C8Bu8WzHktkwU3SQA5BwOI444p5Z/0hWQqhSgAAEOHDYEGQFI596K2BrE5qfzA7j+d0razRY2Kzy/CVx2K3dS5jd8tvggSuTnJBznir/gnpdgDcbKNtulZuE5AkSk4J3Rj1mukG0uSFAYKdp78HE/WkvQH2rZOxU8UvAxBbeTJI7kSfYitT+KPrMOu3doVbMI1h0Cv6h0g3Lb27RW0HYBHRQpgrxMfqOD7UP07p6iUaBbQlrQc4AgElRxCwMdgafanXW7Ri44XbtPOcmIg859O1ZPXdYQn8kG6UXZI88SxDBGXB3AAmT3HpWOnUqVGkbK4AA2T9kXYAu0htsbeNsDM/TikvxPooFxkPKyu7EdiYjkkd8Car6Trr73XQWWZliRuC7dwBEk4xnAz3ijr3Q9TdSLzpbtwZAYu7D07D6UuR7HXKtzNCYaVdluyqjdutLLR5fKoH2k0005JA3Ru7x/kfTFIdNduh1VsqDtRnULxjaQCSWImJgSPYU2s6jdBmc8YHOQCMxgf0qiu06pWnYrx1TTC4pByGBUj2OD7n2pZ0bVQihpDIPDf1YqPKwnEFe8CSpoi51LY0Ku7cCd8y0qN0kcQVwPcUi01wjVbA4W3fUhHndDnzp95lSvENT0aZgtdoUE2laLVaraGAZJaNs4BJOeO8CI9Y9aSfEVgXbF1eZtsQOM57/4inesK7QV2xiRIghWz7DPc9xFKesdSt2bLeI4A2kAtgkxORzJHpzNNQs5paLyFDvpPRcnVMeb5hgx65mI5qtbUEd84M+3f0x3ptf8NixtMGAaY7lSSR9cGJ9jSi8sYOR2x/iK9+HB7ZXIhfH0zEBoPmwD6/8AvW8/0NdPKnWX4P6bI+vzn/EVmvh2+PNabO4bgDxK5P3iP2pvZsMiv4V67ZL5LI5AmAJjjgCqcTgKmKoFtMwT173WT9QZh6sVB0XVLqTiT6Htz/f9a8+CN5JPEH6AT/See9cif4t6np4X8TvXs1xA0gRBnBr7p/8ASTqtuy9bS4IMsphs9wIgkf4V5J/BcTTMWXbbi6bxIWzv6u49+3s2b7kIpB3iFk7xmRAma0g0mVUyUUbB3MDMk85iMVzP4Y+NtNZ1F67fF1EZQLRFsE9gxYKSJAkA+lbDT/GVi8bfgm3cDkhocK1vsp80A8kn6VTicJVYcob91Yyo07p5bhgshpEiJInG0z9vXPekmqZm3F3kSYiMLwhB4P39Joj/AFoAHTJYAjzSoMQNwb9MzIPsaTWd+o1D2NzKxkuZBC2wQPTysJIX1k1npsNwe/FObXVnw9pLt03dWAVkNa0wbH+0gPdkZ2iIH/qjmtRp9ttdktA+dnIwCCN27uP0+tXG2FQIkBUXavtjE/5+tLbpCMzusqGl9wkSZBjuwgBhg0PfzTA0CDIudSrrnSUMiSok4LT8qC2vPAC9vUyao016NyGfIcHgLDGQcYAH1MUc9226HII3bTJz5TMGOJIHPqKQ9S1Ny+Bbtubd3cwZlXdtUCSWAmHk7VUnPPFDA5wOb32QCAVRf1LNqSlhXNxrIFzaYW0d24O5PynGO5Bp7oOlJbi9qLzXLh4ZzEbRMIvAwJmJih+m9NNkKlslFBlyUDXLzRl3aYH0zxFHjQFRvYyRKkuNxION3tmPtVmYEADTvuFDgQUPq+s7l3INxMgAdvTmP05NJ1digIt8sZzBgYAAInb2/c011FoiJYEx2Ef2DSzU6lgMgFoMRJGBOYyftxVQN4aFaGCJKz/WNMzOjNbAjAUXF3Few5xnvFKLWlSPMtzdmY+vsaYeJcYFWjcOYBhe5ORgZxSO/ZtbjL7TOVmI+xE12sNLW5SdOk/lYakEyumX9NfvAi/qbdlFyFsDc0QR5mJj17TVLfD9hEndfvKfzD4l0hcjmLYUZjvX29eW1YDW1e5BCHzKAZkgSRBKk+3vSnQfFDagLZYNYcmPDPLrnzIe4xDcx965zGVI+TQeX+/dabTBKb29JZthBb02nW4M7UUOw4/U2AZNGajqO1AF8Uk5HlFsAAAzByPTjNC6G4tvaxUfmSykrBggEFu0niZwa99Q1YLywAMbWEyQCB5gfRTg+tVuMm6bLdDdLdQurAVpCo/mEEFtykBf0wZznmtHE20aQxKg+f0I9uDSXpTD8VfBaSdOjsR2822RPJwSTTBr/kbwwq7cknvjDDOMz25FM+8KvcpRqbIe48sQXEEr5RbG6Qe87mxyT6RVdvq2674N3DKdjEAgERIb2527ROGmae9Ltq1tI8wCiJHmBAmWnufTjvSH4m0hG6/bhLqZDNHm2fMx7BYAHvJHNQwgvhMYITPVm2izGJzPJImASOwA+XmM4rBfEPU7apdV7pXdm2F+bImNo+Uz37T7Us658cvdH5AKArJdhlSw862wZAWeG+bNZRxLFmJLEyST5j9TXXwnDnavt+6zvrgWatJqPi7UOgSyLWnQKAfC8zMVESWbj9qz+oUs252ZmOdzsWP1k/3iquMjB7GrEuj9RM9veu3So0qf0iCshc46lWeNj3HB7/b3qfiGPzAGP1dx9R3rwM8V9t2y/wAoEDmrd7KuYTHpl/bdRweDnvIOCPuDWj1OZUcTwDmOef8ACknTelcknlY3Ce2QQI496bEYHzAYgRxjmOT3rZSJi+65mLLHvBGoUFgEebjAOO3qPr3/AHpHq9AyQAJU+3+PeYrRsYIiTgSORkwcnM+1DXLo8UAPBAOAO/24IxIPamrMaRI1VNCq9jo2WXfSkwO54ABJx6j6VRc0i9x6/MuPXmtdqdMDPCmJkkgSpzwcgrih03hcgGBJnETMZzuAgT7VldTLdVuZic2iVaDq2psqRadnQ4KtLjsJHuBXS/8AR91ey9h9jbtSWLXbZw4UYDAHLJ38vBbPFYhbaH/aKqtO6UYwSeDjt29qW6nQOjJctOQ6ecMph0MkEgj5szXMxXDWVRa3ktlLGGYK7ibwJXaQSeOCCBjxAP4Z7j+IUL1e2xtObdtXARjs7zEYB9iTPtHfGU+HPi5Lqkao27V9AZJG0OmC20wR5jlkkQTinFg/jALjOU0cyCCQ92fLtXjZazt/m7V5l+GfRqQRouoKmdshEaO14m57TfkMoC7RG6SCVUcDgAvGMgVcNIttjbtqqWlt/pOJ9/fIzyRQ9/VkPCHbb2bRAxbAIhV7gADI95rzr7zK5cCfJumJAkwcTkxxFVulxibJ2iE/0sKRJknGBI9DH7cnij7rQPr2Pqc/tSXTE7TAmYMnE8kE+kcwKLvgsIYgmRniB/L6mP3qlpEQhzTKVdT1o/SGPmgbpXHePUL/AHzQ2ntSQSFbaOYOd3ynGBjsPUTQnVEPzTG4sO3aTz2B77YnFF6a5tALCA3qV8pUdwOAe0TVr6YDJbqnY64DlV1CwgACoeZgMeeYA4xAJ7RWP6jZ/MeCuTMtcyZyTziSZA7AgVrNTeHkYnaWBCjBBMGMDJJnj05rC623ucsFJmP91iQADGeJ4rZw8OJPe/8ASz1wBouqazaLe8QLaSFRVkLmDxmexMH2rmvxFY3I72XfarqwAYg2mAgFf4PcDFZ7U/GHUXG1r6xEQFA447dqAPV9WZ/MTK7T5eR7+p962YfA1qZzHVUuxFIiFvem/HFxzasatbaMTB1DGA0iBvXgE480x3itToelEXGF+46NIYEEDfhUA/wzwSxiuH3r19/mZD6+Xmac6L4v6hbsrYF5GRRC71kgem7mB2q7E4DOJpiDv+R+ElPFZbE2XadV0UXJbTu9q6o2hmmHAzteeVzg+9U2LxuG4ihrdxAN9hgML2YGfMBB8wHcVyt/9IvVDE3bWOPyx9Ko1nxz1G4UZnsh0Mo62wGX2n09qxt4dXAiBCs+KZrK6frupppFUhgFVAu48bjJWPfsfaRXMviv4nfXPmUsAYSfmI/U0Yj0X70l651XVatw950McKq7Vn12jE+9Lyl7+Jf2ro4TBNpfM8S5U1cQHWBRdy5+/wDnEV43f36UKbN3PmXPtX3wrv8AEv7V0c/gqMzeqIuNH9+tVgz/AO9VGzd/iX9q9JbuiMoY7EY+9Ad4ILh1T/o/RDch7khT8qcE8ZbuFrRJYCeUABVxCjj++AayK9a1Y/Xb/wCX7f4V9t9c1gIIuJ/y1pZWptGhnvxWGqyo86iO/BbTwIPJIjgHBBwYHrzzxk1bbAIIiYWSRJ5/zgT+1YVus6qZ3WgfUJB9P8MV6frusMjxEEjaYXt7U3xLQDAPf3SfDkkSQtdetgA9liScwu3Az/fFDXbbFiQAC5Jg9twCgfzEjPtSDp/xHq7Rkfh2xA32g0d8A45Aq3qnxbrr+LjWI9rYHef6GkdigbZSmbhovmCeJdm2CFLZKenEpJ+4M1TfXaxUzuDE28YYR8pOBIPb0rNDq+rmfESZn5eMRj7VD1fVyDvt448uPr9femdiGkaH0ChlAtdtCe2NM0l5hv07TJ4ypHBxmKMGncIG/SoI2xEgGRA5knvxisoepanaV3W4Mfp/hMiPSrD1vWf+YnEfL6VUKjBsVa5jjuE96n023dR2iDAERB82ZI9SAR7Vt/hDUnVWTahVv6e2LbKflupEKVAI2n9M5g/WuTP1LUkk7rYnmF5mrdB1nV2blu5buIGt7gvl7PO5T6gzx7D0rJjaba7LC+3fir8O51I3Nl1u4pJZWEbUJQHLKRtXa8ZAE980VeB8d8hfKgVif4hEZiQxmdoPauW3/jfqLMzG5a3MIJFsDtt/qKGHxTr5U+JbJUBVJQGAOwrjO4dWJldEYtm5Xc+l2vIwJJzAky0AACT6nJgccVfqB5FEuBuGV5x3JP6Rya4lZ+PupKCBctZMmbYyTUv/AB71JwJuWsEMCLfBFZf0nE5pMJvi6cRK6lqb5QkBjwCnLQW8u0ScjvHctQ/UUMbQm1V/REAbcKSQf1cBa5b/AP7DqEz4lr/6Y+teT8Xa/P5lrJn5PUQR9CKvHDa4S/FU+q22s10Oq755KSwaIBOyedxz5hzBms4dYTMnM5loP7FTFI9V1/V3PmazxtxbAgeg/aqbWv1QAAuJ+1bqWELBdqofXad1VUqVK6iwqVKlShClSpUoQvLMByRX0Gtd8MsLejd97WmuahbaulrxDCKGIj0O4ZonqXQVu6jKFWuavwoTgW0tgu2BAJOfaSKxnGNa8tcLCb+Ud6nRXCgS0ELEbhUJrbdN062raOslVtam+FaCB/urZ45IPevI6Tbs29VbRHNxVtWDcYyHbUOm7aI8sDiDxR8a2YjuY9reqOQe/KViwa+1udT0axc1A8TxHN3UNYUhgISygUuYXMEcYoHRdPsWbC3nBLtadwzydpMi1FvbtYNzJP7UDGsImDNv5/BRyDKyZMc1AZ4zWk+D4VdVeJK7LQVXCbyrXWABC9zg0z6xo7TE3b+9ktaW25dQLb3muNA3LHkJyPtNM/FBtTIR/trdNxv9oUNoktzLETUBrZavpFvw0LrcuBLdq2tpWghtQSxyFmAsRPJozWdLsNqLt24sol5bKySqhLSLuYbVO9g36TApPjmdDv8Axb0Kb4crBCpWufo2nZPEdiWu23vBlBGwSdkIqlYwN0kRNB9Y6RaTTi5aBaNquxfzKzCSr2ioK+xBqxuLY4gQdY77nwSmi4CVnJqA1sOgaZLmjGmYKH1b3PDc8q9qAmfQmQfrV/UOlWXvruS44uXhpUFs7fDFpURnODJ3EmDAgE0hxrQ8tI0n27PopFAkSFiKk1oeu2LVrTWLapNwtcY3Z+YK5tgxHDBZAnHvTboWxdLpdRcClbFx1g/qZ3UIp9YBY/RaZ2KAYHgakge8epEfdQKUuyz4/ssRNQmtz1LpKrcewQNoe5qr53bYXdttKTBIEZgCfNVdzo6WhqPDB/MsWUCtJKNqrgUgEgH5ROROaQY5hAtr+QP78k3w7pWKBr7W513SrN+9qTBa4LjKibvD8llNu63K7bhlciR3rCqavoVxVFhGnuq6lMsX2pUqVckUqVKlCFKsQ4qurE4oQq6lSpQhSpUqUIUqVKlCEdo+sX7S7bV50WZ2qYEnv/QV5sdWvoCFvXFBbcYbknkn3oOpScth2HopzHqiPx1zbt8Rtuzw4nG2Z2/ScxVtzq19gAb1whYIBbjZ8p+o7UFUqeWzojMeqJHUbsg+I8qWIM8F8sR/xTmmw+Krgs+EqAfl+Fhm2xG2fD+XdHf70gqUj6FN/wBQUh7hoUVoeo3bM+FcZJidpiY4mvN/XXX377jN4kb5M7tvE/TtQ9SnyNmYuokxCNt9WvqWIvOCwAYhuQvyz9O1Mum/Fd2ygG3cwYvu3su4sZO8DD59fpSCpSPoU3iHNTNqOGhRj9UvFGTxW2MSSgML5juOOwntxXzV9TvXVC3Lruo4DGf+/wB6EqU4psBmAlzHqrRqXGyGP5fyZ+WTux6ZzV1nql5N4W66+ISXhvmJ5J9zJz70JUoLGnUIkhXPqnKLbLEonyKeFnmK+HUP4Yt7j4YbeFnG7jd9YqqpU5R0USUZ/rW/4jXfFfxGEM85I4g+1fG6neJk3XJlTJbunyn/ANPahKlRy2dApzHqjV6tfCsgvOFYksJ5Lc/v3oIVKlSGgaBQSSpUqVKlClSpUoQpVicVXVicUIX/2Q=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4" descr="data:image/jpeg;base64,/9j/4AAQSkZJRgABAQAAAQABAAD/2wCEAAkGBxQTEhUUExQWFhUXGSIYFxcYGSAdHxkgGB0gGR4bHx8fICggHiAlGxsbIjEiJiorLjAuGSAzODMsNygtLisBCgoKDg0OGxAQGzQmHyYyLCwvLCwyLzcsLDQvLCwsLCw0LywsLCwsLCwsNTAsLCw0LCwsLCwtLCwsLC0sLCwsLP/AABEIAMkA+wMBIgACEQEDEQH/xAAcAAACAwEBAQEAAAAAAAAAAAAEBQADBgcCAQj/xABEEAACAQMDAgQEBAQCCAQHAQABAhEAAyEEEjEFQRMiUWEGMnGBFCNCkVJiofCxwQcVM0NyktHxJFOC4SVzk6Kys9IW/8QAGwEAAgMBAQEAAAAAAAAAAAAAAAIBAwQFBgf/xAAxEQABAwIEBAQFBQEBAAAAAAABAAIRAyEEEjFBBRNR8GFxkaEUIjKB0RWxweHxoiP/2gAMAwEAAhEDEQA/AObVKlStywqVKlFdI0fjX7dr+Nob2UZY/ZQTQhEdS6M9mzp7zRF9SY7oQcKfcqQ30NLzbO3dB2zG6MT6TxWybVWtbZ1lq0Lm8H8XZD7Yi0BbZFjObUYP8NI7jf8Aw23nH4xv/wBK0oKYhLRorv8A5b/8p/6VBpbh4tue2FPI5HHanOkvt/q/UEs0/iLWZM8N3qxbwHTbZd7gJ1bwUOSTa7zzUygBIE0zkSEYj1CkjHuBVYGJ7Dk/XitZ8PEfhdN+d4RHUCVOYJ8K2QpI4BMCTI81UdP1rWX17XbK5KrdsMIG17p3J7QD5WHBAIqMyMqzgtkgkAkDkxgT6ntXmD6e339K0es6ctvS6i7aYvprvhG2x5UhyTbuDs6/1GRRCaZTpbmlkeNbtjVhQpkOolxu7/klcfy0ZkZVm/wN3/y7n/I3/SvC6dzEIxkwIU5PoPU+1Obeob/V7He0/i1zuM/7Inmar1N5hodMysQw1N1gwOQwVCD+9TKiEpFpi20Kxb+GDOOcc16GleJ2PHrtMY5zEYrT9aYKz65Bt/E25tx+m5dlL0e6w/8AzihNTcUdP0gLXAS2oC7Tg+ZcN7fSolTCR6S2HdFJIDMFkCY3GJj70x670q1p3u2heZ7lp9hBt7Q0YJB3HigOn/7a1/8ANT/8xT7451atrNWgs2wwvE+IobdAOZ8xGZGYHap3UAWSD8JcifDeImdp49eOKrS2xBIBIHJAkD6+lO/iDWPb/BFLjIw0dsgqxGdz/wBxTfqQX/x0KFd9LZuXlXAFwsrXMDA5kjtJqJU5VjdhjdB28TGJ9J4mvaaS4RItuR6hT/0p78OKjW7S3f8AZtrUBnggJn7SQD9aXa/UX7equbmdbyuREkEZwAPSIgcRUyohLgP6c1aukuESLbkcyFMR68cVo/hqzb8PwbjBW1oZFlTjbi0Z4H50/ahOjXHGn6gGLArYVSJPlK3kBHtHFEohJm07iZRht+bynyzxPpPvXy1p3YSqMwHcAn/Cm2iusdDrySSfyMkyTDsB/ftVnxcTa1AW2xW0ttDYKkjylAdwjklt0n1om8IiyRAc+3Pt2z6Zr0lsmSASBkkCY+vpWx1Gu8LU3LyopufgbbX0YeVndrYuKw7bkImOCZ5oRunotjUX9OSdPctRtJ81lvEQ+E/rH6W/UPeozKcqy9SpUpkqlWJxVdWJxQhV1KlShClX6LXXLRJtOUJBUkRkHBGRwRVFShCv0WsuWXFy05Rxwy8iRB/cVbb6teVdofy7t+3apG443QRzFB1KEK8a25sa3vOx2DsuIZhwT7irLHVLyIEV4QNuCwCAxxuEjmKEqUIlXHVP4fhFj4YbfsxG4iC31IxVt7ql5gQ11mDKEacllQyoJIkweJNCVKEL2moZVKhiFYgsvYlflJHEirl6nd8XxxcbxpnxMTJG0+2Rj6U1+A0DdQ0ysAVZ4ZSJBG04INert8Po77X0Xel1fw7hQrNJPiJgDcoUA+081E3hTFpSX8Y/hm1vPhlt5TEbuN31io2rc2xaLE21Ysq9gTyR7mmut+Hwnihbu57VlL7KViUcKTBnld4wee1A/gQttLl1iouSUVRJIBgtkwBOPeDRIQQUK15iqqWJVZKrOF3RugdpgT9KIt9UvBFth/Is7VgHbu+aJEie9FN0Jy1rw2V7d5WdLvAC258TcDlSkZH0jmhRZskN+a0hSVlIDkduZWe01MhEFDWLzIyshhlMqfQjg0drOu6i6GW5dLB43yqgtGRuYCTn3ovRdAFwaf8AN2vqA/hgr5QbZiCQcT6xigei9NbU3BbUhSQTLcYGB9WaFHuaiyLqHrF+FBuE7BtQkLKgdgYkCqLGruI29HZXzLTk7uZnme81f0bpb6i8LK4choB9VBMfWRH1Nfek9Le+zquCiNcaewtiSPriI/6UWRdC6jUM8bzIGAOAJ9AMCil61qIA8VjA2gtDMBxAYgtEe9TSaAGz4zsy29/hyq7oO0NnOBmPU5oAVNkK+7q3YoWYkoAqH+EKZUCPQ5q1+qXibpNxibwi6cfmCZ82PXNCVKIUSr7WrdUe2rEJcjevZtuRP0Ne7fUrqqEFw7VyoMHb/wAMg7foKFqUIV1rVuu+HILja553AmSDPuAftXm1eZQyqxCuIcA4YAyAR3g5qupQhSpUqUIUqxOKrqxOKEKupUqUIUqVKlCFKlSpQhSpUqUIUqVKlCE5+DNUlrXae7dcIiPuZjOBBHb60o1eWYbt2TBBJEH0ntXmpRvKJtC1vU+p2Ltx7TOot3LNpRfRTKPaQYfEsm4QR9COKWa68l6zYXxEW7YQ2jM7bigllZGjkSQQY9aS1KgNhSXStHoutW7XgWWl7KpeS8y8n8UAGKTHyBUImJINC6FLNoajddtXQ1lltEAklyRsO0iVIE88e9JqlEIlabTdZtW7OjVtrhVvLeCj8y2LrCGRjwwWSIPaO9BreTS228G7auu10bW2nCW/MrEEDaxft220lqUQiVotTrLQ1N+/auKviWS6ASCl25sLJxght5B44ozT9b0/4q1dX8sXiX1eMKzIyECOV3Mz/V/asjUoyhTmTv4b1QsfPdttZeU1Fkyd6gGCojJ4KsIIIpJ9KlSphLKlSpUoQpUqVKEKVKlShClSpUoQpVicVXVicUIVvT+hau8qsngAFvD81wLtacKZOCwyPYGjLnwb1EO6eChZCAYacsNwAjny+b6VpejdIdCFbYwuFXYMxI3IwaHTglVGFyZIB5rpnw0b1ybreGN5yEIIP6fMQMsFAByc47VU6x1V1o0XG73+jrqiKGa3ZAIJnf6evvWd1nTtVajxEVSZEE5G0BoPvBFfpbqVq5dARtyq5IZQRBWcZwZIAGONxqvq3SFZPDceIrODtIEoEA4kceX6wTStfe5UloA0X5hDXvROJ5r6pvHjw5zic49q6y3wGjXAtrc5KtcO+14aJ4jEIpf+FUklDJJCnANV2vgNbdtWcbnDBnLMNjcqbcqPLbgsd5HpAzTyNZUQOi5WPGJiE/f2mvWy/wCifuePX+/Wuin4Ws3lJ0KF2ssVZmE7yeCwGFWI2bQTiTFZ3X9POmuoL21ZBa2waVhPKSRAghoABEiO9WMDSJm/mkdIMQkmk0GpuEgC2GBUFS0HzttEA8wYn0mr9Z0jUWyAz6YkhSAtyZD8H7ASfQUc1/DshcbmkznaRzHrMzXvR3/zD4hLA7dy4lwAYE+nEgRIEe1MaJmxSCq2LhJ9X0/U24DC3JMbQ0njcDA7MIIPeap8G/AJCKDEbiRO4wI/61pk6wxZWdLTAxC8wqkgKBEJtLbgc4WKF0jW7ib3YvshEB/liNo7+QZ3HBOIqsscrczEHp+gatl3fkINxVd9wLvIG4hQTJgAzXy70LVqyKfA3OwVQLgOW7YP7ntRuq1t1Loa0SrgQjQG3rO3e24zuO5pJ9vQVRqRudmW0iTEgEmNuDzxJyYNLkfOqmacSrrXwlrX37G0r7JLbbwMAcnnil2o6RrEALIgUxDbgQZJAgg5kg8elaPoVjxEcPd23LgCou85YuCQx4Mj1/mr31XoF62LdssLRk7TceBCwQQc+bBMQPSiD1QMsrMajpGstttuWgh/mMQCY3tnyr7mvjdM1YTxDbUJu2AzyYkAfUGa12isu7XXuXtM7P5C7NiEkByDlz3jJmKVpbLS3ibyihdwESfpOSO7elWMpkxdVPqNE2WeGm1H8KfvUOn1H8KH6Gf74rR39PsY9+85A+lW2rSm2zBZMAElj2/hGBx65rQKDTYk9/ZUGuYkAd/dZZbN8iQEx2mobOo/hT9/tWjXSgyRIg5xnjGOw5NVGyY4MDDYjPODmREH1peS2LkqRWJOgWe23/4V+uYqy7p9Qq7iLcfXJ+laFtNtIG2ZAkAxO715GR2q29pMSFjaSQcQRwecQfT1zUcjW5U88WsFldt/+FIiZzH0+vtUspfeYVcczI+/0rQ3tGM+WBtOO0A9/TP7170+gKghjCgQDBJJmePQD98VDaEnUqXVgBoFm9t7yyLY3ZEn7V9dLwMEW/39DH3zWqXpjvbkAMTAJwGCg4A59ZPsaXXOn3g6Wzadi5/LAUlmORGflmDyf0zQ+kGakqadTPoBZJ3tXx2tkxMAzXlVvzEIPqSKdCy0DGSYKdlIO1j7EHk+9errHgcE/qGDMgf1B/am5LTeSl5pFoCSravmcJiTE+nNfA18drf70yeYYgY+UepP8v8Aia+MRJmJ9yAaXlDqU/M8AuwaPp7/AIeLaraLKGNvsrhgT7+aCrk8wK8dK1t4lInyxbuNn5pIBAWBBPl83ZZpppr4UIoUKrMUU8rMQCQMgOZgHkg8VTq7ai1cTegYwZE7N5gKSOe3/wBoqowdEwJm60C6sM204IY+UEZGQZ5gLExycUvvay62ltudrEoNw8SLf8Lbm5MDMyD96wej1t4uyrdO9L+26VdQHYgDdJ807p4OBHNajUWX327KOUZ0DOo3Daqnz78EHxDIBOMVS5kFXBwhOr/VGF2zbdDNw5CZURjeZBMboj6ySKJvdOlQxTc2DAM78Y9sdv3zWa6xqrNtrIW5sNtzbPiBt/aUDcQQF80GYA7zRtv41G50ueXazcCQQnAleN5iPuKgSNFNim+mcKAqgKCY2iJJMkggcQO/tXM/i3ppvM+ouktkpZtkQFAIUts+afQHHLEnArQdG1KG8161afxLoIZFYBF3DdtMHkgGIwDzS74h0299zuAPK0EnyISseJGGYgTAJkhYmmaYMqCFz7TWyrBLgh9gYCYGfbmSB3+9GazTqdrHcOwPt9vQ4+9Hde0ZLJcUFkEeC4ldwYjduMQZnvHJjvVV8NjdyIggQq4mAPTGIrfScHMIIWCuMrw4FLwm9wrKCFx5hAaJHbIAIA+5r3pka2EXcBG6WIzgTMcYBj6UUNLy0CDIPf0G3nmST/WhU05YGCR6TjnA+3NWAGVUXAiO915/DM4BUgnsR/KeT/kPer9Np13Tg+RiIH23GP1TiOKs0doLbwIgwScbt0yTOP2q82BDCcRkDAyCPtI7DvmpyKOZeFS+mQtsdSuBKjOR6fXHPMYr6OngmbjsQh8iyzcgxz8p9vTvV9iAzMBG6CSfRZGO/oPc0Zo7MNLSMAj9OSZk5mYxFPygbpTVIledLpwihCQCSoUYU+Y5j2kc+lUarpI8QEHy7Z9NxJwMdyT+wqayxauXdl0QGhg4gtb8PgLPqT/Q1412tuMxRQhuojOVnBVF3blPckY9iKqdUY0u5ggN0PWysFCq5rX0zOaZ8F9/1cwAZn5wfrHcesjJ7VWnlUiSVaDxyR7Ht70wtP4ibRljBwccTAPp796BcggMTls47jIj/tWgtA0WcEu1S+9dbc0kTOY7/wDYf4V4a+7QZO0e3JOYjmjNPp1ckG4FAEmRglcDjPvNGP0gLZD+IhBbbMn04yJnHNZnPbMLW1pgGEtvBtojmT9+wPsSJFWol102or3LnHkzCzE+ggyB3NMdJodzrbA84HEzABO4/aOa6Z8CaK0toMEXdJLNM7TMAA+oXn0mqatUMEhWU6RcRK5q/wAO6tNs2mPiKDAEQBGSzEKscebJnAxQt+xeQTAYLu3HcoHIYbSDDk5iBjMxXcusmbJ3Fdu8bjMAAHInmTx65rn/AMX6PToGLS5s2W2qy/oUz4jdztDxHtVLMS8q92Gp9FkNBrraAqxClTJHdmOSF/iHoRzVesYsAZbcxYeRyhXcBuP2AHI9fWiegXHuJdMg5RbJhVZQgbyqY8q+GCOear1+kCOIaTmQTPYTtPJJwP8A3rU2o6o0Mdssz6IovLmoFW2kHZbKyIwfMXMtcP1OIqjV6XddAB2gkhQo5gSfucifQe9WarVz4dtecs5jG0cKJ4b1+lX3bJk5IPI77Y457c/b61e0ZhHksziWuk63/wBQN3pwRZS6YiV3AnJEscCZNUnShYB2ggDG2YwO9MlsDaVx7QcDdljHaTXi5qXBI+b39as5YbeO/ul5pNpnvwWh6l0xmRBp7125bCgM6mCXK4lQRsIQrC574pNe1Fx3koyEPsPnO0NE+duxJAP1FV21YHYGaASFJMlBO4AcZAIg880bp3s+IzsWlnywXykIQ0wSJO8BfbJrG2g8C63OrNOhRqaR1tWwSu5C1/wig2XcbmZ+7A+VRkeZu8V7PU9SjAW2KoSVOnJ3A7FFxmG4A7QXUSOSsV4U2bgb/wAWthCoBm0bZltxc9wQvYSP86v61rjZ32vF8TK3FugIwdCAAC0eWSDgd/rNVlt4IT5hEyges9TN1i24lzgTJJ2/K8diwHAwZoTSX2BDsGQKdp8LJUkgqrZ8xJUwYoMXQARj8xgwIXKznYSDO0ZwPQUTr9RZZbTjw1YBkZEYhmO6Az5gMRn3nnNMGHSFBeNZW2+HDce1be4oY7vFtqh2EDyr5lTmJJ9zzFIPjPqaNqRF221pVBtlSIuEMQSdp8pQg5MRtFeejXAERg1w2XBNxTcaB4cKR4aDcbhDDyztgyaTa6+trUXdti2IIJt+EVVIGAAST6THO5qoykugK3MAJKc9W6obq6e2Vu21uBmuF1Km64gIZgB4Mv2EP3pXfuDZyvlQkn/h9PWfaqtEhABdyzuZycBRA2iTAE4HeFq7qoZzsiAGVWEiYMnbPEFgB9630AadMk6rnV4q1g1qo0y6llCslm3usrqAWJlgwhFUDhypJjJ5r2sFvBmIBAHPyAnAPbED70Po+qMrSBIRsW/lAG3ZxmIiMY5o/oy/iVu7blwP4m53FvdbG5dgTEMTtnuADXMp47I3/wBHSZjTQf2tPLbUqFlNsRPr+IQj3Zg/5bh6+ueYijvDY4IAWOSI/aTA+nvRifDoCqN1wmVWSAnlPdVEvkZz6mtBo/h23bG3YgYDl5chVeC0kwCRH9iipxqhT6menf8ACtbwuq/oPNYe3d3DAa4fS2rOW7AeUcjn6k0yRgSZ3IygFrdwbWAEAHawB294961eouuilPEdVJwFkKIIx5RujM+lYL4m1x3PbNu2bggfiATvWDuwTIMyVI9I7ilw3FnVqga1lvNWVeFNDSS6/feqD6g/i6lGDrtUlYiPkG9on1gACvfRriPq9K9wK1s3AGDgFSGmOe26Me1LNTrWKorIvlIKkY+WP6nufer74FtbN+4CB46xbUwzBCGYz+gQdoA7itFUzM+aspNysDYiLBa/qF0HV39ihFYI42jZIII37T8pYqTHuKVvp9vhHOxrbOoIwSG82xh8yjkj+przY6smq1WouT4FraAWdtzwWOxba5Z7hyAPeTwK1PxDffw9LZvLsdQ1/aCPyljw0tCCY2rG6eWp21C7ltGomf4/KyVKQYaj3CxiPafwlvwroLaXlF7If5THJn/Zgn+Xv6TWk1nwxbuW2cLlXaAG7A+WT2lVHpEGsvpNXbN1GIgSPKeJ7N6gzBnvmustbHhgqYMcg9yOT61TVlrrq+kQ4WXM9T8FuGD27wtkLuWJYZHIjEGBWp+GFTT2AhZrjFst6scx6AHOTEml9zrhtuQGV7AMgAQQckZ9AZxVB62VtF/kQeUXOQrDJHBJzEc0lymMJ/dN2+uWChf91E+bLA3MQvlyI7xWL+IdN+RdZ2e4jI4vFGlwiQTyIDFtobdiB61b0brKvcJbUuwurukwCYAlmztWCDAAluwir+v6u01q89lt1y6oRhalyyOSjeXIBKNu9to9aCA1pJMIBOYABZ/4YvISyoWKW9PbEAf7xmYSf+I9h6dqMOjDNN4mTmFEsx9wOBBIkkUT8NdEeyl0Jp9S+8krduBLfyfJG5gVBEzPqauNq/aYi94FgsS4R7o8o/4UDErGMmPvUsxtDQuHfldLVo1HOloQepvW4As2wu5YyM3EXJXjCg/0A5oR+nrs3AgkEkkeXHEkE/LuIAjjFOl6TccTl1JkhbJUEGZ811gdvM4A47VcPhtm+cmfmjeMxgHyiML3EjFWDieGaCS8e6zvwddzgIPss6joDIVRBifQZJP7+lEJsIBLKPuP74ph0zoym+6qqsvhqBvU3FZpIbZPfEQZA+9OrXTdNGV05PqbRzUfr1Bu09/dI7hFQ7rnlmQg3ET+ojnGTJ9Pevt++ApmYwoUjmcrB9Q37gmoJA745Ixjnnv9poe+6OQwBYcgcgnHB/hnvzzXVc4ZYGqyNBLpOi+stwIR8sg7o48xyAT9eaotqBkLkTtb6DKxwTzRfiZIYGfbkR/QATwaCBgjIkycHsOYkY7470roBTtkyi7Tu5VAFEnadvAGF5OeO9U3tMqwB5pJkHt755HtXx722SBhYG4CI9O+MT5varLbgndk5g9+2Aecf5mqjBsdU3zAzsien2WFsnxGRQ/kXdgNGSAcCRA+goexdWdobDky3cACTnkeaBTTUWLaKVkEDDTGBOT6xxx6Uq8qr4kKWdzbaGyyXFidnAXxEJ3TMiCKV55ZaAPD1TUwaodJ8VNO7SCFLbzs2qu44EwoHzNEn7Gmvh+Im3AJSRmDjzK3vx+9U9LtbryAbl2pcuBlwVFu2TuDfpJIAJ7bvcU76lp7Saq2LFpbYa2jFVwpJTfv9t0spH8qmlFSKwpnQpnUpoGqLQsFrbgui7cAbeR2IywMtAH6Tn71rP8ARfrWuObFxiVS3OnUYC+fzyow+CI3TFZW0q7r6mAd7iYjBzH0n96K+Frv4bV6C4Y2M24k4C7iUuCewUw01xqtLmtqs3W7C1crz3su0auwHJXa0sNwc8KeDmQfl+gigeiAXMOx37QTmNyo7qDBGV4zPpRli4zDgq6vADDdjcJJIMGVyCDHmGKLsacg5+WBiZOCTt4iAP3+1eWzFrS0rt63Cz/UEXf5WMEE7QZMJywGZ5A7dork3UbhbUXWkk7oE+kDBBzMzzmuz6u8pt3bjqAlpGd2iPMgJxIzwP3rh9u8SQzxLSWPuTuP+P8ASvRcEbJc47QFkxLrAfdfCpYkx8pB/fAP70R1PUK6kMyjb5EGAYkMTnuTNbr4Q+E1Ols6lra3Ll9i4FwSq24IWBI83efenbaHZd2WLdi2i91tpntkkEzI7H1rTW4lSa4jXVUtpPdouT9KtNvFyzbu3CDIZULRgyQYicx961en0d+C1+3qGuFgn5ksdq9x6eZm/atz4OoKtuukKvmIkkEjIGflEQY49KG6rFtGYud+2TBgDGPWB3M1mp8Yh3yiVFbA52w49+iwultNuKLbaUfaZ7HMIffFOLer1AJ3C4u0SwnKTjdjsB/Q08+HOjqyW/EG53Av3FONrOIAK8/JyD6/u8vaREMjLMQSx4MYmPSIGDVOI4y+Yj2VlHAMBt+6z79DtMu5r90ADagtBbe4STgkywHYnseM190HR9NvdLxZ7Q2bLF66SmQDvidpLHj0rV6q/BzOP5DDdpWPc/50rtWke9fTbbI2IWgGMPJU8ZMTu9wK5nxlZ4MuMa6rU2k1uyr6fa0tt/yLFoKfS2iiSAQLeJJ80k/1xVvW3Fu3ywCXAS8YOMhJnIU8YFMbqAOrLbkqpUHAGBhQfqIz6UD0KwQW3DC5TyiMjGRjcI/r3qnmic/TrqmySlWq6PcdHJRnGwAE3CZMDzCYlskZMfXivui6Y4z4S7i24iAZ/SPM0bgg9fJJwDWj1PULaTucSMkSJzx9ATgH1oL/AFqGkBXcwJAESW7ZEcws/wAwphiKpEQpLAEJo9M6iLsPtYFi26X3wCJPKdzPMRCijLSkID5lkmFYADap2jao4WO3vzJpV1C6bZa7ekMy7QUYHwwo3Oo/h2rgtkmZp1dNtch1kNsJ3Aso+YW4GeJMfU1FYnL5oZ9SE6XYP4/+ELp4gDLBm7wSBtI9MyDTqH9T/f2rP6a9a0+ou3XcQtht4JAiCHX6E8UI3xtpxgOh7ycnOee/NQ6m6oAW3H9BG5XNdXdZlO8yAIGThT8wHAOOOPbNNdTb3G4d3iBdrq42gsGTbG1YVT7e080Ja2lpZSUyHiAYPMFp7+3rQXQ7Sg+UhwbG5gcbXRoK+mMZHM19B+moJ3kLzFn0XeEFE6tNjDuveMEGRKt25PbtXprYLQvmUownmQRggcASAARmqL/U03Sjz5sg9+xJ5MZ9+KM0ltyNi2rjFeDtI5Pk2zAJ3Yxz7UOqMH1OACVtJ9srSSqb6QuOcEr6iMfcjGa8KhI2qDjE8QD9Ppz7U+03w3eceZrdsBiskliCTOAORPvk+lC9X+HzZRouvceCMqFTbnkkkziYHGayuxuGBgOv4fnT3V7MJXIuPVVXtI5zBkQQGJH07epOfpSDVtaDRuC3kuid0lWDQ3mj5QpgE966T0roNvm7YVhE7mu3G3QoIxO3v/hWo6cltPy7dtLalZAAUbobviTHrXOxXGaQ+VrSY8QtuG4fUaC5x18FzBbFzz29Km6+wQhVEklTLQD5VsknM5aAOBR+g6H1JkU3rRDJhXuXB8pIQAquQqJuwPWa1PVgbWos6n5VB8K+Qf8Ad3Ttkn+VoafQGtPtBBBzyp9+37GudW4xVGWoxo9zHey1DBNgscbd9/crnI+EGD23vmy4VCjooZ/EZixG3A4kYOPLzWK+J+jvplsKX3W4cLIhkg7WVvrM12lOn21W4YLb5Vg3AAhdq+0KPrBrI/HXTx+H3gDyOCR/LlTHp80/apwOPc/ENY42Jj1kj/o+ieph2imSBp3+yefAvVhe06v5gzW03zxutfkvGe5UH3mtMboAJP7ev09a4h0HrQ0pIYXHtkyAkBlYwJBaRtMZFE6n4uu3Cdtk/NI3XiT9DtWP2zU4ng731jChmIDWiVtPj7W+HoblsFQ14+EE5mTuZweJCgmuSXkJBVeTCr9WMD+pq7W9SuXGm58vEAnyAnO0H1rQfBmjTUa6wuGRN165/wANoeWf/Wy/tXWwlJuEwri43Ekqio7O+y6kqGzbFq0qv4aJaVd0FVAUFW9+/wBKJbTw2VJIWASBEkkmAPY8kdq8aViSxYCWPEcYj0kgj1o4XASPcGJ/bvXkKlS5hdBrLBCaxSLZ+mfTkYk5gis91NfHuWLGQj3C1x93NtBLBu+TCieQT6Vourt5UAmS8Y74OI7yaWWbPzOyklj4CKDtlR5iOMgN+oc/bMYd0Xjr+EOCZ2Y3FiRDkQAckAEjngbYx7TVKapbjbSP5gCQIg7YOfWrLVhSu0BYnyg9j3HsJGI5qrV6QFZUgwP1LOAR7g5AJmc0ghzrqRZULrnJIndKE44BHK9v/wCh96VabrSW71zxGRQoTfJjapkAkRJCkAmfWgb2pa5Nm0AzsQiehZyYLH0HzGYMfatInw9atoURt1xo8Y4JuPwS85KxjbgAVrDWMEu3socToqNP8SWDtVFvuZA8th/1SRlgoJPtxQzdXuuPytHd8PaVYXItspQgOh820ghkhhPDV9OkhAhZ3IblyU3CH2gZk5QxP6TFEJ094lz+lXZVk428DcfVR9agsosv+/YUXO6U6Kxcu3Qj20TYqklhIHhuXTcF7Mp2+nkppa6A6wTq3IEHbbtqA22YEMSBhmEehHpQ34cb9TAjy2p3CQPO7E9swYPpxTJtYy6cXGDAMJ80kgkZUDnPAHvipc55ALTrt3KIEkFZ270u01slhdcLKqHuwPedsDO4s31A7V7uWNKhP4goGYjnf5iYhFYsC7bTE8Qa0XT9I7pvvWzatgyttjud8CN4GFz+jPAk0s6/YW4iPEnc3MfpPBEe/bGTTipLocfQ9hRsYRvS+l2kgpYtIGkqpEt67mLEkjgCJFHtYI+XZHb8tcf0rm6dZv6C8Bu8WzHktkwU3SQA5BwOI444p5Z/0hWQqhSgAAEOHDYEGQFI596K2BrE5qfzA7j+d0razRY2Kzy/CVx2K3dS5jd8tvggSuTnJBznir/gnpdgDcbKNtulZuE5AkSk4J3Rj1mukG0uSFAYKdp78HE/WkvQH2rZOxU8UvAxBbeTJI7kSfYitT+KPrMOu3doVbMI1h0Cv6h0g3Lb27RW0HYBHRQpgrxMfqOD7UP07p6iUaBbQlrQc4AgElRxCwMdgafanXW7Ri44XbtPOcmIg859O1ZPXdYQn8kG6UXZI88SxDBGXB3AAmT3HpWOnUqVGkbK4AA2T9kXYAu0htsbeNsDM/TikvxPooFxkPKyu7EdiYjkkd8Car6Trr73XQWWZliRuC7dwBEk4xnAz3ijr3Q9TdSLzpbtwZAYu7D07D6UuR7HXKtzNCYaVdluyqjdutLLR5fKoH2k0005JA3Ru7x/kfTFIdNduh1VsqDtRnULxjaQCSWImJgSPYU2s6jdBmc8YHOQCMxgf0qiu06pWnYrx1TTC4pByGBUj2OD7n2pZ0bVQihpDIPDf1YqPKwnEFe8CSpoi51LY0Ku7cCd8y0qN0kcQVwPcUi01wjVbA4W3fUhHndDnzp95lSvENT0aZgtdoUE2laLVaraGAZJaNs4BJOeO8CI9Y9aSfEVgXbF1eZtsQOM57/4inesK7QV2xiRIghWz7DPc9xFKesdSt2bLeI4A2kAtgkxORzJHpzNNQs5paLyFDvpPRcnVMeb5hgx65mI5qtbUEd84M+3f0x3ptf8NixtMGAaY7lSSR9cGJ9jSi8sYOR2x/iK9+HB7ZXIhfH0zEBoPmwD6/8AvW8/0NdPKnWX4P6bI+vzn/EVmvh2+PNabO4bgDxK5P3iP2pvZsMiv4V67ZL5LI5AmAJjjgCqcTgKmKoFtMwT173WT9QZh6sVB0XVLqTiT6Htz/f9a8+CN5JPEH6AT/See9cif4t6np4X8TvXs1xA0gRBnBr7p/8ASTqtuy9bS4IMsphs9wIgkf4V5J/BcTTMWXbbi6bxIWzv6u49+3s2b7kIpB3iFk7xmRAma0g0mVUyUUbB3MDMk85iMVzP4Y+NtNZ1F67fF1EZQLRFsE9gxYKSJAkA+lbDT/GVi8bfgm3cDkhocK1vsp80A8kn6VTicJVYcob91Yyo07p5bhgshpEiJInG0z9vXPekmqZm3F3kSYiMLwhB4P39Joj/AFoAHTJYAjzSoMQNwb9MzIPsaTWd+o1D2NzKxkuZBC2wQPTysJIX1k1npsNwe/FObXVnw9pLt03dWAVkNa0wbH+0gPdkZ2iIH/qjmtRp9ttdktA+dnIwCCN27uP0+tXG2FQIkBUXavtjE/5+tLbpCMzusqGl9wkSZBjuwgBhg0PfzTA0CDIudSrrnSUMiSok4LT8qC2vPAC9vUyao016NyGfIcHgLDGQcYAH1MUc9226HII3bTJz5TMGOJIHPqKQ9S1Ny+Bbtubd3cwZlXdtUCSWAmHk7VUnPPFDA5wOb32QCAVRf1LNqSlhXNxrIFzaYW0d24O5PynGO5Bp7oOlJbi9qLzXLh4ZzEbRMIvAwJmJih+m9NNkKlslFBlyUDXLzRl3aYH0zxFHjQFRvYyRKkuNxION3tmPtVmYEADTvuFDgQUPq+s7l3INxMgAdvTmP05NJ1digIt8sZzBgYAAInb2/c011FoiJYEx2Ef2DSzU6lgMgFoMRJGBOYyftxVQN4aFaGCJKz/WNMzOjNbAjAUXF3Few5xnvFKLWlSPMtzdmY+vsaYeJcYFWjcOYBhe5ORgZxSO/ZtbjL7TOVmI+xE12sNLW5SdOk/lYakEyumX9NfvAi/qbdlFyFsDc0QR5mJj17TVLfD9hEndfvKfzD4l0hcjmLYUZjvX29eW1YDW1e5BCHzKAZkgSRBKk+3vSnQfFDagLZYNYcmPDPLrnzIe4xDcx965zGVI+TQeX+/dabTBKb29JZthBb02nW4M7UUOw4/U2AZNGajqO1AF8Uk5HlFsAAAzByPTjNC6G4tvaxUfmSykrBggEFu0niZwa99Q1YLywAMbWEyQCB5gfRTg+tVuMm6bLdDdLdQurAVpCo/mEEFtykBf0wZznmtHE20aQxKg+f0I9uDSXpTD8VfBaSdOjsR2822RPJwSTTBr/kbwwq7cknvjDDOMz25FM+8KvcpRqbIe48sQXEEr5RbG6Qe87mxyT6RVdvq2674N3DKdjEAgERIb2527ROGmae9Ltq1tI8wCiJHmBAmWnufTjvSH4m0hG6/bhLqZDNHm2fMx7BYAHvJHNQwgvhMYITPVm2izGJzPJImASOwA+XmM4rBfEPU7apdV7pXdm2F+bImNo+Uz37T7Us658cvdH5AKArJdhlSw862wZAWeG+bNZRxLFmJLEyST5j9TXXwnDnavt+6zvrgWatJqPi7UOgSyLWnQKAfC8zMVESWbj9qz+oUs252ZmOdzsWP1k/3iquMjB7GrEuj9RM9veu3So0qf0iCshc46lWeNj3HB7/b3qfiGPzAGP1dx9R3rwM8V9t2y/wAoEDmrd7KuYTHpl/bdRweDnvIOCPuDWj1OZUcTwDmOef8ACknTelcknlY3Ce2QQI496bEYHzAYgRxjmOT3rZSJi+65mLLHvBGoUFgEebjAOO3qPr3/AHpHq9AyQAJU+3+PeYrRsYIiTgSORkwcnM+1DXLo8UAPBAOAO/24IxIPamrMaRI1VNCq9jo2WXfSkwO54ABJx6j6VRc0i9x6/MuPXmtdqdMDPCmJkkgSpzwcgrih03hcgGBJnETMZzuAgT7VldTLdVuZic2iVaDq2psqRadnQ4KtLjsJHuBXS/8AR91ey9h9jbtSWLXbZw4UYDAHLJ38vBbPFYhbaH/aKqtO6UYwSeDjt29qW6nQOjJctOQ6ecMph0MkEgj5szXMxXDWVRa3ktlLGGYK7ibwJXaQSeOCCBjxAP4Z7j+IUL1e2xtObdtXARjs7zEYB9iTPtHfGU+HPi5Lqkao27V9AZJG0OmC20wR5jlkkQTinFg/jALjOU0cyCCQ92fLtXjZazt/m7V5l+GfRqQRouoKmdshEaO14m57TfkMoC7RG6SCVUcDgAvGMgVcNIttjbtqqWlt/pOJ9/fIzyRQ9/VkPCHbb2bRAxbAIhV7gADI95rzr7zK5cCfJumJAkwcTkxxFVulxibJ2iE/0sKRJknGBI9DH7cnij7rQPr2Pqc/tSXTE7TAmYMnE8kE+kcwKLvgsIYgmRniB/L6mP3qlpEQhzTKVdT1o/SGPmgbpXHePUL/AHzQ2ntSQSFbaOYOd3ynGBjsPUTQnVEPzTG4sO3aTz2B77YnFF6a5tALCA3qV8pUdwOAe0TVr6YDJbqnY64DlV1CwgACoeZgMeeYA4xAJ7RWP6jZ/MeCuTMtcyZyTziSZA7AgVrNTeHkYnaWBCjBBMGMDJJnj05rC623ucsFJmP91iQADGeJ4rZw8OJPe/8ASz1wBouqazaLe8QLaSFRVkLmDxmexMH2rmvxFY3I72XfarqwAYg2mAgFf4PcDFZ7U/GHUXG1r6xEQFA447dqAPV9WZ/MTK7T5eR7+p962YfA1qZzHVUuxFIiFvem/HFxzasatbaMTB1DGA0iBvXgE480x3itToelEXGF+46NIYEEDfhUA/wzwSxiuH3r19/mZD6+Xmac6L4v6hbsrYF5GRRC71kgem7mB2q7E4DOJpiDv+R+ElPFZbE2XadV0UXJbTu9q6o2hmmHAzteeVzg+9U2LxuG4ihrdxAN9hgML2YGfMBB8wHcVyt/9IvVDE3bWOPyx9Ko1nxz1G4UZnsh0Mo62wGX2n09qxt4dXAiBCs+KZrK6frupppFUhgFVAu48bjJWPfsfaRXMviv4nfXPmUsAYSfmI/U0Yj0X70l651XVatw950McKq7Vn12jE+9Lyl7+Jf2ro4TBNpfM8S5U1cQHWBRdy5+/wDnEV43f36UKbN3PmXPtX3wrv8AEv7V0c/gqMzeqIuNH9+tVgz/AO9VGzd/iX9q9JbuiMoY7EY+9Ad4ILh1T/o/RDch7khT8qcE8ZbuFrRJYCeUABVxCjj++AayK9a1Y/Xb/wCX7f4V9t9c1gIIuJ/y1pZWptGhnvxWGqyo86iO/BbTwIPJIjgHBBwYHrzzxk1bbAIIiYWSRJ5/zgT+1YVus6qZ3WgfUJB9P8MV6frusMjxEEjaYXt7U3xLQDAPf3SfDkkSQtdetgA9liScwu3Az/fFDXbbFiQAC5Jg9twCgfzEjPtSDp/xHq7Rkfh2xA32g0d8A45Aq3qnxbrr+LjWI9rYHef6GkdigbZSmbhovmCeJdm2CFLZKenEpJ+4M1TfXaxUzuDE28YYR8pOBIPb0rNDq+rmfESZn5eMRj7VD1fVyDvt448uPr9femdiGkaH0ChlAtdtCe2NM0l5hv07TJ4ypHBxmKMGncIG/SoI2xEgGRA5knvxisoepanaV3W4Mfp/hMiPSrD1vWf+YnEfL6VUKjBsVa5jjuE96n023dR2iDAERB82ZI9SAR7Vt/hDUnVWTahVv6e2LbKflupEKVAI2n9M5g/WuTP1LUkk7rYnmF5mrdB1nV2blu5buIGt7gvl7PO5T6gzx7D0rJjaba7LC+3fir8O51I3Nl1u4pJZWEbUJQHLKRtXa8ZAE980VeB8d8hfKgVif4hEZiQxmdoPauW3/jfqLMzG5a3MIJFsDtt/qKGHxTr5U+JbJUBVJQGAOwrjO4dWJldEYtm5Xc+l2vIwJJzAky0AACT6nJgccVfqB5FEuBuGV5x3JP6Rya4lZ+PupKCBctZMmbYyTUv/AB71JwJuWsEMCLfBFZf0nE5pMJvi6cRK6lqb5QkBjwCnLQW8u0ScjvHctQ/UUMbQm1V/REAbcKSQf1cBa5b/AP7DqEz4lr/6Y+teT8Xa/P5lrJn5PUQR9CKvHDa4S/FU+q22s10Oq755KSwaIBOyedxz5hzBms4dYTMnM5loP7FTFI9V1/V3PmazxtxbAgeg/aqbWv1QAAuJ+1bqWELBdqofXad1VUqVK6iwqVKlShClSpUoQvLMByRX0Gtd8MsLejd97WmuahbaulrxDCKGIj0O4ZonqXQVu6jKFWuavwoTgW0tgu2BAJOfaSKxnGNa8tcLCb+Ud6nRXCgS0ELEbhUJrbdN062raOslVtam+FaCB/urZ45IPevI6Tbs29VbRHNxVtWDcYyHbUOm7aI8sDiDxR8a2YjuY9reqOQe/KViwa+1udT0axc1A8TxHN3UNYUhgISygUuYXMEcYoHRdPsWbC3nBLtadwzydpMi1FvbtYNzJP7UDGsImDNv5/BRyDKyZMc1AZ4zWk+D4VdVeJK7LQVXCbyrXWABC9zg0z6xo7TE3b+9ktaW25dQLb3muNA3LHkJyPtNM/FBtTIR/trdNxv9oUNoktzLETUBrZavpFvw0LrcuBLdq2tpWghtQSxyFmAsRPJozWdLsNqLt24sol5bKySqhLSLuYbVO9g36TApPjmdDv8Axb0Kb4crBCpWufo2nZPEdiWu23vBlBGwSdkIqlYwN0kRNB9Y6RaTTi5aBaNquxfzKzCSr2ioK+xBqxuLY4gQdY77nwSmi4CVnJqA1sOgaZLmjGmYKH1b3PDc8q9qAmfQmQfrV/UOlWXvruS44uXhpUFs7fDFpURnODJ3EmDAgE0hxrQ8tI0n27PopFAkSFiKk1oeu2LVrTWLapNwtcY3Z+YK5tgxHDBZAnHvTboWxdLpdRcClbFx1g/qZ3UIp9YBY/RaZ2KAYHgakge8epEfdQKUuyz4/ssRNQmtz1LpKrcewQNoe5qr53bYXdttKTBIEZgCfNVdzo6WhqPDB/MsWUCtJKNqrgUgEgH5ROROaQY5hAtr+QP78k3w7pWKBr7W513SrN+9qTBa4LjKibvD8llNu63K7bhlciR3rCqavoVxVFhGnuq6lMsX2pUqVckUqVKlCFKsQ4qurE4oQq6lSpQhSpUqUIUqVKlCEdo+sX7S7bV50WZ2qYEnv/QV5sdWvoCFvXFBbcYbknkn3oOpScth2HopzHqiPx1zbt8Rtuzw4nG2Z2/ScxVtzq19gAb1whYIBbjZ8p+o7UFUqeWzojMeqJHUbsg+I8qWIM8F8sR/xTmmw+Krgs+EqAfl+Fhm2xG2fD+XdHf70gqUj6FN/wBQUh7hoUVoeo3bM+FcZJidpiY4mvN/XXX377jN4kb5M7tvE/TtQ9SnyNmYuokxCNt9WvqWIvOCwAYhuQvyz9O1Mum/Fd2ygG3cwYvu3su4sZO8DD59fpSCpSPoU3iHNTNqOGhRj9UvFGTxW2MSSgML5juOOwntxXzV9TvXVC3Lruo4DGf+/wB6EqU4psBmAlzHqrRqXGyGP5fyZ+WTux6ZzV1nql5N4W66+ISXhvmJ5J9zJz70JUoLGnUIkhXPqnKLbLEonyKeFnmK+HUP4Yt7j4YbeFnG7jd9YqqpU5R0USUZ/rW/4jXfFfxGEM85I4g+1fG6neJk3XJlTJbunyn/ANPahKlRy2dApzHqjV6tfCsgvOFYksJ5Lc/v3oIVKlSGgaBQSSpUqVKlClSpUoQpVicVXVicUIX/2Q==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224" name="Picture 8" descr="https://encrypted-tbn1.gstatic.com/images?q=tbn:ANd9GcQ5Ti-1TblMDPfjCLmXyRUesjwSW4JgvEDfi--EGKuQ4qXDacIA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876800"/>
            <a:ext cx="2105025" cy="169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27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76200" y="76200"/>
            <a:ext cx="8763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Book Antiqua" pitchFamily="18" charset="0"/>
              </a:rPr>
              <a:t>At-Risk Student Eligibility Criteria</a:t>
            </a:r>
            <a:br>
              <a:rPr lang="en-US" b="1" dirty="0" smtClean="0">
                <a:solidFill>
                  <a:schemeClr val="tx1"/>
                </a:solidFill>
                <a:latin typeface="Book Antiqua" pitchFamily="18" charset="0"/>
              </a:rPr>
            </a:br>
            <a:r>
              <a:rPr lang="en-US" sz="3100" b="1" dirty="0" smtClean="0">
                <a:solidFill>
                  <a:schemeClr val="tx1"/>
                </a:solidFill>
                <a:latin typeface="Book Antiqua" pitchFamily="18" charset="0"/>
              </a:rPr>
              <a:t>Includes each student under the age of </a:t>
            </a:r>
            <a:r>
              <a:rPr lang="en-US" sz="3100" b="1" dirty="0" smtClean="0">
                <a:solidFill>
                  <a:srgbClr val="990000"/>
                </a:solidFill>
                <a:latin typeface="Book Antiqua" pitchFamily="18" charset="0"/>
              </a:rPr>
              <a:t>26</a:t>
            </a:r>
            <a:r>
              <a:rPr lang="en-US" sz="3100" b="1" dirty="0" smtClean="0">
                <a:solidFill>
                  <a:schemeClr val="tx1"/>
                </a:solidFill>
                <a:latin typeface="Book Antiqua" pitchFamily="18" charset="0"/>
              </a:rPr>
              <a:t> who:</a:t>
            </a:r>
            <a:endParaRPr lang="en-US" sz="31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31" y="1283879"/>
            <a:ext cx="8229600" cy="3059521"/>
          </a:xfrm>
        </p:spPr>
        <p:txBody>
          <a:bodyPr>
            <a:normAutofit/>
          </a:bodyPr>
          <a:lstStyle/>
          <a:p>
            <a:pPr marL="514350" indent="-514350">
              <a:buAutoNum type="arabicPeriod" startAt="8"/>
            </a:pPr>
            <a:r>
              <a:rPr lang="en-US" sz="2400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Is currently on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</a:rPr>
              <a:t>parole, probation, deferred prosecution,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or other conditional release</a:t>
            </a:r>
          </a:p>
          <a:p>
            <a:pPr marL="514350" indent="-514350">
              <a:buAutoNum type="arabicPeriod" startAt="8"/>
            </a:pPr>
            <a:endParaRPr lang="en-US" sz="800" dirty="0" smtClean="0">
              <a:solidFill>
                <a:srgbClr val="002060"/>
              </a:solidFill>
              <a:latin typeface="Book Antiqua" panose="02040602050305030304" pitchFamily="18" charset="0"/>
            </a:endParaRPr>
          </a:p>
          <a:p>
            <a:pPr marL="514350" indent="-514350">
              <a:buAutoNum type="arabicPeriod" startAt="8"/>
            </a:pPr>
            <a:r>
              <a:rPr lang="en-US" sz="2400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Was previously reported through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</a:rPr>
              <a:t> PEIMS </a:t>
            </a:r>
            <a:r>
              <a:rPr lang="en-US" sz="2400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to have dropped out of school   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  <a:latin typeface="Book Antiqua" panose="02040602050305030304" pitchFamily="18" charset="0"/>
              </a:rPr>
              <a:t>	</a:t>
            </a:r>
            <a:r>
              <a:rPr lang="en-US" sz="2400" b="1" u="sng" dirty="0" smtClean="0">
                <a:solidFill>
                  <a:srgbClr val="990000"/>
                </a:solidFill>
                <a:latin typeface="Book Antiqua" panose="02040602050305030304" pitchFamily="18" charset="0"/>
              </a:rPr>
              <a:t>Note: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</a:rPr>
              <a:t>  </a:t>
            </a:r>
            <a:r>
              <a:rPr lang="en-US" sz="2400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Student remains at risk of dropping out of   	school for the remainder of his/her public school 	education </a:t>
            </a:r>
            <a:endParaRPr lang="en-US" sz="2400" b="1" dirty="0">
              <a:solidFill>
                <a:srgbClr val="002060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230A-ACBC-4121-A61D-7646E2461EE3}" type="slidenum">
              <a:rPr lang="en-US" smtClean="0"/>
              <a:t>14</a:t>
            </a:fld>
            <a:endParaRPr lang="en-US"/>
          </a:p>
        </p:txBody>
      </p:sp>
      <p:sp>
        <p:nvSpPr>
          <p:cNvPr id="6" name="AutoShape 4" descr="data:image/jpeg;base64,/9j/4AAQSkZJRgABAQAAAQABAAD/2wCEAAkGBhQSBRMUEw8WFRUWExcYGBgWFx4fHhkcGhshIRghHh0kGyYgGSAoIiYcIDssJDMqLDgsIR49NzQqNSYrLCkBCQoKDQsNGQ8PGTUkHiMsLDAtNDQ1NC81MCwwLC0vMi0tLzQ0NSk1NDUpLC8sLyw0LCw0NC8sNDY1KSwvKS80LP/AABEIACgAzQMBIgACEQEDEQH/xAAcAAABBQEBAQAAAAAAAAAAAAAGAAQFBwgDAQL/xABGEAABAwIEAgUIBwUFCQAAAAABAgMRAAQFBhIhEzEHIkFRYRQVMjZxdIGyCHJzkaGxsxYjN0JSJCY0U8EXJTVigpKiwtH/xAAaAQACAwEBAAAAAAAAAAAAAAACAwEEBQAG/8QANREAAQMBBgMFBgYDAAAAAAAAAQACAxEEBRIhMVEGYZEUIkGBwRNxsdHh8BUWMkJScjM0Nf/aAAwDAQACEQMRAD8AtfNGCPXNglLF85arSSdSADq25KG20wdjWecUzzijGKOsrxF3U2tSFQraUkgxtyrUFZMzz69XvvL3zGvR3Exkz3skaCAK5gbpMuWiuW9yjiZywl63xu4W7wkr4awAFkpBIBHonnEz2e2gjK3TZeMYilN2rjszC5SA4kdpBAEkdx7uyr1wlwJy4ypRAAYQSTyACBJrJd4ni4wsNjVrdVoAHPUrqgDxkUV1xx2xsrJmigGtAKa+IXPJbSi0hn3CLp3DVXNniTjHDYKuGkDQ5plUzzSSNp3GwqmMCzziL+YLdk4k+kOvtNkgiQFrCSRt41fr9mWejtTSubdkUH2pZg/lWaMl+vNj75bfqoqbpaySzzYmg4RkaDYrpMiFfruQrwtHTj90DGxKUkA+I2n7xQtku/xJnpbFne3bjiQ24oAnqrTHUUNuX+sirIzdmFNllV64UQChB0BX8yyOonxkx8J7qbZdt0XeH2V862nyjyYdZMiA4AViJ5T38qyGzv8AZuL2gg5VoMjyyTKZqD6ScHvRh713a4m60GmitTIA0kIEqIVzBiT2z4VU2Xc4Ynd5iZt04m6guuBGomdM8zHbAnar8zv6hX3udx+kqs6dGn8SrP7cfka17rDX2OZzmgloyyGxS3/qC0CMrXH7Lljzq/xdesXEJ1D/AJY5FNUvmXHcXs8buGVYi6vgaCVgwClcaFRG3MDtg7b1o2qqxjB/K+k/FLf/ADMMQBtyUCkoPwUAazbBaAx7i9oI1zA3HojcNk36E88v3WJPsXL6nVaA42VkSIMLH4pP31btZSyNjZsc9sOqEBLmhwHsSrqrn2TPtArRefsf8kyNcPA9bhlLcf1r6qPxM+wGrF8WQR2oezGTwKU6fXzQxuq3NUpnHpEv/wBo3nGbt1u3U84hnSYSQ1CTG3sPxon6L27/ABK3W87i76ENuhOhMErgBSpJ5CCB29tDHSfgnkmXsKZiCm2cK/rqUlS/xJo6+j56oXHvJ+RNXrQI23YJGNFa0rQVoCR6IRXHRT3Shn/zbgqQ2Ap92Q2DySB6SyO0CQAO0nwNBGSsn3OM2vll9iD/AAypaW0IVEwesf6UJnaAOzs7eH0h7dXny0XB0llaQeyQqT+BFNuivpWbssO8luknhaipDiRJRqMqCk9omTI357HsTDZHfhwlgFXk57gZ6KS7v0Kl812OI4HZpdtL5x+19BSXgFFonZJPZBPaI3iQZo66M8TduOji3decLjig7KjzOl1aR+AAp6jEbTFMvutNXCHUONFCtCuskLEbp5pPtrlkXL7llkdq2cKStviyUHY6nFqEcuwj41lSStdZyx7aPDhnShpQ+qYB3uSj7dq+t8LSoanCtB1NyVqQoNHSSVK5lzTIHVEbcya6tKveK4CHCOKVCQBA4w0hKgd0lGqQeUCKZtYVeowAoQlYWoKCyFJCyeGQiFFxUjXzPVPKBUkvy7rjSrSCRKSjUpJdEaCT6Qb263bNZA81supu3VOMuvXRfAuEqSA0nbSnTOlH8+oqKp1yNx925BQlesX67pYGtLehuIWiSUrbKiCIglPEBER47ivGGsQSAN50uRukjfiEap62vVwojqxPLejDqZUKrSRB/fxNHKqLqVMMIbdSwsOqKiFnSVRJTA7gBz1U/pgzVNwwmlUywu9LtuSQBCo29grLOefXu995d+Y1p7L3+CV9f/QVmHPB/vze+8vfOa1uC5HyxY3mpLPVDbWhryBurafyrjd5l5tld9at262kAhsKClJ07BXUkyIBAIFTGSehy3sb5LzjhuHk+iVJCUIPelO5nxJPhFGeBKBy+wQZBZb3H1BT6qrrXLgMQNGnWmVfehwjVR2Y/Vm593d+Q1lTLFrxc1WrepSddywnUgwpOpxIlJ7COYPfWq8x+rNz7u78hrLWTDGeLH3y2/VTW3cmVntHu9ClyahWt0j9FRTlVb7d9cvFhKnCi4dLgKQOvpn0SBJ8YqwcheoFl7s18oqdW2FNFKgCCIIIkEHmCO2q26V81mzw23srNfCecUiA3CeG2DAj+nUdh4BVZDZJbU1tn2JI6Z/BMoG5owzv6hX3udx+kqs6dGn8SrP7cfka0Vnb1Bvvc7j9JVZ16NP4lWf24/I1sXR/pWj3ehS5P1Bamqv8M/j5d+4tfmmrA7KrXCcSQfpDXaNW/kiEDcbqSEKIHsB/A1hWcEh9P4n4hMPgqn6UsD8l6Q7hMHS4rjI9jm5+5WpPwqwbTGvOycFtZ1af7RcjY/4eUJBHcpQPwUK+vpB4Jqw63ugPQUWlnwXuj4SCPj41z+j5gcW1zdEekQyj4Qpf5pHwPdW/LKya7WTE95mQ9+nwofJKAo8hMvpEf8Us/snfmTU79Hz1QuPeT8iagvpEH/etn9k78yanfo+H+6Nx7z/6JoJP+K3+3qVI/wAiNM25Yt8SwpVu6rrJIUCkjW2qNjHiJEHYiqOzH0L31stRaQLlsclNelHi2TM/VmjDMuaRhvTvxFE8F5hpL3gDICv+kgH2au+rdZeC2ApKgpKgCCDIIPIg9oqjDabTdzWuYe64V5c0Ra1+qx6w+7b4jqSpbTqDzEpUk/mK0Z0b5uXiWRl8Qjjt6m1nkFSnqK7hI5+IPfQn9IWwZFvbOgJD6lqSYG60BM79+kxH1jT7oDwtacp3LpEJechE9ugEE+yTHwNaV4TR227xaHNo6tPvyQxgsfREr2BPuWCWi5KC22NAcEFKAxMdp5Pb+I7xThGGXpugC8oI4w1kKElALh6m3UGnhpjnM+0xWHZYdKCWbtlelosgocMoSpaFkBSQSkzriezTt3SBy/dhIm7BWU6Os4uD+4Sk7Rz1hS5G/b3ivGiuy3nlumIdF282XqWQUuqUvR1gtwRqLStXIbQ5oiP/ALTZGB3hcbUpaioBAKlLBA0OrIJTyUdBRy7jXBWE3iLxlsOuKOmC7xFlKRLvPYBZ3b3IB6ogHses5YuCEa7lcJiQH3P8xJXuEpkFIUN+U8+0TSvgUBcG/ub0+/vyX2jDr0sbuqSQCQNYPXHDjUY3STxFR3R7AUat+dC7WXrrV1rpR/cpRs4obwAZGiTykKBBk7zXW3y44i+WuQsKASNTrkgJccKd4M9VSR8DRCo8EiQMfq4eQUbfMLcwrht37lqdZKlNoCioQBEn0d+6gdfQvblZJxJ0kmSSzJJPMk69zXtKvE2Dii8LviEUBAA5K3JY4pHFzkaZMws2DehWJO3DIRpQ2tsAI3HJUkxG0ct6KfPjXefuNKlQv4ltrziIb0+qjsUXNC+cMNVfSlOJvW7Km9C2kNAhczqlUhUEGI5bUEjoVtgqRiToI5EMjb/zpUqtQ8YXnA0tjLQDyQmwQnWqKUYPdC30/tDcRESbdBP/AHc58edQn+y1pWOIuHsUeeWlxKyVtSVaVTElRgdlKlQR8W3jHXBhFeS42CI7oizhgyr9S0edHmWFpALKGgQY5yqQog93KhFjobYRcJWjE3UqSoKSoMgEEGQQdexB3pUqOLjC84WFjC0A8lxsEJ1qjVFo8Msljzw9xOJIf4KdYRpjRHtk6ue9BzfRG0nEOKMWfDoVq4ga62rtOrXM0qVBFxbeMNcGEV1yXGwQndG11hjT+SDZ3V04+VDd4oAVIXqQY5SnYeMeNOcJt2bXKAtGHlo0tqSl3QCoKVJ1xEEyZrylSvzPbi3D3aVrSnj1U9hi5oHxfovTdXvEuMYfdXESpkbDuA1QB7KdZe6P/IrjVb4w+2CQVJDIhUd4KiO+lSqyeMb0MfsiW4dqKOwQ1rmpTNWSLLEMxm4fedH7gNhLYiCFKIVqgyd4iI27airDLN9Zo4dljUMidCHmNWmezkRE77R7K8pUscW3jgwHCW7EVHxXdgi5rgno5N1jIexTEl3BAACG0FIgdk/yj6oBPfVksXtu3hoabSEISjSlIQYAiAI7qVKhl4qvCUAOw0Ggpl0qpFhiG6F0YepNsAHdMrQkhsrhLRSUuAKV1oiClPW0kCDXQYX/AGtavKAQX+IgEOEolK0kgzMjUkgd6ecGAqVVfx+1bN6H5q2W656r7GGJNu2DcHqGduLB67ZJHWkSlKxHKVnxJnMHv0M4ShtTpWUgjVB3EmOe+wgfClSqRxDaxmA3ofmgfCJG4XE61T3z413n7jS8+Nd5+40qVF+Y7Zs3ofmkdii5r//Z"/>
          <p:cNvSpPr>
            <a:spLocks noChangeAspect="1" noChangeArrowheads="1"/>
          </p:cNvSpPr>
          <p:nvPr/>
        </p:nvSpPr>
        <p:spPr bwMode="auto">
          <a:xfrm>
            <a:off x="63500" y="-192088"/>
            <a:ext cx="1952625" cy="38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57" t="10218" r="16018" b="66746"/>
          <a:stretch/>
        </p:blipFill>
        <p:spPr bwMode="auto">
          <a:xfrm>
            <a:off x="1632751" y="4795676"/>
            <a:ext cx="5867400" cy="14527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752600" y="4343400"/>
            <a:ext cx="5867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990000"/>
                </a:solidFill>
                <a:latin typeface="Book Antiqua" panose="02040602050305030304" pitchFamily="18" charset="0"/>
              </a:rPr>
              <a:t>http://www.tea.state.tx.us/index4.aspx?id=3012</a:t>
            </a:r>
          </a:p>
        </p:txBody>
      </p:sp>
    </p:spTree>
    <p:extLst>
      <p:ext uri="{BB962C8B-B14F-4D97-AF65-F5344CB8AC3E}">
        <p14:creationId xmlns:p14="http://schemas.microsoft.com/office/powerpoint/2010/main" val="51197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76200" y="76200"/>
            <a:ext cx="8610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Book Antiqua" pitchFamily="18" charset="0"/>
              </a:rPr>
              <a:t>At-Risk Student Eligibility Criteria</a:t>
            </a:r>
            <a:br>
              <a:rPr lang="en-US" b="1" dirty="0" smtClean="0">
                <a:solidFill>
                  <a:schemeClr val="tx1"/>
                </a:solidFill>
                <a:latin typeface="Book Antiqua" pitchFamily="18" charset="0"/>
              </a:rPr>
            </a:br>
            <a:r>
              <a:rPr lang="en-US" sz="3100" b="1" dirty="0" smtClean="0">
                <a:solidFill>
                  <a:schemeClr val="tx1"/>
                </a:solidFill>
                <a:latin typeface="Book Antiqua" pitchFamily="18" charset="0"/>
              </a:rPr>
              <a:t>Includes each student under the age of </a:t>
            </a:r>
            <a:r>
              <a:rPr lang="en-US" sz="3100" b="1" dirty="0" smtClean="0">
                <a:solidFill>
                  <a:srgbClr val="990000"/>
                </a:solidFill>
                <a:latin typeface="Book Antiqua" pitchFamily="18" charset="0"/>
              </a:rPr>
              <a:t>26</a:t>
            </a:r>
            <a:r>
              <a:rPr lang="en-US" sz="3100" b="1" dirty="0" smtClean="0">
                <a:solidFill>
                  <a:schemeClr val="tx1"/>
                </a:solidFill>
                <a:latin typeface="Book Antiqua" pitchFamily="18" charset="0"/>
              </a:rPr>
              <a:t> who:</a:t>
            </a:r>
            <a:endParaRPr lang="en-US" sz="31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229600" cy="4876800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 startAt="10"/>
            </a:pP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Is a student of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</a:rPr>
              <a:t>limited English proficiency</a:t>
            </a: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, as defined by Section 29.052; </a:t>
            </a:r>
            <a:r>
              <a:rPr lang="en-US" sz="2400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  </a:t>
            </a:r>
            <a:r>
              <a:rPr lang="en-US" sz="2400" b="1" u="sng" dirty="0" smtClean="0">
                <a:solidFill>
                  <a:srgbClr val="990000"/>
                </a:solidFill>
                <a:latin typeface="Book Antiqua" panose="02040602050305030304" pitchFamily="18" charset="0"/>
              </a:rPr>
              <a:t>Note: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</a:rPr>
              <a:t>  </a:t>
            </a: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The student no longer meets this criteria once the student has been exited from the program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. </a:t>
            </a:r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r>
              <a:rPr lang="en-US" sz="2400" b="1" dirty="0" smtClean="0"/>
              <a:t>Students who are LEP are </a:t>
            </a:r>
            <a:r>
              <a:rPr lang="en-US" sz="2400" b="1" dirty="0"/>
              <a:t>coded by the District’s </a:t>
            </a:r>
            <a:r>
              <a:rPr lang="en-US" sz="2400" b="1" dirty="0" smtClean="0"/>
              <a:t>Bilingual/ESL Coordinator.</a:t>
            </a:r>
            <a:endParaRPr lang="en-US" sz="2400" dirty="0"/>
          </a:p>
          <a:p>
            <a:pPr marL="0" indent="0">
              <a:buNone/>
            </a:pPr>
            <a:endParaRPr lang="en-US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Book Antiqua" panose="02040602050305030304" pitchFamily="18" charset="0"/>
            </a:endParaRPr>
          </a:p>
          <a:p>
            <a:pPr marL="514350" indent="-514350">
              <a:buAutoNum type="arabicPeriod" startAt="10"/>
            </a:pPr>
            <a:endParaRPr lang="en-US" sz="800" dirty="0" smtClean="0">
              <a:solidFill>
                <a:schemeClr val="accent5">
                  <a:lumMod val="75000"/>
                </a:schemeClr>
              </a:solidFill>
              <a:latin typeface="Book Antiqua" panose="02040602050305030304" pitchFamily="18" charset="0"/>
            </a:endParaRPr>
          </a:p>
          <a:p>
            <a:pPr marL="0" indent="0">
              <a:buNone/>
            </a:pPr>
            <a:endParaRPr lang="en-US" sz="800" dirty="0" smtClean="0">
              <a:solidFill>
                <a:schemeClr val="accent5">
                  <a:lumMod val="75000"/>
                </a:schemeClr>
              </a:solidFill>
              <a:latin typeface="Book Antiqua" panose="02040602050305030304" pitchFamily="18" charset="0"/>
            </a:endParaRPr>
          </a:p>
          <a:p>
            <a:pPr marL="0" indent="0">
              <a:buNone/>
            </a:pPr>
            <a:endParaRPr lang="en-US" sz="800" dirty="0" smtClean="0">
              <a:solidFill>
                <a:schemeClr val="accent5">
                  <a:lumMod val="75000"/>
                </a:schemeClr>
              </a:solidFill>
              <a:latin typeface="Book Antiqua" panose="02040602050305030304" pitchFamily="18" charset="0"/>
            </a:endParaRPr>
          </a:p>
          <a:p>
            <a:pPr marL="514350" indent="-514350">
              <a:buAutoNum type="arabicPeriod" startAt="10"/>
            </a:pPr>
            <a:endParaRPr lang="en-US" sz="800" dirty="0" smtClean="0">
              <a:solidFill>
                <a:schemeClr val="accent5">
                  <a:lumMod val="75000"/>
                </a:schemeClr>
              </a:solidFill>
              <a:latin typeface="Book Antiqua" panose="02040602050305030304" pitchFamily="18" charset="0"/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11.  Is in the custody or care of the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</a:rPr>
              <a:t>Department of Family and Protective Services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or has, during the current school year, been referred to the department by a school official, officer of the juvenile court, or law enforcement official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230A-ACBC-4121-A61D-7646E2461EE3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57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8686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Book Antiqua" pitchFamily="18" charset="0"/>
              </a:rPr>
              <a:t>At-Risk Student Eligibility Criteria</a:t>
            </a:r>
            <a:br>
              <a:rPr lang="en-US" b="1" dirty="0" smtClean="0">
                <a:solidFill>
                  <a:schemeClr val="tx1"/>
                </a:solidFill>
                <a:latin typeface="Book Antiqua" pitchFamily="18" charset="0"/>
              </a:rPr>
            </a:br>
            <a:r>
              <a:rPr lang="en-US" sz="3100" b="1" dirty="0" smtClean="0">
                <a:solidFill>
                  <a:schemeClr val="tx1"/>
                </a:solidFill>
                <a:latin typeface="Book Antiqua" pitchFamily="18" charset="0"/>
              </a:rPr>
              <a:t>Includes each student under the age of </a:t>
            </a:r>
            <a:r>
              <a:rPr lang="en-US" sz="3100" b="1" dirty="0" smtClean="0">
                <a:solidFill>
                  <a:srgbClr val="990000"/>
                </a:solidFill>
                <a:latin typeface="Book Antiqua" pitchFamily="18" charset="0"/>
              </a:rPr>
              <a:t>26</a:t>
            </a:r>
            <a:r>
              <a:rPr lang="en-US" sz="3100" b="1" dirty="0" smtClean="0">
                <a:solidFill>
                  <a:schemeClr val="tx1"/>
                </a:solidFill>
                <a:latin typeface="Book Antiqua" pitchFamily="18" charset="0"/>
              </a:rPr>
              <a:t> who:</a:t>
            </a:r>
            <a:endParaRPr lang="en-US" sz="31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22540"/>
            <a:ext cx="8229600" cy="5029200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 startAt="12"/>
            </a:pPr>
            <a:r>
              <a:rPr lang="en-US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Is</a:t>
            </a:r>
            <a:r>
              <a:rPr lang="en-US" sz="2600" b="1" dirty="0" smtClean="0">
                <a:solidFill>
                  <a:schemeClr val="accent5">
                    <a:lumMod val="7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en-US" sz="2600" b="1" dirty="0" smtClean="0">
                <a:solidFill>
                  <a:srgbClr val="990000"/>
                </a:solidFill>
                <a:latin typeface="Book Antiqua" panose="02040602050305030304" pitchFamily="18" charset="0"/>
              </a:rPr>
              <a:t>homeless</a:t>
            </a:r>
            <a:r>
              <a:rPr lang="en-US" sz="2600" b="1" dirty="0" smtClean="0">
                <a:solidFill>
                  <a:schemeClr val="accent5">
                    <a:lumMod val="75000"/>
                  </a:schemeClr>
                </a:solidFill>
                <a:latin typeface="Book Antiqua" panose="02040602050305030304" pitchFamily="18" charset="0"/>
              </a:rPr>
              <a:t>, </a:t>
            </a:r>
            <a:r>
              <a:rPr lang="en-US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as defined by 42 U.S.C. Section 11302, and subsequent amendments.  (Refer to McKinney-Vento Homeless Assistance Act of 2001, Section 725.)</a:t>
            </a:r>
            <a:r>
              <a:rPr lang="en-US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en-US" sz="2800" dirty="0">
                <a:solidFill>
                  <a:schemeClr val="accent4"/>
                </a:solidFill>
                <a:latin typeface="Book Antiqua" panose="02040602050305030304" pitchFamily="18" charset="0"/>
              </a:rPr>
              <a:t>	</a:t>
            </a:r>
            <a:endParaRPr lang="en-US" sz="2800" dirty="0" smtClean="0">
              <a:solidFill>
                <a:srgbClr val="002060"/>
              </a:solidFill>
              <a:latin typeface="Book Antiqua" panose="02040602050305030304" pitchFamily="18" charset="0"/>
            </a:endParaRPr>
          </a:p>
          <a:p>
            <a:pPr marL="514350" indent="-514350">
              <a:buAutoNum type="arabicPeriod" startAt="12"/>
            </a:pPr>
            <a:endParaRPr lang="en-US" sz="2800" dirty="0">
              <a:solidFill>
                <a:srgbClr val="002060"/>
              </a:solidFill>
              <a:latin typeface="Book Antiqua" panose="02040602050305030304" pitchFamily="18" charset="0"/>
            </a:endParaRPr>
          </a:p>
          <a:p>
            <a:pPr marL="0" indent="0">
              <a:buNone/>
            </a:pPr>
            <a:endParaRPr lang="en-US" sz="2800" dirty="0" smtClean="0">
              <a:solidFill>
                <a:srgbClr val="002060"/>
              </a:solidFill>
              <a:latin typeface="Book Antiqua" panose="02040602050305030304" pitchFamily="18" charset="0"/>
            </a:endParaRPr>
          </a:p>
          <a:p>
            <a:pPr marL="0" indent="0">
              <a:buNone/>
            </a:pPr>
            <a:endParaRPr lang="en-US" sz="2400" b="1" u="sng" dirty="0" smtClean="0">
              <a:solidFill>
                <a:schemeClr val="accent2"/>
              </a:solidFill>
              <a:latin typeface="Book Antiqua" panose="02040602050305030304" pitchFamily="18" charset="0"/>
            </a:endParaRPr>
          </a:p>
          <a:p>
            <a:endParaRPr lang="en-US" sz="1100" dirty="0"/>
          </a:p>
          <a:p>
            <a:r>
              <a:rPr lang="en-US" sz="2000" b="1" dirty="0"/>
              <a:t>Students in a Homeless situation are coded by the District’s Homeless Liaison</a:t>
            </a:r>
            <a:endParaRPr lang="en-US" sz="2000" dirty="0"/>
          </a:p>
          <a:p>
            <a:endParaRPr lang="en-US" sz="2000" dirty="0"/>
          </a:p>
          <a:p>
            <a:r>
              <a:rPr lang="en-US" sz="2000" b="1" dirty="0" smtClean="0"/>
              <a:t>Info Snap during the enrollment process and the hard copy of the SRQ during </a:t>
            </a:r>
            <a:r>
              <a:rPr lang="en-US" sz="2000" b="1" dirty="0"/>
              <a:t>the school </a:t>
            </a:r>
            <a:r>
              <a:rPr lang="en-US" sz="2000" b="1" dirty="0" smtClean="0"/>
              <a:t>year. </a:t>
            </a:r>
            <a:endParaRPr lang="en-US" sz="2000" b="1" dirty="0"/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  <a:latin typeface="Book Antiqua" panose="02040602050305030304" pitchFamily="18" charset="0"/>
              </a:rPr>
              <a:t>		</a:t>
            </a:r>
            <a:endParaRPr lang="en-US" sz="2200" b="1" dirty="0">
              <a:solidFill>
                <a:schemeClr val="accent4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5715000"/>
            <a:ext cx="533400" cy="365125"/>
          </a:xfrm>
        </p:spPr>
        <p:txBody>
          <a:bodyPr/>
          <a:lstStyle/>
          <a:p>
            <a:fld id="{F222230A-ACBC-4121-A61D-7646E2461EE3}" type="slidenum">
              <a:rPr lang="en-US" smtClean="0"/>
              <a:t>16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82" t="11909" r="22549" b="62242"/>
          <a:stretch/>
        </p:blipFill>
        <p:spPr bwMode="auto">
          <a:xfrm>
            <a:off x="1981200" y="2438400"/>
            <a:ext cx="5105400" cy="13987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507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153400" cy="118903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  <a:latin typeface="Book Antiqua" pitchFamily="18" charset="0"/>
              </a:rPr>
              <a:t>At-Risk Student Eligibility Criteria</a:t>
            </a:r>
            <a:br>
              <a:rPr lang="en-US" b="1" dirty="0">
                <a:solidFill>
                  <a:schemeClr val="tx1"/>
                </a:solidFill>
                <a:latin typeface="Book Antiqua" pitchFamily="18" charset="0"/>
              </a:rPr>
            </a:br>
            <a:r>
              <a:rPr lang="en-US" sz="3100" b="1" dirty="0">
                <a:solidFill>
                  <a:schemeClr val="tx1"/>
                </a:solidFill>
                <a:latin typeface="Book Antiqua" pitchFamily="18" charset="0"/>
              </a:rPr>
              <a:t>Includes each student under the age of </a:t>
            </a:r>
            <a:r>
              <a:rPr lang="en-US" sz="3100" b="1" dirty="0" smtClean="0">
                <a:solidFill>
                  <a:srgbClr val="990000"/>
                </a:solidFill>
                <a:latin typeface="Book Antiqua" pitchFamily="18" charset="0"/>
              </a:rPr>
              <a:t>26 </a:t>
            </a:r>
            <a:r>
              <a:rPr lang="en-US" sz="3100" b="1" dirty="0">
                <a:solidFill>
                  <a:schemeClr val="tx1"/>
                </a:solidFill>
                <a:latin typeface="Book Antiqua" pitchFamily="18" charset="0"/>
              </a:rPr>
              <a:t>who:</a:t>
            </a:r>
            <a:endParaRPr lang="en-US" sz="31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524000"/>
            <a:ext cx="8305800" cy="4525963"/>
          </a:xfrm>
          <a:ln>
            <a:noFill/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 dirty="0" smtClean="0">
                <a:solidFill>
                  <a:srgbClr val="990000"/>
                </a:solidFill>
                <a:latin typeface="Book Antiqua" panose="02040602050305030304" pitchFamily="18" charset="0"/>
              </a:rPr>
              <a:t>PEIMS Guidance on Homelessness and </a:t>
            </a:r>
          </a:p>
          <a:p>
            <a:pPr marL="0" indent="0" algn="ctr">
              <a:buNone/>
            </a:pPr>
            <a:r>
              <a:rPr lang="en-US" sz="2800" b="1" dirty="0" smtClean="0">
                <a:solidFill>
                  <a:srgbClr val="990000"/>
                </a:solidFill>
                <a:latin typeface="Book Antiqua" panose="02040602050305030304" pitchFamily="18" charset="0"/>
              </a:rPr>
              <a:t>Unaccompanied Youth</a:t>
            </a:r>
          </a:p>
          <a:p>
            <a:pPr marL="0" indent="0" algn="ctr">
              <a:buNone/>
            </a:pPr>
            <a:r>
              <a:rPr lang="en-US" sz="2000" dirty="0" smtClean="0">
                <a:solidFill>
                  <a:srgbClr val="002060"/>
                </a:solidFill>
                <a:latin typeface="Book Antiqua" panose="02040602050305030304" pitchFamily="18" charset="0"/>
                <a:hlinkClick r:id="rId3"/>
              </a:rPr>
              <a:t>http</a:t>
            </a:r>
            <a:r>
              <a:rPr lang="en-US" sz="2000" dirty="0">
                <a:solidFill>
                  <a:srgbClr val="002060"/>
                </a:solidFill>
                <a:latin typeface="Book Antiqua" panose="02040602050305030304" pitchFamily="18" charset="0"/>
                <a:hlinkClick r:id="rId3"/>
              </a:rPr>
              <a:t>://</a:t>
            </a:r>
            <a:r>
              <a:rPr lang="en-US" sz="2000" dirty="0" smtClean="0">
                <a:solidFill>
                  <a:srgbClr val="002060"/>
                </a:solidFill>
                <a:latin typeface="Book Antiqua" panose="02040602050305030304" pitchFamily="18" charset="0"/>
                <a:hlinkClick r:id="rId3"/>
              </a:rPr>
              <a:t>www.utdanacenter.org/theo/resources/factsheets.php</a:t>
            </a:r>
            <a:endParaRPr lang="en-US" sz="2000" dirty="0" smtClean="0">
              <a:solidFill>
                <a:srgbClr val="002060"/>
              </a:solidFill>
              <a:latin typeface="Book Antiqua" panose="02040602050305030304" pitchFamily="18" charset="0"/>
            </a:endParaRPr>
          </a:p>
          <a:p>
            <a:pPr marL="0" indent="0">
              <a:buNone/>
            </a:pPr>
            <a:endParaRPr lang="en-US" sz="800" dirty="0" smtClean="0"/>
          </a:p>
          <a:p>
            <a:pPr lvl="0"/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2012-2013 updated guidance:  students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that are considered unaccompanied are </a:t>
            </a:r>
            <a:r>
              <a:rPr lang="en-US" sz="2800" b="1" dirty="0">
                <a:solidFill>
                  <a:srgbClr val="990000"/>
                </a:solidFill>
                <a:latin typeface="Book Antiqua" panose="02040602050305030304" pitchFamily="18" charset="0"/>
              </a:rPr>
              <a:t>not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automatically considered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homeless.  </a:t>
            </a:r>
          </a:p>
          <a:p>
            <a:pPr lvl="0"/>
            <a:endParaRPr lang="en-US" sz="800" dirty="0" smtClean="0"/>
          </a:p>
          <a:p>
            <a:pPr lvl="0"/>
            <a:r>
              <a:rPr lang="en-US" sz="2800" b="1" dirty="0" smtClean="0">
                <a:solidFill>
                  <a:srgbClr val="990000"/>
                </a:solidFill>
                <a:latin typeface="Book Antiqua" panose="02040602050305030304" pitchFamily="18" charset="0"/>
              </a:rPr>
              <a:t>Unaccompanied youth will only be reported to PEIMS if they are also identified as homeless.</a:t>
            </a:r>
            <a:endParaRPr lang="en-US" sz="2800" b="1" dirty="0">
              <a:solidFill>
                <a:srgbClr val="990000"/>
              </a:solidFill>
              <a:latin typeface="Book Antiqua" panose="02040602050305030304" pitchFamily="18" charset="0"/>
            </a:endParaRPr>
          </a:p>
          <a:p>
            <a:endParaRPr lang="en-US" sz="2800" dirty="0">
              <a:latin typeface="Book Antiqua" panose="0204060205030503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230A-ACBC-4121-A61D-7646E2461EE3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39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1"/>
                </a:solidFill>
                <a:latin typeface="Book Antiqua" pitchFamily="18" charset="0"/>
              </a:rPr>
              <a:t>At-Risk Student Eligibility Criteria</a:t>
            </a:r>
            <a:br>
              <a:rPr lang="en-US" b="1" dirty="0" smtClean="0">
                <a:solidFill>
                  <a:schemeClr val="tx1"/>
                </a:solidFill>
                <a:latin typeface="Book Antiqua" pitchFamily="18" charset="0"/>
              </a:rPr>
            </a:br>
            <a:r>
              <a:rPr lang="en-US" sz="3100" b="1" dirty="0" smtClean="0">
                <a:solidFill>
                  <a:schemeClr val="tx1"/>
                </a:solidFill>
                <a:latin typeface="Book Antiqua" pitchFamily="18" charset="0"/>
              </a:rPr>
              <a:t>Includes each student under the age of </a:t>
            </a:r>
            <a:r>
              <a:rPr lang="en-US" sz="3100" b="1" dirty="0" smtClean="0">
                <a:solidFill>
                  <a:srgbClr val="990000"/>
                </a:solidFill>
                <a:latin typeface="Book Antiqua" pitchFamily="18" charset="0"/>
              </a:rPr>
              <a:t>26</a:t>
            </a:r>
            <a:r>
              <a:rPr lang="en-US" sz="3100" b="1" dirty="0" smtClean="0">
                <a:solidFill>
                  <a:schemeClr val="tx1"/>
                </a:solidFill>
                <a:latin typeface="Book Antiqua" pitchFamily="18" charset="0"/>
              </a:rPr>
              <a:t> who:</a:t>
            </a:r>
            <a:endParaRPr lang="en-US" sz="31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8229600" cy="5029200"/>
          </a:xfrm>
        </p:spPr>
        <p:txBody>
          <a:bodyPr>
            <a:normAutofit/>
          </a:bodyPr>
          <a:lstStyle/>
          <a:p>
            <a:pPr marL="514350" indent="-514350">
              <a:buAutoNum type="arabicPeriod" startAt="13"/>
            </a:pP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Resided in the preceding school year or resides in the current school year in a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</a:rPr>
              <a:t>residential placement facility </a:t>
            </a: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in the district, including a detention facility, substance abuse treatment facility, emergency shelter, psychiatric hospital, halfway house, or foster group home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  <a:latin typeface="Book Antiqua" panose="02040602050305030304" pitchFamily="18" charset="0"/>
              </a:rPr>
              <a:t>	</a:t>
            </a:r>
            <a:r>
              <a:rPr lang="en-US" sz="2000" b="1" u="sng" dirty="0" smtClean="0">
                <a:solidFill>
                  <a:srgbClr val="990000"/>
                </a:solidFill>
                <a:latin typeface="Book Antiqua" panose="02040602050305030304" pitchFamily="18" charset="0"/>
              </a:rPr>
              <a:t>Note:</a:t>
            </a:r>
            <a:r>
              <a:rPr lang="en-US" sz="2000" dirty="0" smtClean="0">
                <a:solidFill>
                  <a:srgbClr val="990000"/>
                </a:solidFill>
                <a:latin typeface="Book Antiqua" panose="02040602050305030304" pitchFamily="18" charset="0"/>
              </a:rPr>
              <a:t>  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Student cannot be counted by two districts during the 	same time period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Note: 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An RF is considered a placement where students spend the night.</a:t>
            </a:r>
          </a:p>
          <a:p>
            <a:pPr marL="0" indent="0">
              <a:buNone/>
            </a:pPr>
            <a:endParaRPr lang="en-US" sz="2800" dirty="0">
              <a:solidFill>
                <a:schemeClr val="accent5">
                  <a:lumMod val="75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230A-ACBC-4121-A61D-7646E2461EE3}" type="slidenum">
              <a:rPr lang="en-US" smtClean="0"/>
              <a:t>18</a:t>
            </a:fld>
            <a:endParaRPr lang="en-US" dirty="0"/>
          </a:p>
        </p:txBody>
      </p:sp>
      <p:sp>
        <p:nvSpPr>
          <p:cNvPr id="6" name="AutoShape 4" descr="data:image/jpeg;base64,/9j/4AAQSkZJRgABAQAAAQABAAD/2wCEAAkGBxEQEBUSERMQFhIUFxQWFRgVFSMYFxYWHBUXGhYdGBccICggGRolGxQUITEjJyksLjEuGCAzODMtNygtLisBCgoKDg0OGxAQGjcmICYyNCw1MC80Nyw0LywsLDQ1LCwvNCwsLC8sNCwtLCw0NCwsLC8sLCwsLC8sLCwsLCwsLP/AABEIAGICAAMBEQACEQEDEQH/xAAcAAEAAgMBAQEAAAAAAAAAAAAABQYDBAcCAQj/xABQEAABAwIBBwcFDAcGBQUAAAABAAIDBBEhBQYSEzFSkhVBUVNhkdEHFCJxkyMyMzRCVHN0gbO00hYXNUNylKFiY4OxssQkRILBw2SEwuHw/8QAHAEBAAIDAQEBAAAAAAAAAAAAAAUGAgMEAQcI/8QAQxEAAgEBBAcDCgUCBQMFAAAAAAECAwQRElEFExQhUnGRMUGxBiIyMzRTYaHB0RVygeHwI0I1YoKSsiTC0hYlY4Oi/9oADAMBAAIRAxEAPwDuKAIAgCAIAgKJnP5RGwS6mjjbUPjdaZxfoxtsfSja8A6UvN0N5zfBeOSRx2m3UbO0pve+5eJZs3cvwV8OtgccMHsdhJE7na9vMe8HaCRivTqhOM4qUXemSqGRh87j34+IIDK0gi4xB2ID6gCAIAgCAIAgCAIAgOaeVLJTaispWnVnShqT7pGJGjQfB71pIsTrTc/2WrntWkHYqeNQUr3dv/U9hYFbJYHOUbt/mu7qROZ+b7abKlK5piF9ffVQiIm0LxZxBOk30r26WtPMtNk0xK2twdOMbt96M6miY2O6aqSlfuuk70dhXcawgCAIAgCAIAgK7nbnbDQAMtrKl4vHC02JGzSef3cd/lH1AE4LZSpTqywxRpr14UIY5vd/Ow1Mz89WVhEE4bFV2J0QfQlA2uhJxPSWn0m9oxOdezzoyul1MLLa6dphih+q70W1aDpMMtVG02c9gPQXAFAeopmvxa5rh2G/+SAyIAgCAIAgCAIAgCAIDnvllEnm9Lq5HMLqnQNibEGCZ1yGuaTbV4Y85W+zQ1lVRz/U1V7SrNTdVxvu7jn+Q6epbWUt6l1jU04OjpgkaxtxjIRYgEHDYSu61WPVUnK9dLvqcVm00rVU1SpKN/ffl+h+glFEkEAQBAEAQBAEBG5dy3DRRayYnE6LGNGlJK/mbG35Tv6AXJIAJWM5xhFyk7kj2MXJ3JbyHzfzxE0ghqovN5nm8I09Nko26IfYASgbWc9rtLhe3PZrbStF+rfZ/LzdWs9SldiRal1GgIAgCAIAgCAIAgCA8SytY0ucQ1rQS4uNgABckk7AAgOVZ257yVl4aNzo6XY+YXbJP2RHbHH/AG/fO5rDF2EpZEPb9KKlfTpb5Z9y+7/jyKtFGGtDWgBoFgALADsCwKxKTk7272ZaSolgmE9O8xzNFr2u17b30JW/LYe8bQQcV6ncdljt1SzPdvj3r+dh1TNbOuHKTHROGqqQ06yIux0TgXxO+XHj74bCQCAVsTvLbQrwrwxwe7w5n58ydSaUUbrsxa0/Bt6PUpKnTvin9EWilbKmCO6PZwo/QnkyYG5IpLc8ekfW5znG3QLuNhzBR8u1kBUblNt97ZZ14YBAEBEZ15dbk+kfUuYX6BjaGA2LnPkaxoudmLgfUCvUr3cexV7uRR/1tn5i7+YH5Fv2WZ07JUH62z8xd/MD8ibLMbJUH62z8xd/MD8ibLMbJUH62z8xd/MD8ibLMbJUH62z8xd/MD8ibLMbJUH62z8xd/MD8ibLMbJUIDL+fT6qohmFLoiKOdhBmBvrHQEG+jhbUniXFb9F1LTTUE0t950WWnOjPE1fuuMFHnm+Ophn81uItZca4XOkzR26K57BoSrZZuTknerjbasdeKSV13xLHL5Xi1pcaF1gCcJxfAX3FKuzTSvOF2WoledOp5myMa9pu1wDgekEXH9Cuc5jIgCAIAgCApGeWfAgc6mo9F9SMHvOMVP/ABW9/J0MHrcRgD02ayzrvd2ZnFbLdTs0fO3vuX87Ec6aw6Tnuc58kh0pJHm73u2XcfVgAMAMAAFYqNGFGOGKKhaLTUtE8c3+3I8zQh4AN8CHNINnNcDdrmuGLXA4gjFZ1KcakcMlejClWnSmpwdzL3mfn2dJtNXuGkSGxVGAbIeZso2RyHmPvXdhs0161WOVF3rfHP7lusOkYWlYXull9v5u+ZWc+YS3KlTolvpal50o2POkYWswLmkgWibh61C2iywqyxSv/R3GVs0xWsTUKaTv370T3khZ7tWOJBOjStwY1gsNedjQBe7jj6lts9GNKOGPzd5ustuqWynrKiSfZuOlroOkIAgNXKteymglnkvoQxvkdbbosaXG3bYICgjytxfM6vij/Ot2z1MiYWgra/7Pmvuff1tRfM6vij/Omz1Mh+A23h+a+4/W1F8zq+KP86bPUyH4DbeH5r7j9bUXzOr4o/zps9TIfgNt4fmvuP1tRfM6vij/ADps9TIfgNt4fmvuP1tRfM6vij/Omz1Mh+A23h+a+5W8+M+W18UDI6adpinEp03MsWiGZlhZ5xvKD9hW+zQnSqqbXZyOa2eTVvr0ZU1FJv4rMgKTLbmTQyGCS0U0UhAcy5DXAkD0tq7rVXdam4KL+X3Iyw+RmkbPWVSVz7e86H+tqL5nV8Uf51FbPUyJz8BtvCuq+5echZUZV00VRGCGysDgHbW32g2wuDcfYtJENNO5m8h4EAQBAEBAZy50R0hETG62qeLsiabWbs05XY6uO4PpHE2s0E4LTXtFOhDHN/vyNlKlKrLDFFLjhe+Qz1D9bUOFi61mxtvfQhZ8hneTa7iSqjbbfUtL37o9y++ZP2eyword25nurpWSsLJGhzTtB7wQRiCDYgjEEXC5KdSVOSlB3NG+UIzWGSvRJZDzqfSaMNc8vgvox1TtrOhtSejmEuw/KsfSdarBpKNoWCe6Xjy+xB2qxypedHfHwKx5ZqVrq6F1o3aVPa0jBI0aMrrFoOwnWG/Tot6FNUqWsd155YdDw0lNxlUlHCr/ADXdffmYPI9AG5UdYRt/4WU+5xhgPu0A9K223N60q0VTu3mVv0NDRsoqNSUsV/pO+67LqdsWo4AgCAIAgCA08rZUhpInTTvDI27Sec8waBi5x2AC5KHjaSvZyDOfOObKZtI0x0oILICcX2N2untgTfEMF2g4nSIBGuUsiu2/SuL+nRe7vf2+5GLEgggCA8lp0mva5zJGHSjew2ex3S0/0IOBGBBCJ3G+z2ipQnjg/wB+ZAQxug0YZLYejG8e9eBsH9l/Z3X5pSzV1JKL7S/aL0pStcFFbpLuO9eTb9kUf0LFxS7WYS9JllXhiEAQHNvLTW2ipacHGSV0rh0siZbH/rmiP2LfZ1fM6LLG+ovgcyUiSgQBAEAQBAEAQHwhAdv8mNZrck03TGwwH1wuMX9RGD9qiJK5tELJYZNFoXhiEAQHxxAFzsCA5jnZn06p0oKB7mw4tfUtwc/mLac8w/veDmcJCyWGVXzp7o+P8zIm36UjQ8ynvl4c/t1KjBC1jQ1oAaOYf19ZJxup+EIwWGKuRValSVSTlN3tntZGAQHmRgcC1wBaRYgi4I7QvGk1cz2MnF3rtI+d0kLi97pJItFjbuJc+JrRZtztewA7cSO0bIC3aOcPPpdmWRI1K8rYkpPz1+il9n8n8DofkgeHSVhaQQRSkEG4ItLYgqMj2E5odNWdp9t7+h0lZEqEAQFN8rVbq8mPYDZ074oR2gu0pB7NkizpxxSSOuwUddaacM2una/kccUqfSwgCAIAgCAIAgCA615HKvSye+LqJ5WfY8iYfZ7sR9ii6yum0fOdKUtVbKkfjf13/Uva1keEAQBAVDOXOxwc6modB07ToyyuGlFT9hH7yXoYDhtcRgHcVst1OzR3733I6bPZpVnu7MyuUlII9I3c57zpSSPN3yO2Xe7n6ANgGAAGCqNotFSvPHN/tyJ6lRjSjhiZ1oNoQHxzQQQQCDgQdhHavewFRzkyNMzQkiL5IImloh2uhaSCdVzuZh7zm+Th6ItGidNKMlTr8sX3+5jYnGx1nUS82W5/D4rPl0yJLyPyB2U3OaQQaSUgjYfdoFZLU07mjV5RzjN0ZRd6af0O0LkK0EAQBAEBCZ05zwZPjDpLukfcRRMxkkI22HM0XF3GwF+0Am7jXUqwpxcpu5HI8rZRnrZtfUuBcL6uNvwUIPMwc7jzvOJ7BgNTleVW3aRnaPNjujlnz+xgXhGhAEAQBAY6iBsjS14DmnaChnTqSpyUoO5otuY2eTaJjKSrIFO30YZ9gjF8GT9AxsJNm9b3x2KV/aWmwaSjX8ye6Xjy+x1QFZEofUAQHFPKpW63KhYDhTwxx+p7yZH97TAuyyR7Wd1jj2yKouw7ggCAIAgCAIAgCA6d5Fay8VVATjHM2UDoZLGB/rilP2qOtCuqMi7VG6ozpC0HOEBrZRr4qeJ0072xxMF3OcbADxJsANpJAQHJc6s6JcoksGnFRc0Zwkn7Zt1nRHz/ACt0TFk0f2Tq9Pv9upXtIaX7adB/6vt9+mZEAKZK6EAQBAEAQG1mvlZ+S5nyQxh8Mujr4hYOwvZ0JOAcNJ3oHB19rTiYq2aPxefS7csyd0dpXV/063Zn98+fd4dkyRlSGribNA8PjdzjAgjaHA4tcNhBxChGmncyyppq9G4vD0IDlXlnrbzUtOCLNbLO4c4JtHGe4z9y6LNG+d5P+TtHHanPhXze7wvOfqQLuEAQBAEAQBAEAQF78jdZo1dTAT8JFHK0dsbyx57pYu5cFqXnJlL8pKWG0RnmvB/ujrS5iuhAfHOABJIAGJJ2AICgZbzokrSYqNzo6XEPqGmz5ukU52tZza3n+RzPETb9JxoXwp75fJfv8Op32WxOp5090fEj6WmZEwRxtDWNwAGwf/fPdVac5Tk5Sd7ZNxioq5LcZVgZBAEAQBAaFFTGiqzW0sbTI5rmTRX0RK1zmucWHYyW7Gm5wdsNr6QmdH6UlSup1XfHw/b+fA4LXY9Yr4duXdv7eTfz7zpOQ8tQ1sWtgcSAS17XDRfG8bWSMOLXC+ztBFwQVZ4yUlii70QbTi7mSKyPAgCApmfuf0GTbQtdE6re27GyO0WRt2acpuMOhoxd2C7gZqrVdXDFc38FvOTSZaikkdLNVRSTP9+90jbkczWgGzGC+DRgPXcnU72Va17XaZYpQd3crnu/mZ95Xpuvg9o3xXlzOXZK/u30Y5Xpuvg9o3xS5jZK/u30Y5Xpuvg9o3xS5jZK/u30Y5Xpuvg9o3xS5jZK/u30Y5Wpuvg9o3xS5jZK/u30Y5Wpuvg9o3xS5jZK/u30f2HK1N18HtG+KXMbJX92+j+wOVaY/v6f2jfFLmNltHBLoyczT8oLMnERvmilotmiJAZKftixu+P+72j5O6dib7yw2C113dTrwfO5/Pd8+uZ2mjq45o2yxOa+N4DmOabhzTsIKyJczID805Zy3FNV1MrpYwZJ5iLuAOg12rjwv1cbF30JRjDeySs84RppNmpynB1sXGFu1kMzdrYcSHKcHWxcYTWQzGthxIcpQdbFxjxTWQzGthxIcpQdbFxjxTWQzGthxIcpQdbFxjxTWQzGthxIcpQdbFxjxTWQzGthxI+8pQdbFxjxTWQzGthxIcpQdbFxjxTWQzGthxIcpQdbFxjxTWQzGthxIuXkgyswZUdGx7HCaneCGuBOlG9rmbDuvmXJaXF3NM47W4yaaZ25cpxkRnRnHT5NpzUVLrNuGtA9895Bs1oNhc2O0gCxJIAui3njdyvOL5azvbXyiWpnpw1pvFC2UGOLmuT+8lsT6ZGFyGgY3mrHSoUvOnNOXPs/mZXNIV7VX8ynTko8ne/2+HU1uWabr4PaDxUhtNHjXUidjtHu30Y5Zpuvg9oPFNpo8a6jY7R7t9GfeWKbr4PaN8U2mjxrqjzY7R7t9GOWKbr4PaN8U2mjxrqhsdo92+jHLFN18HtG+KbTR411Q2O0e7fRjlim6+D2jfFNpo8a6obHaPdvoxyxTdfB7Rvim00eNdUNjtHu30Y5Xpuvg9o3xXu0UeNdUNjtHu5dGZslZzto5tfTVNOHG2tjdKNXOBzPF/RcOZ4xHaLg8NrpWet5ymlLmt/Mk7BXtdn82VOTjlc93L7HZM0c6qbKcOtp3YtOjIwkF0bug2uCDY2cLg96g2rncWdO9Xk6vD04H5RcrRyZWqNJ7BqhFA27gDZrNN2HN6c0g+xdlmcUney2+TsqVKlOU5JNu7e0tyX7sr3nsXWR8Y8V0445lh2uh7yPVfceexdZHxjxTHHMbXQ95HqvuffPIusj4h4r3HHMbVQ411X3HncfWR8Q8UxxzPdqoca6oedx9ZHxDxTHHMbVQ411Q87j6yPiHimOOY2qhxrqj751Hvx8QTHHMbTR411Q86j32cQTHHMbTR411Q86j32cQTHHMbTR411RO5g5TZFlWlIey0jpIXekCbPjcW8/WMiXNaXFxVzK/wCULp1KEZRkm0+5rsa/ZHflxFQNXKeUYaWF888jY4oxdznGwAvYeskkAAYkkAYoDl+WM6Y8pH3SaKKj+TAZWh83Q6oxwb0Rcd/etg7fb6u+nQi+dz+X36ZknZbLD0qrXK/x+x6GVqbr6f2rfFV/UVeF9GS2shmj7yvTdfT+1b4pqKvC+jGshmgMq0/Xwe1b4rzU1OF9BrIZo+8q0/Xwe0b4pqanC+g1kM0OVafr4PaN8U1NThfQayGaHKtP18HtG+KampwvoNZDNDlWn6+D2jfFNTU4X0Gshmj6Mp0/XQe0b4rzU1OF9BrI5mu6uZHKKimqYI6gAAkvBjlaPkTNB9Ju2xHpNvgdoMhYbVXszuwtxy+qOW00KVZX3pPMvuaedkGUGua0tbUR21sWmHFva1wwfGeZw+0A3AtVKpGpFSiQc4OEsLLAthgEB8IQH5jyY4CmjJIAEbCSdgGiLrM+jWKSjZKcpdiivA9coQ77F5ijmefiNj97Hqj1HWROIAe0k7B0/wD6yKSfYzOnbLNUlhhNN5JoySzMZ79zG32aRAv3r03TqU6fptLnuMfn0PWRcY8UvRr2qz8ceqArYT+8i4x4pej3aaD/AL49UZXkC3oklzmtaGtuS5zg1oAG0kkBYznGEXKTuS3s9r1qdCDqT7F9TPJRTtLQ6lqgXnRYDC70naLnWGGJ0WOPqaVxrSljkm1VW7e9/Yr7vFo4Pxmx5v8A2v7GOeF8bmtlhmjLg4t1kZZpBpaHWvttpt71us9roWi/UzUru2432e32e0TwU3vuv7GvHmXzyMMBnrrge9o+b6wtzKv5Q+1r8q8WdUAXhBn1AUTyu/FqX62z8PULqsPtEP53M4dJ+yT5fVFBurOUm416ivijOjJLEw2vZzw026bE7MFrlVhF3SklzZuhZ6s1fCDa+CbMXK9N19P7Vvisdopca6oz2S0e7l0f2PcOUYHuDWTQucdgbICTz4AHoWUa1OTujJN8zGdnrQWKUGl8UzZuthpPGtbvN7wvMSzMsEshrW7ze8Ly9DDLI+te07CD6ivb0eOLXaj0vTw6n5Nf2XT/AOL99IqlV9ZLm/Ev1D1UeS8CzrWbQgOb5V/aNZ64PuGKsac9dHl9WTWjPVy5/QjpMtU7XFpmYHNJBF9hG0HtUUrPVavUTtdopp3OSMf6QUlr6+O2298LetZbLWvuwmO1UeJG8+djWabnNDANIuJAaG9JJwAWlRk5YUt5ubSV/caXL1H86pPbM8Vu2WvwPozDW0+JdRy9R/OqT2zPFNlr8D6Ma2nxLqbtPOyRofG5j2nY5pDmnG2BGBxBWmUZRd0lczNNNXo0W5Xa6LXCGqMWjp6YgcWllr6QNtlsVtdK6erc44r7rr125HLtlL49D3LlIMbpPgqmsu0aToHBo0nBoubYC5CxjBSeGM4t5XruPVa6Td30NuFo8+oMB8Zd+EqlKaE9of5X4o0aS9Uuf0Z04CytJCH1AVHyoU7OSql2izSszHRF/hWc6yh6SMoekuZxTVt6B3KVuRM3I8vDBt0B67BHchcjzpxdMfeF5fE880AxHZq/6J5o80yapu63uXtyPcKyGpbut7kuQwrIalu63uS5DCshqW7re5LkMKyPmpbut7kuQwrI6t5GqWM0crixmkKqSx0Rce5xbDzKNr+sZFWhf1GdEWo0nmSMOFnAEHmIuO5Acp8p9NG2uiAYwDzd2xo61YTITTbahC7P6FNnqKeM6L3wNd0OLQe4rDeQMKdeavim18L2Y/P6Trabjb4r25mez2rgl0ZsxsicA5ojLTsIAII7CvDTJ1Iu53pnn3H+6/oh7/V+PzHuP91/RB/V+PzPbIozsbGfUAUPHKa7WzxGxrr6EE7wCWkx0sj23BsQHNYQbHtWipaqFOWGdRJ5NpeLO2nYLbUipwi2n8f3Pga0t0xT1BZYnS8zk0bDab6u1ljtlnUsOsjfliX3M/wy38L6r7npsMZdAQ1ljUUnyRiDUxf9iuqPaeaNlPa4pvPwZ3+CjijN2RxtJwu1oBt9i2ltM6AIAgPyyPiH/t//ABrLuL6v8L/+v/tOvZzZUe6mYDS1bf8AiKE3Or5qyAgYSHE2sO0jZtXy6xWeKrP+pH0Z58Ev8pT5Pd2EP5TK90kNMHU88YFU06UmhY+4T4DRe43x6OZS/kxRjC1yamn5r7L81mkSGjH/ANXT5v8A4soFWAZor7sv+ca+g2f0/wBCY016VP8A1fQzatvQO5d1yIW5GtlNg1L8Bs6FhVXmM8aRJRFwmpywAu85pdEE6IJ84jsC6xsL89j6lBaRu2Sri7MMvBll0z7JLmv+SOk5aqK3X0WlT0wIqX6NqlxufMqrAnUDRFtI3xxAFsbj5zZoWbV1rpv0V/auOH+cprbvW7+XFa8ostQ6opdfFFH7nVaOrlMl/Sp73vGy3N07eZWPyVjSWt1cm/R7Vdn8WTOhL9qd/C/FEz5Fvh67+Gj/ANwrazl8ofbF+VeLOprwgwgKJ5Xfi1L9bZ+HqF1WL2iH87mcOk/ZJ8vqigKzlKNjNloNVU3APudLtH9qoXz/AMsX/Wp8n9D6D5Iezz5/Qsuqbut7lTsTzLbciAzsYB5tYAe7nYP/AE86snko3t/6Mr3lQv8A2+XNeJEZU+Al+jk/0FfSavoS5M+cWb10Oa8TpdDkPJ5iYTTUV9Bt/cmbo7F+e6trteN3VJdubPpiSI/IuRaEz1odT0hDahgaDEywHmdKbNwwGkXH1krotNqtSpUWpy3xd+98cjFJXv8AncRWfeTqaE0pgip2OMkgJjY1pI1L8CWjYrT5DV61S3SVSTfm97b7/iRGnktjd2a8SCX1cox1Pya/sun/AMX76RVKr6yXN+JfqHqo8l4FnWs2hAc3yr+0az1wfcMVY0566PL6smtGerlz+hjzVylJHHK1tJVSjzio9OMxaJ91OzTla7D1KuaRoQnVi3UjHzY7niv7PhFr5nPVf9SW7vPFJlaXk0t8yrCNTINK8Ntjsfhr2+xeVLNT2y/Wx9JbvO+H+Q03vD2ENlj9mH6GP/4KYsvti/MSds9jn+X6EOY29A7lbT5DieZ81begdyDE8yczN+KN+lqfxMqqelPapfp4I+s6H9hpcjZyXPW8iNDaelMXmhAeapwfoao46vUEB1ubS+3nUbXhZvxJtzlix9mFXX354/nd+hxNyu7DczlqK00JElPStjvT3c2qc9wGtjtZhgaCdnygtNhhZlak4Tk3v3OKS7H3434GSvvXNeJ6h+PUH1l34SqVh0H7Q/yvxR2aT9Uuf0Z05WkhAgKt5UP2TU/wx/esWUPSRlD0lzOJKWJo80sbXVTA4AjVS7Rf5cXSttninV3rufiis+U8nGhBp3b/AKMmPNIurj4B4KR1cMl0KVrqnE+pH5dpmNhuGMB04cQ0A/DM51zWuEVSbS714ok9DVJu2002+3P4MwriPpB0bMnNiglydTSSUlK97o2lznQtLnE7SSRclfINL6QtULdVjCrJJSe5NnCoRfcZ4c1MnmvlZ5nSaAp6dwGpbYOMtSCQLbSGt7gtEtI2vZoy1sr8Uu95R+55gji7CN8oeblFBQmSGlpo5BLT2cyJrXC87AbEC+IJCkvJu3WmrpGnCpUbW/c233M9wpNXLvXiURfVDuOseRj4jN9ak+7iUZX9YyJtHrGX5ajSEByzypfH4fq7vvVhMg9Oerhz+hq5hVgjdUgxTPu6L3jNID3PnVM8paTnVp+clufa7u8kdAv/AKX9WTmRcqNGu9wqTeeU4RbNigrTZ28Hnr0V3kwmc4YbxPNiLmbA4Eem/aF9HoK6lDkvAoVu9tn+Yh6OmZq2egz3rfkjoCsEIxwrcferPQpOjBuC7F3LIy+ax7jOELLBHI3bPR4F0RsZCaAZgAANaMBh+5iUXaldUZ8b8tIqOlJKKuVy8DoWYNTO2kIZBpt19R6WsDf3rr4FfO/KCnTdtk5Tudy7m+4lNGN7JT3dxmpKuo5MI839HUSY61uzRdjZclSnS2y/HvxLufwO1N4ewolLspvpqH8RCvpK9Iouj/blzl4M/Qy2FtCAIAgPy7SxF9G1gtd0IaL7LllsVn3H0GjTdXR8aa7XC7rEuOVM96meIRmmp22kp5L69x+CmjltbVc+rt2XVToeS0aU3LW37pLs4otZ915CPQdqffHq/wDxNTObOaevZFG+GGNscolu2VzybRyMtYxt6y978y7NFaBVgrOqqmK9Xdl3enm8jqseia9GvGpNxuWTeTWSK5WOtNF/DIMMSSTGAABiSSQAO1WWlOMJOUnckmbNNtJ02/8AN9DYa6/TgSDcWIINiCDiCCCCD0LuhOM4qUXen3ohk01ejWyn8C/1LGr6DDN52kHNcwgPjkjkaSLjSY9r23FxcXaOdRVelGtTlTl2STX6Mt1ss20UnSvuvu39vY7yXqs6q+R8T3SU94XmRloDbSMUkePumI0ZXfbZQcPJqxwjKKcvOVz3rsvTyzSIb8A/+X/8/uaeV8q1NZJG+ofEdU2RrQyMs9+WF17udf4MLu0foqhYMWqv866+/f2X/BZnbYdF7NV1mO/dd2XZfF5F08i3w9d/DR/7hSDK95Q+2L8q8WdTXhBhAUTyu/FqX62z8PULqsXtEP53M4dJ+yT5fVFAVnKUeshVbIqmoLycY6YANaXk41JNmtBNgASTawAuVQfK+DlXp3ZP4d6zL95J1Iws03J/3fQtjHhwBBBBAIIxBB2EFUtpp3MuKd5A53f8t9Ofw86svkp7f+jK95Uf4fLmvEhsqfAS/Ryf6CvpVX0JcmfN7P66HNeJ0+hyBRGJhNLSX0G/uWbo7F+eKtstKm/6ku197+59MUVkR2RMh0hqK4GmpiG1DA0GJvojzKlNhhgLkn1krotNrtCpUWqkt8X3vjkYqKve7+XEVn7k2nhNKYYYYyZJATHG1pI1L8CQNitXkLXq1LdNTk35ve2+8h9PJKxu7NeJX19YKOdT8mv7Lp/8X76RVKr6yXN+JfqHqo8l4FnWs2hAc3yr+0az1wfcMVY0566PL6smtGerlz+hpZNrK2lD2RxUj2OllkBfM9jvTcXWLRE4YXttUJaLNZ7RJTlKSdyW5J9i/MjKdlqOTaa3/wAyPEVbXtpTT6miI0HM0te/5QIvbU9vSkrLZnW1uOXbfdhXd/qNexVLrr1/P0NPL8Whk97DiWxsb3Fo/wCy7rHLFa4v4m+3K6yTX+V+BBMlDjhfZcXBFxci7SR6Tbgi4uMFbIzjK9J33dvw55HyapZ6tKKc43J9h7WRpJnM74o36Wp/Eyqp6U9ql+ngj61ob2GlyNiCmq2UopG1MWpEZiF6e7tDR0ffazbY7bLjmrPOvr3B4r8Xpbr/APaZ7DuuxfIy1jayaLUyVERjuy4bT6LiGua4AO1ht70cyxpU7NSnrIQd+/8AuzX5T1WLevO+RtQ/HqD6y78HVKX0J7Q/yvxRhpP1S5/RnTlaSECAq3lQ/ZNT/DH96xZQ9JGcPSXM4kpYmTzSyBtS0k2GqkH2mSEADpJJAt2rOjUjTqYpu5JPe+aK35S05VKNOMFe3L6MnI3hwBBBB2EKUjJSSlF3plGlGUG4yVzRoZwfAH+OD76Nc9s9U+a8USWhfbqfP6M1FwH0s6RmRm5RSZOpnyUtM57omlznRNLiekkjEr49pe3WmFuqxjUaSk+9nCorI2Ic2qHz+VvmlLoinpyBqm2BMtSCbW2kNb3BaJW+07LGWslfil3vKJ5hji7CN8ouQaSGhMkVNTseJqazmRta4XnYDiBfYVJ+TdstFTSNOM6ja37m2+5nuFJq5d68Sgr6qdx1jyMfEZvrUn3cSjK/rGRNo9Yy/LUaQgOWeVL4/D9Xd96sJkHpz1cOf0IHIWXpqF0uhBHK2Usdd05jI0W6Nrat1+9QOldD7fOMseG5Xdl/1RhozS1Ky0NXNO+/uN2hz1qYtP8A4OE6cj5PjRFtK2HwOOxR9XyYU7v63YkvRy/1EgvKGzr+1/z9SuBrhE7SADjrHEA3A0i51r2F9vQrRThggo5JLoVm0VlWtLqR7GyIopW6DBcX0W4eprb92k3vHSp2E4vzU99y3H3+y16bhGmpLEord39iNlbDsPeRds/0o+5iUTavWs+L+W3+Ky5R8CeyRlytpGGKF1Jqy97xrIXucC9xcQS2VoOJ6FXrboOz2uq6tRyvd3Y1du5pnDZtOuhSjTwX3K7t/Y+x5wV7afzcOotDQcy+ofpWIIOOutfHoWt+T1ldXW4pX339q/8AE3f+o3ddq/n+xHxM0TTt6J6Md1TEFPR7SK0a8Vsi+fgz9BraW8IDlSod5EBLwc4yT8Xi+jZ/pCv59esHstP8q8DbQ6wgNKpJFRCWktc0Pc1w2tc10RaR6iAso0YVr6dRXxaaaIDTkVJ00/8AN9DYc4klznOc5xLnOdtc4m5J+082HQu6hQp0Kap01dFbkiGjFRVyNXKfwL/UvavoM9ZvlRxeGEPAgJTND4ep/hp/85lXtO9tP9fofPvKz2uP5fqy0KBvKuEvBB507Kf6wPuZlYPJj29cmaLV7PU5fVGsvppWj3kCmD6qoOlI1zY6ezo3lrgD5yHC45iD/QHaARQfLCV1ammk1c9z39jX8/YvvkpSjUs01Li+haYYmsa1jAA1oDWgbA0CwA+wKmSk5Nyfay4pJK5EHnd/y305/DzqyeSnt/6Mr/lR/h8ua8SOc0EEEAg4EHYQvpjV+5nzFNp3o0+R6bqIPZt8Fp2ajwLojo2y0e8fVjkem6iD2bfBNmo8C6IbZaPePqzJBk6GN2kyKJrulrAD3gLKNGnF3xil+hjO0VprDKba+LNlbTSSGbHxVnrk+9evkWlvbavNlrXorkvAlVH3noS8Gpkj4eq/ji+5Ytlf1dPk/Flp0H6h8yVXKTQQEVnT8Tm/hH+oLssHtMOZyaQ9lqcmV8NPogue4Rt1cYcbiNgODWjmGztwA2AK1U6FOnKUoRucne/iz5RaLbWtEYxqO9I9LccpM5n/ABQfS1P4mVVPSntUv08EfWdD+w0uRNKPJMICIy/7+k+s/wC2qF12b0an5f8AuiROmfZv1RurVeVIJeCIzs+Jy/8AR94xd2jPa6fM32b10eZVV9GLYfKG4q43Nc5j2xyOa5trtcHw2IuCD6iCFhKyUrXfQrK+Mou/qiv+UFpnZ4U6kO1S+jJuNlgcSSS5zidrnOcXPJthcucTh0qWs9CnZ6UaVNXRirlyKLXrTrVHUn2s0M4PgD/HB99Gtds9U+a8Ud+hfbqfP6M1FwH0sxNgaBYaQHQHEDuuud2Wg3e4LojXqoZDUNvf0r7L6Rvbmxv2nvTZKF12BdENVDIGBp23NiDi4kXBuDYnpXsbNRg74wSfI9VOC7jKt5mWHMv4KX6d33caoun/AGx8kVrSPtDLAoW84Ql4K5lv4236H/yKe0P6uXP6EfpL1Uef0MKmCGCAx1HvHfwu/wAkMoekuZEUkshgijMjjEz02MsNFr3N9IggaRvd20kYlSNGw0IVnaYx8+SSb+B+gLFo+lCUbQr72ly3pX/y8yLtJQ95F2z/AEo+5iUTavWs+L+W3+Ky5R8CUXOVEIDUyl7xv0tP9/GtdX1cuT8Dt0d7RH9f+LLoqbeTgS8BeAIDl2TMpQNgjBljBDGAguFwdEL6AfVLFbrNGz04yqJNRXesjZ5Vp+ui4gh1fiFl97HqhyrT9dFxBB+IWX3seqNSpylCZoyJY7BstzpDC+hb/I9y20JJTvZC6WtVCo6eCad1/Y+Rm5Ug62PiC7NbDMitbT4ka+UMowmJ4EkZJGA0gsKlSLg0meOrDM3jlWn66LiC4S4fiFl97Hqj5yrT9dFxBB+IWX3seqHKtP10XEEH4hZfex6onMyZ2yS1LmODm6NOLg3F/duf7Qq9p3tp/r9Ci+U9anVtUZU5JrD3b+9lsUAVsICCzsdZkDjezZ2km17DVSi5t2kd6nvJypCnblKbuVz7TXXhKdGcYq9tfVEZylDvjuPgvon4hZfeLqQOw2jgZsZvZVgjqJ3PeGtcynDSQbEtM+lbDm0m96pXlS1aatN0XiST7C7eTDVmoTjWeFt95P8A6QUnXM/r4KrbJW4SzbZZ+NdSFzmyvBJ5voSB2jMXOsDgNRM25w2Xc0fap7yci7PbcdXzVc97ITyhqQr2JwpPE71uXM0uUod8dx8F9A/ELL7xdT59sNo4GOUod8dx8E/ELL7xdRsNo4GOUod8dx8E/ELL7xdRsNo4GOUod8dx8E/ELL7xdRsNo4GfeUod8dx8E/ELL7xdRsNo4GTWbHxSP/EP2GR5C+WaUkpWyo0915Yrrkk8l4EquABAQ9NlangqKls00UZc6IgPcGkjUtFxfmuCuqdCpUpQcIt9vZzLLoarCFFqTS3m5+k1D86p/aBatitHA+hL7TR411H6TUPzqn9oE2K0cD6DaaPGupHZx5wUb6WVrKiBzi0WAeCT6Q2BdNjstaNeEpQaV+Ry22vTlZ5xjJNtMhTlmm66LiVpuPl2w2n3b6Hzlmm66LiS4bDafdvoS2a2X6SOmDX1EDXayoNnPANjPI5pt2gg/aq1pGzVp2iUoxbW7wR9M0VVhTsdOE5JNLsZLfpNQ/Oqf2gXFsVo4H0O/aaPGuo/Sah+dU/tAmxWjgfQbTR411NDKOWKaeWlbDNFI4VGkQxwcQ3zecE2HNcjvW6lZ6tOFRzi0sPf+ZEZpetTnZ7oyT3k2uQqwQEPncQKKUnYND7xi7tGe10+Zvs3rY8ymcpQdbFxjxX0TWQzLTrYcSFHlKAVLXGWIDVSi+mLXL4rC99uB7lts9Wmqt7kux+KK55SRdahBU1id/dv7nkTPLFN18HtG+KkNpo8a6op+x2j3b6Mj8uZUp3QkNmhJ04TYPBNhMwnn6ASue1V6UqTSku7v+KJHRFnrU7ZTlODST7WvgzW5Sg62LjHiuLWQzPoWthxIcpQdbFxjxTWQzPNbDiQ5Sg62LjHimshmNbDiQ5Sg62LjHimshmNbDiQ5Sg62LjHimshmNbDiRaMx5A6CUtIIM77EG4PucfOqPp5p2ttZIrukGnXbRY1CnEEBV846qOOqaZHsYDDhpODb+6c11YND+rlz+hx2+lOpTjgi3v7lf3GlytTdfB7Rvipe5kVslf3b6P7Dlam6+D2jfFLmNkr+7fR/Yxz5Vp9F3u8Gw/vG9HrS5mULLXxLzH0f2Imkr4RGwGWK4a35Y6B2qZjUhhW8++We22ZUoJ1I9i/uWXMy8owdbDxjxWWshmjbt1l97H/AHL7mTJGUYGma80IvICLyNFxqoxcY4i4I+xRlp31G0fJPLCEq+k5TpLErlvW9dmaJHlam6+D2jfFc9zKvslf3b6P7Dlam6+D2jfFLmNkr+7fR/Y16zKELw1rJYXOMtPYNeCT7vGcAD0LXWX9OXJ+B12Gz1oV4ylBpb+1PhZfVTCWCAJeAl4Ptz2puAue1NwFz2puAue1NwFz2puAue1NwFz2puAue1NwFz2puB8QBLwEvAQC5TcBcpuAuU3AXKbgLlNwFym4C5TcBcpuAuU3AIAl4CXgXKbgfbntTcBc9qbgLntTcBc9qbgLntTcBc9qbgLntTcBc9qbgfLlNwCXgJeAl4FkvAsl4FkvAsl4FkvAsl4FkvAsl4FkvAS8BLwEvB5cwHaAfWETuB81Td1vcvcTzF41Td1vcmJ5i8apu63uTE8xeNU3db3JieYvGqbut7kxPMXjVN3W9yYnmLxqm7re5MTzF41Td1vcmJ5i8CJu6O5MTzF57Xl4CXgoOvfvP4ir9qocK6Ej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RjWZ6EAQBAEAQBAEAQBAEAQBAEAQBAEAQBAEAQBAEAQBAEAQBAEAQBAEAQBAEAQBAEAQBAEAQBAEAQBAEAQBAEAQBAEAQBAEAQBAEAQBAEAQBAf//Z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data:image/jpeg;base64,/9j/4AAQSkZJRgABAQAAAQABAAD/2wCEAAkGBxEQEBUSERMQFhIUFxQWFRgVFSMYFxYWHBUXGhYdGBccICggGRolGxQUITEjJyksLjEuGCAzODMtNygtLisBCgoKDg0OGxAQGjcmICYyNCw1MC80Nyw0LywsLDQ1LCwvNCwsLC8sNCwtLCw0NCwsLC8sLCwsLC8sLCwsLCwsLP/AABEIAGICAAMBEQACEQEDEQH/xAAcAAEAAgMBAQEAAAAAAAAAAAAABQYDBAcCAQj/xABQEAABAwIBBwcFDAcGBQUAAAABAAIDBBEhBQYSEzFSkhVBUVNhkdEHFCJxkyMyMzRCVHN0gbO00hYXNUNylKFiY4OxssQkRILBw2SEwuHw/8QAHAEBAAIDAQEBAAAAAAAAAAAAAAUGAgMEAQcI/8QAQxEAAgEBBAcDCgUCBQMFAAAAAAECAwQRElEFExQhUnGRMUGxBiIyMzRTYaHB0RVygeHwI0I1YoKSsiTC0hYlY4Oi/9oADAMBAAIRAxEAPwDuKAIAgCAIAgKJnP5RGwS6mjjbUPjdaZxfoxtsfSja8A6UvN0N5zfBeOSRx2m3UbO0pve+5eJZs3cvwV8OtgccMHsdhJE7na9vMe8HaCRivTqhOM4qUXemSqGRh87j34+IIDK0gi4xB2ID6gCAIAgCAIAgCAIAgOaeVLJTaispWnVnShqT7pGJGjQfB71pIsTrTc/2WrntWkHYqeNQUr3dv/U9hYFbJYHOUbt/mu7qROZ+b7abKlK5piF9ffVQiIm0LxZxBOk30r26WtPMtNk0xK2twdOMbt96M6miY2O6aqSlfuuk70dhXcawgCAIAgCAIAgK7nbnbDQAMtrKl4vHC02JGzSef3cd/lH1AE4LZSpTqywxRpr14UIY5vd/Ow1Mz89WVhEE4bFV2J0QfQlA2uhJxPSWn0m9oxOdezzoyul1MLLa6dphih+q70W1aDpMMtVG02c9gPQXAFAeopmvxa5rh2G/+SAyIAgCAIAgCAIAgCAIDnvllEnm9Lq5HMLqnQNibEGCZ1yGuaTbV4Y85W+zQ1lVRz/U1V7SrNTdVxvu7jn+Q6epbWUt6l1jU04OjpgkaxtxjIRYgEHDYSu61WPVUnK9dLvqcVm00rVU1SpKN/ffl+h+glFEkEAQBAEAQBAEBG5dy3DRRayYnE6LGNGlJK/mbG35Tv6AXJIAJWM5xhFyk7kj2MXJ3JbyHzfzxE0ghqovN5nm8I09Nko26IfYASgbWc9rtLhe3PZrbStF+rfZ/LzdWs9SldiRal1GgIAgCAIAgCAIAgCA8SytY0ucQ1rQS4uNgABckk7AAgOVZ257yVl4aNzo6XY+YXbJP2RHbHH/AG/fO5rDF2EpZEPb9KKlfTpb5Z9y+7/jyKtFGGtDWgBoFgALADsCwKxKTk7272ZaSolgmE9O8xzNFr2u17b30JW/LYe8bQQcV6ncdljt1SzPdvj3r+dh1TNbOuHKTHROGqqQ06yIux0TgXxO+XHj74bCQCAVsTvLbQrwrwxwe7w5n58ydSaUUbrsxa0/Bt6PUpKnTvin9EWilbKmCO6PZwo/QnkyYG5IpLc8ekfW5znG3QLuNhzBR8u1kBUblNt97ZZ14YBAEBEZ15dbk+kfUuYX6BjaGA2LnPkaxoudmLgfUCvUr3cexV7uRR/1tn5i7+YH5Fv2WZ07JUH62z8xd/MD8ibLMbJUH62z8xd/MD8ibLMbJUH62z8xd/MD8ibLMbJUH62z8xd/MD8ibLMbJUH62z8xd/MD8ibLMbJUIDL+fT6qohmFLoiKOdhBmBvrHQEG+jhbUniXFb9F1LTTUE0t950WWnOjPE1fuuMFHnm+Ophn81uItZca4XOkzR26K57BoSrZZuTknerjbasdeKSV13xLHL5Xi1pcaF1gCcJxfAX3FKuzTSvOF2WoledOp5myMa9pu1wDgekEXH9Cuc5jIgCAIAgCApGeWfAgc6mo9F9SMHvOMVP/ABW9/J0MHrcRgD02ayzrvd2ZnFbLdTs0fO3vuX87Ec6aw6Tnuc58kh0pJHm73u2XcfVgAMAMAAFYqNGFGOGKKhaLTUtE8c3+3I8zQh4AN8CHNINnNcDdrmuGLXA4gjFZ1KcakcMlejClWnSmpwdzL3mfn2dJtNXuGkSGxVGAbIeZso2RyHmPvXdhs0161WOVF3rfHP7lusOkYWlYXull9v5u+ZWc+YS3KlTolvpal50o2POkYWswLmkgWibh61C2iywqyxSv/R3GVs0xWsTUKaTv370T3khZ7tWOJBOjStwY1gsNedjQBe7jj6lts9GNKOGPzd5ustuqWynrKiSfZuOlroOkIAgNXKteymglnkvoQxvkdbbosaXG3bYICgjytxfM6vij/Ot2z1MiYWgra/7Pmvuff1tRfM6vij/Omz1Mh+A23h+a+4/W1F8zq+KP86bPUyH4DbeH5r7j9bUXzOr4o/zps9TIfgNt4fmvuP1tRfM6vij/ADps9TIfgNt4fmvuP1tRfM6vij/Omz1Mh+A23h+a+5W8+M+W18UDI6adpinEp03MsWiGZlhZ5xvKD9hW+zQnSqqbXZyOa2eTVvr0ZU1FJv4rMgKTLbmTQyGCS0U0UhAcy5DXAkD0tq7rVXdam4KL+X3Iyw+RmkbPWVSVz7e86H+tqL5nV8Uf51FbPUyJz8BtvCuq+5echZUZV00VRGCGysDgHbW32g2wuDcfYtJENNO5m8h4EAQBAEBAZy50R0hETG62qeLsiabWbs05XY6uO4PpHE2s0E4LTXtFOhDHN/vyNlKlKrLDFFLjhe+Qz1D9bUOFi61mxtvfQhZ8hneTa7iSqjbbfUtL37o9y++ZP2eyword25nurpWSsLJGhzTtB7wQRiCDYgjEEXC5KdSVOSlB3NG+UIzWGSvRJZDzqfSaMNc8vgvox1TtrOhtSejmEuw/KsfSdarBpKNoWCe6Xjy+xB2qxypedHfHwKx5ZqVrq6F1o3aVPa0jBI0aMrrFoOwnWG/Tot6FNUqWsd155YdDw0lNxlUlHCr/ADXdffmYPI9AG5UdYRt/4WU+5xhgPu0A9K223N60q0VTu3mVv0NDRsoqNSUsV/pO+67LqdsWo4AgCAIAgCA08rZUhpInTTvDI27Sec8waBi5x2AC5KHjaSvZyDOfOObKZtI0x0oILICcX2N2untgTfEMF2g4nSIBGuUsiu2/SuL+nRe7vf2+5GLEgggCA8lp0mva5zJGHSjew2ex3S0/0IOBGBBCJ3G+z2ipQnjg/wB+ZAQxug0YZLYejG8e9eBsH9l/Z3X5pSzV1JKL7S/aL0pStcFFbpLuO9eTb9kUf0LFxS7WYS9JllXhiEAQHNvLTW2ipacHGSV0rh0siZbH/rmiP2LfZ1fM6LLG+ovgcyUiSgQBAEAQBAEAQHwhAdv8mNZrck03TGwwH1wuMX9RGD9qiJK5tELJYZNFoXhiEAQHxxAFzsCA5jnZn06p0oKB7mw4tfUtwc/mLac8w/veDmcJCyWGVXzp7o+P8zIm36UjQ8ynvl4c/t1KjBC1jQ1oAaOYf19ZJxup+EIwWGKuRValSVSTlN3tntZGAQHmRgcC1wBaRYgi4I7QvGk1cz2MnF3rtI+d0kLi97pJItFjbuJc+JrRZtztewA7cSO0bIC3aOcPPpdmWRI1K8rYkpPz1+il9n8n8DofkgeHSVhaQQRSkEG4ItLYgqMj2E5odNWdp9t7+h0lZEqEAQFN8rVbq8mPYDZ074oR2gu0pB7NkizpxxSSOuwUddaacM2una/kccUqfSwgCAIAgCAIAgCA615HKvSye+LqJ5WfY8iYfZ7sR9ii6yum0fOdKUtVbKkfjf13/Uva1keEAQBAVDOXOxwc6modB07ToyyuGlFT9hH7yXoYDhtcRgHcVst1OzR3733I6bPZpVnu7MyuUlII9I3c57zpSSPN3yO2Xe7n6ANgGAAGCqNotFSvPHN/tyJ6lRjSjhiZ1oNoQHxzQQQQCDgQdhHavewFRzkyNMzQkiL5IImloh2uhaSCdVzuZh7zm+Th6ItGidNKMlTr8sX3+5jYnGx1nUS82W5/D4rPl0yJLyPyB2U3OaQQaSUgjYfdoFZLU07mjV5RzjN0ZRd6af0O0LkK0EAQBAEBCZ05zwZPjDpLukfcRRMxkkI22HM0XF3GwF+0Am7jXUqwpxcpu5HI8rZRnrZtfUuBcL6uNvwUIPMwc7jzvOJ7BgNTleVW3aRnaPNjujlnz+xgXhGhAEAQBAY6iBsjS14DmnaChnTqSpyUoO5otuY2eTaJjKSrIFO30YZ9gjF8GT9AxsJNm9b3x2KV/aWmwaSjX8ye6Xjy+x1QFZEofUAQHFPKpW63KhYDhTwxx+p7yZH97TAuyyR7Wd1jj2yKouw7ggCAIAgCAIAgCA6d5Fay8VVATjHM2UDoZLGB/rilP2qOtCuqMi7VG6ozpC0HOEBrZRr4qeJ0072xxMF3OcbADxJsANpJAQHJc6s6JcoksGnFRc0Zwkn7Zt1nRHz/ACt0TFk0f2Tq9Pv9upXtIaX7adB/6vt9+mZEAKZK6EAQBAEAQG1mvlZ+S5nyQxh8Mujr4hYOwvZ0JOAcNJ3oHB19rTiYq2aPxefS7csyd0dpXV/063Zn98+fd4dkyRlSGribNA8PjdzjAgjaHA4tcNhBxChGmncyyppq9G4vD0IDlXlnrbzUtOCLNbLO4c4JtHGe4z9y6LNG+d5P+TtHHanPhXze7wvOfqQLuEAQBAEAQBAEAQF78jdZo1dTAT8JFHK0dsbyx57pYu5cFqXnJlL8pKWG0RnmvB/ujrS5iuhAfHOABJIAGJJ2AICgZbzokrSYqNzo6XEPqGmz5ukU52tZza3n+RzPETb9JxoXwp75fJfv8Op32WxOp5090fEj6WmZEwRxtDWNwAGwf/fPdVac5Tk5Sd7ZNxioq5LcZVgZBAEAQBAaFFTGiqzW0sbTI5rmTRX0RK1zmucWHYyW7Gm5wdsNr6QmdH6UlSup1XfHw/b+fA4LXY9Yr4duXdv7eTfz7zpOQ8tQ1sWtgcSAS17XDRfG8bWSMOLXC+ztBFwQVZ4yUlii70QbTi7mSKyPAgCApmfuf0GTbQtdE6re27GyO0WRt2acpuMOhoxd2C7gZqrVdXDFc38FvOTSZaikkdLNVRSTP9+90jbkczWgGzGC+DRgPXcnU72Va17XaZYpQd3crnu/mZ95Xpuvg9o3xXlzOXZK/u30Y5Xpuvg9o3xS5jZK/u30Y5Xpuvg9o3xS5jZK/u30Y5Xpuvg9o3xS5jZK/u30Y5Wpuvg9o3xS5jZK/u30Y5Wpuvg9o3xS5jZK/u30f2HK1N18HtG+KXMbJX92+j+wOVaY/v6f2jfFLmNltHBLoyczT8oLMnERvmilotmiJAZKftixu+P+72j5O6dib7yw2C113dTrwfO5/Pd8+uZ2mjq45o2yxOa+N4DmOabhzTsIKyJczID805Zy3FNV1MrpYwZJ5iLuAOg12rjwv1cbF30JRjDeySs84RppNmpynB1sXGFu1kMzdrYcSHKcHWxcYTWQzGthxIcpQdbFxjxTWQzGthxIcpQdbFxjxTWQzGthxIcpQdbFxjxTWQzGthxIcpQdbFxjxTWQzGthxI+8pQdbFxjxTWQzGthxIcpQdbFxjxTWQzGthxIcpQdbFxjxTWQzGthxIuXkgyswZUdGx7HCaneCGuBOlG9rmbDuvmXJaXF3NM47W4yaaZ25cpxkRnRnHT5NpzUVLrNuGtA9895Bs1oNhc2O0gCxJIAui3njdyvOL5azvbXyiWpnpw1pvFC2UGOLmuT+8lsT6ZGFyGgY3mrHSoUvOnNOXPs/mZXNIV7VX8ynTko8ne/2+HU1uWabr4PaDxUhtNHjXUidjtHu30Y5Zpuvg9oPFNpo8a6jY7R7t9GfeWKbr4PaN8U2mjxrqjzY7R7t9GOWKbr4PaN8U2mjxrqhsdo92+jHLFN18HtG+KbTR411Q2O0e7fRjlim6+D2jfFNpo8a6obHaPdvoxyxTdfB7Rvim00eNdUNjtHu30Y5Xpuvg9o3xXu0UeNdUNjtHu5dGZslZzto5tfTVNOHG2tjdKNXOBzPF/RcOZ4xHaLg8NrpWet5ymlLmt/Mk7BXtdn82VOTjlc93L7HZM0c6qbKcOtp3YtOjIwkF0bug2uCDY2cLg96g2rncWdO9Xk6vD04H5RcrRyZWqNJ7BqhFA27gDZrNN2HN6c0g+xdlmcUney2+TsqVKlOU5JNu7e0tyX7sr3nsXWR8Y8V0445lh2uh7yPVfceexdZHxjxTHHMbXQ95HqvuffPIusj4h4r3HHMbVQ411X3HncfWR8Q8UxxzPdqoca6oedx9ZHxDxTHHMbVQ411Q87j6yPiHimOOY2qhxrqj751Hvx8QTHHMbTR411Q86j32cQTHHMbTR411Q86j32cQTHHMbTR411RO5g5TZFlWlIey0jpIXekCbPjcW8/WMiXNaXFxVzK/wCULp1KEZRkm0+5rsa/ZHflxFQNXKeUYaWF888jY4oxdznGwAvYeskkAAYkkAYoDl+WM6Y8pH3SaKKj+TAZWh83Q6oxwb0Rcd/etg7fb6u+nQi+dz+X36ZknZbLD0qrXK/x+x6GVqbr6f2rfFV/UVeF9GS2shmj7yvTdfT+1b4pqKvC+jGshmgMq0/Xwe1b4rzU1OF9BrIZo+8q0/Xwe0b4pqanC+g1kM0OVafr4PaN8U1NThfQayGaHKtP18HtG+KampwvoNZDNDlWn6+D2jfFNTU4X0Gshmj6Mp0/XQe0b4rzU1OF9BrI5mu6uZHKKimqYI6gAAkvBjlaPkTNB9Ju2xHpNvgdoMhYbVXszuwtxy+qOW00KVZX3pPMvuaedkGUGua0tbUR21sWmHFva1wwfGeZw+0A3AtVKpGpFSiQc4OEsLLAthgEB8IQH5jyY4CmjJIAEbCSdgGiLrM+jWKSjZKcpdiivA9coQ77F5ijmefiNj97Hqj1HWROIAe0k7B0/wD6yKSfYzOnbLNUlhhNN5JoySzMZ79zG32aRAv3r03TqU6fptLnuMfn0PWRcY8UvRr2qz8ceqArYT+8i4x4pej3aaD/AL49UZXkC3oklzmtaGtuS5zg1oAG0kkBYznGEXKTuS3s9r1qdCDqT7F9TPJRTtLQ6lqgXnRYDC70naLnWGGJ0WOPqaVxrSljkm1VW7e9/Yr7vFo4Pxmx5v8A2v7GOeF8bmtlhmjLg4t1kZZpBpaHWvttpt71us9roWi/UzUru2432e32e0TwU3vuv7GvHmXzyMMBnrrge9o+b6wtzKv5Q+1r8q8WdUAXhBn1AUTyu/FqX62z8PULqsPtEP53M4dJ+yT5fVFBurOUm416ivijOjJLEw2vZzw026bE7MFrlVhF3SklzZuhZ6s1fCDa+CbMXK9N19P7Vvisdopca6oz2S0e7l0f2PcOUYHuDWTQucdgbICTz4AHoWUa1OTujJN8zGdnrQWKUGl8UzZuthpPGtbvN7wvMSzMsEshrW7ze8Ly9DDLI+te07CD6ivb0eOLXaj0vTw6n5Nf2XT/AOL99IqlV9ZLm/Ev1D1UeS8CzrWbQgOb5V/aNZ64PuGKsac9dHl9WTWjPVy5/QjpMtU7XFpmYHNJBF9hG0HtUUrPVavUTtdopp3OSMf6QUlr6+O2298LetZbLWvuwmO1UeJG8+djWabnNDANIuJAaG9JJwAWlRk5YUt5ubSV/caXL1H86pPbM8Vu2WvwPozDW0+JdRy9R/OqT2zPFNlr8D6Ma2nxLqbtPOyRofG5j2nY5pDmnG2BGBxBWmUZRd0lczNNNXo0W5Xa6LXCGqMWjp6YgcWllr6QNtlsVtdK6erc44r7rr125HLtlL49D3LlIMbpPgqmsu0aToHBo0nBoubYC5CxjBSeGM4t5XruPVa6Td30NuFo8+oMB8Zd+EqlKaE9of5X4o0aS9Uuf0Z04CytJCH1AVHyoU7OSql2izSszHRF/hWc6yh6SMoekuZxTVt6B3KVuRM3I8vDBt0B67BHchcjzpxdMfeF5fE880AxHZq/6J5o80yapu63uXtyPcKyGpbut7kuQwrIalu63uS5DCshqW7re5LkMKyPmpbut7kuQwrI6t5GqWM0crixmkKqSx0Rce5xbDzKNr+sZFWhf1GdEWo0nmSMOFnAEHmIuO5Acp8p9NG2uiAYwDzd2xo61YTITTbahC7P6FNnqKeM6L3wNd0OLQe4rDeQMKdeavim18L2Y/P6Trabjb4r25mez2rgl0ZsxsicA5ojLTsIAII7CvDTJ1Iu53pnn3H+6/oh7/V+PzHuP91/RB/V+PzPbIozsbGfUAUPHKa7WzxGxrr6EE7wCWkx0sj23BsQHNYQbHtWipaqFOWGdRJ5NpeLO2nYLbUipwi2n8f3Pga0t0xT1BZYnS8zk0bDab6u1ljtlnUsOsjfliX3M/wy38L6r7npsMZdAQ1ljUUnyRiDUxf9iuqPaeaNlPa4pvPwZ3+CjijN2RxtJwu1oBt9i2ltM6AIAgPyyPiH/t//ABrLuL6v8L/+v/tOvZzZUe6mYDS1bf8AiKE3Or5qyAgYSHE2sO0jZtXy6xWeKrP+pH0Z58Ev8pT5Pd2EP5TK90kNMHU88YFU06UmhY+4T4DRe43x6OZS/kxRjC1yamn5r7L81mkSGjH/ANXT5v8A4soFWAZor7sv+ca+g2f0/wBCY016VP8A1fQzatvQO5d1yIW5GtlNg1L8Bs6FhVXmM8aRJRFwmpywAu85pdEE6IJ84jsC6xsL89j6lBaRu2Sri7MMvBll0z7JLmv+SOk5aqK3X0WlT0wIqX6NqlxufMqrAnUDRFtI3xxAFsbj5zZoWbV1rpv0V/auOH+cprbvW7+XFa8ostQ6opdfFFH7nVaOrlMl/Sp73vGy3N07eZWPyVjSWt1cm/R7Vdn8WTOhL9qd/C/FEz5Fvh67+Gj/ANwrazl8ofbF+VeLOprwgwgKJ5Xfi1L9bZ+HqF1WL2iH87mcOk/ZJ8vqigKzlKNjNloNVU3APudLtH9qoXz/AMsX/Wp8n9D6D5Iezz5/Qsuqbut7lTsTzLbciAzsYB5tYAe7nYP/AE86snko3t/6Mr3lQv8A2+XNeJEZU+Al+jk/0FfSavoS5M+cWb10Oa8TpdDkPJ5iYTTUV9Bt/cmbo7F+e6trteN3VJdubPpiSI/IuRaEz1odT0hDahgaDEywHmdKbNwwGkXH1krotNqtSpUWpy3xd+98cjFJXv8AncRWfeTqaE0pgip2OMkgJjY1pI1L8CWjYrT5DV61S3SVSTfm97b7/iRGnktjd2a8SCX1cox1Pya/sun/AMX76RVKr6yXN+JfqHqo8l4FnWs2hAc3yr+0az1wfcMVY0566PL6smtGerlz+hjzVylJHHK1tJVSjzio9OMxaJ91OzTla7D1KuaRoQnVi3UjHzY7niv7PhFr5nPVf9SW7vPFJlaXk0t8yrCNTINK8Ntjsfhr2+xeVLNT2y/Wx9JbvO+H+Q03vD2ENlj9mH6GP/4KYsvti/MSds9jn+X6EOY29A7lbT5DieZ81begdyDE8yczN+KN+lqfxMqqelPapfp4I+s6H9hpcjZyXPW8iNDaelMXmhAeapwfoao46vUEB1ubS+3nUbXhZvxJtzlix9mFXX354/nd+hxNyu7DczlqK00JElPStjvT3c2qc9wGtjtZhgaCdnygtNhhZlak4Tk3v3OKS7H3434GSvvXNeJ6h+PUH1l34SqVh0H7Q/yvxR2aT9Uuf0Z05WkhAgKt5UP2TU/wx/esWUPSRlD0lzOJKWJo80sbXVTA4AjVS7Rf5cXSttninV3rufiis+U8nGhBp3b/AKMmPNIurj4B4KR1cMl0KVrqnE+pH5dpmNhuGMB04cQ0A/DM51zWuEVSbS714ok9DVJu2002+3P4MwriPpB0bMnNiglydTSSUlK97o2lznQtLnE7SSRclfINL6QtULdVjCrJJSe5NnCoRfcZ4c1MnmvlZ5nSaAp6dwGpbYOMtSCQLbSGt7gtEtI2vZoy1sr8Uu95R+55gji7CN8oeblFBQmSGlpo5BLT2cyJrXC87AbEC+IJCkvJu3WmrpGnCpUbW/c233M9wpNXLvXiURfVDuOseRj4jN9ak+7iUZX9YyJtHrGX5ajSEByzypfH4fq7vvVhMg9Oerhz+hq5hVgjdUgxTPu6L3jNID3PnVM8paTnVp+clufa7u8kdAv/AKX9WTmRcqNGu9wqTeeU4RbNigrTZ28Hnr0V3kwmc4YbxPNiLmbA4Eem/aF9HoK6lDkvAoVu9tn+Yh6OmZq2egz3rfkjoCsEIxwrcferPQpOjBuC7F3LIy+ax7jOELLBHI3bPR4F0RsZCaAZgAANaMBh+5iUXaldUZ8b8tIqOlJKKuVy8DoWYNTO2kIZBpt19R6WsDf3rr4FfO/KCnTdtk5Tudy7m+4lNGN7JT3dxmpKuo5MI839HUSY61uzRdjZclSnS2y/HvxLufwO1N4ewolLspvpqH8RCvpK9Iouj/blzl4M/Qy2FtCAIAgPy7SxF9G1gtd0IaL7LllsVn3H0GjTdXR8aa7XC7rEuOVM96meIRmmp22kp5L69x+CmjltbVc+rt2XVToeS0aU3LW37pLs4otZ915CPQdqffHq/wDxNTObOaevZFG+GGNscolu2VzybRyMtYxt6y978y7NFaBVgrOqqmK9Xdl3enm8jqseia9GvGpNxuWTeTWSK5WOtNF/DIMMSSTGAABiSSQAO1WWlOMJOUnckmbNNtJ02/8AN9DYa6/TgSDcWIINiCDiCCCCD0LuhOM4qUXen3ohk01ejWyn8C/1LGr6DDN52kHNcwgPjkjkaSLjSY9r23FxcXaOdRVelGtTlTl2STX6Mt1ss20UnSvuvu39vY7yXqs6q+R8T3SU94XmRloDbSMUkePumI0ZXfbZQcPJqxwjKKcvOVz3rsvTyzSIb8A/+X/8/uaeV8q1NZJG+ofEdU2RrQyMs9+WF17udf4MLu0foqhYMWqv866+/f2X/BZnbYdF7NV1mO/dd2XZfF5F08i3w9d/DR/7hSDK95Q+2L8q8WdTXhBhAUTyu/FqX62z8PULqsXtEP53M4dJ+yT5fVFAVnKUeshVbIqmoLycY6YANaXk41JNmtBNgASTawAuVQfK+DlXp3ZP4d6zL95J1Iws03J/3fQtjHhwBBBBAIIxBB2EFUtpp3MuKd5A53f8t9Ofw86svkp7f+jK95Uf4fLmvEhsqfAS/Ryf6CvpVX0JcmfN7P66HNeJ0+hyBRGJhNLSX0G/uWbo7F+eKtstKm/6ku197+59MUVkR2RMh0hqK4GmpiG1DA0GJvojzKlNhhgLkn1krotNrtCpUWqkt8X3vjkYqKve7+XEVn7k2nhNKYYYYyZJATHG1pI1L8CQNitXkLXq1LdNTk35ve2+8h9PJKxu7NeJX19YKOdT8mv7Lp/8X76RVKr6yXN+JfqHqo8l4FnWs2hAc3yr+0az1wfcMVY0566PL6smtGerlz+hpZNrK2lD2RxUj2OllkBfM9jvTcXWLRE4YXttUJaLNZ7RJTlKSdyW5J9i/MjKdlqOTaa3/wAyPEVbXtpTT6miI0HM0te/5QIvbU9vSkrLZnW1uOXbfdhXd/qNexVLrr1/P0NPL8Whk97DiWxsb3Fo/wCy7rHLFa4v4m+3K6yTX+V+BBMlDjhfZcXBFxci7SR6Tbgi4uMFbIzjK9J33dvw55HyapZ6tKKc43J9h7WRpJnM74o36Wp/Eyqp6U9ql+ngj61ob2GlyNiCmq2UopG1MWpEZiF6e7tDR0ffazbY7bLjmrPOvr3B4r8Xpbr/APaZ7DuuxfIy1jayaLUyVERjuy4bT6LiGua4AO1ht70cyxpU7NSnrIQd+/8AuzX5T1WLevO+RtQ/HqD6y78HVKX0J7Q/yvxRhpP1S5/RnTlaSECAq3lQ/ZNT/DH96xZQ9JGcPSXM4kpYmTzSyBtS0k2GqkH2mSEADpJJAt2rOjUjTqYpu5JPe+aK35S05VKNOMFe3L6MnI3hwBBBB2EKUjJSSlF3plGlGUG4yVzRoZwfAH+OD76Nc9s9U+a8USWhfbqfP6M1FwH0s6RmRm5RSZOpnyUtM57omlznRNLiekkjEr49pe3WmFuqxjUaSk+9nCorI2Ic2qHz+VvmlLoinpyBqm2BMtSCbW2kNb3BaJW+07LGWslfil3vKJ5hji7CN8ouQaSGhMkVNTseJqazmRta4XnYDiBfYVJ+TdstFTSNOM6ja37m2+5nuFJq5d68Sgr6qdx1jyMfEZvrUn3cSjK/rGRNo9Yy/LUaQgOWeVL4/D9Xd96sJkHpz1cOf0IHIWXpqF0uhBHK2Usdd05jI0W6Nrat1+9QOldD7fOMseG5Xdl/1RhozS1Ky0NXNO+/uN2hz1qYtP8A4OE6cj5PjRFtK2HwOOxR9XyYU7v63YkvRy/1EgvKGzr+1/z9SuBrhE7SADjrHEA3A0i51r2F9vQrRThggo5JLoVm0VlWtLqR7GyIopW6DBcX0W4eprb92k3vHSp2E4vzU99y3H3+y16bhGmpLEord39iNlbDsPeRds/0o+5iUTavWs+L+W3+Ky5R8CeyRlytpGGKF1Jqy97xrIXucC9xcQS2VoOJ6FXrboOz2uq6tRyvd3Y1du5pnDZtOuhSjTwX3K7t/Y+x5wV7afzcOotDQcy+ofpWIIOOutfHoWt+T1ldXW4pX339q/8AE3f+o3ddq/n+xHxM0TTt6J6Md1TEFPR7SK0a8Vsi+fgz9BraW8IDlSod5EBLwc4yT8Xi+jZ/pCv59esHstP8q8DbQ6wgNKpJFRCWktc0Pc1w2tc10RaR6iAso0YVr6dRXxaaaIDTkVJ00/8AN9DYc4klznOc5xLnOdtc4m5J+082HQu6hQp0Kap01dFbkiGjFRVyNXKfwL/UvavoM9ZvlRxeGEPAgJTND4ep/hp/85lXtO9tP9fofPvKz2uP5fqy0KBvKuEvBB507Kf6wPuZlYPJj29cmaLV7PU5fVGsvppWj3kCmD6qoOlI1zY6ezo3lrgD5yHC45iD/QHaARQfLCV1ammk1c9z39jX8/YvvkpSjUs01Li+haYYmsa1jAA1oDWgbA0CwA+wKmSk5Nyfay4pJK5EHnd/y305/DzqyeSnt/6Mr/lR/h8ua8SOc0EEEAg4EHYQvpjV+5nzFNp3o0+R6bqIPZt8Fp2ajwLojo2y0e8fVjkem6iD2bfBNmo8C6IbZaPePqzJBk6GN2kyKJrulrAD3gLKNGnF3xil+hjO0VprDKba+LNlbTSSGbHxVnrk+9evkWlvbavNlrXorkvAlVH3noS8Gpkj4eq/ji+5Ytlf1dPk/Flp0H6h8yVXKTQQEVnT8Tm/hH+oLssHtMOZyaQ9lqcmV8NPogue4Rt1cYcbiNgODWjmGztwA2AK1U6FOnKUoRucne/iz5RaLbWtEYxqO9I9LccpM5n/ABQfS1P4mVVPSntUv08EfWdD+w0uRNKPJMICIy/7+k+s/wC2qF12b0an5f8AuiROmfZv1RurVeVIJeCIzs+Jy/8AR94xd2jPa6fM32b10eZVV9GLYfKG4q43Nc5j2xyOa5trtcHw2IuCD6iCFhKyUrXfQrK+Mou/qiv+UFpnZ4U6kO1S+jJuNlgcSSS5zidrnOcXPJthcucTh0qWs9CnZ6UaVNXRirlyKLXrTrVHUn2s0M4PgD/HB99Gtds9U+a8Ud+hfbqfP6M1FwH0sxNgaBYaQHQHEDuuud2Wg3e4LojXqoZDUNvf0r7L6Rvbmxv2nvTZKF12BdENVDIGBp23NiDi4kXBuDYnpXsbNRg74wSfI9VOC7jKt5mWHMv4KX6d33caoun/AGx8kVrSPtDLAoW84Ql4K5lv4236H/yKe0P6uXP6EfpL1Uef0MKmCGCAx1HvHfwu/wAkMoekuZEUkshgijMjjEz02MsNFr3N9IggaRvd20kYlSNGw0IVnaYx8+SSb+B+gLFo+lCUbQr72ly3pX/y8yLtJQ95F2z/AEo+5iUTavWs+L+W3+Ky5R8CUXOVEIDUyl7xv0tP9/GtdX1cuT8Dt0d7RH9f+LLoqbeTgS8BeAIDl2TMpQNgjBljBDGAguFwdEL6AfVLFbrNGz04yqJNRXesjZ5Vp+ui4gh1fiFl97HqhyrT9dFxBB+IWX3seqNSpylCZoyJY7BstzpDC+hb/I9y20JJTvZC6WtVCo6eCad1/Y+Rm5Ug62PiC7NbDMitbT4ka+UMowmJ4EkZJGA0gsKlSLg0meOrDM3jlWn66LiC4S4fiFl97Hqj5yrT9dFxBB+IWX3seqHKtP10XEEH4hZfex6onMyZ2yS1LmODm6NOLg3F/duf7Qq9p3tp/r9Ci+U9anVtUZU5JrD3b+9lsUAVsICCzsdZkDjezZ2km17DVSi5t2kd6nvJypCnblKbuVz7TXXhKdGcYq9tfVEZylDvjuPgvon4hZfeLqQOw2jgZsZvZVgjqJ3PeGtcynDSQbEtM+lbDm0m96pXlS1aatN0XiST7C7eTDVmoTjWeFt95P8A6QUnXM/r4KrbJW4SzbZZ+NdSFzmyvBJ5voSB2jMXOsDgNRM25w2Xc0fap7yci7PbcdXzVc97ITyhqQr2JwpPE71uXM0uUod8dx8F9A/ELL7xdT59sNo4GOUod8dx8E/ELL7xdRsNo4GOUod8dx8E/ELL7xdRsNo4GOUod8dx8E/ELL7xdRsNo4GfeUod8dx8E/ELL7xdRsNo4GTWbHxSP/EP2GR5C+WaUkpWyo0915Yrrkk8l4EquABAQ9NlangqKls00UZc6IgPcGkjUtFxfmuCuqdCpUpQcIt9vZzLLoarCFFqTS3m5+k1D86p/aBatitHA+hL7TR411H6TUPzqn9oE2K0cD6DaaPGupHZx5wUb6WVrKiBzi0WAeCT6Q2BdNjstaNeEpQaV+Ry22vTlZ5xjJNtMhTlmm66LiVpuPl2w2n3b6Hzlmm66LiS4bDafdvoS2a2X6SOmDX1EDXayoNnPANjPI5pt2gg/aq1pGzVp2iUoxbW7wR9M0VVhTsdOE5JNLsZLfpNQ/Oqf2gXFsVo4H0O/aaPGuo/Sah+dU/tAmxWjgfQbTR411NDKOWKaeWlbDNFI4VGkQxwcQ3zecE2HNcjvW6lZ6tOFRzi0sPf+ZEZpetTnZ7oyT3k2uQqwQEPncQKKUnYND7xi7tGe10+Zvs3rY8ymcpQdbFxjxX0TWQzLTrYcSFHlKAVLXGWIDVSi+mLXL4rC99uB7lts9Wmqt7kux+KK55SRdahBU1id/dv7nkTPLFN18HtG+KkNpo8a6op+x2j3b6Mj8uZUp3QkNmhJ04TYPBNhMwnn6ASue1V6UqTSku7v+KJHRFnrU7ZTlODST7WvgzW5Sg62LjHiuLWQzPoWthxIcpQdbFxjxTWQzPNbDiQ5Sg62LjHimshmNbDiQ5Sg62LjHimshmNbDiQ5Sg62LjHimshmNbDiRaMx5A6CUtIIM77EG4PucfOqPp5p2ttZIrukGnXbRY1CnEEBV846qOOqaZHsYDDhpODb+6c11YND+rlz+hx2+lOpTjgi3v7lf3GlytTdfB7Rvipe5kVslf3b6P7Dlam6+D2jfFLmNkr+7fR/Yxz5Vp9F3u8Gw/vG9HrS5mULLXxLzH0f2Imkr4RGwGWK4a35Y6B2qZjUhhW8++We22ZUoJ1I9i/uWXMy8owdbDxjxWWshmjbt1l97H/AHL7mTJGUYGma80IvICLyNFxqoxcY4i4I+xRlp31G0fJPLCEq+k5TpLErlvW9dmaJHlam6+D2jfFc9zKvslf3b6P7Dlam6+D2jfFLmNkr+7fR/Y16zKELw1rJYXOMtPYNeCT7vGcAD0LXWX9OXJ+B12Gz1oV4ylBpb+1PhZfVTCWCAJeAl4Ptz2puAue1NwFz2puAue1NwFz2puAue1NwFz2puAue1NwFz2puB8QBLwEvAQC5TcBcpuAuU3AXKbgLlNwFym4C5TcBcpuAuU3AIAl4CXgXKbgfbntTcBc9qbgLntTcBc9qbgLntTcBc9qbgLntTcBc9qbgfLlNwCXgJeAl4FkvAsl4FkvAsl4FkvAsl4FkvAsl4FkvAS8BLwEvB5cwHaAfWETuB81Td1vcvcTzF41Td1vcmJ5i8apu63uTE8xeNU3db3JieYvGqbut7kxPMXjVN3W9yYnmLxqm7re5MTzF41Td1vcmJ5i8CJu6O5MTzF57Xl4CXgoOvfvP4ir9qocK6Ej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RjWZ6EAQBAEAQBAEAQBAEAQBAEAQBAEAQBAEAQBAEAQBAEAQBAEAQBAEAQBAEAQBAEAQBAEAQBAEAQBAEAQBAEAQBAEAQBAEAQBAEAQBAEAQBAf//Z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8" descr="data:image/jpeg;base64,/9j/4AAQSkZJRgABAQAAAQABAAD/2wCEAAkGBxEQEBUSERMQFhIUFxQWFRgVFSMYFxYWHBUXGhYdGBccICggGRolGxQUITEjJyksLjEuGCAzODMtNygtLisBCgoKDg0OGxAQGjcmICYyNCw1MC80Nyw0LywsLDQ1LCwvNCwsLC8sNCwtLCw0NCwsLC8sLCwsLC8sLCwsLCwsLP/AABEIAGICAAMBEQACEQEDEQH/xAAcAAEAAgMBAQEAAAAAAAAAAAAABQYDBAcCAQj/xABQEAABAwIBBwcFDAcGBQUAAAABAAIDBBEhBQYSEzFSkhVBUVNhkdEHFCJxkyMyMzRCVHN0gbO00hYXNUNylKFiY4OxssQkRILBw2SEwuHw/8QAHAEBAAIDAQEBAAAAAAAAAAAAAAUGAgMEAQcI/8QAQxEAAgEBBAcDCgUCBQMFAAAAAAECAwQRElEFExQhUnGRMUGxBiIyMzRTYaHB0RVygeHwI0I1YoKSsiTC0hYlY4Oi/9oADAMBAAIRAxEAPwDuKAIAgCAIAgKJnP5RGwS6mjjbUPjdaZxfoxtsfSja8A6UvN0N5zfBeOSRx2m3UbO0pve+5eJZs3cvwV8OtgccMHsdhJE7na9vMe8HaCRivTqhOM4qUXemSqGRh87j34+IIDK0gi4xB2ID6gCAIAgCAIAgCAIAgOaeVLJTaispWnVnShqT7pGJGjQfB71pIsTrTc/2WrntWkHYqeNQUr3dv/U9hYFbJYHOUbt/mu7qROZ+b7abKlK5piF9ffVQiIm0LxZxBOk30r26WtPMtNk0xK2twdOMbt96M6miY2O6aqSlfuuk70dhXcawgCAIAgCAIAgK7nbnbDQAMtrKl4vHC02JGzSef3cd/lH1AE4LZSpTqywxRpr14UIY5vd/Ow1Mz89WVhEE4bFV2J0QfQlA2uhJxPSWn0m9oxOdezzoyul1MLLa6dphih+q70W1aDpMMtVG02c9gPQXAFAeopmvxa5rh2G/+SAyIAgCAIAgCAIAgCAIDnvllEnm9Lq5HMLqnQNibEGCZ1yGuaTbV4Y85W+zQ1lVRz/U1V7SrNTdVxvu7jn+Q6epbWUt6l1jU04OjpgkaxtxjIRYgEHDYSu61WPVUnK9dLvqcVm00rVU1SpKN/ffl+h+glFEkEAQBAEAQBAEBG5dy3DRRayYnE6LGNGlJK/mbG35Tv6AXJIAJWM5xhFyk7kj2MXJ3JbyHzfzxE0ghqovN5nm8I09Nko26IfYASgbWc9rtLhe3PZrbStF+rfZ/LzdWs9SldiRal1GgIAgCAIAgCAIAgCA8SytY0ucQ1rQS4uNgABckk7AAgOVZ257yVl4aNzo6XY+YXbJP2RHbHH/AG/fO5rDF2EpZEPb9KKlfTpb5Z9y+7/jyKtFGGtDWgBoFgALADsCwKxKTk7272ZaSolgmE9O8xzNFr2u17b30JW/LYe8bQQcV6ncdljt1SzPdvj3r+dh1TNbOuHKTHROGqqQ06yIux0TgXxO+XHj74bCQCAVsTvLbQrwrwxwe7w5n58ydSaUUbrsxa0/Bt6PUpKnTvin9EWilbKmCO6PZwo/QnkyYG5IpLc8ekfW5znG3QLuNhzBR8u1kBUblNt97ZZ14YBAEBEZ15dbk+kfUuYX6BjaGA2LnPkaxoudmLgfUCvUr3cexV7uRR/1tn5i7+YH5Fv2WZ07JUH62z8xd/MD8ibLMbJUH62z8xd/MD8ibLMbJUH62z8xd/MD8ibLMbJUH62z8xd/MD8ibLMbJUH62z8xd/MD8ibLMbJUIDL+fT6qohmFLoiKOdhBmBvrHQEG+jhbUniXFb9F1LTTUE0t950WWnOjPE1fuuMFHnm+Ophn81uItZca4XOkzR26K57BoSrZZuTknerjbasdeKSV13xLHL5Xi1pcaF1gCcJxfAX3FKuzTSvOF2WoledOp5myMa9pu1wDgekEXH9Cuc5jIgCAIAgCApGeWfAgc6mo9F9SMHvOMVP/ABW9/J0MHrcRgD02ayzrvd2ZnFbLdTs0fO3vuX87Ec6aw6Tnuc58kh0pJHm73u2XcfVgAMAMAAFYqNGFGOGKKhaLTUtE8c3+3I8zQh4AN8CHNINnNcDdrmuGLXA4gjFZ1KcakcMlejClWnSmpwdzL3mfn2dJtNXuGkSGxVGAbIeZso2RyHmPvXdhs0161WOVF3rfHP7lusOkYWlYXull9v5u+ZWc+YS3KlTolvpal50o2POkYWswLmkgWibh61C2iywqyxSv/R3GVs0xWsTUKaTv370T3khZ7tWOJBOjStwY1gsNedjQBe7jj6lts9GNKOGPzd5ustuqWynrKiSfZuOlroOkIAgNXKteymglnkvoQxvkdbbosaXG3bYICgjytxfM6vij/Ot2z1MiYWgra/7Pmvuff1tRfM6vij/Omz1Mh+A23h+a+4/W1F8zq+KP86bPUyH4DbeH5r7j9bUXzOr4o/zps9TIfgNt4fmvuP1tRfM6vij/ADps9TIfgNt4fmvuP1tRfM6vij/Omz1Mh+A23h+a+5W8+M+W18UDI6adpinEp03MsWiGZlhZ5xvKD9hW+zQnSqqbXZyOa2eTVvr0ZU1FJv4rMgKTLbmTQyGCS0U0UhAcy5DXAkD0tq7rVXdam4KL+X3Iyw+RmkbPWVSVz7e86H+tqL5nV8Uf51FbPUyJz8BtvCuq+5echZUZV00VRGCGysDgHbW32g2wuDcfYtJENNO5m8h4EAQBAEBAZy50R0hETG62qeLsiabWbs05XY6uO4PpHE2s0E4LTXtFOhDHN/vyNlKlKrLDFFLjhe+Qz1D9bUOFi61mxtvfQhZ8hneTa7iSqjbbfUtL37o9y++ZP2eyword25nurpWSsLJGhzTtB7wQRiCDYgjEEXC5KdSVOSlB3NG+UIzWGSvRJZDzqfSaMNc8vgvox1TtrOhtSejmEuw/KsfSdarBpKNoWCe6Xjy+xB2qxypedHfHwKx5ZqVrq6F1o3aVPa0jBI0aMrrFoOwnWG/Tot6FNUqWsd155YdDw0lNxlUlHCr/ADXdffmYPI9AG5UdYRt/4WU+5xhgPu0A9K223N60q0VTu3mVv0NDRsoqNSUsV/pO+67LqdsWo4AgCAIAgCA08rZUhpInTTvDI27Sec8waBi5x2AC5KHjaSvZyDOfOObKZtI0x0oILICcX2N2untgTfEMF2g4nSIBGuUsiu2/SuL+nRe7vf2+5GLEgggCA8lp0mva5zJGHSjew2ex3S0/0IOBGBBCJ3G+z2ipQnjg/wB+ZAQxug0YZLYejG8e9eBsH9l/Z3X5pSzV1JKL7S/aL0pStcFFbpLuO9eTb9kUf0LFxS7WYS9JllXhiEAQHNvLTW2ipacHGSV0rh0siZbH/rmiP2LfZ1fM6LLG+ovgcyUiSgQBAEAQBAEAQHwhAdv8mNZrck03TGwwH1wuMX9RGD9qiJK5tELJYZNFoXhiEAQHxxAFzsCA5jnZn06p0oKB7mw4tfUtwc/mLac8w/veDmcJCyWGVXzp7o+P8zIm36UjQ8ynvl4c/t1KjBC1jQ1oAaOYf19ZJxup+EIwWGKuRValSVSTlN3tntZGAQHmRgcC1wBaRYgi4I7QvGk1cz2MnF3rtI+d0kLi97pJItFjbuJc+JrRZtztewA7cSO0bIC3aOcPPpdmWRI1K8rYkpPz1+il9n8n8DofkgeHSVhaQQRSkEG4ItLYgqMj2E5odNWdp9t7+h0lZEqEAQFN8rVbq8mPYDZ074oR2gu0pB7NkizpxxSSOuwUddaacM2una/kccUqfSwgCAIAgCAIAgCA615HKvSye+LqJ5WfY8iYfZ7sR9ii6yum0fOdKUtVbKkfjf13/Uva1keEAQBAVDOXOxwc6modB07ToyyuGlFT9hH7yXoYDhtcRgHcVst1OzR3733I6bPZpVnu7MyuUlII9I3c57zpSSPN3yO2Xe7n6ANgGAAGCqNotFSvPHN/tyJ6lRjSjhiZ1oNoQHxzQQQQCDgQdhHavewFRzkyNMzQkiL5IImloh2uhaSCdVzuZh7zm+Th6ItGidNKMlTr8sX3+5jYnGx1nUS82W5/D4rPl0yJLyPyB2U3OaQQaSUgjYfdoFZLU07mjV5RzjN0ZRd6af0O0LkK0EAQBAEBCZ05zwZPjDpLukfcRRMxkkI22HM0XF3GwF+0Am7jXUqwpxcpu5HI8rZRnrZtfUuBcL6uNvwUIPMwc7jzvOJ7BgNTleVW3aRnaPNjujlnz+xgXhGhAEAQBAY6iBsjS14DmnaChnTqSpyUoO5otuY2eTaJjKSrIFO30YZ9gjF8GT9AxsJNm9b3x2KV/aWmwaSjX8ye6Xjy+x1QFZEofUAQHFPKpW63KhYDhTwxx+p7yZH97TAuyyR7Wd1jj2yKouw7ggCAIAgCAIAgCA6d5Fay8VVATjHM2UDoZLGB/rilP2qOtCuqMi7VG6ozpC0HOEBrZRr4qeJ0072xxMF3OcbADxJsANpJAQHJc6s6JcoksGnFRc0Zwkn7Zt1nRHz/ACt0TFk0f2Tq9Pv9upXtIaX7adB/6vt9+mZEAKZK6EAQBAEAQG1mvlZ+S5nyQxh8Mujr4hYOwvZ0JOAcNJ3oHB19rTiYq2aPxefS7csyd0dpXV/063Zn98+fd4dkyRlSGribNA8PjdzjAgjaHA4tcNhBxChGmncyyppq9G4vD0IDlXlnrbzUtOCLNbLO4c4JtHGe4z9y6LNG+d5P+TtHHanPhXze7wvOfqQLuEAQBAEAQBAEAQF78jdZo1dTAT8JFHK0dsbyx57pYu5cFqXnJlL8pKWG0RnmvB/ujrS5iuhAfHOABJIAGJJ2AICgZbzokrSYqNzo6XEPqGmz5ukU52tZza3n+RzPETb9JxoXwp75fJfv8Op32WxOp5090fEj6WmZEwRxtDWNwAGwf/fPdVac5Tk5Sd7ZNxioq5LcZVgZBAEAQBAaFFTGiqzW0sbTI5rmTRX0RK1zmucWHYyW7Gm5wdsNr6QmdH6UlSup1XfHw/b+fA4LXY9Yr4duXdv7eTfz7zpOQ8tQ1sWtgcSAS17XDRfG8bWSMOLXC+ztBFwQVZ4yUlii70QbTi7mSKyPAgCApmfuf0GTbQtdE6re27GyO0WRt2acpuMOhoxd2C7gZqrVdXDFc38FvOTSZaikkdLNVRSTP9+90jbkczWgGzGC+DRgPXcnU72Va17XaZYpQd3crnu/mZ95Xpuvg9o3xXlzOXZK/u30Y5Xpuvg9o3xS5jZK/u30Y5Xpuvg9o3xS5jZK/u30Y5Xpuvg9o3xS5jZK/u30Y5Wpuvg9o3xS5jZK/u30Y5Wpuvg9o3xS5jZK/u30f2HK1N18HtG+KXMbJX92+j+wOVaY/v6f2jfFLmNltHBLoyczT8oLMnERvmilotmiJAZKftixu+P+72j5O6dib7yw2C113dTrwfO5/Pd8+uZ2mjq45o2yxOa+N4DmOabhzTsIKyJczID805Zy3FNV1MrpYwZJ5iLuAOg12rjwv1cbF30JRjDeySs84RppNmpynB1sXGFu1kMzdrYcSHKcHWxcYTWQzGthxIcpQdbFxjxTWQzGthxIcpQdbFxjxTWQzGthxIcpQdbFxjxTWQzGthxIcpQdbFxjxTWQzGthxI+8pQdbFxjxTWQzGthxIcpQdbFxjxTWQzGthxIcpQdbFxjxTWQzGthxIuXkgyswZUdGx7HCaneCGuBOlG9rmbDuvmXJaXF3NM47W4yaaZ25cpxkRnRnHT5NpzUVLrNuGtA9895Bs1oNhc2O0gCxJIAui3njdyvOL5azvbXyiWpnpw1pvFC2UGOLmuT+8lsT6ZGFyGgY3mrHSoUvOnNOXPs/mZXNIV7VX8ynTko8ne/2+HU1uWabr4PaDxUhtNHjXUidjtHu30Y5Zpuvg9oPFNpo8a6jY7R7t9GfeWKbr4PaN8U2mjxrqjzY7R7t9GOWKbr4PaN8U2mjxrqhsdo92+jHLFN18HtG+KbTR411Q2O0e7fRjlim6+D2jfFNpo8a6obHaPdvoxyxTdfB7Rvim00eNdUNjtHu30Y5Xpuvg9o3xXu0UeNdUNjtHu5dGZslZzto5tfTVNOHG2tjdKNXOBzPF/RcOZ4xHaLg8NrpWet5ymlLmt/Mk7BXtdn82VOTjlc93L7HZM0c6qbKcOtp3YtOjIwkF0bug2uCDY2cLg96g2rncWdO9Xk6vD04H5RcrRyZWqNJ7BqhFA27gDZrNN2HN6c0g+xdlmcUney2+TsqVKlOU5JNu7e0tyX7sr3nsXWR8Y8V0445lh2uh7yPVfceexdZHxjxTHHMbXQ95HqvuffPIusj4h4r3HHMbVQ411X3HncfWR8Q8UxxzPdqoca6oedx9ZHxDxTHHMbVQ411Q87j6yPiHimOOY2qhxrqj751Hvx8QTHHMbTR411Q86j32cQTHHMbTR411Q86j32cQTHHMbTR411RO5g5TZFlWlIey0jpIXekCbPjcW8/WMiXNaXFxVzK/wCULp1KEZRkm0+5rsa/ZHflxFQNXKeUYaWF888jY4oxdznGwAvYeskkAAYkkAYoDl+WM6Y8pH3SaKKj+TAZWh83Q6oxwb0Rcd/etg7fb6u+nQi+dz+X36ZknZbLD0qrXK/x+x6GVqbr6f2rfFV/UVeF9GS2shmj7yvTdfT+1b4pqKvC+jGshmgMq0/Xwe1b4rzU1OF9BrIZo+8q0/Xwe0b4pqanC+g1kM0OVafr4PaN8U1NThfQayGaHKtP18HtG+KampwvoNZDNDlWn6+D2jfFNTU4X0Gshmj6Mp0/XQe0b4rzU1OF9BrI5mu6uZHKKimqYI6gAAkvBjlaPkTNB9Ju2xHpNvgdoMhYbVXszuwtxy+qOW00KVZX3pPMvuaedkGUGua0tbUR21sWmHFva1wwfGeZw+0A3AtVKpGpFSiQc4OEsLLAthgEB8IQH5jyY4CmjJIAEbCSdgGiLrM+jWKSjZKcpdiivA9coQ77F5ijmefiNj97Hqj1HWROIAe0k7B0/wD6yKSfYzOnbLNUlhhNN5JoySzMZ79zG32aRAv3r03TqU6fptLnuMfn0PWRcY8UvRr2qz8ceqArYT+8i4x4pej3aaD/AL49UZXkC3oklzmtaGtuS5zg1oAG0kkBYznGEXKTuS3s9r1qdCDqT7F9TPJRTtLQ6lqgXnRYDC70naLnWGGJ0WOPqaVxrSljkm1VW7e9/Yr7vFo4Pxmx5v8A2v7GOeF8bmtlhmjLg4t1kZZpBpaHWvttpt71us9roWi/UzUru2432e32e0TwU3vuv7GvHmXzyMMBnrrge9o+b6wtzKv5Q+1r8q8WdUAXhBn1AUTyu/FqX62z8PULqsPtEP53M4dJ+yT5fVFBurOUm416ivijOjJLEw2vZzw026bE7MFrlVhF3SklzZuhZ6s1fCDa+CbMXK9N19P7Vvisdopca6oz2S0e7l0f2PcOUYHuDWTQucdgbICTz4AHoWUa1OTujJN8zGdnrQWKUGl8UzZuthpPGtbvN7wvMSzMsEshrW7ze8Ly9DDLI+te07CD6ivb0eOLXaj0vTw6n5Nf2XT/AOL99IqlV9ZLm/Ev1D1UeS8CzrWbQgOb5V/aNZ64PuGKsac9dHl9WTWjPVy5/QjpMtU7XFpmYHNJBF9hG0HtUUrPVavUTtdopp3OSMf6QUlr6+O2298LetZbLWvuwmO1UeJG8+djWabnNDANIuJAaG9JJwAWlRk5YUt5ubSV/caXL1H86pPbM8Vu2WvwPozDW0+JdRy9R/OqT2zPFNlr8D6Ma2nxLqbtPOyRofG5j2nY5pDmnG2BGBxBWmUZRd0lczNNNXo0W5Xa6LXCGqMWjp6YgcWllr6QNtlsVtdK6erc44r7rr125HLtlL49D3LlIMbpPgqmsu0aToHBo0nBoubYC5CxjBSeGM4t5XruPVa6Td30NuFo8+oMB8Zd+EqlKaE9of5X4o0aS9Uuf0Z04CytJCH1AVHyoU7OSql2izSszHRF/hWc6yh6SMoekuZxTVt6B3KVuRM3I8vDBt0B67BHchcjzpxdMfeF5fE880AxHZq/6J5o80yapu63uXtyPcKyGpbut7kuQwrIalu63uS5DCshqW7re5LkMKyPmpbut7kuQwrI6t5GqWM0crixmkKqSx0Rce5xbDzKNr+sZFWhf1GdEWo0nmSMOFnAEHmIuO5Acp8p9NG2uiAYwDzd2xo61YTITTbahC7P6FNnqKeM6L3wNd0OLQe4rDeQMKdeavim18L2Y/P6Trabjb4r25mez2rgl0ZsxsicA5ojLTsIAII7CvDTJ1Iu53pnn3H+6/oh7/V+PzHuP91/RB/V+PzPbIozsbGfUAUPHKa7WzxGxrr6EE7wCWkx0sj23BsQHNYQbHtWipaqFOWGdRJ5NpeLO2nYLbUipwi2n8f3Pga0t0xT1BZYnS8zk0bDab6u1ljtlnUsOsjfliX3M/wy38L6r7npsMZdAQ1ljUUnyRiDUxf9iuqPaeaNlPa4pvPwZ3+CjijN2RxtJwu1oBt9i2ltM6AIAgPyyPiH/t//ABrLuL6v8L/+v/tOvZzZUe6mYDS1bf8AiKE3Or5qyAgYSHE2sO0jZtXy6xWeKrP+pH0Z58Ev8pT5Pd2EP5TK90kNMHU88YFU06UmhY+4T4DRe43x6OZS/kxRjC1yamn5r7L81mkSGjH/ANXT5v8A4soFWAZor7sv+ca+g2f0/wBCY016VP8A1fQzatvQO5d1yIW5GtlNg1L8Bs6FhVXmM8aRJRFwmpywAu85pdEE6IJ84jsC6xsL89j6lBaRu2Sri7MMvBll0z7JLmv+SOk5aqK3X0WlT0wIqX6NqlxufMqrAnUDRFtI3xxAFsbj5zZoWbV1rpv0V/auOH+cprbvW7+XFa8ostQ6opdfFFH7nVaOrlMl/Sp73vGy3N07eZWPyVjSWt1cm/R7Vdn8WTOhL9qd/C/FEz5Fvh67+Gj/ANwrazl8ofbF+VeLOprwgwgKJ5Xfi1L9bZ+HqF1WL2iH87mcOk/ZJ8vqigKzlKNjNloNVU3APudLtH9qoXz/AMsX/Wp8n9D6D5Iezz5/Qsuqbut7lTsTzLbciAzsYB5tYAe7nYP/AE86snko3t/6Mr3lQv8A2+XNeJEZU+Al+jk/0FfSavoS5M+cWb10Oa8TpdDkPJ5iYTTUV9Bt/cmbo7F+e6trteN3VJdubPpiSI/IuRaEz1odT0hDahgaDEywHmdKbNwwGkXH1krotNqtSpUWpy3xd+98cjFJXv8AncRWfeTqaE0pgip2OMkgJjY1pI1L8CWjYrT5DV61S3SVSTfm97b7/iRGnktjd2a8SCX1cox1Pya/sun/AMX76RVKr6yXN+JfqHqo8l4FnWs2hAc3yr+0az1wfcMVY0566PL6smtGerlz+hjzVylJHHK1tJVSjzio9OMxaJ91OzTla7D1KuaRoQnVi3UjHzY7niv7PhFr5nPVf9SW7vPFJlaXk0t8yrCNTINK8Ntjsfhr2+xeVLNT2y/Wx9JbvO+H+Q03vD2ENlj9mH6GP/4KYsvti/MSds9jn+X6EOY29A7lbT5DieZ81begdyDE8yczN+KN+lqfxMqqelPapfp4I+s6H9hpcjZyXPW8iNDaelMXmhAeapwfoao46vUEB1ubS+3nUbXhZvxJtzlix9mFXX354/nd+hxNyu7DczlqK00JElPStjvT3c2qc9wGtjtZhgaCdnygtNhhZlak4Tk3v3OKS7H3434GSvvXNeJ6h+PUH1l34SqVh0H7Q/yvxR2aT9Uuf0Z05WkhAgKt5UP2TU/wx/esWUPSRlD0lzOJKWJo80sbXVTA4AjVS7Rf5cXSttninV3rufiis+U8nGhBp3b/AKMmPNIurj4B4KR1cMl0KVrqnE+pH5dpmNhuGMB04cQ0A/DM51zWuEVSbS714ok9DVJu2002+3P4MwriPpB0bMnNiglydTSSUlK97o2lznQtLnE7SSRclfINL6QtULdVjCrJJSe5NnCoRfcZ4c1MnmvlZ5nSaAp6dwGpbYOMtSCQLbSGt7gtEtI2vZoy1sr8Uu95R+55gji7CN8oeblFBQmSGlpo5BLT2cyJrXC87AbEC+IJCkvJu3WmrpGnCpUbW/c233M9wpNXLvXiURfVDuOseRj4jN9ak+7iUZX9YyJtHrGX5ajSEByzypfH4fq7vvVhMg9Oerhz+hq5hVgjdUgxTPu6L3jNID3PnVM8paTnVp+clufa7u8kdAv/AKX9WTmRcqNGu9wqTeeU4RbNigrTZ28Hnr0V3kwmc4YbxPNiLmbA4Eem/aF9HoK6lDkvAoVu9tn+Yh6OmZq2egz3rfkjoCsEIxwrcferPQpOjBuC7F3LIy+ax7jOELLBHI3bPR4F0RsZCaAZgAANaMBh+5iUXaldUZ8b8tIqOlJKKuVy8DoWYNTO2kIZBpt19R6WsDf3rr4FfO/KCnTdtk5Tudy7m+4lNGN7JT3dxmpKuo5MI839HUSY61uzRdjZclSnS2y/HvxLufwO1N4ewolLspvpqH8RCvpK9Iouj/blzl4M/Qy2FtCAIAgPy7SxF9G1gtd0IaL7LllsVn3H0GjTdXR8aa7XC7rEuOVM96meIRmmp22kp5L69x+CmjltbVc+rt2XVToeS0aU3LW37pLs4otZ915CPQdqffHq/wDxNTObOaevZFG+GGNscolu2VzybRyMtYxt6y978y7NFaBVgrOqqmK9Xdl3enm8jqseia9GvGpNxuWTeTWSK5WOtNF/DIMMSSTGAABiSSQAO1WWlOMJOUnckmbNNtJ02/8AN9DYa6/TgSDcWIINiCDiCCCCD0LuhOM4qUXen3ohk01ejWyn8C/1LGr6DDN52kHNcwgPjkjkaSLjSY9r23FxcXaOdRVelGtTlTl2STX6Mt1ss20UnSvuvu39vY7yXqs6q+R8T3SU94XmRloDbSMUkePumI0ZXfbZQcPJqxwjKKcvOVz3rsvTyzSIb8A/+X/8/uaeV8q1NZJG+ofEdU2RrQyMs9+WF17udf4MLu0foqhYMWqv866+/f2X/BZnbYdF7NV1mO/dd2XZfF5F08i3w9d/DR/7hSDK95Q+2L8q8WdTXhBhAUTyu/FqX62z8PULqsXtEP53M4dJ+yT5fVFAVnKUeshVbIqmoLycY6YANaXk41JNmtBNgASTawAuVQfK+DlXp3ZP4d6zL95J1Iws03J/3fQtjHhwBBBBAIIxBB2EFUtpp3MuKd5A53f8t9Ofw86svkp7f+jK95Uf4fLmvEhsqfAS/Ryf6CvpVX0JcmfN7P66HNeJ0+hyBRGJhNLSX0G/uWbo7F+eKtstKm/6ku197+59MUVkR2RMh0hqK4GmpiG1DA0GJvojzKlNhhgLkn1krotNrtCpUWqkt8X3vjkYqKve7+XEVn7k2nhNKYYYYyZJATHG1pI1L8CQNitXkLXq1LdNTk35ve2+8h9PJKxu7NeJX19YKOdT8mv7Lp/8X76RVKr6yXN+JfqHqo8l4FnWs2hAc3yr+0az1wfcMVY0566PL6smtGerlz+hpZNrK2lD2RxUj2OllkBfM9jvTcXWLRE4YXttUJaLNZ7RJTlKSdyW5J9i/MjKdlqOTaa3/wAyPEVbXtpTT6miI0HM0te/5QIvbU9vSkrLZnW1uOXbfdhXd/qNexVLrr1/P0NPL8Whk97DiWxsb3Fo/wCy7rHLFa4v4m+3K6yTX+V+BBMlDjhfZcXBFxci7SR6Tbgi4uMFbIzjK9J33dvw55HyapZ6tKKc43J9h7WRpJnM74o36Wp/Eyqp6U9ql+ngj61ob2GlyNiCmq2UopG1MWpEZiF6e7tDR0ffazbY7bLjmrPOvr3B4r8Xpbr/APaZ7DuuxfIy1jayaLUyVERjuy4bT6LiGua4AO1ht70cyxpU7NSnrIQd+/8AuzX5T1WLevO+RtQ/HqD6y78HVKX0J7Q/yvxRhpP1S5/RnTlaSECAq3lQ/ZNT/DH96xZQ9JGcPSXM4kpYmTzSyBtS0k2GqkH2mSEADpJJAt2rOjUjTqYpu5JPe+aK35S05VKNOMFe3L6MnI3hwBBBB2EKUjJSSlF3plGlGUG4yVzRoZwfAH+OD76Nc9s9U+a8USWhfbqfP6M1FwH0s6RmRm5RSZOpnyUtM57omlznRNLiekkjEr49pe3WmFuqxjUaSk+9nCorI2Ic2qHz+VvmlLoinpyBqm2BMtSCbW2kNb3BaJW+07LGWslfil3vKJ5hji7CN8ouQaSGhMkVNTseJqazmRta4XnYDiBfYVJ+TdstFTSNOM6ja37m2+5nuFJq5d68Sgr6qdx1jyMfEZvrUn3cSjK/rGRNo9Yy/LUaQgOWeVL4/D9Xd96sJkHpz1cOf0IHIWXpqF0uhBHK2Usdd05jI0W6Nrat1+9QOldD7fOMseG5Xdl/1RhozS1Ky0NXNO+/uN2hz1qYtP8A4OE6cj5PjRFtK2HwOOxR9XyYU7v63YkvRy/1EgvKGzr+1/z9SuBrhE7SADjrHEA3A0i51r2F9vQrRThggo5JLoVm0VlWtLqR7GyIopW6DBcX0W4eprb92k3vHSp2E4vzU99y3H3+y16bhGmpLEord39iNlbDsPeRds/0o+5iUTavWs+L+W3+Ky5R8CeyRlytpGGKF1Jqy97xrIXucC9xcQS2VoOJ6FXrboOz2uq6tRyvd3Y1du5pnDZtOuhSjTwX3K7t/Y+x5wV7afzcOotDQcy+ofpWIIOOutfHoWt+T1ldXW4pX339q/8AE3f+o3ddq/n+xHxM0TTt6J6Md1TEFPR7SK0a8Vsi+fgz9BraW8IDlSod5EBLwc4yT8Xi+jZ/pCv59esHstP8q8DbQ6wgNKpJFRCWktc0Pc1w2tc10RaR6iAso0YVr6dRXxaaaIDTkVJ00/8AN9DYc4klznOc5xLnOdtc4m5J+082HQu6hQp0Kap01dFbkiGjFRVyNXKfwL/UvavoM9ZvlRxeGEPAgJTND4ep/hp/85lXtO9tP9fofPvKz2uP5fqy0KBvKuEvBB507Kf6wPuZlYPJj29cmaLV7PU5fVGsvppWj3kCmD6qoOlI1zY6ezo3lrgD5yHC45iD/QHaARQfLCV1ammk1c9z39jX8/YvvkpSjUs01Li+haYYmsa1jAA1oDWgbA0CwA+wKmSk5Nyfay4pJK5EHnd/y305/DzqyeSnt/6Mr/lR/h8ua8SOc0EEEAg4EHYQvpjV+5nzFNp3o0+R6bqIPZt8Fp2ajwLojo2y0e8fVjkem6iD2bfBNmo8C6IbZaPePqzJBk6GN2kyKJrulrAD3gLKNGnF3xil+hjO0VprDKba+LNlbTSSGbHxVnrk+9evkWlvbavNlrXorkvAlVH3noS8Gpkj4eq/ji+5Ytlf1dPk/Flp0H6h8yVXKTQQEVnT8Tm/hH+oLssHtMOZyaQ9lqcmV8NPogue4Rt1cYcbiNgODWjmGztwA2AK1U6FOnKUoRucne/iz5RaLbWtEYxqO9I9LccpM5n/ABQfS1P4mVVPSntUv08EfWdD+w0uRNKPJMICIy/7+k+s/wC2qF12b0an5f8AuiROmfZv1RurVeVIJeCIzs+Jy/8AR94xd2jPa6fM32b10eZVV9GLYfKG4q43Nc5j2xyOa5trtcHw2IuCD6iCFhKyUrXfQrK+Mou/qiv+UFpnZ4U6kO1S+jJuNlgcSSS5zidrnOcXPJthcucTh0qWs9CnZ6UaVNXRirlyKLXrTrVHUn2s0M4PgD/HB99Gtds9U+a8Ud+hfbqfP6M1FwH0sxNgaBYaQHQHEDuuud2Wg3e4LojXqoZDUNvf0r7L6Rvbmxv2nvTZKF12BdENVDIGBp23NiDi4kXBuDYnpXsbNRg74wSfI9VOC7jKt5mWHMv4KX6d33caoun/AGx8kVrSPtDLAoW84Ql4K5lv4236H/yKe0P6uXP6EfpL1Uef0MKmCGCAx1HvHfwu/wAkMoekuZEUkshgijMjjEz02MsNFr3N9IggaRvd20kYlSNGw0IVnaYx8+SSb+B+gLFo+lCUbQr72ly3pX/y8yLtJQ95F2z/AEo+5iUTavWs+L+W3+Ky5R8CUXOVEIDUyl7xv0tP9/GtdX1cuT8Dt0d7RH9f+LLoqbeTgS8BeAIDl2TMpQNgjBljBDGAguFwdEL6AfVLFbrNGz04yqJNRXesjZ5Vp+ui4gh1fiFl97HqhyrT9dFxBB+IWX3seqNSpylCZoyJY7BstzpDC+hb/I9y20JJTvZC6WtVCo6eCad1/Y+Rm5Ug62PiC7NbDMitbT4ka+UMowmJ4EkZJGA0gsKlSLg0meOrDM3jlWn66LiC4S4fiFl97Hqj5yrT9dFxBB+IWX3seqHKtP10XEEH4hZfex6onMyZ2yS1LmODm6NOLg3F/duf7Qq9p3tp/r9Ci+U9anVtUZU5JrD3b+9lsUAVsICCzsdZkDjezZ2km17DVSi5t2kd6nvJypCnblKbuVz7TXXhKdGcYq9tfVEZylDvjuPgvon4hZfeLqQOw2jgZsZvZVgjqJ3PeGtcynDSQbEtM+lbDm0m96pXlS1aatN0XiST7C7eTDVmoTjWeFt95P8A6QUnXM/r4KrbJW4SzbZZ+NdSFzmyvBJ5voSB2jMXOsDgNRM25w2Xc0fap7yci7PbcdXzVc97ITyhqQr2JwpPE71uXM0uUod8dx8F9A/ELL7xdT59sNo4GOUod8dx8E/ELL7xdRsNo4GOUod8dx8E/ELL7xdRsNo4GOUod8dx8E/ELL7xdRsNo4GfeUod8dx8E/ELL7xdRsNo4GTWbHxSP/EP2GR5C+WaUkpWyo0915Yrrkk8l4EquABAQ9NlangqKls00UZc6IgPcGkjUtFxfmuCuqdCpUpQcIt9vZzLLoarCFFqTS3m5+k1D86p/aBatitHA+hL7TR411H6TUPzqn9oE2K0cD6DaaPGupHZx5wUb6WVrKiBzi0WAeCT6Q2BdNjstaNeEpQaV+Ry22vTlZ5xjJNtMhTlmm66LiVpuPl2w2n3b6Hzlmm66LiS4bDafdvoS2a2X6SOmDX1EDXayoNnPANjPI5pt2gg/aq1pGzVp2iUoxbW7wR9M0VVhTsdOE5JNLsZLfpNQ/Oqf2gXFsVo4H0O/aaPGuo/Sah+dU/tAmxWjgfQbTR411NDKOWKaeWlbDNFI4VGkQxwcQ3zecE2HNcjvW6lZ6tOFRzi0sPf+ZEZpetTnZ7oyT3k2uQqwQEPncQKKUnYND7xi7tGe10+Zvs3rY8ymcpQdbFxjxX0TWQzLTrYcSFHlKAVLXGWIDVSi+mLXL4rC99uB7lts9Wmqt7kux+KK55SRdahBU1id/dv7nkTPLFN18HtG+KkNpo8a6op+x2j3b6Mj8uZUp3QkNmhJ04TYPBNhMwnn6ASue1V6UqTSku7v+KJHRFnrU7ZTlODST7WvgzW5Sg62LjHiuLWQzPoWthxIcpQdbFxjxTWQzPNbDiQ5Sg62LjHimshmNbDiQ5Sg62LjHimshmNbDiQ5Sg62LjHimshmNbDiRaMx5A6CUtIIM77EG4PucfOqPp5p2ttZIrukGnXbRY1CnEEBV846qOOqaZHsYDDhpODb+6c11YND+rlz+hx2+lOpTjgi3v7lf3GlytTdfB7Rvipe5kVslf3b6P7Dlam6+D2jfFLmNkr+7fR/Yxz5Vp9F3u8Gw/vG9HrS5mULLXxLzH0f2Imkr4RGwGWK4a35Y6B2qZjUhhW8++We22ZUoJ1I9i/uWXMy8owdbDxjxWWshmjbt1l97H/AHL7mTJGUYGma80IvICLyNFxqoxcY4i4I+xRlp31G0fJPLCEq+k5TpLErlvW9dmaJHlam6+D2jfFc9zKvslf3b6P7Dlam6+D2jfFLmNkr+7fR/Y16zKELw1rJYXOMtPYNeCT7vGcAD0LXWX9OXJ+B12Gz1oV4ylBpb+1PhZfVTCWCAJeAl4Ptz2puAue1NwFz2puAue1NwFz2puAue1NwFz2puAue1NwFz2puB8QBLwEvAQC5TcBcpuAuU3AXKbgLlNwFym4C5TcBcpuAuU3AIAl4CXgXKbgfbntTcBc9qbgLntTcBc9qbgLntTcBc9qbgLntTcBc9qbgfLlNwCXgJeAl4FkvAsl4FkvAsl4FkvAsl4FkvAsl4FkvAS8BLwEvB5cwHaAfWETuB81Td1vcvcTzF41Td1vcmJ5i8apu63uTE8xeNU3db3JieYvGqbut7kxPMXjVN3W9yYnmLxqm7re5MTzF41Td1vcmJ5i8CJu6O5MTzF57Xl4CXgoOvfvP4ir9qocK6Ej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RjWZ6EAQBAEAQBAEAQBAEAQBAEAQBAEAQBAEAQBAEAQBAEAQBAEAQBAEAQBAEAQBAEAQBAEAQBAEAQBAEAQBAEAQBAEAQBAEAQBAEAQBAEAQBAf//Z"/>
          <p:cNvSpPr>
            <a:spLocks noChangeAspect="1" noChangeArrowheads="1"/>
          </p:cNvSpPr>
          <p:nvPr/>
        </p:nvSpPr>
        <p:spPr bwMode="auto">
          <a:xfrm>
            <a:off x="304800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10" descr="data:image/jpeg;base64,/9j/4AAQSkZJRgABAQAAAQABAAD/2wCEAAkGBxEQEBUSERMQFhIUFxQWFRgVFSMYFxYWHBUXGhYdGBccICggGRolGxQUITEjJyksLjEuGCAzODMtNygtLisBCgoKDg0OGxAQGjcmICYyNCw1MC80Nyw0LywsLDQ1LCwvNCwsLC8sNCwtLCw0NCwsLC8sLCwsLC8sLCwsLCwsLP/AABEIAGICAAMBEQACEQEDEQH/xAAcAAEAAgMBAQEAAAAAAAAAAAAABQYDBAcCAQj/xABQEAABAwIBBwcFDAcGBQUAAAABAAIDBBEhBQYSEzFSkhVBUVNhkdEHFCJxkyMyMzRCVHN0gbO00hYXNUNylKFiY4OxssQkRILBw2SEwuHw/8QAHAEBAAIDAQEBAAAAAAAAAAAAAAUGAgMEAQcI/8QAQxEAAgEBBAcDCgUCBQMFAAAAAAECAwQRElEFExQhUnGRMUGxBiIyMzRTYaHB0RVygeHwI0I1YoKSsiTC0hYlY4Oi/9oADAMBAAIRAxEAPwDuKAIAgCAIAgKJnP5RGwS6mjjbUPjdaZxfoxtsfSja8A6UvN0N5zfBeOSRx2m3UbO0pve+5eJZs3cvwV8OtgccMHsdhJE7na9vMe8HaCRivTqhOM4qUXemSqGRh87j34+IIDK0gi4xB2ID6gCAIAgCAIAgCAIAgOaeVLJTaispWnVnShqT7pGJGjQfB71pIsTrTc/2WrntWkHYqeNQUr3dv/U9hYFbJYHOUbt/mu7qROZ+b7abKlK5piF9ffVQiIm0LxZxBOk30r26WtPMtNk0xK2twdOMbt96M6miY2O6aqSlfuuk70dhXcawgCAIAgCAIAgK7nbnbDQAMtrKl4vHC02JGzSef3cd/lH1AE4LZSpTqywxRpr14UIY5vd/Ow1Mz89WVhEE4bFV2J0QfQlA2uhJxPSWn0m9oxOdezzoyul1MLLa6dphih+q70W1aDpMMtVG02c9gPQXAFAeopmvxa5rh2G/+SAyIAgCAIAgCAIAgCAIDnvllEnm9Lq5HMLqnQNibEGCZ1yGuaTbV4Y85W+zQ1lVRz/U1V7SrNTdVxvu7jn+Q6epbWUt6l1jU04OjpgkaxtxjIRYgEHDYSu61WPVUnK9dLvqcVm00rVU1SpKN/ffl+h+glFEkEAQBAEAQBAEBG5dy3DRRayYnE6LGNGlJK/mbG35Tv6AXJIAJWM5xhFyk7kj2MXJ3JbyHzfzxE0ghqovN5nm8I09Nko26IfYASgbWc9rtLhe3PZrbStF+rfZ/LzdWs9SldiRal1GgIAgCAIAgCAIAgCA8SytY0ucQ1rQS4uNgABckk7AAgOVZ257yVl4aNzo6XY+YXbJP2RHbHH/AG/fO5rDF2EpZEPb9KKlfTpb5Z9y+7/jyKtFGGtDWgBoFgALADsCwKxKTk7272ZaSolgmE9O8xzNFr2u17b30JW/LYe8bQQcV6ncdljt1SzPdvj3r+dh1TNbOuHKTHROGqqQ06yIux0TgXxO+XHj74bCQCAVsTvLbQrwrwxwe7w5n58ydSaUUbrsxa0/Bt6PUpKnTvin9EWilbKmCO6PZwo/QnkyYG5IpLc8ekfW5znG3QLuNhzBR8u1kBUblNt97ZZ14YBAEBEZ15dbk+kfUuYX6BjaGA2LnPkaxoudmLgfUCvUr3cexV7uRR/1tn5i7+YH5Fv2WZ07JUH62z8xd/MD8ibLMbJUH62z8xd/MD8ibLMbJUH62z8xd/MD8ibLMbJUH62z8xd/MD8ibLMbJUH62z8xd/MD8ibLMbJUIDL+fT6qohmFLoiKOdhBmBvrHQEG+jhbUniXFb9F1LTTUE0t950WWnOjPE1fuuMFHnm+Ophn81uItZca4XOkzR26K57BoSrZZuTknerjbasdeKSV13xLHL5Xi1pcaF1gCcJxfAX3FKuzTSvOF2WoledOp5myMa9pu1wDgekEXH9Cuc5jIgCAIAgCApGeWfAgc6mo9F9SMHvOMVP/ABW9/J0MHrcRgD02ayzrvd2ZnFbLdTs0fO3vuX87Ec6aw6Tnuc58kh0pJHm73u2XcfVgAMAMAAFYqNGFGOGKKhaLTUtE8c3+3I8zQh4AN8CHNINnNcDdrmuGLXA4gjFZ1KcakcMlejClWnSmpwdzL3mfn2dJtNXuGkSGxVGAbIeZso2RyHmPvXdhs0161WOVF3rfHP7lusOkYWlYXull9v5u+ZWc+YS3KlTolvpal50o2POkYWswLmkgWibh61C2iywqyxSv/R3GVs0xWsTUKaTv370T3khZ7tWOJBOjStwY1gsNedjQBe7jj6lts9GNKOGPzd5ustuqWynrKiSfZuOlroOkIAgNXKteymglnkvoQxvkdbbosaXG3bYICgjytxfM6vij/Ot2z1MiYWgra/7Pmvuff1tRfM6vij/Omz1Mh+A23h+a+4/W1F8zq+KP86bPUyH4DbeH5r7j9bUXzOr4o/zps9TIfgNt4fmvuP1tRfM6vij/ADps9TIfgNt4fmvuP1tRfM6vij/Omz1Mh+A23h+a+5W8+M+W18UDI6adpinEp03MsWiGZlhZ5xvKD9hW+zQnSqqbXZyOa2eTVvr0ZU1FJv4rMgKTLbmTQyGCS0U0UhAcy5DXAkD0tq7rVXdam4KL+X3Iyw+RmkbPWVSVz7e86H+tqL5nV8Uf51FbPUyJz8BtvCuq+5echZUZV00VRGCGysDgHbW32g2wuDcfYtJENNO5m8h4EAQBAEBAZy50R0hETG62qeLsiabWbs05XY6uO4PpHE2s0E4LTXtFOhDHN/vyNlKlKrLDFFLjhe+Qz1D9bUOFi61mxtvfQhZ8hneTa7iSqjbbfUtL37o9y++ZP2eyword25nurpWSsLJGhzTtB7wQRiCDYgjEEXC5KdSVOSlB3NG+UIzWGSvRJZDzqfSaMNc8vgvox1TtrOhtSejmEuw/KsfSdarBpKNoWCe6Xjy+xB2qxypedHfHwKx5ZqVrq6F1o3aVPa0jBI0aMrrFoOwnWG/Tot6FNUqWsd155YdDw0lNxlUlHCr/ADXdffmYPI9AG5UdYRt/4WU+5xhgPu0A9K223N60q0VTu3mVv0NDRsoqNSUsV/pO+67LqdsWo4AgCAIAgCA08rZUhpInTTvDI27Sec8waBi5x2AC5KHjaSvZyDOfOObKZtI0x0oILICcX2N2untgTfEMF2g4nSIBGuUsiu2/SuL+nRe7vf2+5GLEgggCA8lp0mva5zJGHSjew2ex3S0/0IOBGBBCJ3G+z2ipQnjg/wB+ZAQxug0YZLYejG8e9eBsH9l/Z3X5pSzV1JKL7S/aL0pStcFFbpLuO9eTb9kUf0LFxS7WYS9JllXhiEAQHNvLTW2ipacHGSV0rh0siZbH/rmiP2LfZ1fM6LLG+ovgcyUiSgQBAEAQBAEAQHwhAdv8mNZrck03TGwwH1wuMX9RGD9qiJK5tELJYZNFoXhiEAQHxxAFzsCA5jnZn06p0oKB7mw4tfUtwc/mLac8w/veDmcJCyWGVXzp7o+P8zIm36UjQ8ynvl4c/t1KjBC1jQ1oAaOYf19ZJxup+EIwWGKuRValSVSTlN3tntZGAQHmRgcC1wBaRYgi4I7QvGk1cz2MnF3rtI+d0kLi97pJItFjbuJc+JrRZtztewA7cSO0bIC3aOcPPpdmWRI1K8rYkpPz1+il9n8n8DofkgeHSVhaQQRSkEG4ItLYgqMj2E5odNWdp9t7+h0lZEqEAQFN8rVbq8mPYDZ074oR2gu0pB7NkizpxxSSOuwUddaacM2una/kccUqfSwgCAIAgCAIAgCA615HKvSye+LqJ5WfY8iYfZ7sR9ii6yum0fOdKUtVbKkfjf13/Uva1keEAQBAVDOXOxwc6modB07ToyyuGlFT9hH7yXoYDhtcRgHcVst1OzR3733I6bPZpVnu7MyuUlII9I3c57zpSSPN3yO2Xe7n6ANgGAAGCqNotFSvPHN/tyJ6lRjSjhiZ1oNoQHxzQQQQCDgQdhHavewFRzkyNMzQkiL5IImloh2uhaSCdVzuZh7zm+Th6ItGidNKMlTr8sX3+5jYnGx1nUS82W5/D4rPl0yJLyPyB2U3OaQQaSUgjYfdoFZLU07mjV5RzjN0ZRd6af0O0LkK0EAQBAEBCZ05zwZPjDpLukfcRRMxkkI22HM0XF3GwF+0Am7jXUqwpxcpu5HI8rZRnrZtfUuBcL6uNvwUIPMwc7jzvOJ7BgNTleVW3aRnaPNjujlnz+xgXhGhAEAQBAY6iBsjS14DmnaChnTqSpyUoO5otuY2eTaJjKSrIFO30YZ9gjF8GT9AxsJNm9b3x2KV/aWmwaSjX8ye6Xjy+x1QFZEofUAQHFPKpW63KhYDhTwxx+p7yZH97TAuyyR7Wd1jj2yKouw7ggCAIAgCAIAgCA6d5Fay8VVATjHM2UDoZLGB/rilP2qOtCuqMi7VG6ozpC0HOEBrZRr4qeJ0072xxMF3OcbADxJsANpJAQHJc6s6JcoksGnFRc0Zwkn7Zt1nRHz/ACt0TFk0f2Tq9Pv9upXtIaX7adB/6vt9+mZEAKZK6EAQBAEAQG1mvlZ+S5nyQxh8Mujr4hYOwvZ0JOAcNJ3oHB19rTiYq2aPxefS7csyd0dpXV/063Zn98+fd4dkyRlSGribNA8PjdzjAgjaHA4tcNhBxChGmncyyppq9G4vD0IDlXlnrbzUtOCLNbLO4c4JtHGe4z9y6LNG+d5P+TtHHanPhXze7wvOfqQLuEAQBAEAQBAEAQF78jdZo1dTAT8JFHK0dsbyx57pYu5cFqXnJlL8pKWG0RnmvB/ujrS5iuhAfHOABJIAGJJ2AICgZbzokrSYqNzo6XEPqGmz5ukU52tZza3n+RzPETb9JxoXwp75fJfv8Op32WxOp5090fEj6WmZEwRxtDWNwAGwf/fPdVac5Tk5Sd7ZNxioq5LcZVgZBAEAQBAaFFTGiqzW0sbTI5rmTRX0RK1zmucWHYyW7Gm5wdsNr6QmdH6UlSup1XfHw/b+fA4LXY9Yr4duXdv7eTfz7zpOQ8tQ1sWtgcSAS17XDRfG8bWSMOLXC+ztBFwQVZ4yUlii70QbTi7mSKyPAgCApmfuf0GTbQtdE6re27GyO0WRt2acpuMOhoxd2C7gZqrVdXDFc38FvOTSZaikkdLNVRSTP9+90jbkczWgGzGC+DRgPXcnU72Va17XaZYpQd3crnu/mZ95Xpuvg9o3xXlzOXZK/u30Y5Xpuvg9o3xS5jZK/u30Y5Xpuvg9o3xS5jZK/u30Y5Xpuvg9o3xS5jZK/u30Y5Wpuvg9o3xS5jZK/u30Y5Wpuvg9o3xS5jZK/u30f2HK1N18HtG+KXMbJX92+j+wOVaY/v6f2jfFLmNltHBLoyczT8oLMnERvmilotmiJAZKftixu+P+72j5O6dib7yw2C113dTrwfO5/Pd8+uZ2mjq45o2yxOa+N4DmOabhzTsIKyJczID805Zy3FNV1MrpYwZJ5iLuAOg12rjwv1cbF30JRjDeySs84RppNmpynB1sXGFu1kMzdrYcSHKcHWxcYTWQzGthxIcpQdbFxjxTWQzGthxIcpQdbFxjxTWQzGthxIcpQdbFxjxTWQzGthxIcpQdbFxjxTWQzGthxI+8pQdbFxjxTWQzGthxIcpQdbFxjxTWQzGthxIcpQdbFxjxTWQzGthxIuXkgyswZUdGx7HCaneCGuBOlG9rmbDuvmXJaXF3NM47W4yaaZ25cpxkRnRnHT5NpzUVLrNuGtA9895Bs1oNhc2O0gCxJIAui3njdyvOL5azvbXyiWpnpw1pvFC2UGOLmuT+8lsT6ZGFyGgY3mrHSoUvOnNOXPs/mZXNIV7VX8ynTko8ne/2+HU1uWabr4PaDxUhtNHjXUidjtHu30Y5Zpuvg9oPFNpo8a6jY7R7t9GfeWKbr4PaN8U2mjxrqjzY7R7t9GOWKbr4PaN8U2mjxrqhsdo92+jHLFN18HtG+KbTR411Q2O0e7fRjlim6+D2jfFNpo8a6obHaPdvoxyxTdfB7Rvim00eNdUNjtHu30Y5Xpuvg9o3xXu0UeNdUNjtHu5dGZslZzto5tfTVNOHG2tjdKNXOBzPF/RcOZ4xHaLg8NrpWet5ymlLmt/Mk7BXtdn82VOTjlc93L7HZM0c6qbKcOtp3YtOjIwkF0bug2uCDY2cLg96g2rncWdO9Xk6vD04H5RcrRyZWqNJ7BqhFA27gDZrNN2HN6c0g+xdlmcUney2+TsqVKlOU5JNu7e0tyX7sr3nsXWR8Y8V0445lh2uh7yPVfceexdZHxjxTHHMbXQ95HqvuffPIusj4h4r3HHMbVQ411X3HncfWR8Q8UxxzPdqoca6oedx9ZHxDxTHHMbVQ411Q87j6yPiHimOOY2qhxrqj751Hvx8QTHHMbTR411Q86j32cQTHHMbTR411Q86j32cQTHHMbTR411RO5g5TZFlWlIey0jpIXekCbPjcW8/WMiXNaXFxVzK/wCULp1KEZRkm0+5rsa/ZHflxFQNXKeUYaWF888jY4oxdznGwAvYeskkAAYkkAYoDl+WM6Y8pH3SaKKj+TAZWh83Q6oxwb0Rcd/etg7fb6u+nQi+dz+X36ZknZbLD0qrXK/x+x6GVqbr6f2rfFV/UVeF9GS2shmj7yvTdfT+1b4pqKvC+jGshmgMq0/Xwe1b4rzU1OF9BrIZo+8q0/Xwe0b4pqanC+g1kM0OVafr4PaN8U1NThfQayGaHKtP18HtG+KampwvoNZDNDlWn6+D2jfFNTU4X0Gshmj6Mp0/XQe0b4rzU1OF9BrI5mu6uZHKKimqYI6gAAkvBjlaPkTNB9Ju2xHpNvgdoMhYbVXszuwtxy+qOW00KVZX3pPMvuaedkGUGua0tbUR21sWmHFva1wwfGeZw+0A3AtVKpGpFSiQc4OEsLLAthgEB8IQH5jyY4CmjJIAEbCSdgGiLrM+jWKSjZKcpdiivA9coQ77F5ijmefiNj97Hqj1HWROIAe0k7B0/wD6yKSfYzOnbLNUlhhNN5JoySzMZ79zG32aRAv3r03TqU6fptLnuMfn0PWRcY8UvRr2qz8ceqArYT+8i4x4pej3aaD/AL49UZXkC3oklzmtaGtuS5zg1oAG0kkBYznGEXKTuS3s9r1qdCDqT7F9TPJRTtLQ6lqgXnRYDC70naLnWGGJ0WOPqaVxrSljkm1VW7e9/Yr7vFo4Pxmx5v8A2v7GOeF8bmtlhmjLg4t1kZZpBpaHWvttpt71us9roWi/UzUru2432e32e0TwU3vuv7GvHmXzyMMBnrrge9o+b6wtzKv5Q+1r8q8WdUAXhBn1AUTyu/FqX62z8PULqsPtEP53M4dJ+yT5fVFBurOUm416ivijOjJLEw2vZzw026bE7MFrlVhF3SklzZuhZ6s1fCDa+CbMXK9N19P7Vvisdopca6oz2S0e7l0f2PcOUYHuDWTQucdgbICTz4AHoWUa1OTujJN8zGdnrQWKUGl8UzZuthpPGtbvN7wvMSzMsEshrW7ze8Ly9DDLI+te07CD6ivb0eOLXaj0vTw6n5Nf2XT/AOL99IqlV9ZLm/Ev1D1UeS8CzrWbQgOb5V/aNZ64PuGKsac9dHl9WTWjPVy5/QjpMtU7XFpmYHNJBF9hG0HtUUrPVavUTtdopp3OSMf6QUlr6+O2298LetZbLWvuwmO1UeJG8+djWabnNDANIuJAaG9JJwAWlRk5YUt5ubSV/caXL1H86pPbM8Vu2WvwPozDW0+JdRy9R/OqT2zPFNlr8D6Ma2nxLqbtPOyRofG5j2nY5pDmnG2BGBxBWmUZRd0lczNNNXo0W5Xa6LXCGqMWjp6YgcWllr6QNtlsVtdK6erc44r7rr125HLtlL49D3LlIMbpPgqmsu0aToHBo0nBoubYC5CxjBSeGM4t5XruPVa6Td30NuFo8+oMB8Zd+EqlKaE9of5X4o0aS9Uuf0Z04CytJCH1AVHyoU7OSql2izSszHRF/hWc6yh6SMoekuZxTVt6B3KVuRM3I8vDBt0B67BHchcjzpxdMfeF5fE880AxHZq/6J5o80yapu63uXtyPcKyGpbut7kuQwrIalu63uS5DCshqW7re5LkMKyPmpbut7kuQwrI6t5GqWM0crixmkKqSx0Rce5xbDzKNr+sZFWhf1GdEWo0nmSMOFnAEHmIuO5Acp8p9NG2uiAYwDzd2xo61YTITTbahC7P6FNnqKeM6L3wNd0OLQe4rDeQMKdeavim18L2Y/P6Trabjb4r25mez2rgl0ZsxsicA5ojLTsIAII7CvDTJ1Iu53pnn3H+6/oh7/V+PzHuP91/RB/V+PzPbIozsbGfUAUPHKa7WzxGxrr6EE7wCWkx0sj23BsQHNYQbHtWipaqFOWGdRJ5NpeLO2nYLbUipwi2n8f3Pga0t0xT1BZYnS8zk0bDab6u1ljtlnUsOsjfliX3M/wy38L6r7npsMZdAQ1ljUUnyRiDUxf9iuqPaeaNlPa4pvPwZ3+CjijN2RxtJwu1oBt9i2ltM6AIAgPyyPiH/t//ABrLuL6v8L/+v/tOvZzZUe6mYDS1bf8AiKE3Or5qyAgYSHE2sO0jZtXy6xWeKrP+pH0Z58Ev8pT5Pd2EP5TK90kNMHU88YFU06UmhY+4T4DRe43x6OZS/kxRjC1yamn5r7L81mkSGjH/ANXT5v8A4soFWAZor7sv+ca+g2f0/wBCY016VP8A1fQzatvQO5d1yIW5GtlNg1L8Bs6FhVXmM8aRJRFwmpywAu85pdEE6IJ84jsC6xsL89j6lBaRu2Sri7MMvBll0z7JLmv+SOk5aqK3X0WlT0wIqX6NqlxufMqrAnUDRFtI3xxAFsbj5zZoWbV1rpv0V/auOH+cprbvW7+XFa8ostQ6opdfFFH7nVaOrlMl/Sp73vGy3N07eZWPyVjSWt1cm/R7Vdn8WTOhL9qd/C/FEz5Fvh67+Gj/ANwrazl8ofbF+VeLOprwgwgKJ5Xfi1L9bZ+HqF1WL2iH87mcOk/ZJ8vqigKzlKNjNloNVU3APudLtH9qoXz/AMsX/Wp8n9D6D5Iezz5/Qsuqbut7lTsTzLbciAzsYB5tYAe7nYP/AE86snko3t/6Mr3lQv8A2+XNeJEZU+Al+jk/0FfSavoS5M+cWb10Oa8TpdDkPJ5iYTTUV9Bt/cmbo7F+e6trteN3VJdubPpiSI/IuRaEz1odT0hDahgaDEywHmdKbNwwGkXH1krotNqtSpUWpy3xd+98cjFJXv8AncRWfeTqaE0pgip2OMkgJjY1pI1L8CWjYrT5DV61S3SVSTfm97b7/iRGnktjd2a8SCX1cox1Pya/sun/AMX76RVKr6yXN+JfqHqo8l4FnWs2hAc3yr+0az1wfcMVY0566PL6smtGerlz+hjzVylJHHK1tJVSjzio9OMxaJ91OzTla7D1KuaRoQnVi3UjHzY7niv7PhFr5nPVf9SW7vPFJlaXk0t8yrCNTINK8Ntjsfhr2+xeVLNT2y/Wx9JbvO+H+Q03vD2ENlj9mH6GP/4KYsvti/MSds9jn+X6EOY29A7lbT5DieZ81begdyDE8yczN+KN+lqfxMqqelPapfp4I+s6H9hpcjZyXPW8iNDaelMXmhAeapwfoao46vUEB1ubS+3nUbXhZvxJtzlix9mFXX354/nd+hxNyu7DczlqK00JElPStjvT3c2qc9wGtjtZhgaCdnygtNhhZlak4Tk3v3OKS7H3434GSvvXNeJ6h+PUH1l34SqVh0H7Q/yvxR2aT9Uuf0Z05WkhAgKt5UP2TU/wx/esWUPSRlD0lzOJKWJo80sbXVTA4AjVS7Rf5cXSttninV3rufiis+U8nGhBp3b/AKMmPNIurj4B4KR1cMl0KVrqnE+pH5dpmNhuGMB04cQ0A/DM51zWuEVSbS714ok9DVJu2002+3P4MwriPpB0bMnNiglydTSSUlK97o2lznQtLnE7SSRclfINL6QtULdVjCrJJSe5NnCoRfcZ4c1MnmvlZ5nSaAp6dwGpbYOMtSCQLbSGt7gtEtI2vZoy1sr8Uu95R+55gji7CN8oeblFBQmSGlpo5BLT2cyJrXC87AbEC+IJCkvJu3WmrpGnCpUbW/c233M9wpNXLvXiURfVDuOseRj4jN9ak+7iUZX9YyJtHrGX5ajSEByzypfH4fq7vvVhMg9Oerhz+hq5hVgjdUgxTPu6L3jNID3PnVM8paTnVp+clufa7u8kdAv/AKX9WTmRcqNGu9wqTeeU4RbNigrTZ28Hnr0V3kwmc4YbxPNiLmbA4Eem/aF9HoK6lDkvAoVu9tn+Yh6OmZq2egz3rfkjoCsEIxwrcferPQpOjBuC7F3LIy+ax7jOELLBHI3bPR4F0RsZCaAZgAANaMBh+5iUXaldUZ8b8tIqOlJKKuVy8DoWYNTO2kIZBpt19R6WsDf3rr4FfO/KCnTdtk5Tudy7m+4lNGN7JT3dxmpKuo5MI839HUSY61uzRdjZclSnS2y/HvxLufwO1N4ewolLspvpqH8RCvpK9Iouj/blzl4M/Qy2FtCAIAgPy7SxF9G1gtd0IaL7LllsVn3H0GjTdXR8aa7XC7rEuOVM96meIRmmp22kp5L69x+CmjltbVc+rt2XVToeS0aU3LW37pLs4otZ915CPQdqffHq/wDxNTObOaevZFG+GGNscolu2VzybRyMtYxt6y978y7NFaBVgrOqqmK9Xdl3enm8jqseia9GvGpNxuWTeTWSK5WOtNF/DIMMSSTGAABiSSQAO1WWlOMJOUnckmbNNtJ02/8AN9DYa6/TgSDcWIINiCDiCCCCD0LuhOM4qUXen3ohk01ejWyn8C/1LGr6DDN52kHNcwgPjkjkaSLjSY9r23FxcXaOdRVelGtTlTl2STX6Mt1ss20UnSvuvu39vY7yXqs6q+R8T3SU94XmRloDbSMUkePumI0ZXfbZQcPJqxwjKKcvOVz3rsvTyzSIb8A/+X/8/uaeV8q1NZJG+ofEdU2RrQyMs9+WF17udf4MLu0foqhYMWqv866+/f2X/BZnbYdF7NV1mO/dd2XZfF5F08i3w9d/DR/7hSDK95Q+2L8q8WdTXhBhAUTyu/FqX62z8PULqsXtEP53M4dJ+yT5fVFAVnKUeshVbIqmoLycY6YANaXk41JNmtBNgASTawAuVQfK+DlXp3ZP4d6zL95J1Iws03J/3fQtjHhwBBBBAIIxBB2EFUtpp3MuKd5A53f8t9Ofw86svkp7f+jK95Uf4fLmvEhsqfAS/Ryf6CvpVX0JcmfN7P66HNeJ0+hyBRGJhNLSX0G/uWbo7F+eKtstKm/6ku197+59MUVkR2RMh0hqK4GmpiG1DA0GJvojzKlNhhgLkn1krotNrtCpUWqkt8X3vjkYqKve7+XEVn7k2nhNKYYYYyZJATHG1pI1L8CQNitXkLXq1LdNTk35ve2+8h9PJKxu7NeJX19YKOdT8mv7Lp/8X76RVKr6yXN+JfqHqo8l4FnWs2hAc3yr+0az1wfcMVY0566PL6smtGerlz+hpZNrK2lD2RxUj2OllkBfM9jvTcXWLRE4YXttUJaLNZ7RJTlKSdyW5J9i/MjKdlqOTaa3/wAyPEVbXtpTT6miI0HM0te/5QIvbU9vSkrLZnW1uOXbfdhXd/qNexVLrr1/P0NPL8Whk97DiWxsb3Fo/wCy7rHLFa4v4m+3K6yTX+V+BBMlDjhfZcXBFxci7SR6Tbgi4uMFbIzjK9J33dvw55HyapZ6tKKc43J9h7WRpJnM74o36Wp/Eyqp6U9ql+ngj61ob2GlyNiCmq2UopG1MWpEZiF6e7tDR0ffazbY7bLjmrPOvr3B4r8Xpbr/APaZ7DuuxfIy1jayaLUyVERjuy4bT6LiGua4AO1ht70cyxpU7NSnrIQd+/8AuzX5T1WLevO+RtQ/HqD6y78HVKX0J7Q/yvxRhpP1S5/RnTlaSECAq3lQ/ZNT/DH96xZQ9JGcPSXM4kpYmTzSyBtS0k2GqkH2mSEADpJJAt2rOjUjTqYpu5JPe+aK35S05VKNOMFe3L6MnI3hwBBBB2EKUjJSSlF3plGlGUG4yVzRoZwfAH+OD76Nc9s9U+a8USWhfbqfP6M1FwH0s6RmRm5RSZOpnyUtM57omlznRNLiekkjEr49pe3WmFuqxjUaSk+9nCorI2Ic2qHz+VvmlLoinpyBqm2BMtSCbW2kNb3BaJW+07LGWslfil3vKJ5hji7CN8ouQaSGhMkVNTseJqazmRta4XnYDiBfYVJ+TdstFTSNOM6ja37m2+5nuFJq5d68Sgr6qdx1jyMfEZvrUn3cSjK/rGRNo9Yy/LUaQgOWeVL4/D9Xd96sJkHpz1cOf0IHIWXpqF0uhBHK2Usdd05jI0W6Nrat1+9QOldD7fOMseG5Xdl/1RhozS1Ky0NXNO+/uN2hz1qYtP8A4OE6cj5PjRFtK2HwOOxR9XyYU7v63YkvRy/1EgvKGzr+1/z9SuBrhE7SADjrHEA3A0i51r2F9vQrRThggo5JLoVm0VlWtLqR7GyIopW6DBcX0W4eprb92k3vHSp2E4vzU99y3H3+y16bhGmpLEord39iNlbDsPeRds/0o+5iUTavWs+L+W3+Ky5R8CeyRlytpGGKF1Jqy97xrIXucC9xcQS2VoOJ6FXrboOz2uq6tRyvd3Y1du5pnDZtOuhSjTwX3K7t/Y+x5wV7afzcOotDQcy+ofpWIIOOutfHoWt+T1ldXW4pX339q/8AE3f+o3ddq/n+xHxM0TTt6J6Md1TEFPR7SK0a8Vsi+fgz9BraW8IDlSod5EBLwc4yT8Xi+jZ/pCv59esHstP8q8DbQ6wgNKpJFRCWktc0Pc1w2tc10RaR6iAso0YVr6dRXxaaaIDTkVJ00/8AN9DYc4klznOc5xLnOdtc4m5J+082HQu6hQp0Kap01dFbkiGjFRVyNXKfwL/UvavoM9ZvlRxeGEPAgJTND4ep/hp/85lXtO9tP9fofPvKz2uP5fqy0KBvKuEvBB507Kf6wPuZlYPJj29cmaLV7PU5fVGsvppWj3kCmD6qoOlI1zY6ezo3lrgD5yHC45iD/QHaARQfLCV1ammk1c9z39jX8/YvvkpSjUs01Li+haYYmsa1jAA1oDWgbA0CwA+wKmSk5Nyfay4pJK5EHnd/y305/DzqyeSnt/6Mr/lR/h8ua8SOc0EEEAg4EHYQvpjV+5nzFNp3o0+R6bqIPZt8Fp2ajwLojo2y0e8fVjkem6iD2bfBNmo8C6IbZaPePqzJBk6GN2kyKJrulrAD3gLKNGnF3xil+hjO0VprDKba+LNlbTSSGbHxVnrk+9evkWlvbavNlrXorkvAlVH3noS8Gpkj4eq/ji+5Ytlf1dPk/Flp0H6h8yVXKTQQEVnT8Tm/hH+oLssHtMOZyaQ9lqcmV8NPogue4Rt1cYcbiNgODWjmGztwA2AK1U6FOnKUoRucne/iz5RaLbWtEYxqO9I9LccpM5n/ABQfS1P4mVVPSntUv08EfWdD+w0uRNKPJMICIy/7+k+s/wC2qF12b0an5f8AuiROmfZv1RurVeVIJeCIzs+Jy/8AR94xd2jPa6fM32b10eZVV9GLYfKG4q43Nc5j2xyOa5trtcHw2IuCD6iCFhKyUrXfQrK+Mou/qiv+UFpnZ4U6kO1S+jJuNlgcSSS5zidrnOcXPJthcucTh0qWs9CnZ6UaVNXRirlyKLXrTrVHUn2s0M4PgD/HB99Gtds9U+a8Ud+hfbqfP6M1FwH0sxNgaBYaQHQHEDuuud2Wg3e4LojXqoZDUNvf0r7L6Rvbmxv2nvTZKF12BdENVDIGBp23NiDi4kXBuDYnpXsbNRg74wSfI9VOC7jKt5mWHMv4KX6d33caoun/AGx8kVrSPtDLAoW84Ql4K5lv4236H/yKe0P6uXP6EfpL1Uef0MKmCGCAx1HvHfwu/wAkMoekuZEUkshgijMjjEz02MsNFr3N9IggaRvd20kYlSNGw0IVnaYx8+SSb+B+gLFo+lCUbQr72ly3pX/y8yLtJQ95F2z/AEo+5iUTavWs+L+W3+Ky5R8CUXOVEIDUyl7xv0tP9/GtdX1cuT8Dt0d7RH9f+LLoqbeTgS8BeAIDl2TMpQNgjBljBDGAguFwdEL6AfVLFbrNGz04yqJNRXesjZ5Vp+ui4gh1fiFl97HqhyrT9dFxBB+IWX3seqNSpylCZoyJY7BstzpDC+hb/I9y20JJTvZC6WtVCo6eCad1/Y+Rm5Ug62PiC7NbDMitbT4ka+UMowmJ4EkZJGA0gsKlSLg0meOrDM3jlWn66LiC4S4fiFl97Hqj5yrT9dFxBB+IWX3seqHKtP10XEEH4hZfex6onMyZ2yS1LmODm6NOLg3F/duf7Qq9p3tp/r9Ci+U9anVtUZU5JrD3b+9lsUAVsICCzsdZkDjezZ2km17DVSi5t2kd6nvJypCnblKbuVz7TXXhKdGcYq9tfVEZylDvjuPgvon4hZfeLqQOw2jgZsZvZVgjqJ3PeGtcynDSQbEtM+lbDm0m96pXlS1aatN0XiST7C7eTDVmoTjWeFt95P8A6QUnXM/r4KrbJW4SzbZZ+NdSFzmyvBJ5voSB2jMXOsDgNRM25w2Xc0fap7yci7PbcdXzVc97ITyhqQr2JwpPE71uXM0uUod8dx8F9A/ELL7xdT59sNo4GOUod8dx8E/ELL7xdRsNo4GOUod8dx8E/ELL7xdRsNo4GOUod8dx8E/ELL7xdRsNo4GfeUod8dx8E/ELL7xdRsNo4GTWbHxSP/EP2GR5C+WaUkpWyo0915Yrrkk8l4EquABAQ9NlangqKls00UZc6IgPcGkjUtFxfmuCuqdCpUpQcIt9vZzLLoarCFFqTS3m5+k1D86p/aBatitHA+hL7TR411H6TUPzqn9oE2K0cD6DaaPGupHZx5wUb6WVrKiBzi0WAeCT6Q2BdNjstaNeEpQaV+Ry22vTlZ5xjJNtMhTlmm66LiVpuPl2w2n3b6Hzlmm66LiS4bDafdvoS2a2X6SOmDX1EDXayoNnPANjPI5pt2gg/aq1pGzVp2iUoxbW7wR9M0VVhTsdOE5JNLsZLfpNQ/Oqf2gXFsVo4H0O/aaPGuo/Sah+dU/tAmxWjgfQbTR411NDKOWKaeWlbDNFI4VGkQxwcQ3zecE2HNcjvW6lZ6tOFRzi0sPf+ZEZpetTnZ7oyT3k2uQqwQEPncQKKUnYND7xi7tGe10+Zvs3rY8ymcpQdbFxjxX0TWQzLTrYcSFHlKAVLXGWIDVSi+mLXL4rC99uB7lts9Wmqt7kux+KK55SRdahBU1id/dv7nkTPLFN18HtG+KkNpo8a6op+x2j3b6Mj8uZUp3QkNmhJ04TYPBNhMwnn6ASue1V6UqTSku7v+KJHRFnrU7ZTlODST7WvgzW5Sg62LjHiuLWQzPoWthxIcpQdbFxjxTWQzPNbDiQ5Sg62LjHimshmNbDiQ5Sg62LjHimshmNbDiQ5Sg62LjHimshmNbDiRaMx5A6CUtIIM77EG4PucfOqPp5p2ttZIrukGnXbRY1CnEEBV846qOOqaZHsYDDhpODb+6c11YND+rlz+hx2+lOpTjgi3v7lf3GlytTdfB7Rvipe5kVslf3b6P7Dlam6+D2jfFLmNkr+7fR/Yxz5Vp9F3u8Gw/vG9HrS5mULLXxLzH0f2Imkr4RGwGWK4a35Y6B2qZjUhhW8++We22ZUoJ1I9i/uWXMy8owdbDxjxWWshmjbt1l97H/AHL7mTJGUYGma80IvICLyNFxqoxcY4i4I+xRlp31G0fJPLCEq+k5TpLErlvW9dmaJHlam6+D2jfFc9zKvslf3b6P7Dlam6+D2jfFLmNkr+7fR/Y16zKELw1rJYXOMtPYNeCT7vGcAD0LXWX9OXJ+B12Gz1oV4ylBpb+1PhZfVTCWCAJeAl4Ptz2puAue1NwFz2puAue1NwFz2puAue1NwFz2puAue1NwFz2puB8QBLwEvAQC5TcBcpuAuU3AXKbgLlNwFym4C5TcBcpuAuU3AIAl4CXgXKbgfbntTcBc9qbgLntTcBc9qbgLntTcBc9qbgLntTcBc9qbgfLlNwCXgJeAl4FkvAsl4FkvAsl4FkvAsl4FkvAsl4FkvAS8BLwEvB5cwHaAfWETuB81Td1vcvcTzF41Td1vcmJ5i8apu63uTE8xeNU3db3JieYvGqbut7kxPMXjVN3W9yYnmLxqm7re5MTzF41Td1vcmJ5i8CJu6O5MTzF57Xl4CXgoOvfvP4ir9qocK6Ej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RjWZ6EAQBAEAQBAEAQBAEAQBAEAQBAEAQBAEAQBAEAQBAEAQBAEAQBAEAQBAEAQBAEAQBAEAQBAEAQBAEAQBAEAQBAEAQBAEAQBAEAQBAEAQBAf//Z"/>
          <p:cNvSpPr>
            <a:spLocks noChangeAspect="1" noChangeArrowheads="1"/>
          </p:cNvSpPr>
          <p:nvPr/>
        </p:nvSpPr>
        <p:spPr bwMode="auto">
          <a:xfrm>
            <a:off x="457200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12" descr="data:image/jpeg;base64,/9j/4AAQSkZJRgABAQAAAQABAAD/2wCEAAkGBxEQEBUSERMQFhIUFxQWFRgVFSMYFxYWHBUXGhYdGBccICggGRolGxQUITEjJyksLjEuGCAzODMtNygtLisBCgoKDg0OGxAQGjcmICYyNCw1MC80Nyw0LywsLDQ1LCwvNCwsLC8sNCwtLCw0NCwsLC8sLCwsLC8sLCwsLCwsLP/AABEIAGICAAMBEQACEQEDEQH/xAAcAAEAAgMBAQEAAAAAAAAAAAAABQYDBAcCAQj/xABQEAABAwIBBwcFDAcGBQUAAAABAAIDBBEhBQYSEzFSkhVBUVNhkdEHFCJxkyMyMzRCVHN0gbO00hYXNUNylKFiY4OxssQkRILBw2SEwuHw/8QAHAEBAAIDAQEBAAAAAAAAAAAAAAUGAgMEAQcI/8QAQxEAAgEBBAcDCgUCBQMFAAAAAAECAwQRElEFExQhUnGRMUGxBiIyMzRTYaHB0RVygeHwI0I1YoKSsiTC0hYlY4Oi/9oADAMBAAIRAxEAPwDuKAIAgCAIAgKJnP5RGwS6mjjbUPjdaZxfoxtsfSja8A6UvN0N5zfBeOSRx2m3UbO0pve+5eJZs3cvwV8OtgccMHsdhJE7na9vMe8HaCRivTqhOM4qUXemSqGRh87j34+IIDK0gi4xB2ID6gCAIAgCAIAgCAIAgOaeVLJTaispWnVnShqT7pGJGjQfB71pIsTrTc/2WrntWkHYqeNQUr3dv/U9hYFbJYHOUbt/mu7qROZ+b7abKlK5piF9ffVQiIm0LxZxBOk30r26WtPMtNk0xK2twdOMbt96M6miY2O6aqSlfuuk70dhXcawgCAIAgCAIAgK7nbnbDQAMtrKl4vHC02JGzSef3cd/lH1AE4LZSpTqywxRpr14UIY5vd/Ow1Mz89WVhEE4bFV2J0QfQlA2uhJxPSWn0m9oxOdezzoyul1MLLa6dphih+q70W1aDpMMtVG02c9gPQXAFAeopmvxa5rh2G/+SAyIAgCAIAgCAIAgCAIDnvllEnm9Lq5HMLqnQNibEGCZ1yGuaTbV4Y85W+zQ1lVRz/U1V7SrNTdVxvu7jn+Q6epbWUt6l1jU04OjpgkaxtxjIRYgEHDYSu61WPVUnK9dLvqcVm00rVU1SpKN/ffl+h+glFEkEAQBAEAQBAEBG5dy3DRRayYnE6LGNGlJK/mbG35Tv6AXJIAJWM5xhFyk7kj2MXJ3JbyHzfzxE0ghqovN5nm8I09Nko26IfYASgbWc9rtLhe3PZrbStF+rfZ/LzdWs9SldiRal1GgIAgCAIAgCAIAgCA8SytY0ucQ1rQS4uNgABckk7AAgOVZ257yVl4aNzo6XY+YXbJP2RHbHH/AG/fO5rDF2EpZEPb9KKlfTpb5Z9y+7/jyKtFGGtDWgBoFgALADsCwKxKTk7272ZaSolgmE9O8xzNFr2u17b30JW/LYe8bQQcV6ncdljt1SzPdvj3r+dh1TNbOuHKTHROGqqQ06yIux0TgXxO+XHj74bCQCAVsTvLbQrwrwxwe7w5n58ydSaUUbrsxa0/Bt6PUpKnTvin9EWilbKmCO6PZwo/QnkyYG5IpLc8ekfW5znG3QLuNhzBR8u1kBUblNt97ZZ14YBAEBEZ15dbk+kfUuYX6BjaGA2LnPkaxoudmLgfUCvUr3cexV7uRR/1tn5i7+YH5Fv2WZ07JUH62z8xd/MD8ibLMbJUH62z8xd/MD8ibLMbJUH62z8xd/MD8ibLMbJUH62z8xd/MD8ibLMbJUH62z8xd/MD8ibLMbJUIDL+fT6qohmFLoiKOdhBmBvrHQEG+jhbUniXFb9F1LTTUE0t950WWnOjPE1fuuMFHnm+Ophn81uItZca4XOkzR26K57BoSrZZuTknerjbasdeKSV13xLHL5Xi1pcaF1gCcJxfAX3FKuzTSvOF2WoledOp5myMa9pu1wDgekEXH9Cuc5jIgCAIAgCApGeWfAgc6mo9F9SMHvOMVP/ABW9/J0MHrcRgD02ayzrvd2ZnFbLdTs0fO3vuX87Ec6aw6Tnuc58kh0pJHm73u2XcfVgAMAMAAFYqNGFGOGKKhaLTUtE8c3+3I8zQh4AN8CHNINnNcDdrmuGLXA4gjFZ1KcakcMlejClWnSmpwdzL3mfn2dJtNXuGkSGxVGAbIeZso2RyHmPvXdhs0161WOVF3rfHP7lusOkYWlYXull9v5u+ZWc+YS3KlTolvpal50o2POkYWswLmkgWibh61C2iywqyxSv/R3GVs0xWsTUKaTv370T3khZ7tWOJBOjStwY1gsNedjQBe7jj6lts9GNKOGPzd5ustuqWynrKiSfZuOlroOkIAgNXKteymglnkvoQxvkdbbosaXG3bYICgjytxfM6vij/Ot2z1MiYWgra/7Pmvuff1tRfM6vij/Omz1Mh+A23h+a+4/W1F8zq+KP86bPUyH4DbeH5r7j9bUXzOr4o/zps9TIfgNt4fmvuP1tRfM6vij/ADps9TIfgNt4fmvuP1tRfM6vij/Omz1Mh+A23h+a+5W8+M+W18UDI6adpinEp03MsWiGZlhZ5xvKD9hW+zQnSqqbXZyOa2eTVvr0ZU1FJv4rMgKTLbmTQyGCS0U0UhAcy5DXAkD0tq7rVXdam4KL+X3Iyw+RmkbPWVSVz7e86H+tqL5nV8Uf51FbPUyJz8BtvCuq+5echZUZV00VRGCGysDgHbW32g2wuDcfYtJENNO5m8h4EAQBAEBAZy50R0hETG62qeLsiabWbs05XY6uO4PpHE2s0E4LTXtFOhDHN/vyNlKlKrLDFFLjhe+Qz1D9bUOFi61mxtvfQhZ8hneTa7iSqjbbfUtL37o9y++ZP2eyword25nurpWSsLJGhzTtB7wQRiCDYgjEEXC5KdSVOSlB3NG+UIzWGSvRJZDzqfSaMNc8vgvox1TtrOhtSejmEuw/KsfSdarBpKNoWCe6Xjy+xB2qxypedHfHwKx5ZqVrq6F1o3aVPa0jBI0aMrrFoOwnWG/Tot6FNUqWsd155YdDw0lNxlUlHCr/ADXdffmYPI9AG5UdYRt/4WU+5xhgPu0A9K223N60q0VTu3mVv0NDRsoqNSUsV/pO+67LqdsWo4AgCAIAgCA08rZUhpInTTvDI27Sec8waBi5x2AC5KHjaSvZyDOfOObKZtI0x0oILICcX2N2untgTfEMF2g4nSIBGuUsiu2/SuL+nRe7vf2+5GLEgggCA8lp0mva5zJGHSjew2ex3S0/0IOBGBBCJ3G+z2ipQnjg/wB+ZAQxug0YZLYejG8e9eBsH9l/Z3X5pSzV1JKL7S/aL0pStcFFbpLuO9eTb9kUf0LFxS7WYS9JllXhiEAQHNvLTW2ipacHGSV0rh0siZbH/rmiP2LfZ1fM6LLG+ovgcyUiSgQBAEAQBAEAQHwhAdv8mNZrck03TGwwH1wuMX9RGD9qiJK5tELJYZNFoXhiEAQHxxAFzsCA5jnZn06p0oKB7mw4tfUtwc/mLac8w/veDmcJCyWGVXzp7o+P8zIm36UjQ8ynvl4c/t1KjBC1jQ1oAaOYf19ZJxup+EIwWGKuRValSVSTlN3tntZGAQHmRgcC1wBaRYgi4I7QvGk1cz2MnF3rtI+d0kLi97pJItFjbuJc+JrRZtztewA7cSO0bIC3aOcPPpdmWRI1K8rYkpPz1+il9n8n8DofkgeHSVhaQQRSkEG4ItLYgqMj2E5odNWdp9t7+h0lZEqEAQFN8rVbq8mPYDZ074oR2gu0pB7NkizpxxSSOuwUddaacM2una/kccUqfSwgCAIAgCAIAgCA615HKvSye+LqJ5WfY8iYfZ7sR9ii6yum0fOdKUtVbKkfjf13/Uva1keEAQBAVDOXOxwc6modB07ToyyuGlFT9hH7yXoYDhtcRgHcVst1OzR3733I6bPZpVnu7MyuUlII9I3c57zpSSPN3yO2Xe7n6ANgGAAGCqNotFSvPHN/tyJ6lRjSjhiZ1oNoQHxzQQQQCDgQdhHavewFRzkyNMzQkiL5IImloh2uhaSCdVzuZh7zm+Th6ItGidNKMlTr8sX3+5jYnGx1nUS82W5/D4rPl0yJLyPyB2U3OaQQaSUgjYfdoFZLU07mjV5RzjN0ZRd6af0O0LkK0EAQBAEBCZ05zwZPjDpLukfcRRMxkkI22HM0XF3GwF+0Am7jXUqwpxcpu5HI8rZRnrZtfUuBcL6uNvwUIPMwc7jzvOJ7BgNTleVW3aRnaPNjujlnz+xgXhGhAEAQBAY6iBsjS14DmnaChnTqSpyUoO5otuY2eTaJjKSrIFO30YZ9gjF8GT9AxsJNm9b3x2KV/aWmwaSjX8ye6Xjy+x1QFZEofUAQHFPKpW63KhYDhTwxx+p7yZH97TAuyyR7Wd1jj2yKouw7ggCAIAgCAIAgCA6d5Fay8VVATjHM2UDoZLGB/rilP2qOtCuqMi7VG6ozpC0HOEBrZRr4qeJ0072xxMF3OcbADxJsANpJAQHJc6s6JcoksGnFRc0Zwkn7Zt1nRHz/ACt0TFk0f2Tq9Pv9upXtIaX7adB/6vt9+mZEAKZK6EAQBAEAQG1mvlZ+S5nyQxh8Mujr4hYOwvZ0JOAcNJ3oHB19rTiYq2aPxefS7csyd0dpXV/063Zn98+fd4dkyRlSGribNA8PjdzjAgjaHA4tcNhBxChGmncyyppq9G4vD0IDlXlnrbzUtOCLNbLO4c4JtHGe4z9y6LNG+d5P+TtHHanPhXze7wvOfqQLuEAQBAEAQBAEAQF78jdZo1dTAT8JFHK0dsbyx57pYu5cFqXnJlL8pKWG0RnmvB/ujrS5iuhAfHOABJIAGJJ2AICgZbzokrSYqNzo6XEPqGmz5ukU52tZza3n+RzPETb9JxoXwp75fJfv8Op32WxOp5090fEj6WmZEwRxtDWNwAGwf/fPdVac5Tk5Sd7ZNxioq5LcZVgZBAEAQBAaFFTGiqzW0sbTI5rmTRX0RK1zmucWHYyW7Gm5wdsNr6QmdH6UlSup1XfHw/b+fA4LXY9Yr4duXdv7eTfz7zpOQ8tQ1sWtgcSAS17XDRfG8bWSMOLXC+ztBFwQVZ4yUlii70QbTi7mSKyPAgCApmfuf0GTbQtdE6re27GyO0WRt2acpuMOhoxd2C7gZqrVdXDFc38FvOTSZaikkdLNVRSTP9+90jbkczWgGzGC+DRgPXcnU72Va17XaZYpQd3crnu/mZ95Xpuvg9o3xXlzOXZK/u30Y5Xpuvg9o3xS5jZK/u30Y5Xpuvg9o3xS5jZK/u30Y5Xpuvg9o3xS5jZK/u30Y5Wpuvg9o3xS5jZK/u30Y5Wpuvg9o3xS5jZK/u30f2HK1N18HtG+KXMbJX92+j+wOVaY/v6f2jfFLmNltHBLoyczT8oLMnERvmilotmiJAZKftixu+P+72j5O6dib7yw2C113dTrwfO5/Pd8+uZ2mjq45o2yxOa+N4DmOabhzTsIKyJczID805Zy3FNV1MrpYwZJ5iLuAOg12rjwv1cbF30JRjDeySs84RppNmpynB1sXGFu1kMzdrYcSHKcHWxcYTWQzGthxIcpQdbFxjxTWQzGthxIcpQdbFxjxTWQzGthxIcpQdbFxjxTWQzGthxIcpQdbFxjxTWQzGthxI+8pQdbFxjxTWQzGthxIcpQdbFxjxTWQzGthxIcpQdbFxjxTWQzGthxIuXkgyswZUdGx7HCaneCGuBOlG9rmbDuvmXJaXF3NM47W4yaaZ25cpxkRnRnHT5NpzUVLrNuGtA9895Bs1oNhc2O0gCxJIAui3njdyvOL5azvbXyiWpnpw1pvFC2UGOLmuT+8lsT6ZGFyGgY3mrHSoUvOnNOXPs/mZXNIV7VX8ynTko8ne/2+HU1uWabr4PaDxUhtNHjXUidjtHu30Y5Zpuvg9oPFNpo8a6jY7R7t9GfeWKbr4PaN8U2mjxrqjzY7R7t9GOWKbr4PaN8U2mjxrqhsdo92+jHLFN18HtG+KbTR411Q2O0e7fRjlim6+D2jfFNpo8a6obHaPdvoxyxTdfB7Rvim00eNdUNjtHu30Y5Xpuvg9o3xXu0UeNdUNjtHu5dGZslZzto5tfTVNOHG2tjdKNXOBzPF/RcOZ4xHaLg8NrpWet5ymlLmt/Mk7BXtdn82VOTjlc93L7HZM0c6qbKcOtp3YtOjIwkF0bug2uCDY2cLg96g2rncWdO9Xk6vD04H5RcrRyZWqNJ7BqhFA27gDZrNN2HN6c0g+xdlmcUney2+TsqVKlOU5JNu7e0tyX7sr3nsXWR8Y8V0445lh2uh7yPVfceexdZHxjxTHHMbXQ95HqvuffPIusj4h4r3HHMbVQ411X3HncfWR8Q8UxxzPdqoca6oedx9ZHxDxTHHMbVQ411Q87j6yPiHimOOY2qhxrqj751Hvx8QTHHMbTR411Q86j32cQTHHMbTR411Q86j32cQTHHMbTR411RO5g5TZFlWlIey0jpIXekCbPjcW8/WMiXNaXFxVzK/wCULp1KEZRkm0+5rsa/ZHflxFQNXKeUYaWF888jY4oxdznGwAvYeskkAAYkkAYoDl+WM6Y8pH3SaKKj+TAZWh83Q6oxwb0Rcd/etg7fb6u+nQi+dz+X36ZknZbLD0qrXK/x+x6GVqbr6f2rfFV/UVeF9GS2shmj7yvTdfT+1b4pqKvC+jGshmgMq0/Xwe1b4rzU1OF9BrIZo+8q0/Xwe0b4pqanC+g1kM0OVafr4PaN8U1NThfQayGaHKtP18HtG+KampwvoNZDNDlWn6+D2jfFNTU4X0Gshmj6Mp0/XQe0b4rzU1OF9BrI5mu6uZHKKimqYI6gAAkvBjlaPkTNB9Ju2xHpNvgdoMhYbVXszuwtxy+qOW00KVZX3pPMvuaedkGUGua0tbUR21sWmHFva1wwfGeZw+0A3AtVKpGpFSiQc4OEsLLAthgEB8IQH5jyY4CmjJIAEbCSdgGiLrM+jWKSjZKcpdiivA9coQ77F5ijmefiNj97Hqj1HWROIAe0k7B0/wD6yKSfYzOnbLNUlhhNN5JoySzMZ79zG32aRAv3r03TqU6fptLnuMfn0PWRcY8UvRr2qz8ceqArYT+8i4x4pej3aaD/AL49UZXkC3oklzmtaGtuS5zg1oAG0kkBYznGEXKTuS3s9r1qdCDqT7F9TPJRTtLQ6lqgXnRYDC70naLnWGGJ0WOPqaVxrSljkm1VW7e9/Yr7vFo4Pxmx5v8A2v7GOeF8bmtlhmjLg4t1kZZpBpaHWvttpt71us9roWi/UzUru2432e32e0TwU3vuv7GvHmXzyMMBnrrge9o+b6wtzKv5Q+1r8q8WdUAXhBn1AUTyu/FqX62z8PULqsPtEP53M4dJ+yT5fVFBurOUm416ivijOjJLEw2vZzw026bE7MFrlVhF3SklzZuhZ6s1fCDa+CbMXK9N19P7Vvisdopca6oz2S0e7l0f2PcOUYHuDWTQucdgbICTz4AHoWUa1OTujJN8zGdnrQWKUGl8UzZuthpPGtbvN7wvMSzMsEshrW7ze8Ly9DDLI+te07CD6ivb0eOLXaj0vTw6n5Nf2XT/AOL99IqlV9ZLm/Ev1D1UeS8CzrWbQgOb5V/aNZ64PuGKsac9dHl9WTWjPVy5/QjpMtU7XFpmYHNJBF9hG0HtUUrPVavUTtdopp3OSMf6QUlr6+O2298LetZbLWvuwmO1UeJG8+djWabnNDANIuJAaG9JJwAWlRk5YUt5ubSV/caXL1H86pPbM8Vu2WvwPozDW0+JdRy9R/OqT2zPFNlr8D6Ma2nxLqbtPOyRofG5j2nY5pDmnG2BGBxBWmUZRd0lczNNNXo0W5Xa6LXCGqMWjp6YgcWllr6QNtlsVtdK6erc44r7rr125HLtlL49D3LlIMbpPgqmsu0aToHBo0nBoubYC5CxjBSeGM4t5XruPVa6Td30NuFo8+oMB8Zd+EqlKaE9of5X4o0aS9Uuf0Z04CytJCH1AVHyoU7OSql2izSszHRF/hWc6yh6SMoekuZxTVt6B3KVuRM3I8vDBt0B67BHchcjzpxdMfeF5fE880AxHZq/6J5o80yapu63uXtyPcKyGpbut7kuQwrIalu63uS5DCshqW7re5LkMKyPmpbut7kuQwrI6t5GqWM0crixmkKqSx0Rce5xbDzKNr+sZFWhf1GdEWo0nmSMOFnAEHmIuO5Acp8p9NG2uiAYwDzd2xo61YTITTbahC7P6FNnqKeM6L3wNd0OLQe4rDeQMKdeavim18L2Y/P6Trabjb4r25mez2rgl0ZsxsicA5ojLTsIAII7CvDTJ1Iu53pnn3H+6/oh7/V+PzHuP91/RB/V+PzPbIozsbGfUAUPHKa7WzxGxrr6EE7wCWkx0sj23BsQHNYQbHtWipaqFOWGdRJ5NpeLO2nYLbUipwi2n8f3Pga0t0xT1BZYnS8zk0bDab6u1ljtlnUsOsjfliX3M/wy38L6r7npsMZdAQ1ljUUnyRiDUxf9iuqPaeaNlPa4pvPwZ3+CjijN2RxtJwu1oBt9i2ltM6AIAgPyyPiH/t//ABrLuL6v8L/+v/tOvZzZUe6mYDS1bf8AiKE3Or5qyAgYSHE2sO0jZtXy6xWeKrP+pH0Z58Ev8pT5Pd2EP5TK90kNMHU88YFU06UmhY+4T4DRe43x6OZS/kxRjC1yamn5r7L81mkSGjH/ANXT5v8A4soFWAZor7sv+ca+g2f0/wBCY016VP8A1fQzatvQO5d1yIW5GtlNg1L8Bs6FhVXmM8aRJRFwmpywAu85pdEE6IJ84jsC6xsL89j6lBaRu2Sri7MMvBll0z7JLmv+SOk5aqK3X0WlT0wIqX6NqlxufMqrAnUDRFtI3xxAFsbj5zZoWbV1rpv0V/auOH+cprbvW7+XFa8ostQ6opdfFFH7nVaOrlMl/Sp73vGy3N07eZWPyVjSWt1cm/R7Vdn8WTOhL9qd/C/FEz5Fvh67+Gj/ANwrazl8ofbF+VeLOprwgwgKJ5Xfi1L9bZ+HqF1WL2iH87mcOk/ZJ8vqigKzlKNjNloNVU3APudLtH9qoXz/AMsX/Wp8n9D6D5Iezz5/Qsuqbut7lTsTzLbciAzsYB5tYAe7nYP/AE86snko3t/6Mr3lQv8A2+XNeJEZU+Al+jk/0FfSavoS5M+cWb10Oa8TpdDkPJ5iYTTUV9Bt/cmbo7F+e6trteN3VJdubPpiSI/IuRaEz1odT0hDahgaDEywHmdKbNwwGkXH1krotNqtSpUWpy3xd+98cjFJXv8AncRWfeTqaE0pgip2OMkgJjY1pI1L8CWjYrT5DV61S3SVSTfm97b7/iRGnktjd2a8SCX1cox1Pya/sun/AMX76RVKr6yXN+JfqHqo8l4FnWs2hAc3yr+0az1wfcMVY0566PL6smtGerlz+hjzVylJHHK1tJVSjzio9OMxaJ91OzTla7D1KuaRoQnVi3UjHzY7niv7PhFr5nPVf9SW7vPFJlaXk0t8yrCNTINK8Ntjsfhr2+xeVLNT2y/Wx9JbvO+H+Q03vD2ENlj9mH6GP/4KYsvti/MSds9jn+X6EOY29A7lbT5DieZ81begdyDE8yczN+KN+lqfxMqqelPapfp4I+s6H9hpcjZyXPW8iNDaelMXmhAeapwfoao46vUEB1ubS+3nUbXhZvxJtzlix9mFXX354/nd+hxNyu7DczlqK00JElPStjvT3c2qc9wGtjtZhgaCdnygtNhhZlak4Tk3v3OKS7H3434GSvvXNeJ6h+PUH1l34SqVh0H7Q/yvxR2aT9Uuf0Z05WkhAgKt5UP2TU/wx/esWUPSRlD0lzOJKWJo80sbXVTA4AjVS7Rf5cXSttninV3rufiis+U8nGhBp3b/AKMmPNIurj4B4KR1cMl0KVrqnE+pH5dpmNhuGMB04cQ0A/DM51zWuEVSbS714ok9DVJu2002+3P4MwriPpB0bMnNiglydTSSUlK97o2lznQtLnE7SSRclfINL6QtULdVjCrJJSe5NnCoRfcZ4c1MnmvlZ5nSaAp6dwGpbYOMtSCQLbSGt7gtEtI2vZoy1sr8Uu95R+55gji7CN8oeblFBQmSGlpo5BLT2cyJrXC87AbEC+IJCkvJu3WmrpGnCpUbW/c233M9wpNXLvXiURfVDuOseRj4jN9ak+7iUZX9YyJtHrGX5ajSEByzypfH4fq7vvVhMg9Oerhz+hq5hVgjdUgxTPu6L3jNID3PnVM8paTnVp+clufa7u8kdAv/AKX9WTmRcqNGu9wqTeeU4RbNigrTZ28Hnr0V3kwmc4YbxPNiLmbA4Eem/aF9HoK6lDkvAoVu9tn+Yh6OmZq2egz3rfkjoCsEIxwrcferPQpOjBuC7F3LIy+ax7jOELLBHI3bPR4F0RsZCaAZgAANaMBh+5iUXaldUZ8b8tIqOlJKKuVy8DoWYNTO2kIZBpt19R6WsDf3rr4FfO/KCnTdtk5Tudy7m+4lNGN7JT3dxmpKuo5MI839HUSY61uzRdjZclSnS2y/HvxLufwO1N4ewolLspvpqH8RCvpK9Iouj/blzl4M/Qy2FtCAIAgPy7SxF9G1gtd0IaL7LllsVn3H0GjTdXR8aa7XC7rEuOVM96meIRmmp22kp5L69x+CmjltbVc+rt2XVToeS0aU3LW37pLs4otZ915CPQdqffHq/wDxNTObOaevZFG+GGNscolu2VzybRyMtYxt6y978y7NFaBVgrOqqmK9Xdl3enm8jqseia9GvGpNxuWTeTWSK5WOtNF/DIMMSSTGAABiSSQAO1WWlOMJOUnckmbNNtJ02/8AN9DYa6/TgSDcWIINiCDiCCCCD0LuhOM4qUXen3ohk01ejWyn8C/1LGr6DDN52kHNcwgPjkjkaSLjSY9r23FxcXaOdRVelGtTlTl2STX6Mt1ss20UnSvuvu39vY7yXqs6q+R8T3SU94XmRloDbSMUkePumI0ZXfbZQcPJqxwjKKcvOVz3rsvTyzSIb8A/+X/8/uaeV8q1NZJG+ofEdU2RrQyMs9+WF17udf4MLu0foqhYMWqv866+/f2X/BZnbYdF7NV1mO/dd2XZfF5F08i3w9d/DR/7hSDK95Q+2L8q8WdTXhBhAUTyu/FqX62z8PULqsXtEP53M4dJ+yT5fVFAVnKUeshVbIqmoLycY6YANaXk41JNmtBNgASTawAuVQfK+DlXp3ZP4d6zL95J1Iws03J/3fQtjHhwBBBBAIIxBB2EFUtpp3MuKd5A53f8t9Ofw86svkp7f+jK95Uf4fLmvEhsqfAS/Ryf6CvpVX0JcmfN7P66HNeJ0+hyBRGJhNLSX0G/uWbo7F+eKtstKm/6ku197+59MUVkR2RMh0hqK4GmpiG1DA0GJvojzKlNhhgLkn1krotNrtCpUWqkt8X3vjkYqKve7+XEVn7k2nhNKYYYYyZJATHG1pI1L8CQNitXkLXq1LdNTk35ve2+8h9PJKxu7NeJX19YKOdT8mv7Lp/8X76RVKr6yXN+JfqHqo8l4FnWs2hAc3yr+0az1wfcMVY0566PL6smtGerlz+hpZNrK2lD2RxUj2OllkBfM9jvTcXWLRE4YXttUJaLNZ7RJTlKSdyW5J9i/MjKdlqOTaa3/wAyPEVbXtpTT6miI0HM0te/5QIvbU9vSkrLZnW1uOXbfdhXd/qNexVLrr1/P0NPL8Whk97DiWxsb3Fo/wCy7rHLFa4v4m+3K6yTX+V+BBMlDjhfZcXBFxci7SR6Tbgi4uMFbIzjK9J33dvw55HyapZ6tKKc43J9h7WRpJnM74o36Wp/Eyqp6U9ql+ngj61ob2GlyNiCmq2UopG1MWpEZiF6e7tDR0ffazbY7bLjmrPOvr3B4r8Xpbr/APaZ7DuuxfIy1jayaLUyVERjuy4bT6LiGua4AO1ht70cyxpU7NSnrIQd+/8AuzX5T1WLevO+RtQ/HqD6y78HVKX0J7Q/yvxRhpP1S5/RnTlaSECAq3lQ/ZNT/DH96xZQ9JGcPSXM4kpYmTzSyBtS0k2GqkH2mSEADpJJAt2rOjUjTqYpu5JPe+aK35S05VKNOMFe3L6MnI3hwBBBB2EKUjJSSlF3plGlGUG4yVzRoZwfAH+OD76Nc9s9U+a8USWhfbqfP6M1FwH0s6RmRm5RSZOpnyUtM57omlznRNLiekkjEr49pe3WmFuqxjUaSk+9nCorI2Ic2qHz+VvmlLoinpyBqm2BMtSCbW2kNb3BaJW+07LGWslfil3vKJ5hji7CN8ouQaSGhMkVNTseJqazmRta4XnYDiBfYVJ+TdstFTSNOM6ja37m2+5nuFJq5d68Sgr6qdx1jyMfEZvrUn3cSjK/rGRNo9Yy/LUaQgOWeVL4/D9Xd96sJkHpz1cOf0IHIWXpqF0uhBHK2Usdd05jI0W6Nrat1+9QOldD7fOMseG5Xdl/1RhozS1Ky0NXNO+/uN2hz1qYtP8A4OE6cj5PjRFtK2HwOOxR9XyYU7v63YkvRy/1EgvKGzr+1/z9SuBrhE7SADjrHEA3A0i51r2F9vQrRThggo5JLoVm0VlWtLqR7GyIopW6DBcX0W4eprb92k3vHSp2E4vzU99y3H3+y16bhGmpLEord39iNlbDsPeRds/0o+5iUTavWs+L+W3+Ky5R8CeyRlytpGGKF1Jqy97xrIXucC9xcQS2VoOJ6FXrboOz2uq6tRyvd3Y1du5pnDZtOuhSjTwX3K7t/Y+x5wV7afzcOotDQcy+ofpWIIOOutfHoWt+T1ldXW4pX339q/8AE3f+o3ddq/n+xHxM0TTt6J6Md1TEFPR7SK0a8Vsi+fgz9BraW8IDlSod5EBLwc4yT8Xi+jZ/pCv59esHstP8q8DbQ6wgNKpJFRCWktc0Pc1w2tc10RaR6iAso0YVr6dRXxaaaIDTkVJ00/8AN9DYc4klznOc5xLnOdtc4m5J+082HQu6hQp0Kap01dFbkiGjFRVyNXKfwL/UvavoM9ZvlRxeGEPAgJTND4ep/hp/85lXtO9tP9fofPvKz2uP5fqy0KBvKuEvBB507Kf6wPuZlYPJj29cmaLV7PU5fVGsvppWj3kCmD6qoOlI1zY6ezo3lrgD5yHC45iD/QHaARQfLCV1ammk1c9z39jX8/YvvkpSjUs01Li+haYYmsa1jAA1oDWgbA0CwA+wKmSk5Nyfay4pJK5EHnd/y305/DzqyeSnt/6Mr/lR/h8ua8SOc0EEEAg4EHYQvpjV+5nzFNp3o0+R6bqIPZt8Fp2ajwLojo2y0e8fVjkem6iD2bfBNmo8C6IbZaPePqzJBk6GN2kyKJrulrAD3gLKNGnF3xil+hjO0VprDKba+LNlbTSSGbHxVnrk+9evkWlvbavNlrXorkvAlVH3noS8Gpkj4eq/ji+5Ytlf1dPk/Flp0H6h8yVXKTQQEVnT8Tm/hH+oLssHtMOZyaQ9lqcmV8NPogue4Rt1cYcbiNgODWjmGztwA2AK1U6FOnKUoRucne/iz5RaLbWtEYxqO9I9LccpM5n/ABQfS1P4mVVPSntUv08EfWdD+w0uRNKPJMICIy/7+k+s/wC2qF12b0an5f8AuiROmfZv1RurVeVIJeCIzs+Jy/8AR94xd2jPa6fM32b10eZVV9GLYfKG4q43Nc5j2xyOa5trtcHw2IuCD6iCFhKyUrXfQrK+Mou/qiv+UFpnZ4U6kO1S+jJuNlgcSSS5zidrnOcXPJthcucTh0qWs9CnZ6UaVNXRirlyKLXrTrVHUn2s0M4PgD/HB99Gtds9U+a8Ud+hfbqfP6M1FwH0sxNgaBYaQHQHEDuuud2Wg3e4LojXqoZDUNvf0r7L6Rvbmxv2nvTZKF12BdENVDIGBp23NiDi4kXBuDYnpXsbNRg74wSfI9VOC7jKt5mWHMv4KX6d33caoun/AGx8kVrSPtDLAoW84Ql4K5lv4236H/yKe0P6uXP6EfpL1Uef0MKmCGCAx1HvHfwu/wAkMoekuZEUkshgijMjjEz02MsNFr3N9IggaRvd20kYlSNGw0IVnaYx8+SSb+B+gLFo+lCUbQr72ly3pX/y8yLtJQ95F2z/AEo+5iUTavWs+L+W3+Ky5R8CUXOVEIDUyl7xv0tP9/GtdX1cuT8Dt0d7RH9f+LLoqbeTgS8BeAIDl2TMpQNgjBljBDGAguFwdEL6AfVLFbrNGz04yqJNRXesjZ5Vp+ui4gh1fiFl97HqhyrT9dFxBB+IWX3seqNSpylCZoyJY7BstzpDC+hb/I9y20JJTvZC6WtVCo6eCad1/Y+Rm5Ug62PiC7NbDMitbT4ka+UMowmJ4EkZJGA0gsKlSLg0meOrDM3jlWn66LiC4S4fiFl97Hqj5yrT9dFxBB+IWX3seqHKtP10XEEH4hZfex6onMyZ2yS1LmODm6NOLg3F/duf7Qq9p3tp/r9Ci+U9anVtUZU5JrD3b+9lsUAVsICCzsdZkDjezZ2km17DVSi5t2kd6nvJypCnblKbuVz7TXXhKdGcYq9tfVEZylDvjuPgvon4hZfeLqQOw2jgZsZvZVgjqJ3PeGtcynDSQbEtM+lbDm0m96pXlS1aatN0XiST7C7eTDVmoTjWeFt95P8A6QUnXM/r4KrbJW4SzbZZ+NdSFzmyvBJ5voSB2jMXOsDgNRM25w2Xc0fap7yci7PbcdXzVc97ITyhqQr2JwpPE71uXM0uUod8dx8F9A/ELL7xdT59sNo4GOUod8dx8E/ELL7xdRsNo4GOUod8dx8E/ELL7xdRsNo4GOUod8dx8E/ELL7xdRsNo4GfeUod8dx8E/ELL7xdRsNo4GTWbHxSP/EP2GR5C+WaUkpWyo0915Yrrkk8l4EquABAQ9NlangqKls00UZc6IgPcGkjUtFxfmuCuqdCpUpQcIt9vZzLLoarCFFqTS3m5+k1D86p/aBatitHA+hL7TR411H6TUPzqn9oE2K0cD6DaaPGupHZx5wUb6WVrKiBzi0WAeCT6Q2BdNjstaNeEpQaV+Ry22vTlZ5xjJNtMhTlmm66LiVpuPl2w2n3b6Hzlmm66LiS4bDafdvoS2a2X6SOmDX1EDXayoNnPANjPI5pt2gg/aq1pGzVp2iUoxbW7wR9M0VVhTsdOE5JNLsZLfpNQ/Oqf2gXFsVo4H0O/aaPGuo/Sah+dU/tAmxWjgfQbTR411NDKOWKaeWlbDNFI4VGkQxwcQ3zecE2HNcjvW6lZ6tOFRzi0sPf+ZEZpetTnZ7oyT3k2uQqwQEPncQKKUnYND7xi7tGe10+Zvs3rY8ymcpQdbFxjxX0TWQzLTrYcSFHlKAVLXGWIDVSi+mLXL4rC99uB7lts9Wmqt7kux+KK55SRdahBU1id/dv7nkTPLFN18HtG+KkNpo8a6op+x2j3b6Mj8uZUp3QkNmhJ04TYPBNhMwnn6ASue1V6UqTSku7v+KJHRFnrU7ZTlODST7WvgzW5Sg62LjHiuLWQzPoWthxIcpQdbFxjxTWQzPNbDiQ5Sg62LjHimshmNbDiQ5Sg62LjHimshmNbDiQ5Sg62LjHimshmNbDiRaMx5A6CUtIIM77EG4PucfOqPp5p2ttZIrukGnXbRY1CnEEBV846qOOqaZHsYDDhpODb+6c11YND+rlz+hx2+lOpTjgi3v7lf3GlytTdfB7Rvipe5kVslf3b6P7Dlam6+D2jfFLmNkr+7fR/Yxz5Vp9F3u8Gw/vG9HrS5mULLXxLzH0f2Imkr4RGwGWK4a35Y6B2qZjUhhW8++We22ZUoJ1I9i/uWXMy8owdbDxjxWWshmjbt1l97H/AHL7mTJGUYGma80IvICLyNFxqoxcY4i4I+xRlp31G0fJPLCEq+k5TpLErlvW9dmaJHlam6+D2jfFc9zKvslf3b6P7Dlam6+D2jfFLmNkr+7fR/Y16zKELw1rJYXOMtPYNeCT7vGcAD0LXWX9OXJ+B12Gz1oV4ylBpb+1PhZfVTCWCAJeAl4Ptz2puAue1NwFz2puAue1NwFz2puAue1NwFz2puAue1NwFz2puB8QBLwEvAQC5TcBcpuAuU3AXKbgLlNwFym4C5TcBcpuAuU3AIAl4CXgXKbgfbntTcBc9qbgLntTcBc9qbgLntTcBc9qbgLntTcBc9qbgfLlNwCXgJeAl4FkvAsl4FkvAsl4FkvAsl4FkvAsl4FkvAS8BLwEvB5cwHaAfWETuB81Td1vcvcTzF41Td1vcmJ5i8apu63uTE8xeNU3db3JieYvGqbut7kxPMXjVN3W9yYnmLxqm7re5MTzF41Td1vcmJ5i8CJu6O5MTzF57Xl4CXgoOvfvP4ir9qocK6Ej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RjWZ6EAQBAEAQBAEAQBAEAQBAEAQBAEAQBAEAQBAEAQBAEAQBAEAQBAEAQBAEAQBAEAQBAEAQBAEAQBAEAQBAEAQBAEAQBAEAQBAEAQBAEAQBAf//Z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57150" y="-661988"/>
            <a:ext cx="7153275" cy="138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4" descr="data:image/jpeg;base64,/9j/4AAQSkZJRgABAQAAAQABAAD/2wCEAAkGBxEQEBUSERMQFhIUFxQWFRgVFSMYFxYWHBUXGhYdGBccICggGRolGxQUITEjJyksLjEuGCAzODMtNygtLisBCgoKDg0OGxAQGjcmICYyNCw1MC80Nyw0LywsLDQ1LCwvNCwsLC8sNCwtLCw0NCwsLC8sLCwsLC8sLCwsLCwsLP/AABEIAGICAAMBEQACEQEDEQH/xAAcAAEAAgMBAQEAAAAAAAAAAAAABQYDBAcCAQj/xABQEAABAwIBBwcFDAcGBQUAAAABAAIDBBEhBQYSEzFSkhVBUVNhkdEHFCJxkyMyMzRCVHN0gbO00hYXNUNylKFiY4OxssQkRILBw2SEwuHw/8QAHAEBAAIDAQEBAAAAAAAAAAAAAAUGAgMEAQcI/8QAQxEAAgEBBAcDCgUCBQMFAAAAAAECAwQRElEFExQhUnGRMUGxBiIyMzRTYaHB0RVygeHwI0I1YoKSsiTC0hYlY4Oi/9oADAMBAAIRAxEAPwDuKAIAgCAIAgKJnP5RGwS6mjjbUPjdaZxfoxtsfSja8A6UvN0N5zfBeOSRx2m3UbO0pve+5eJZs3cvwV8OtgccMHsdhJE7na9vMe8HaCRivTqhOM4qUXemSqGRh87j34+IIDK0gi4xB2ID6gCAIAgCAIAgCAIAgOaeVLJTaispWnVnShqT7pGJGjQfB71pIsTrTc/2WrntWkHYqeNQUr3dv/U9hYFbJYHOUbt/mu7qROZ+b7abKlK5piF9ffVQiIm0LxZxBOk30r26WtPMtNk0xK2twdOMbt96M6miY2O6aqSlfuuk70dhXcawgCAIAgCAIAgK7nbnbDQAMtrKl4vHC02JGzSef3cd/lH1AE4LZSpTqywxRpr14UIY5vd/Ow1Mz89WVhEE4bFV2J0QfQlA2uhJxPSWn0m9oxOdezzoyul1MLLa6dphih+q70W1aDpMMtVG02c9gPQXAFAeopmvxa5rh2G/+SAyIAgCAIAgCAIAgCAIDnvllEnm9Lq5HMLqnQNibEGCZ1yGuaTbV4Y85W+zQ1lVRz/U1V7SrNTdVxvu7jn+Q6epbWUt6l1jU04OjpgkaxtxjIRYgEHDYSu61WPVUnK9dLvqcVm00rVU1SpKN/ffl+h+glFEkEAQBAEAQBAEBG5dy3DRRayYnE6LGNGlJK/mbG35Tv6AXJIAJWM5xhFyk7kj2MXJ3JbyHzfzxE0ghqovN5nm8I09Nko26IfYASgbWc9rtLhe3PZrbStF+rfZ/LzdWs9SldiRal1GgIAgCAIAgCAIAgCA8SytY0ucQ1rQS4uNgABckk7AAgOVZ257yVl4aNzo6XY+YXbJP2RHbHH/AG/fO5rDF2EpZEPb9KKlfTpb5Z9y+7/jyKtFGGtDWgBoFgALADsCwKxKTk7272ZaSolgmE9O8xzNFr2u17b30JW/LYe8bQQcV6ncdljt1SzPdvj3r+dh1TNbOuHKTHROGqqQ06yIux0TgXxO+XHj74bCQCAVsTvLbQrwrwxwe7w5n58ydSaUUbrsxa0/Bt6PUpKnTvin9EWilbKmCO6PZwo/QnkyYG5IpLc8ekfW5znG3QLuNhzBR8u1kBUblNt97ZZ14YBAEBEZ15dbk+kfUuYX6BjaGA2LnPkaxoudmLgfUCvUr3cexV7uRR/1tn5i7+YH5Fv2WZ07JUH62z8xd/MD8ibLMbJUH62z8xd/MD8ibLMbJUH62z8xd/MD8ibLMbJUH62z8xd/MD8ibLMbJUH62z8xd/MD8ibLMbJUIDL+fT6qohmFLoiKOdhBmBvrHQEG+jhbUniXFb9F1LTTUE0t950WWnOjPE1fuuMFHnm+Ophn81uItZca4XOkzR26K57BoSrZZuTknerjbasdeKSV13xLHL5Xi1pcaF1gCcJxfAX3FKuzTSvOF2WoledOp5myMa9pu1wDgekEXH9Cuc5jIgCAIAgCApGeWfAgc6mo9F9SMHvOMVP/ABW9/J0MHrcRgD02ayzrvd2ZnFbLdTs0fO3vuX87Ec6aw6Tnuc58kh0pJHm73u2XcfVgAMAMAAFYqNGFGOGKKhaLTUtE8c3+3I8zQh4AN8CHNINnNcDdrmuGLXA4gjFZ1KcakcMlejClWnSmpwdzL3mfn2dJtNXuGkSGxVGAbIeZso2RyHmPvXdhs0161WOVF3rfHP7lusOkYWlYXull9v5u+ZWc+YS3KlTolvpal50o2POkYWswLmkgWibh61C2iywqyxSv/R3GVs0xWsTUKaTv370T3khZ7tWOJBOjStwY1gsNedjQBe7jj6lts9GNKOGPzd5ustuqWynrKiSfZuOlroOkIAgNXKteymglnkvoQxvkdbbosaXG3bYICgjytxfM6vij/Ot2z1MiYWgra/7Pmvuff1tRfM6vij/Omz1Mh+A23h+a+4/W1F8zq+KP86bPUyH4DbeH5r7j9bUXzOr4o/zps9TIfgNt4fmvuP1tRfM6vij/ADps9TIfgNt4fmvuP1tRfM6vij/Omz1Mh+A23h+a+5W8+M+W18UDI6adpinEp03MsWiGZlhZ5xvKD9hW+zQnSqqbXZyOa2eTVvr0ZU1FJv4rMgKTLbmTQyGCS0U0UhAcy5DXAkD0tq7rVXdam4KL+X3Iyw+RmkbPWVSVz7e86H+tqL5nV8Uf51FbPUyJz8BtvCuq+5echZUZV00VRGCGysDgHbW32g2wuDcfYtJENNO5m8h4EAQBAEBAZy50R0hETG62qeLsiabWbs05XY6uO4PpHE2s0E4LTXtFOhDHN/vyNlKlKrLDFFLjhe+Qz1D9bUOFi61mxtvfQhZ8hneTa7iSqjbbfUtL37o9y++ZP2eyword25nurpWSsLJGhzTtB7wQRiCDYgjEEXC5KdSVOSlB3NG+UIzWGSvRJZDzqfSaMNc8vgvox1TtrOhtSejmEuw/KsfSdarBpKNoWCe6Xjy+xB2qxypedHfHwKx5ZqVrq6F1o3aVPa0jBI0aMrrFoOwnWG/Tot6FNUqWsd155YdDw0lNxlUlHCr/ADXdffmYPI9AG5UdYRt/4WU+5xhgPu0A9K223N60q0VTu3mVv0NDRsoqNSUsV/pO+67LqdsWo4AgCAIAgCA08rZUhpInTTvDI27Sec8waBi5x2AC5KHjaSvZyDOfOObKZtI0x0oILICcX2N2untgTfEMF2g4nSIBGuUsiu2/SuL+nRe7vf2+5GLEgggCA8lp0mva5zJGHSjew2ex3S0/0IOBGBBCJ3G+z2ipQnjg/wB+ZAQxug0YZLYejG8e9eBsH9l/Z3X5pSzV1JKL7S/aL0pStcFFbpLuO9eTb9kUf0LFxS7WYS9JllXhiEAQHNvLTW2ipacHGSV0rh0siZbH/rmiP2LfZ1fM6LLG+ovgcyUiSgQBAEAQBAEAQHwhAdv8mNZrck03TGwwH1wuMX9RGD9qiJK5tELJYZNFoXhiEAQHxxAFzsCA5jnZn06p0oKB7mw4tfUtwc/mLac8w/veDmcJCyWGVXzp7o+P8zIm36UjQ8ynvl4c/t1KjBC1jQ1oAaOYf19ZJxup+EIwWGKuRValSVSTlN3tntZGAQHmRgcC1wBaRYgi4I7QvGk1cz2MnF3rtI+d0kLi97pJItFjbuJc+JrRZtztewA7cSO0bIC3aOcPPpdmWRI1K8rYkpPz1+il9n8n8DofkgeHSVhaQQRSkEG4ItLYgqMj2E5odNWdp9t7+h0lZEqEAQFN8rVbq8mPYDZ074oR2gu0pB7NkizpxxSSOuwUddaacM2una/kccUqfSwgCAIAgCAIAgCA615HKvSye+LqJ5WfY8iYfZ7sR9ii6yum0fOdKUtVbKkfjf13/Uva1keEAQBAVDOXOxwc6modB07ToyyuGlFT9hH7yXoYDhtcRgHcVst1OzR3733I6bPZpVnu7MyuUlII9I3c57zpSSPN3yO2Xe7n6ANgGAAGCqNotFSvPHN/tyJ6lRjSjhiZ1oNoQHxzQQQQCDgQdhHavewFRzkyNMzQkiL5IImloh2uhaSCdVzuZh7zm+Th6ItGidNKMlTr8sX3+5jYnGx1nUS82W5/D4rPl0yJLyPyB2U3OaQQaSUgjYfdoFZLU07mjV5RzjN0ZRd6af0O0LkK0EAQBAEBCZ05zwZPjDpLukfcRRMxkkI22HM0XF3GwF+0Am7jXUqwpxcpu5HI8rZRnrZtfUuBcL6uNvwUIPMwc7jzvOJ7BgNTleVW3aRnaPNjujlnz+xgXhGhAEAQBAY6iBsjS14DmnaChnTqSpyUoO5otuY2eTaJjKSrIFO30YZ9gjF8GT9AxsJNm9b3x2KV/aWmwaSjX8ye6Xjy+x1QFZEofUAQHFPKpW63KhYDhTwxx+p7yZH97TAuyyR7Wd1jj2yKouw7ggCAIAgCAIAgCA6d5Fay8VVATjHM2UDoZLGB/rilP2qOtCuqMi7VG6ozpC0HOEBrZRr4qeJ0072xxMF3OcbADxJsANpJAQHJc6s6JcoksGnFRc0Zwkn7Zt1nRHz/ACt0TFk0f2Tq9Pv9upXtIaX7adB/6vt9+mZEAKZK6EAQBAEAQG1mvlZ+S5nyQxh8Mujr4hYOwvZ0JOAcNJ3oHB19rTiYq2aPxefS7csyd0dpXV/063Zn98+fd4dkyRlSGribNA8PjdzjAgjaHA4tcNhBxChGmncyyppq9G4vD0IDlXlnrbzUtOCLNbLO4c4JtHGe4z9y6LNG+d5P+TtHHanPhXze7wvOfqQLuEAQBAEAQBAEAQF78jdZo1dTAT8JFHK0dsbyx57pYu5cFqXnJlL8pKWG0RnmvB/ujrS5iuhAfHOABJIAGJJ2AICgZbzokrSYqNzo6XEPqGmz5ukU52tZza3n+RzPETb9JxoXwp75fJfv8Op32WxOp5090fEj6WmZEwRxtDWNwAGwf/fPdVac5Tk5Sd7ZNxioq5LcZVgZBAEAQBAaFFTGiqzW0sbTI5rmTRX0RK1zmucWHYyW7Gm5wdsNr6QmdH6UlSup1XfHw/b+fA4LXY9Yr4duXdv7eTfz7zpOQ8tQ1sWtgcSAS17XDRfG8bWSMOLXC+ztBFwQVZ4yUlii70QbTi7mSKyPAgCApmfuf0GTbQtdE6re27GyO0WRt2acpuMOhoxd2C7gZqrVdXDFc38FvOTSZaikkdLNVRSTP9+90jbkczWgGzGC+DRgPXcnU72Va17XaZYpQd3crnu/mZ95Xpuvg9o3xXlzOXZK/u30Y5Xpuvg9o3xS5jZK/u30Y5Xpuvg9o3xS5jZK/u30Y5Xpuvg9o3xS5jZK/u30Y5Wpuvg9o3xS5jZK/u30Y5Wpuvg9o3xS5jZK/u30f2HK1N18HtG+KXMbJX92+j+wOVaY/v6f2jfFLmNltHBLoyczT8oLMnERvmilotmiJAZKftixu+P+72j5O6dib7yw2C113dTrwfO5/Pd8+uZ2mjq45o2yxOa+N4DmOabhzTsIKyJczID805Zy3FNV1MrpYwZJ5iLuAOg12rjwv1cbF30JRjDeySs84RppNmpynB1sXGFu1kMzdrYcSHKcHWxcYTWQzGthxIcpQdbFxjxTWQzGthxIcpQdbFxjxTWQzGthxIcpQdbFxjxTWQzGthxIcpQdbFxjxTWQzGthxI+8pQdbFxjxTWQzGthxIcpQdbFxjxTWQzGthxIcpQdbFxjxTWQzGthxIuXkgyswZUdGx7HCaneCGuBOlG9rmbDuvmXJaXF3NM47W4yaaZ25cpxkRnRnHT5NpzUVLrNuGtA9895Bs1oNhc2O0gCxJIAui3njdyvOL5azvbXyiWpnpw1pvFC2UGOLmuT+8lsT6ZGFyGgY3mrHSoUvOnNOXPs/mZXNIV7VX8ynTko8ne/2+HU1uWabr4PaDxUhtNHjXUidjtHu30Y5Zpuvg9oPFNpo8a6jY7R7t9GfeWKbr4PaN8U2mjxrqjzY7R7t9GOWKbr4PaN8U2mjxrqhsdo92+jHLFN18HtG+KbTR411Q2O0e7fRjlim6+D2jfFNpo8a6obHaPdvoxyxTdfB7Rvim00eNdUNjtHu30Y5Xpuvg9o3xXu0UeNdUNjtHu5dGZslZzto5tfTVNOHG2tjdKNXOBzPF/RcOZ4xHaLg8NrpWet5ymlLmt/Mk7BXtdn82VOTjlc93L7HZM0c6qbKcOtp3YtOjIwkF0bug2uCDY2cLg96g2rncWdO9Xk6vD04H5RcrRyZWqNJ7BqhFA27gDZrNN2HN6c0g+xdlmcUney2+TsqVKlOU5JNu7e0tyX7sr3nsXWR8Y8V0445lh2uh7yPVfceexdZHxjxTHHMbXQ95HqvuffPIusj4h4r3HHMbVQ411X3HncfWR8Q8UxxzPdqoca6oedx9ZHxDxTHHMbVQ411Q87j6yPiHimOOY2qhxrqj751Hvx8QTHHMbTR411Q86j32cQTHHMbTR411Q86j32cQTHHMbTR411RO5g5TZFlWlIey0jpIXekCbPjcW8/WMiXNaXFxVzK/wCULp1KEZRkm0+5rsa/ZHflxFQNXKeUYaWF888jY4oxdznGwAvYeskkAAYkkAYoDl+WM6Y8pH3SaKKj+TAZWh83Q6oxwb0Rcd/etg7fb6u+nQi+dz+X36ZknZbLD0qrXK/x+x6GVqbr6f2rfFV/UVeF9GS2shmj7yvTdfT+1b4pqKvC+jGshmgMq0/Xwe1b4rzU1OF9BrIZo+8q0/Xwe0b4pqanC+g1kM0OVafr4PaN8U1NThfQayGaHKtP18HtG+KampwvoNZDNDlWn6+D2jfFNTU4X0Gshmj6Mp0/XQe0b4rzU1OF9BrI5mu6uZHKKimqYI6gAAkvBjlaPkTNB9Ju2xHpNvgdoMhYbVXszuwtxy+qOW00KVZX3pPMvuaedkGUGua0tbUR21sWmHFva1wwfGeZw+0A3AtVKpGpFSiQc4OEsLLAthgEB8IQH5jyY4CmjJIAEbCSdgGiLrM+jWKSjZKcpdiivA9coQ77F5ijmefiNj97Hqj1HWROIAe0k7B0/wD6yKSfYzOnbLNUlhhNN5JoySzMZ79zG32aRAv3r03TqU6fptLnuMfn0PWRcY8UvRr2qz8ceqArYT+8i4x4pej3aaD/AL49UZXkC3oklzmtaGtuS5zg1oAG0kkBYznGEXKTuS3s9r1qdCDqT7F9TPJRTtLQ6lqgXnRYDC70naLnWGGJ0WOPqaVxrSljkm1VW7e9/Yr7vFo4Pxmx5v8A2v7GOeF8bmtlhmjLg4t1kZZpBpaHWvttpt71us9roWi/UzUru2432e32e0TwU3vuv7GvHmXzyMMBnrrge9o+b6wtzKv5Q+1r8q8WdUAXhBn1AUTyu/FqX62z8PULqsPtEP53M4dJ+yT5fVFBurOUm416ivijOjJLEw2vZzw026bE7MFrlVhF3SklzZuhZ6s1fCDa+CbMXK9N19P7Vvisdopca6oz2S0e7l0f2PcOUYHuDWTQucdgbICTz4AHoWUa1OTujJN8zGdnrQWKUGl8UzZuthpPGtbvN7wvMSzMsEshrW7ze8Ly9DDLI+te07CD6ivb0eOLXaj0vTw6n5Nf2XT/AOL99IqlV9ZLm/Ev1D1UeS8CzrWbQgOb5V/aNZ64PuGKsac9dHl9WTWjPVy5/QjpMtU7XFpmYHNJBF9hG0HtUUrPVavUTtdopp3OSMf6QUlr6+O2298LetZbLWvuwmO1UeJG8+djWabnNDANIuJAaG9JJwAWlRk5YUt5ubSV/caXL1H86pPbM8Vu2WvwPozDW0+JdRy9R/OqT2zPFNlr8D6Ma2nxLqbtPOyRofG5j2nY5pDmnG2BGBxBWmUZRd0lczNNNXo0W5Xa6LXCGqMWjp6YgcWllr6QNtlsVtdK6erc44r7rr125HLtlL49D3LlIMbpPgqmsu0aToHBo0nBoubYC5CxjBSeGM4t5XruPVa6Td30NuFo8+oMB8Zd+EqlKaE9of5X4o0aS9Uuf0Z04CytJCH1AVHyoU7OSql2izSszHRF/hWc6yh6SMoekuZxTVt6B3KVuRM3I8vDBt0B67BHchcjzpxdMfeF5fE880AxHZq/6J5o80yapu63uXtyPcKyGpbut7kuQwrIalu63uS5DCshqW7re5LkMKyPmpbut7kuQwrI6t5GqWM0crixmkKqSx0Rce5xbDzKNr+sZFWhf1GdEWo0nmSMOFnAEHmIuO5Acp8p9NG2uiAYwDzd2xo61YTITTbahC7P6FNnqKeM6L3wNd0OLQe4rDeQMKdeavim18L2Y/P6Trabjb4r25mez2rgl0ZsxsicA5ojLTsIAII7CvDTJ1Iu53pnn3H+6/oh7/V+PzHuP91/RB/V+PzPbIozsbGfUAUPHKa7WzxGxrr6EE7wCWkx0sj23BsQHNYQbHtWipaqFOWGdRJ5NpeLO2nYLbUipwi2n8f3Pga0t0xT1BZYnS8zk0bDab6u1ljtlnUsOsjfliX3M/wy38L6r7npsMZdAQ1ljUUnyRiDUxf9iuqPaeaNlPa4pvPwZ3+CjijN2RxtJwu1oBt9i2ltM6AIAgPyyPiH/t//ABrLuL6v8L/+v/tOvZzZUe6mYDS1bf8AiKE3Or5qyAgYSHE2sO0jZtXy6xWeKrP+pH0Z58Ev8pT5Pd2EP5TK90kNMHU88YFU06UmhY+4T4DRe43x6OZS/kxRjC1yamn5r7L81mkSGjH/ANXT5v8A4soFWAZor7sv+ca+g2f0/wBCY016VP8A1fQzatvQO5d1yIW5GtlNg1L8Bs6FhVXmM8aRJRFwmpywAu85pdEE6IJ84jsC6xsL89j6lBaRu2Sri7MMvBll0z7JLmv+SOk5aqK3X0WlT0wIqX6NqlxufMqrAnUDRFtI3xxAFsbj5zZoWbV1rpv0V/auOH+cprbvW7+XFa8ostQ6opdfFFH7nVaOrlMl/Sp73vGy3N07eZWPyVjSWt1cm/R7Vdn8WTOhL9qd/C/FEz5Fvh67+Gj/ANwrazl8ofbF+VeLOprwgwgKJ5Xfi1L9bZ+HqF1WL2iH87mcOk/ZJ8vqigKzlKNjNloNVU3APudLtH9qoXz/AMsX/Wp8n9D6D5Iezz5/Qsuqbut7lTsTzLbciAzsYB5tYAe7nYP/AE86snko3t/6Mr3lQv8A2+XNeJEZU+Al+jk/0FfSavoS5M+cWb10Oa8TpdDkPJ5iYTTUV9Bt/cmbo7F+e6trteN3VJdubPpiSI/IuRaEz1odT0hDahgaDEywHmdKbNwwGkXH1krotNqtSpUWpy3xd+98cjFJXv8AncRWfeTqaE0pgip2OMkgJjY1pI1L8CWjYrT5DV61S3SVSTfm97b7/iRGnktjd2a8SCX1cox1Pya/sun/AMX76RVKr6yXN+JfqHqo8l4FnWs2hAc3yr+0az1wfcMVY0566PL6smtGerlz+hjzVylJHHK1tJVSjzio9OMxaJ91OzTla7D1KuaRoQnVi3UjHzY7niv7PhFr5nPVf9SW7vPFJlaXk0t8yrCNTINK8Ntjsfhr2+xeVLNT2y/Wx9JbvO+H+Q03vD2ENlj9mH6GP/4KYsvti/MSds9jn+X6EOY29A7lbT5DieZ81begdyDE8yczN+KN+lqfxMqqelPapfp4I+s6H9hpcjZyXPW8iNDaelMXmhAeapwfoao46vUEB1ubS+3nUbXhZvxJtzlix9mFXX354/nd+hxNyu7DczlqK00JElPStjvT3c2qc9wGtjtZhgaCdnygtNhhZlak4Tk3v3OKS7H3434GSvvXNeJ6h+PUH1l34SqVh0H7Q/yvxR2aT9Uuf0Z05WkhAgKt5UP2TU/wx/esWUPSRlD0lzOJKWJo80sbXVTA4AjVS7Rf5cXSttninV3rufiis+U8nGhBp3b/AKMmPNIurj4B4KR1cMl0KVrqnE+pH5dpmNhuGMB04cQ0A/DM51zWuEVSbS714ok9DVJu2002+3P4MwriPpB0bMnNiglydTSSUlK97o2lznQtLnE7SSRclfINL6QtULdVjCrJJSe5NnCoRfcZ4c1MnmvlZ5nSaAp6dwGpbYOMtSCQLbSGt7gtEtI2vZoy1sr8Uu95R+55gji7CN8oeblFBQmSGlpo5BLT2cyJrXC87AbEC+IJCkvJu3WmrpGnCpUbW/c233M9wpNXLvXiURfVDuOseRj4jN9ak+7iUZX9YyJtHrGX5ajSEByzypfH4fq7vvVhMg9Oerhz+hq5hVgjdUgxTPu6L3jNID3PnVM8paTnVp+clufa7u8kdAv/AKX9WTmRcqNGu9wqTeeU4RbNigrTZ28Hnr0V3kwmc4YbxPNiLmbA4Eem/aF9HoK6lDkvAoVu9tn+Yh6OmZq2egz3rfkjoCsEIxwrcferPQpOjBuC7F3LIy+ax7jOELLBHI3bPR4F0RsZCaAZgAANaMBh+5iUXaldUZ8b8tIqOlJKKuVy8DoWYNTO2kIZBpt19R6WsDf3rr4FfO/KCnTdtk5Tudy7m+4lNGN7JT3dxmpKuo5MI839HUSY61uzRdjZclSnS2y/HvxLufwO1N4ewolLspvpqH8RCvpK9Iouj/blzl4M/Qy2FtCAIAgPy7SxF9G1gtd0IaL7LllsVn3H0GjTdXR8aa7XC7rEuOVM96meIRmmp22kp5L69x+CmjltbVc+rt2XVToeS0aU3LW37pLs4otZ915CPQdqffHq/wDxNTObOaevZFG+GGNscolu2VzybRyMtYxt6y978y7NFaBVgrOqqmK9Xdl3enm8jqseia9GvGpNxuWTeTWSK5WOtNF/DIMMSSTGAABiSSQAO1WWlOMJOUnckmbNNtJ02/8AN9DYa6/TgSDcWIINiCDiCCCCD0LuhOM4qUXen3ohk01ejWyn8C/1LGr6DDN52kHNcwgPjkjkaSLjSY9r23FxcXaOdRVelGtTlTl2STX6Mt1ss20UnSvuvu39vY7yXqs6q+R8T3SU94XmRloDbSMUkePumI0ZXfbZQcPJqxwjKKcvOVz3rsvTyzSIb8A/+X/8/uaeV8q1NZJG+ofEdU2RrQyMs9+WF17udf4MLu0foqhYMWqv866+/f2X/BZnbYdF7NV1mO/dd2XZfF5F08i3w9d/DR/7hSDK95Q+2L8q8WdTXhBhAUTyu/FqX62z8PULqsXtEP53M4dJ+yT5fVFAVnKUeshVbIqmoLycY6YANaXk41JNmtBNgASTawAuVQfK+DlXp3ZP4d6zL95J1Iws03J/3fQtjHhwBBBBAIIxBB2EFUtpp3MuKd5A53f8t9Ofw86svkp7f+jK95Uf4fLmvEhsqfAS/Ryf6CvpVX0JcmfN7P66HNeJ0+hyBRGJhNLSX0G/uWbo7F+eKtstKm/6ku197+59MUVkR2RMh0hqK4GmpiG1DA0GJvojzKlNhhgLkn1krotNrtCpUWqkt8X3vjkYqKve7+XEVn7k2nhNKYYYYyZJATHG1pI1L8CQNitXkLXq1LdNTk35ve2+8h9PJKxu7NeJX19YKOdT8mv7Lp/8X76RVKr6yXN+JfqHqo8l4FnWs2hAc3yr+0az1wfcMVY0566PL6smtGerlz+hpZNrK2lD2RxUj2OllkBfM9jvTcXWLRE4YXttUJaLNZ7RJTlKSdyW5J9i/MjKdlqOTaa3/wAyPEVbXtpTT6miI0HM0te/5QIvbU9vSkrLZnW1uOXbfdhXd/qNexVLrr1/P0NPL8Whk97DiWxsb3Fo/wCy7rHLFa4v4m+3K6yTX+V+BBMlDjhfZcXBFxci7SR6Tbgi4uMFbIzjK9J33dvw55HyapZ6tKKc43J9h7WRpJnM74o36Wp/Eyqp6U9ql+ngj61ob2GlyNiCmq2UopG1MWpEZiF6e7tDR0ffazbY7bLjmrPOvr3B4r8Xpbr/APaZ7DuuxfIy1jayaLUyVERjuy4bT6LiGua4AO1ht70cyxpU7NSnrIQd+/8AuzX5T1WLevO+RtQ/HqD6y78HVKX0J7Q/yvxRhpP1S5/RnTlaSECAq3lQ/ZNT/DH96xZQ9JGcPSXM4kpYmTzSyBtS0k2GqkH2mSEADpJJAt2rOjUjTqYpu5JPe+aK35S05VKNOMFe3L6MnI3hwBBBB2EKUjJSSlF3plGlGUG4yVzRoZwfAH+OD76Nc9s9U+a8USWhfbqfP6M1FwH0s6RmRm5RSZOpnyUtM57omlznRNLiekkjEr49pe3WmFuqxjUaSk+9nCorI2Ic2qHz+VvmlLoinpyBqm2BMtSCbW2kNb3BaJW+07LGWslfil3vKJ5hji7CN8ouQaSGhMkVNTseJqazmRta4XnYDiBfYVJ+TdstFTSNOM6ja37m2+5nuFJq5d68Sgr6qdx1jyMfEZvrUn3cSjK/rGRNo9Yy/LUaQgOWeVL4/D9Xd96sJkHpz1cOf0IHIWXpqF0uhBHK2Usdd05jI0W6Nrat1+9QOldD7fOMseG5Xdl/1RhozS1Ky0NXNO+/uN2hz1qYtP8A4OE6cj5PjRFtK2HwOOxR9XyYU7v63YkvRy/1EgvKGzr+1/z9SuBrhE7SADjrHEA3A0i51r2F9vQrRThggo5JLoVm0VlWtLqR7GyIopW6DBcX0W4eprb92k3vHSp2E4vzU99y3H3+y16bhGmpLEord39iNlbDsPeRds/0o+5iUTavWs+L+W3+Ky5R8CeyRlytpGGKF1Jqy97xrIXucC9xcQS2VoOJ6FXrboOz2uq6tRyvd3Y1du5pnDZtOuhSjTwX3K7t/Y+x5wV7afzcOotDQcy+ofpWIIOOutfHoWt+T1ldXW4pX339q/8AE3f+o3ddq/n+xHxM0TTt6J6Md1TEFPR7SK0a8Vsi+fgz9BraW8IDlSod5EBLwc4yT8Xi+jZ/pCv59esHstP8q8DbQ6wgNKpJFRCWktc0Pc1w2tc10RaR6iAso0YVr6dRXxaaaIDTkVJ00/8AN9DYc4klznOc5xLnOdtc4m5J+082HQu6hQp0Kap01dFbkiGjFRVyNXKfwL/UvavoM9ZvlRxeGEPAgJTND4ep/hp/85lXtO9tP9fofPvKz2uP5fqy0KBvKuEvBB507Kf6wPuZlYPJj29cmaLV7PU5fVGsvppWj3kCmD6qoOlI1zY6ezo3lrgD5yHC45iD/QHaARQfLCV1ammk1c9z39jX8/YvvkpSjUs01Li+haYYmsa1jAA1oDWgbA0CwA+wKmSk5Nyfay4pJK5EHnd/y305/DzqyeSnt/6Mr/lR/h8ua8SOc0EEEAg4EHYQvpjV+5nzFNp3o0+R6bqIPZt8Fp2ajwLojo2y0e8fVjkem6iD2bfBNmo8C6IbZaPePqzJBk6GN2kyKJrulrAD3gLKNGnF3xil+hjO0VprDKba+LNlbTSSGbHxVnrk+9evkWlvbavNlrXorkvAlVH3noS8Gpkj4eq/ji+5Ytlf1dPk/Flp0H6h8yVXKTQQEVnT8Tm/hH+oLssHtMOZyaQ9lqcmV8NPogue4Rt1cYcbiNgODWjmGztwA2AK1U6FOnKUoRucne/iz5RaLbWtEYxqO9I9LccpM5n/ABQfS1P4mVVPSntUv08EfWdD+w0uRNKPJMICIy/7+k+s/wC2qF12b0an5f8AuiROmfZv1RurVeVIJeCIzs+Jy/8AR94xd2jPa6fM32b10eZVV9GLYfKG4q43Nc5j2xyOa5trtcHw2IuCD6iCFhKyUrXfQrK+Mou/qiv+UFpnZ4U6kO1S+jJuNlgcSSS5zidrnOcXPJthcucTh0qWs9CnZ6UaVNXRirlyKLXrTrVHUn2s0M4PgD/HB99Gtds9U+a8Ud+hfbqfP6M1FwH0sxNgaBYaQHQHEDuuud2Wg3e4LojXqoZDUNvf0r7L6Rvbmxv2nvTZKF12BdENVDIGBp23NiDi4kXBuDYnpXsbNRg74wSfI9VOC7jKt5mWHMv4KX6d33caoun/AGx8kVrSPtDLAoW84Ql4K5lv4236H/yKe0P6uXP6EfpL1Uef0MKmCGCAx1HvHfwu/wAkMoekuZEUkshgijMjjEz02MsNFr3N9IggaRvd20kYlSNGw0IVnaYx8+SSb+B+gLFo+lCUbQr72ly3pX/y8yLtJQ95F2z/AEo+5iUTavWs+L+W3+Ky5R8CUXOVEIDUyl7xv0tP9/GtdX1cuT8Dt0d7RH9f+LLoqbeTgS8BeAIDl2TMpQNgjBljBDGAguFwdEL6AfVLFbrNGz04yqJNRXesjZ5Vp+ui4gh1fiFl97HqhyrT9dFxBB+IWX3seqNSpylCZoyJY7BstzpDC+hb/I9y20JJTvZC6WtVCo6eCad1/Y+Rm5Ug62PiC7NbDMitbT4ka+UMowmJ4EkZJGA0gsKlSLg0meOrDM3jlWn66LiC4S4fiFl97Hqj5yrT9dFxBB+IWX3seqHKtP10XEEH4hZfex6onMyZ2yS1LmODm6NOLg3F/duf7Qq9p3tp/r9Ci+U9anVtUZU5JrD3b+9lsUAVsICCzsdZkDjezZ2km17DVSi5t2kd6nvJypCnblKbuVz7TXXhKdGcYq9tfVEZylDvjuPgvon4hZfeLqQOw2jgZsZvZVgjqJ3PeGtcynDSQbEtM+lbDm0m96pXlS1aatN0XiST7C7eTDVmoTjWeFt95P8A6QUnXM/r4KrbJW4SzbZZ+NdSFzmyvBJ5voSB2jMXOsDgNRM25w2Xc0fap7yci7PbcdXzVc97ITyhqQr2JwpPE71uXM0uUod8dx8F9A/ELL7xdT59sNo4GOUod8dx8E/ELL7xdRsNo4GOUod8dx8E/ELL7xdRsNo4GOUod8dx8E/ELL7xdRsNo4GfeUod8dx8E/ELL7xdRsNo4GTWbHxSP/EP2GR5C+WaUkpWyo0915Yrrkk8l4EquABAQ9NlangqKls00UZc6IgPcGkjUtFxfmuCuqdCpUpQcIt9vZzLLoarCFFqTS3m5+k1D86p/aBatitHA+hL7TR411H6TUPzqn9oE2K0cD6DaaPGupHZx5wUb6WVrKiBzi0WAeCT6Q2BdNjstaNeEpQaV+Ry22vTlZ5xjJNtMhTlmm66LiVpuPl2w2n3b6Hzlmm66LiS4bDafdvoS2a2X6SOmDX1EDXayoNnPANjPI5pt2gg/aq1pGzVp2iUoxbW7wR9M0VVhTsdOE5JNLsZLfpNQ/Oqf2gXFsVo4H0O/aaPGuo/Sah+dU/tAmxWjgfQbTR411NDKOWKaeWlbDNFI4VGkQxwcQ3zecE2HNcjvW6lZ6tOFRzi0sPf+ZEZpetTnZ7oyT3k2uQqwQEPncQKKUnYND7xi7tGe10+Zvs3rY8ymcpQdbFxjxX0TWQzLTrYcSFHlKAVLXGWIDVSi+mLXL4rC99uB7lts9Wmqt7kux+KK55SRdahBU1id/dv7nkTPLFN18HtG+KkNpo8a6op+x2j3b6Mj8uZUp3QkNmhJ04TYPBNhMwnn6ASue1V6UqTSku7v+KJHRFnrU7ZTlODST7WvgzW5Sg62LjHiuLWQzPoWthxIcpQdbFxjxTWQzPNbDiQ5Sg62LjHimshmNbDiQ5Sg62LjHimshmNbDiQ5Sg62LjHimshmNbDiRaMx5A6CUtIIM77EG4PucfOqPp5p2ttZIrukGnXbRY1CnEEBV846qOOqaZHsYDDhpODb+6c11YND+rlz+hx2+lOpTjgi3v7lf3GlytTdfB7Rvipe5kVslf3b6P7Dlam6+D2jfFLmNkr+7fR/Yxz5Vp9F3u8Gw/vG9HrS5mULLXxLzH0f2Imkr4RGwGWK4a35Y6B2qZjUhhW8++We22ZUoJ1I9i/uWXMy8owdbDxjxWWshmjbt1l97H/AHL7mTJGUYGma80IvICLyNFxqoxcY4i4I+xRlp31G0fJPLCEq+k5TpLErlvW9dmaJHlam6+D2jfFc9zKvslf3b6P7Dlam6+D2jfFLmNkr+7fR/Y16zKELw1rJYXOMtPYNeCT7vGcAD0LXWX9OXJ+B12Gz1oV4ylBpb+1PhZfVTCWCAJeAl4Ptz2puAue1NwFz2puAue1NwFz2puAue1NwFz2puAue1NwFz2puB8QBLwEvAQC5TcBcpuAuU3AXKbgLlNwFym4C5TcBcpuAuU3AIAl4CXgXKbgfbntTcBc9qbgLntTcBc9qbgLntTcBc9qbgLntTcBc9qbgfLlNwCXgJeAl4FkvAsl4FkvAsl4FkvAsl4FkvAsl4FkvAS8BLwEvB5cwHaAfWETuB81Td1vcvcTzF41Td1vcmJ5i8apu63uTE8xeNU3db3JieYvGqbut7kxPMXjVN3W9yYnmLxqm7re5MTzF41Td1vcmJ5i8CJu6O5MTzF57Xl4CXgoOvfvP4ir9qocK6Ej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Q1795/EU1UOFdBhWRjWZ6EAQBAEAQBAEAQBAEAQBAEAQBAEAQBAEAQBAEAQBAEAQBAEAQBAEAQBAEAQBAEAQBAEAQBAEAQBAEAQBAEAQBAEAQBAEAQBAEAQBAEAQBAf//Z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209550" y="-509588"/>
            <a:ext cx="7153275" cy="138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75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1229"/>
            <a:ext cx="8001000" cy="15240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</a:rPr>
              <a:t>Skyward</a:t>
            </a:r>
            <a:r>
              <a:rPr lang="en-US" sz="4000" b="1" dirty="0" smtClean="0">
                <a:solidFill>
                  <a:schemeClr val="tx1"/>
                </a:solidFill>
              </a:rPr>
              <a:t> </a:t>
            </a:r>
            <a:br>
              <a:rPr lang="en-US" sz="4000" b="1" dirty="0" smtClean="0">
                <a:solidFill>
                  <a:schemeClr val="tx1"/>
                </a:solidFill>
              </a:rPr>
            </a:br>
            <a:r>
              <a:rPr lang="en-US" sz="4000" b="1" dirty="0" smtClean="0">
                <a:solidFill>
                  <a:schemeClr val="tx1"/>
                </a:solidFill>
              </a:rPr>
              <a:t>Student Management System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230A-ACBC-4121-A61D-7646E2461EE3}" type="slidenum">
              <a:rPr lang="en-US" smtClean="0"/>
              <a:t>19</a:t>
            </a:fld>
            <a:endParaRPr lang="en-US"/>
          </a:p>
        </p:txBody>
      </p:sp>
      <p:pic>
        <p:nvPicPr>
          <p:cNvPr id="6" name="Picture 5"/>
          <p:cNvPicPr/>
          <p:nvPr/>
        </p:nvPicPr>
        <p:blipFill rotWithShape="1">
          <a:blip r:embed="rId3"/>
          <a:srcRect t="7647" b="5692"/>
          <a:stretch/>
        </p:blipFill>
        <p:spPr bwMode="auto">
          <a:xfrm>
            <a:off x="1066800" y="1752600"/>
            <a:ext cx="6477000" cy="457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Left Arrow 6"/>
          <p:cNvSpPr/>
          <p:nvPr/>
        </p:nvSpPr>
        <p:spPr>
          <a:xfrm>
            <a:off x="7315200" y="3513442"/>
            <a:ext cx="773350" cy="525158"/>
          </a:xfrm>
          <a:prstGeom prst="leftArrow">
            <a:avLst/>
          </a:prstGeom>
          <a:solidFill>
            <a:srgbClr val="FF3399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55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229600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3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Skyward</a:t>
            </a:r>
            <a:r>
              <a:rPr lang="en-US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br>
              <a:rPr lang="en-US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</a:br>
            <a:r>
              <a:rPr lang="en-US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Student Management </a:t>
            </a:r>
            <a:r>
              <a:rPr lang="en-US" b="1" dirty="0">
                <a:solidFill>
                  <a:schemeClr val="tx1"/>
                </a:solidFill>
                <a:latin typeface="Book Antiqua" panose="02040602050305030304" pitchFamily="18" charset="0"/>
              </a:rPr>
              <a:t>System</a:t>
            </a:r>
            <a:endParaRPr lang="en-US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230A-ACBC-4121-A61D-7646E2461EE3}" type="slidenum">
              <a:rPr lang="en-US" smtClean="0"/>
              <a:t>20</a:t>
            </a:fld>
            <a:endParaRPr lang="en-US"/>
          </a:p>
        </p:txBody>
      </p:sp>
      <p:pic>
        <p:nvPicPr>
          <p:cNvPr id="6" name="Picture 5"/>
          <p:cNvPicPr/>
          <p:nvPr/>
        </p:nvPicPr>
        <p:blipFill rotWithShape="1">
          <a:blip r:embed="rId2"/>
          <a:srcRect l="963" t="5598" b="41369"/>
          <a:stretch/>
        </p:blipFill>
        <p:spPr bwMode="auto">
          <a:xfrm>
            <a:off x="685800" y="1752600"/>
            <a:ext cx="7467600" cy="457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88782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382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300" b="1" dirty="0">
                <a:solidFill>
                  <a:schemeClr val="tx1"/>
                </a:solidFill>
              </a:rPr>
              <a:t>Skyward </a:t>
            </a:r>
            <a:r>
              <a:rPr lang="en-US" b="1" dirty="0">
                <a:solidFill>
                  <a:schemeClr val="tx1"/>
                </a:solidFill>
              </a:rPr>
              <a:t/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Student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Management System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230A-ACBC-4121-A61D-7646E2461EE3}" type="slidenum">
              <a:rPr lang="en-US" smtClean="0"/>
              <a:t>21</a:t>
            </a:fld>
            <a:endParaRPr lang="en-US"/>
          </a:p>
        </p:txBody>
      </p:sp>
      <p:pic>
        <p:nvPicPr>
          <p:cNvPr id="6" name="Picture 5"/>
          <p:cNvPicPr/>
          <p:nvPr/>
        </p:nvPicPr>
        <p:blipFill rotWithShape="1">
          <a:blip r:embed="rId2"/>
          <a:srcRect l="963" t="58321" r="32661"/>
          <a:stretch/>
        </p:blipFill>
        <p:spPr bwMode="auto">
          <a:xfrm>
            <a:off x="652914" y="1828800"/>
            <a:ext cx="7391400" cy="449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8756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001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Book Antiqua" pitchFamily="18" charset="0"/>
              </a:rPr>
              <a:t>Documentation of the </a:t>
            </a:r>
            <a:br>
              <a:rPr lang="en-US" b="1" dirty="0" smtClean="0">
                <a:solidFill>
                  <a:schemeClr val="tx1"/>
                </a:solidFill>
                <a:latin typeface="Book Antiqua" pitchFamily="18" charset="0"/>
              </a:rPr>
            </a:br>
            <a:r>
              <a:rPr lang="en-US" b="1" dirty="0" smtClean="0">
                <a:solidFill>
                  <a:schemeClr val="tx1"/>
                </a:solidFill>
                <a:latin typeface="Book Antiqua" pitchFamily="18" charset="0"/>
              </a:rPr>
              <a:t>SCE Program</a:t>
            </a:r>
            <a:endParaRPr lang="en-US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0822" y="1524000"/>
            <a:ext cx="8229600" cy="3385922"/>
          </a:xfrm>
        </p:spPr>
        <p:txBody>
          <a:bodyPr>
            <a:normAutofit lnSpcReduction="10000"/>
          </a:bodyPr>
          <a:lstStyle/>
          <a:p>
            <a:pPr marL="800100" lvl="1" indent="-342900">
              <a:defRPr/>
            </a:pP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Timeline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for identification </a:t>
            </a: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process</a:t>
            </a:r>
          </a:p>
          <a:p>
            <a:pPr marL="800100" lvl="1" indent="-342900">
              <a:defRPr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Notification of teachers and other stakeholders</a:t>
            </a:r>
          </a:p>
          <a:p>
            <a:pPr marL="800100" lvl="1" indent="-342900">
              <a:defRPr/>
            </a:pP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Existing policies</a:t>
            </a:r>
          </a:p>
          <a:p>
            <a:pPr marL="800100" lvl="1" indent="-342900">
              <a:defRPr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Timeline for monitoring and updating documentation for at-risk students</a:t>
            </a:r>
          </a:p>
          <a:p>
            <a:pPr marL="800100" lvl="1" indent="-342900">
              <a:defRPr/>
            </a:pP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Retention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of </a:t>
            </a: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records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Book Antiqua" pitchFamily="18" charset="0"/>
            </a:endParaRPr>
          </a:p>
          <a:p>
            <a:pPr marL="800100" lvl="1" indent="-342900">
              <a:defRPr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Storage of r</a:t>
            </a: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ecords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Book Antiqua" pitchFamily="18" charset="0"/>
            </a:endParaRPr>
          </a:p>
          <a:p>
            <a:pPr marL="800100" lvl="1" indent="-342900">
              <a:defRPr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Access to </a:t>
            </a: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records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Book Antiqua" pitchFamily="18" charset="0"/>
            </a:endParaRPr>
          </a:p>
          <a:p>
            <a:pPr lvl="1">
              <a:buBlip>
                <a:blip r:embed="rId2"/>
              </a:buBlip>
              <a:defRPr/>
            </a:pPr>
            <a:endParaRPr lang="en-US" sz="2400" b="1" dirty="0"/>
          </a:p>
          <a:p>
            <a:pPr marL="0" indent="0">
              <a:buNone/>
              <a:defRPr/>
            </a:pPr>
            <a:endParaRPr lang="en-US" sz="28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230A-ACBC-4121-A61D-7646E2461EE3}" type="slidenum">
              <a:rPr lang="en-US" smtClean="0"/>
              <a:t>22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7" t="12419" r="24010" b="37305"/>
          <a:stretch/>
        </p:blipFill>
        <p:spPr bwMode="auto">
          <a:xfrm>
            <a:off x="4114800" y="3810000"/>
            <a:ext cx="3938833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202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Common Audit Findings for SCE</a:t>
            </a:r>
            <a:endParaRPr lang="en-US" b="1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229600" cy="55626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Lack of documentation</a:t>
            </a:r>
          </a:p>
          <a:p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No evaluation of SCE program</a:t>
            </a:r>
          </a:p>
          <a:p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At-Risk students incorrectly identified</a:t>
            </a:r>
          </a:p>
          <a:p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Lack of supporting documentation in district/campus plans</a:t>
            </a:r>
          </a:p>
          <a:p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Funding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state-mandated rules, programs, or positions</a:t>
            </a:r>
          </a:p>
          <a:p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Lack of policies and procedures outlining the SCE program</a:t>
            </a: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230A-ACBC-4121-A61D-7646E2461EE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38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Website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 smtClean="0"/>
              <a:t>•Program Guidelines</a:t>
            </a:r>
            <a:endParaRPr lang="en-US" dirty="0"/>
          </a:p>
          <a:p>
            <a:pPr marL="114300" indent="0">
              <a:buNone/>
            </a:pPr>
            <a:r>
              <a:rPr lang="en-US" dirty="0" smtClean="0"/>
              <a:t>•Other Forms such as SCE Criteria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Region 16 Education Service Center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230A-ACBC-4121-A61D-7646E2461EE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8934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At-Risk Folders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Should we continue to print and use the At-Risk Folders?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Region 16 Education Service Center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230A-ACBC-4121-A61D-7646E2461EE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2895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125" y="3581400"/>
            <a:ext cx="8229600" cy="2468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>
                <a:latin typeface="Book Antiqua" panose="02040602050305030304" pitchFamily="18" charset="0"/>
              </a:rPr>
              <a:t>Contact: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FF3399"/>
                </a:solidFill>
                <a:latin typeface="Book Antiqua" panose="02040602050305030304" pitchFamily="18" charset="0"/>
              </a:rPr>
              <a:t>Alefia Paris-Toulon @ </a:t>
            </a:r>
            <a:r>
              <a:rPr lang="en-US" b="1" dirty="0" smtClean="0">
                <a:solidFill>
                  <a:srgbClr val="FF3399"/>
                </a:solidFill>
                <a:latin typeface="Book Antiqua" panose="02040602050305030304" pitchFamily="18" charset="0"/>
                <a:hlinkClick r:id="rId2"/>
              </a:rPr>
              <a:t>aparis-toulon@wfisd.net</a:t>
            </a:r>
            <a:endParaRPr lang="en-US" b="1" dirty="0" smtClean="0">
              <a:solidFill>
                <a:srgbClr val="FF3399"/>
              </a:solidFill>
              <a:latin typeface="Book Antiqua" panose="02040602050305030304" pitchFamily="18" charset="0"/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FF3399"/>
                </a:solidFill>
                <a:latin typeface="Book Antiqua" panose="02040602050305030304" pitchFamily="18" charset="0"/>
              </a:rPr>
              <a:t>Shonna Norton @ </a:t>
            </a:r>
            <a:r>
              <a:rPr lang="en-US" b="1" dirty="0" smtClean="0">
                <a:solidFill>
                  <a:srgbClr val="FF3399"/>
                </a:solidFill>
                <a:latin typeface="Book Antiqua" panose="02040602050305030304" pitchFamily="18" charset="0"/>
                <a:hlinkClick r:id="rId3"/>
              </a:rPr>
              <a:t>snorton@wfisd.net</a:t>
            </a:r>
            <a:endParaRPr lang="en-US" b="1" dirty="0" smtClean="0">
              <a:solidFill>
                <a:srgbClr val="FF3399"/>
              </a:solidFill>
              <a:latin typeface="Book Antiqua" panose="02040602050305030304" pitchFamily="18" charset="0"/>
            </a:endParaRPr>
          </a:p>
          <a:p>
            <a:pPr marL="0" indent="0" algn="ctr">
              <a:buNone/>
            </a:pPr>
            <a:endParaRPr lang="en-US" b="1" dirty="0">
              <a:solidFill>
                <a:srgbClr val="FF3399"/>
              </a:solidFill>
              <a:latin typeface="Book Antiqua" panose="02040602050305030304" pitchFamily="18" charset="0"/>
            </a:endParaRPr>
          </a:p>
          <a:p>
            <a:pPr algn="ctr"/>
            <a:endParaRPr lang="en-US" dirty="0">
              <a:solidFill>
                <a:srgbClr val="FF3399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230A-ACBC-4121-A61D-7646E2461EE3}" type="slidenum">
              <a:rPr lang="en-US" smtClean="0"/>
              <a:t>26</a:t>
            </a:fld>
            <a:endParaRPr lang="en-US"/>
          </a:p>
        </p:txBody>
      </p:sp>
      <p:pic>
        <p:nvPicPr>
          <p:cNvPr id="12294" name="Picture 6" descr="http://3.bp.blogspot.com/_5WUZDXTJTFw/TUqsYaY1UBI/AAAAAAAAC5I/UZ7aitn1Q1c/s1600/1_ms_flashing__random_question_marks_0301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632534"/>
            <a:ext cx="3676651" cy="2757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778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4325</TotalTime>
  <Words>1023</Words>
  <Application>Microsoft Macintosh PowerPoint</Application>
  <PresentationFormat>On-screen Show (4:3)</PresentationFormat>
  <Paragraphs>175</Paragraphs>
  <Slides>26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Book Antiqua</vt:lpstr>
      <vt:lpstr>Calibri</vt:lpstr>
      <vt:lpstr>Cambria</vt:lpstr>
      <vt:lpstr>Adjacency</vt:lpstr>
      <vt:lpstr>  State Compensatory Education  At-Risk Training   Presented by  The WFISD Federal &amp; State Programs office Original Presentation By Region ESC 11  </vt:lpstr>
      <vt:lpstr>Agenda</vt:lpstr>
      <vt:lpstr>Intent and Purpose of  the SCE Program</vt:lpstr>
      <vt:lpstr>Key Players in the  State Compensatory Education Program </vt:lpstr>
      <vt:lpstr>Purpose of Identification Process</vt:lpstr>
      <vt:lpstr>Supplement, Not Supplant</vt:lpstr>
      <vt:lpstr>At-Risk Student Eligibility Criteria Includes each student under the age of 26 who:</vt:lpstr>
      <vt:lpstr>At-Risk Student Eligibility Criteria Includes each student under the age of 26 who:</vt:lpstr>
      <vt:lpstr>At-Risk Student Eligibility Criteria Includes each student under the age of 26 who:</vt:lpstr>
      <vt:lpstr>At-Risk Student Eligibility Criteria Includes each student under the age of 26 who:</vt:lpstr>
      <vt:lpstr>110% Chart</vt:lpstr>
      <vt:lpstr>At-Risk Student Eligibility Criteria Includes each student under the age of 26 who:</vt:lpstr>
      <vt:lpstr>At-Risk Student Eligibility Criteria Includes each student under the age of 26 who:</vt:lpstr>
      <vt:lpstr>At-Risk Student Eligibility Criteria Includes each student under the age of 26 who:</vt:lpstr>
      <vt:lpstr>At-Risk Student Eligibility Criteria Includes each student under the age of 26 who:</vt:lpstr>
      <vt:lpstr>At-Risk Student Eligibility Criteria Includes each student under the age of 26 who:</vt:lpstr>
      <vt:lpstr>At-Risk Student Eligibility Criteria Includes each student under the age of 26 who:</vt:lpstr>
      <vt:lpstr>At-Risk Student Eligibility Criteria Includes each student under the age of 26 who:</vt:lpstr>
      <vt:lpstr>Skyward  Student Management System</vt:lpstr>
      <vt:lpstr>Skyward  Student Management System</vt:lpstr>
      <vt:lpstr>Skyward  Student Management System</vt:lpstr>
      <vt:lpstr>Documentation of the  SCE Program</vt:lpstr>
      <vt:lpstr>Common Audit Findings for SCE</vt:lpstr>
      <vt:lpstr>Website Information</vt:lpstr>
      <vt:lpstr>At-Risk Folders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 Compensatory Education (SCE) Program</dc:title>
  <dc:creator>Region 16 ESC</dc:creator>
  <cp:lastModifiedBy>Microsoft Office User</cp:lastModifiedBy>
  <cp:revision>444</cp:revision>
  <cp:lastPrinted>2012-04-02T16:12:43Z</cp:lastPrinted>
  <dcterms:created xsi:type="dcterms:W3CDTF">2012-03-21T16:30:58Z</dcterms:created>
  <dcterms:modified xsi:type="dcterms:W3CDTF">2017-09-06T19:43:33Z</dcterms:modified>
</cp:coreProperties>
</file>