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43.xml" ContentType="application/vnd.openxmlformats-officedocument.presentationml.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81" r:id="rId3"/>
    <p:sldId id="269" r:id="rId4"/>
    <p:sldId id="270" r:id="rId5"/>
    <p:sldId id="271" r:id="rId6"/>
    <p:sldId id="272" r:id="rId7"/>
    <p:sldId id="275" r:id="rId8"/>
    <p:sldId id="276" r:id="rId9"/>
    <p:sldId id="277" r:id="rId10"/>
    <p:sldId id="278" r:id="rId11"/>
    <p:sldId id="279" r:id="rId12"/>
    <p:sldId id="280" r:id="rId13"/>
    <p:sldId id="282" r:id="rId14"/>
    <p:sldId id="283" r:id="rId15"/>
    <p:sldId id="284" r:id="rId16"/>
    <p:sldId id="285" r:id="rId17"/>
    <p:sldId id="286" r:id="rId18"/>
    <p:sldId id="287" r:id="rId19"/>
    <p:sldId id="296" r:id="rId20"/>
    <p:sldId id="290" r:id="rId21"/>
    <p:sldId id="291" r:id="rId22"/>
    <p:sldId id="292" r:id="rId23"/>
    <p:sldId id="295" r:id="rId24"/>
    <p:sldId id="297" r:id="rId25"/>
    <p:sldId id="298" r:id="rId26"/>
    <p:sldId id="260" r:id="rId27"/>
    <p:sldId id="266" r:id="rId28"/>
    <p:sldId id="261" r:id="rId29"/>
    <p:sldId id="257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259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2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04046463-954D-AA48-AA44-79061B9EA543}" type="datetimeFigureOut">
              <a:rPr lang="en-US" smtClean="0"/>
              <a:pPr/>
              <a:t>10/7/14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117A4CB-D9DA-E247-B3FA-816510835E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tif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/>
          <a:lstStyle/>
          <a:p>
            <a:r>
              <a:rPr lang="en-US" sz="6000" dirty="0" smtClean="0"/>
              <a:t>Avid Scavenger Hunt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Grade 2014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3952" y="407677"/>
            <a:ext cx="64878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By the AIMS sign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762" y="1613245"/>
            <a:ext cx="6086184" cy="4564639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age_1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21539" r="-21539"/>
          <a:stretch>
            <a:fillRect/>
          </a:stretch>
        </p:blipFill>
        <p:spPr>
          <a:xfrm>
            <a:off x="-2135287" y="107576"/>
            <a:ext cx="13382361" cy="675042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Content Placeholder 8" descr="IMG_068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435" r="-19435"/>
          <a:stretch>
            <a:fillRect/>
          </a:stretch>
        </p:blipFill>
        <p:spPr>
          <a:xfrm>
            <a:off x="-990437" y="444164"/>
            <a:ext cx="11471324" cy="583602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068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435" r="-19435"/>
          <a:stretch>
            <a:fillRect/>
          </a:stretch>
        </p:blipFill>
        <p:spPr>
          <a:xfrm>
            <a:off x="-948635" y="520183"/>
            <a:ext cx="10450505" cy="542341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068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435" r="-19435"/>
          <a:stretch>
            <a:fillRect/>
          </a:stretch>
        </p:blipFill>
        <p:spPr>
          <a:xfrm>
            <a:off x="-821764" y="552824"/>
            <a:ext cx="10936940" cy="5599954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6" name="Content Placeholder 5" descr="IMG_004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 b="4687"/>
          <a:stretch>
            <a:fillRect/>
          </a:stretch>
        </p:blipFill>
        <p:spPr>
          <a:xfrm>
            <a:off x="50355" y="1417638"/>
            <a:ext cx="8636445" cy="4527036"/>
          </a:xfrm>
        </p:spPr>
      </p:pic>
      <p:sp>
        <p:nvSpPr>
          <p:cNvPr id="9" name="Rectangle 8"/>
          <p:cNvSpPr/>
          <p:nvPr/>
        </p:nvSpPr>
        <p:spPr>
          <a:xfrm>
            <a:off x="-96199" y="274638"/>
            <a:ext cx="934199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Dean Of Students, Mr.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Magil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180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720422" y="736181"/>
            <a:ext cx="752620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Ms. Glad in her office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4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788537" y="1600201"/>
            <a:ext cx="7752612" cy="4263638"/>
          </a:xfrm>
        </p:spPr>
      </p:pic>
      <p:sp>
        <p:nvSpPr>
          <p:cNvPr id="4" name="Rectangle 3"/>
          <p:cNvSpPr/>
          <p:nvPr/>
        </p:nvSpPr>
        <p:spPr>
          <a:xfrm>
            <a:off x="1414728" y="215204"/>
            <a:ext cx="6795084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With a WEB leader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3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972614" y="1600200"/>
            <a:ext cx="7200382" cy="3959933"/>
          </a:xfrm>
        </p:spPr>
      </p:pic>
      <p:sp>
        <p:nvSpPr>
          <p:cNvPr id="4" name="Rectangle 3"/>
          <p:cNvSpPr/>
          <p:nvPr/>
        </p:nvSpPr>
        <p:spPr>
          <a:xfrm>
            <a:off x="631544" y="349687"/>
            <a:ext cx="7880921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By the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Circle Of Stones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5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821114" y="1412042"/>
            <a:ext cx="7036725" cy="3869928"/>
          </a:xfrm>
        </p:spPr>
      </p:pic>
      <p:sp>
        <p:nvSpPr>
          <p:cNvPr id="4" name="Rectangle 3"/>
          <p:cNvSpPr/>
          <p:nvPr/>
        </p:nvSpPr>
        <p:spPr>
          <a:xfrm>
            <a:off x="1286171" y="239259"/>
            <a:ext cx="6571668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 the computer lab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4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1187114" y="1981964"/>
            <a:ext cx="6418592" cy="3529978"/>
          </a:xfrm>
        </p:spPr>
      </p:pic>
      <p:sp>
        <p:nvSpPr>
          <p:cNvPr id="5" name="Rectangle 4"/>
          <p:cNvSpPr/>
          <p:nvPr/>
        </p:nvSpPr>
        <p:spPr>
          <a:xfrm>
            <a:off x="237990" y="481763"/>
            <a:ext cx="84705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With the security guard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4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911852" y="1425087"/>
            <a:ext cx="7146469" cy="3930282"/>
          </a:xfrm>
        </p:spPr>
      </p:pic>
      <p:sp>
        <p:nvSpPr>
          <p:cNvPr id="7" name="Rectangle 6"/>
          <p:cNvSpPr/>
          <p:nvPr/>
        </p:nvSpPr>
        <p:spPr>
          <a:xfrm>
            <a:off x="911852" y="501757"/>
            <a:ext cx="73925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</a:rPr>
              <a:t>With Dr. Couture</a:t>
            </a:r>
            <a:endParaRPr lang="en-US" sz="5400" b="1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04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1021596" y="2101957"/>
            <a:ext cx="6958337" cy="3826817"/>
          </a:xfrm>
        </p:spPr>
      </p:pic>
      <p:sp>
        <p:nvSpPr>
          <p:cNvPr id="5" name="Rectangle 4"/>
          <p:cNvSpPr/>
          <p:nvPr/>
        </p:nvSpPr>
        <p:spPr>
          <a:xfrm>
            <a:off x="1227523" y="564477"/>
            <a:ext cx="63761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5">
                    <a:tint val="50000"/>
                    <a:satMod val="180000"/>
                  </a:schemeClr>
                </a:solidFill>
              </a:rPr>
              <a:t>In the gym</a:t>
            </a:r>
            <a:endParaRPr lang="en-US" sz="5400" b="1" cap="none" spc="0" dirty="0">
              <a:ln/>
              <a:solidFill>
                <a:schemeClr val="accent5">
                  <a:tint val="50000"/>
                  <a:satMod val="18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4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723720" y="1600200"/>
            <a:ext cx="7115114" cy="3913039"/>
          </a:xfrm>
        </p:spPr>
      </p:pic>
      <p:sp>
        <p:nvSpPr>
          <p:cNvPr id="4" name="Rectangle 3"/>
          <p:cNvSpPr/>
          <p:nvPr/>
        </p:nvSpPr>
        <p:spPr>
          <a:xfrm>
            <a:off x="1387548" y="313598"/>
            <a:ext cx="61847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In the library</a:t>
            </a:r>
            <a:endParaRPr 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4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1147017" y="1537480"/>
            <a:ext cx="6707494" cy="3688863"/>
          </a:xfrm>
        </p:spPr>
      </p:pic>
      <p:sp>
        <p:nvSpPr>
          <p:cNvPr id="4" name="Rectangle 3"/>
          <p:cNvSpPr/>
          <p:nvPr/>
        </p:nvSpPr>
        <p:spPr>
          <a:xfrm>
            <a:off x="1769166" y="360638"/>
            <a:ext cx="56777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By the statue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180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864819" y="1600200"/>
            <a:ext cx="7005369" cy="3852683"/>
          </a:xfrm>
        </p:spPr>
      </p:pic>
      <p:sp>
        <p:nvSpPr>
          <p:cNvPr id="5" name="Rectangle 4"/>
          <p:cNvSpPr/>
          <p:nvPr/>
        </p:nvSpPr>
        <p:spPr>
          <a:xfrm>
            <a:off x="1465935" y="376318"/>
            <a:ext cx="59966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In the office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807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>
          <a:xfrm>
            <a:off x="1147018" y="1459081"/>
            <a:ext cx="6812570" cy="3746650"/>
          </a:xfrm>
        </p:spPr>
      </p:pic>
      <p:sp>
        <p:nvSpPr>
          <p:cNvPr id="5" name="Rectangle 4"/>
          <p:cNvSpPr/>
          <p:nvPr/>
        </p:nvSpPr>
        <p:spPr>
          <a:xfrm>
            <a:off x="500683" y="290971"/>
            <a:ext cx="74589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AVID assistant principal</a:t>
            </a:r>
            <a:endParaRPr lang="en-US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Page_1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2080064" y="-257663"/>
            <a:ext cx="13235100" cy="73618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 descr="Page_1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3748" r="-13748"/>
          <a:stretch>
            <a:fillRect/>
          </a:stretch>
        </p:blipFill>
        <p:spPr>
          <a:xfrm>
            <a:off x="222250" y="1417638"/>
            <a:ext cx="8540750" cy="5043487"/>
          </a:xfrm>
        </p:spPr>
      </p:pic>
      <p:sp>
        <p:nvSpPr>
          <p:cNvPr id="5" name="TextBox 4"/>
          <p:cNvSpPr txBox="1"/>
          <p:nvPr/>
        </p:nvSpPr>
        <p:spPr>
          <a:xfrm>
            <a:off x="457200" y="274638"/>
            <a:ext cx="7698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A picture with a teacher and a student in the back.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picture of the circle room.</a:t>
            </a:r>
            <a:endParaRPr lang="en-US" dirty="0"/>
          </a:p>
        </p:txBody>
      </p:sp>
      <p:pic>
        <p:nvPicPr>
          <p:cNvPr id="4" name="Content Placeholder 3" descr="IMG_140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873" r="-11873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picture of the gym.</a:t>
            </a:r>
            <a:endParaRPr lang="en-US" dirty="0"/>
          </a:p>
        </p:txBody>
      </p:sp>
      <p:pic>
        <p:nvPicPr>
          <p:cNvPr id="4" name="Content Placeholder 3" descr="IMG_139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1873" r="-11873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Page_1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1730319" y="0"/>
            <a:ext cx="12738093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0894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7" r="-17617"/>
          <a:stretch>
            <a:fillRect/>
          </a:stretch>
        </p:blipFill>
        <p:spPr>
          <a:xfrm>
            <a:off x="-1527835" y="0"/>
            <a:ext cx="1222267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089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7" r="-17617"/>
          <a:stretch>
            <a:fillRect/>
          </a:stretch>
        </p:blipFill>
        <p:spPr>
          <a:xfrm>
            <a:off x="-1624287" y="0"/>
            <a:ext cx="1244794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 with principal</a:t>
            </a:r>
            <a:endParaRPr lang="en-US" dirty="0"/>
          </a:p>
        </p:txBody>
      </p:sp>
      <p:pic>
        <p:nvPicPr>
          <p:cNvPr id="4" name="Content Placeholder 3" descr="IMG_030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7" r="-17617"/>
          <a:stretch>
            <a:fillRect/>
          </a:stretch>
        </p:blipFill>
        <p:spPr>
          <a:xfrm>
            <a:off x="251026" y="1735137"/>
            <a:ext cx="8593957" cy="4570899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 and the principal</a:t>
            </a:r>
            <a:endParaRPr lang="en-US" dirty="0"/>
          </a:p>
        </p:txBody>
      </p:sp>
      <p:pic>
        <p:nvPicPr>
          <p:cNvPr id="8" name="Content Placeholder 7" descr="IMG_105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8187" r="-18187"/>
          <a:stretch>
            <a:fillRect/>
          </a:stretch>
        </p:blipFill>
        <p:spPr/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 with guard</a:t>
            </a:r>
            <a:endParaRPr lang="en-US" dirty="0"/>
          </a:p>
        </p:txBody>
      </p:sp>
      <p:pic>
        <p:nvPicPr>
          <p:cNvPr id="6" name="Content Placeholder 5" descr="IMG_031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7" r="-17617"/>
          <a:stretch>
            <a:fillRect/>
          </a:stretch>
        </p:blipFill>
        <p:spPr>
          <a:xfrm>
            <a:off x="206727" y="1735137"/>
            <a:ext cx="8712087" cy="4585667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School library</a:t>
            </a:r>
            <a:endParaRPr lang="en-US" dirty="0"/>
          </a:p>
        </p:txBody>
      </p:sp>
      <p:pic>
        <p:nvPicPr>
          <p:cNvPr id="4" name="Content Placeholder 3" descr="Page_1.tiff"/>
          <p:cNvPicPr>
            <a:picLocks noGrp="1" noChangeAspect="1"/>
          </p:cNvPicPr>
          <p:nvPr>
            <p:ph idx="1"/>
          </p:nvPr>
        </p:nvPicPr>
        <p:blipFill>
          <a:blip r:embed="rId2"/>
          <a:srcRect l="-20253" r="-20253"/>
          <a:stretch>
            <a:fillRect/>
          </a:stretch>
        </p:blipFill>
        <p:spPr>
          <a:xfrm>
            <a:off x="-428775" y="1371600"/>
            <a:ext cx="9749970" cy="5440362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1300548" y="-31530"/>
            <a:ext cx="12422729" cy="688953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</a:t>
            </a:r>
            <a:endParaRPr lang="en-US" dirty="0"/>
          </a:p>
        </p:txBody>
      </p:sp>
      <p:pic>
        <p:nvPicPr>
          <p:cNvPr id="4" name="Content Placeholder 3" descr="IMG_204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0209" r="-70209"/>
          <a:stretch>
            <a:fillRect/>
          </a:stretch>
        </p:blipFill>
        <p:spPr/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Security Guard</a:t>
            </a:r>
            <a:endParaRPr lang="en-US" dirty="0"/>
          </a:p>
        </p:txBody>
      </p:sp>
      <p:pic>
        <p:nvPicPr>
          <p:cNvPr id="6" name="Content Placeholder 5" descr="IMG_203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0209" r="-70209"/>
          <a:stretch>
            <a:fillRect/>
          </a:stretch>
        </p:blipFill>
        <p:spPr/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Couture and Me</a:t>
            </a:r>
            <a:endParaRPr lang="en-US" dirty="0"/>
          </a:p>
        </p:txBody>
      </p:sp>
      <p:pic>
        <p:nvPicPr>
          <p:cNvPr id="4" name="Content Placeholder 3" descr="IMG_203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0706" r="-70706"/>
          <a:stretch>
            <a:fillRect/>
          </a:stretch>
        </p:blipFill>
        <p:spPr/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1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/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1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1138824" y="324901"/>
            <a:ext cx="11386922" cy="6315081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11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/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1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502053" y="575961"/>
            <a:ext cx="8228013" cy="5215239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9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0" y="546425"/>
            <a:ext cx="9457019" cy="52447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1138934" y="214193"/>
            <a:ext cx="11538265" cy="6399015"/>
          </a:xfr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6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669795" y="504669"/>
            <a:ext cx="10508057" cy="5827671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5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/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ge_3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9666" r="-19666"/>
          <a:stretch>
            <a:fillRect/>
          </a:stretch>
        </p:blipFill>
        <p:spPr>
          <a:xfrm>
            <a:off x="-1308894" y="502120"/>
            <a:ext cx="11460488" cy="6355880"/>
          </a:xfr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web leaders</a:t>
            </a:r>
            <a:endParaRPr lang="en-US" dirty="0"/>
          </a:p>
        </p:txBody>
      </p:sp>
      <p:pic>
        <p:nvPicPr>
          <p:cNvPr id="4" name="Content Placeholder 3" descr="IMG_0322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7617" r="-17617"/>
          <a:stretch>
            <a:fillRect/>
          </a:stretch>
        </p:blipFill>
        <p:spPr>
          <a:xfrm>
            <a:off x="191962" y="1554357"/>
            <a:ext cx="8952038" cy="497874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37</TotalTime>
  <Words>111</Words>
  <Application>Microsoft Macintosh PowerPoint</Application>
  <PresentationFormat>On-screen Show (4:3)</PresentationFormat>
  <Paragraphs>29</Paragraphs>
  <Slides>43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Inkwell</vt:lpstr>
      <vt:lpstr>Avid Scavenger Hunt</vt:lpstr>
      <vt:lpstr>Slide 2</vt:lpstr>
      <vt:lpstr>Slide 3</vt:lpstr>
      <vt:lpstr> </vt:lpstr>
      <vt:lpstr>Slide 5</vt:lpstr>
      <vt:lpstr>Slide 6</vt:lpstr>
      <vt:lpstr>   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 </vt:lpstr>
      <vt:lpstr>A picture of the circle room.</vt:lpstr>
      <vt:lpstr>A picture of the gym.</vt:lpstr>
      <vt:lpstr>Slide 23</vt:lpstr>
      <vt:lpstr>Slide 24</vt:lpstr>
      <vt:lpstr>Slide 25</vt:lpstr>
      <vt:lpstr>Me with principal</vt:lpstr>
      <vt:lpstr>Me and the principal</vt:lpstr>
      <vt:lpstr>Me with guard</vt:lpstr>
      <vt:lpstr>School library</vt:lpstr>
      <vt:lpstr>Slide 30</vt:lpstr>
      <vt:lpstr>Office</vt:lpstr>
      <vt:lpstr>Our Security Guard</vt:lpstr>
      <vt:lpstr>Dr. Couture and Me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School web leaders</vt:lpstr>
    </vt:vector>
  </TitlesOfParts>
  <Company>St. Paul Public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Avid</dc:title>
  <dc:creator>IT DEPT</dc:creator>
  <cp:lastModifiedBy>IT DEPT</cp:lastModifiedBy>
  <cp:revision>4</cp:revision>
  <dcterms:created xsi:type="dcterms:W3CDTF">2014-10-07T13:40:16Z</dcterms:created>
  <dcterms:modified xsi:type="dcterms:W3CDTF">2014-10-07T13:55:04Z</dcterms:modified>
</cp:coreProperties>
</file>