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8"/>
  </p:notesMasterIdLst>
  <p:handoutMasterIdLst>
    <p:handoutMasterId r:id="rId49"/>
  </p:handoutMasterIdLst>
  <p:sldIdLst>
    <p:sldId id="256" r:id="rId2"/>
    <p:sldId id="334" r:id="rId3"/>
    <p:sldId id="332" r:id="rId4"/>
    <p:sldId id="333" r:id="rId5"/>
    <p:sldId id="324" r:id="rId6"/>
    <p:sldId id="325" r:id="rId7"/>
    <p:sldId id="294" r:id="rId8"/>
    <p:sldId id="301" r:id="rId9"/>
    <p:sldId id="258" r:id="rId10"/>
    <p:sldId id="259" r:id="rId11"/>
    <p:sldId id="303" r:id="rId12"/>
    <p:sldId id="304" r:id="rId13"/>
    <p:sldId id="263" r:id="rId14"/>
    <p:sldId id="262" r:id="rId15"/>
    <p:sldId id="265" r:id="rId16"/>
    <p:sldId id="326" r:id="rId17"/>
    <p:sldId id="266" r:id="rId18"/>
    <p:sldId id="267" r:id="rId19"/>
    <p:sldId id="268" r:id="rId20"/>
    <p:sldId id="269" r:id="rId21"/>
    <p:sldId id="310" r:id="rId22"/>
    <p:sldId id="311" r:id="rId23"/>
    <p:sldId id="313" r:id="rId24"/>
    <p:sldId id="315" r:id="rId25"/>
    <p:sldId id="316" r:id="rId26"/>
    <p:sldId id="317" r:id="rId27"/>
    <p:sldId id="318" r:id="rId28"/>
    <p:sldId id="321" r:id="rId29"/>
    <p:sldId id="270" r:id="rId30"/>
    <p:sldId id="271" r:id="rId31"/>
    <p:sldId id="274" r:id="rId32"/>
    <p:sldId id="273" r:id="rId33"/>
    <p:sldId id="275" r:id="rId34"/>
    <p:sldId id="276" r:id="rId35"/>
    <p:sldId id="277" r:id="rId36"/>
    <p:sldId id="307" r:id="rId37"/>
    <p:sldId id="329" r:id="rId38"/>
    <p:sldId id="278" r:id="rId39"/>
    <p:sldId id="328" r:id="rId40"/>
    <p:sldId id="330" r:id="rId41"/>
    <p:sldId id="279" r:id="rId42"/>
    <p:sldId id="280" r:id="rId43"/>
    <p:sldId id="281" r:id="rId44"/>
    <p:sldId id="331" r:id="rId45"/>
    <p:sldId id="327" r:id="rId46"/>
    <p:sldId id="323" r:id="rId47"/>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3366"/>
    <a:srgbClr val="CC3399"/>
    <a:srgbClr val="1AB48F"/>
    <a:srgbClr val="99FF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700" autoAdjust="0"/>
    <p:restoredTop sz="94180" autoAdjust="0"/>
  </p:normalViewPr>
  <p:slideViewPr>
    <p:cSldViewPr>
      <p:cViewPr>
        <p:scale>
          <a:sx n="78" d="100"/>
          <a:sy n="78" d="100"/>
        </p:scale>
        <p:origin x="-276" y="198"/>
      </p:cViewPr>
      <p:guideLst>
        <p:guide orient="horz" pos="2160"/>
        <p:guide pos="2880"/>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viewProps" Target="viewProps.xml"/></Relationships>
</file>

<file path=ppt/_rels/viewProps.xml.rels><?xml version="1.0" encoding="UTF-8" standalone="yes"?>
<Relationships xmlns="http://schemas.openxmlformats.org/package/2006/relationships"><Relationship Id="rId1" Type="http://schemas.openxmlformats.org/officeDocument/2006/relationships/slide" Target="slides/slide29.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image" Target="../media/image16.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1.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987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79875"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79876"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79877"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80EAC037-E514-4809-AB66-68DA3D5157F1}" type="slidenum">
              <a:rPr lang="en-US"/>
              <a:pPr/>
              <a:t>‹#›</a:t>
            </a:fld>
            <a:endParaRPr lang="en-US"/>
          </a:p>
        </p:txBody>
      </p:sp>
    </p:spTree>
    <p:extLst>
      <p:ext uri="{BB962C8B-B14F-4D97-AF65-F5344CB8AC3E}">
        <p14:creationId xmlns:p14="http://schemas.microsoft.com/office/powerpoint/2010/main" val="29232419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7885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7885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7885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885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7885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B310BD30-5943-4763-BD51-92423274C75C}" type="slidenum">
              <a:rPr lang="en-US"/>
              <a:pPr/>
              <a:t>‹#›</a:t>
            </a:fld>
            <a:endParaRPr lang="en-US"/>
          </a:p>
        </p:txBody>
      </p:sp>
    </p:spTree>
    <p:extLst>
      <p:ext uri="{BB962C8B-B14F-4D97-AF65-F5344CB8AC3E}">
        <p14:creationId xmlns:p14="http://schemas.microsoft.com/office/powerpoint/2010/main" val="2674241137"/>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1D4EF5F-3EA7-4305-9FCC-F52D58BB505F}" type="slidenum">
              <a:rPr lang="en-US"/>
              <a:pPr/>
              <a:t>1</a:t>
            </a:fld>
            <a:endParaRPr lang="en-US"/>
          </a:p>
        </p:txBody>
      </p:sp>
      <p:sp>
        <p:nvSpPr>
          <p:cNvPr id="80898" name="Rectangle 2"/>
          <p:cNvSpPr>
            <a:spLocks noGrp="1" noRot="1" noChangeAspect="1" noChangeArrowheads="1" noTextEdit="1"/>
          </p:cNvSpPr>
          <p:nvPr>
            <p:ph type="sldImg"/>
          </p:nvPr>
        </p:nvSpPr>
        <p:spPr>
          <a:ln/>
        </p:spPr>
      </p:sp>
      <p:sp>
        <p:nvSpPr>
          <p:cNvPr id="808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38FDE6B-7658-4C01-8992-5CD64499FCC8}" type="slidenum">
              <a:rPr lang="en-US"/>
              <a:pPr/>
              <a:t>7</a:t>
            </a:fld>
            <a:endParaRPr lang="en-US"/>
          </a:p>
        </p:txBody>
      </p:sp>
      <p:sp>
        <p:nvSpPr>
          <p:cNvPr id="81922" name="Rectangle 2"/>
          <p:cNvSpPr>
            <a:spLocks noGrp="1" noRot="1" noChangeAspect="1" noChangeArrowheads="1" noTextEdit="1"/>
          </p:cNvSpPr>
          <p:nvPr>
            <p:ph type="sldImg"/>
          </p:nvPr>
        </p:nvSpPr>
        <p:spPr>
          <a:ln/>
        </p:spPr>
      </p:sp>
      <p:sp>
        <p:nvSpPr>
          <p:cNvPr id="819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A9856B2-1210-4278-BF10-17DDDB5C3FC8}" type="slidenum">
              <a:rPr lang="en-US"/>
              <a:pPr/>
              <a:t>8</a:t>
            </a:fld>
            <a:endParaRPr lang="en-US"/>
          </a:p>
        </p:txBody>
      </p:sp>
      <p:sp>
        <p:nvSpPr>
          <p:cNvPr id="82946" name="Rectangle 2"/>
          <p:cNvSpPr>
            <a:spLocks noGrp="1" noRot="1" noChangeAspect="1" noChangeArrowheads="1" noTextEdit="1"/>
          </p:cNvSpPr>
          <p:nvPr>
            <p:ph type="sldImg"/>
          </p:nvPr>
        </p:nvSpPr>
        <p:spPr>
          <a:ln/>
        </p:spPr>
      </p:sp>
      <p:sp>
        <p:nvSpPr>
          <p:cNvPr id="829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6E8E40C-AF53-4691-A8F3-FC33AE9725C7}" type="slidenum">
              <a:rPr lang="en-US"/>
              <a:pPr/>
              <a:t>9</a:t>
            </a:fld>
            <a:endParaRPr lang="en-US"/>
          </a:p>
        </p:txBody>
      </p:sp>
      <p:sp>
        <p:nvSpPr>
          <p:cNvPr id="83970" name="Rectangle 2"/>
          <p:cNvSpPr>
            <a:spLocks noGrp="1" noRot="1" noChangeAspect="1" noChangeArrowheads="1" noTextEdit="1"/>
          </p:cNvSpPr>
          <p:nvPr>
            <p:ph type="sldImg"/>
          </p:nvPr>
        </p:nvSpPr>
        <p:spPr>
          <a:ln/>
        </p:spPr>
      </p:sp>
      <p:sp>
        <p:nvSpPr>
          <p:cNvPr id="83971" name="Rectangle 3"/>
          <p:cNvSpPr>
            <a:spLocks noGrp="1" noChangeArrowheads="1"/>
          </p:cNvSpPr>
          <p:nvPr>
            <p:ph type="body" idx="1"/>
          </p:nvPr>
        </p:nvSpPr>
        <p:spPr/>
        <p:txBody>
          <a:bodyPr/>
          <a:lstStyle/>
          <a:p>
            <a:r>
              <a:rPr lang="en-US" dirty="0" smtClean="0"/>
              <a:t>Can look like the flu or common</a:t>
            </a:r>
            <a:r>
              <a:rPr lang="en-US" baseline="0" dirty="0" smtClean="0"/>
              <a:t> cold or a sinus infection</a:t>
            </a:r>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3C6FC23-BB79-44AE-8258-E7CF21B805F0}" type="slidenum">
              <a:rPr lang="en-US"/>
              <a:pPr/>
              <a:t>10</a:t>
            </a:fld>
            <a:endParaRPr lang="en-US"/>
          </a:p>
        </p:txBody>
      </p:sp>
      <p:sp>
        <p:nvSpPr>
          <p:cNvPr id="84994" name="Rectangle 2"/>
          <p:cNvSpPr>
            <a:spLocks noGrp="1" noRot="1" noChangeAspect="1" noChangeArrowheads="1" noTextEdit="1"/>
          </p:cNvSpPr>
          <p:nvPr>
            <p:ph type="sldImg"/>
          </p:nvPr>
        </p:nvSpPr>
        <p:spPr>
          <a:ln/>
        </p:spPr>
      </p:sp>
      <p:sp>
        <p:nvSpPr>
          <p:cNvPr id="849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4F16172-9C2D-447C-BE27-560F271E4327}" type="slidenum">
              <a:rPr lang="en-US"/>
              <a:pPr/>
              <a:t>11</a:t>
            </a:fld>
            <a:endParaRPr lang="en-US"/>
          </a:p>
        </p:txBody>
      </p:sp>
      <p:sp>
        <p:nvSpPr>
          <p:cNvPr id="86018" name="Rectangle 2"/>
          <p:cNvSpPr>
            <a:spLocks noGrp="1" noRot="1" noChangeAspect="1" noChangeArrowheads="1" noTextEdit="1"/>
          </p:cNvSpPr>
          <p:nvPr>
            <p:ph type="sldImg"/>
          </p:nvPr>
        </p:nvSpPr>
        <p:spPr>
          <a:ln/>
        </p:spPr>
      </p:sp>
      <p:sp>
        <p:nvSpPr>
          <p:cNvPr id="86019" name="Rectangle 3"/>
          <p:cNvSpPr>
            <a:spLocks noGrp="1" noChangeArrowheads="1"/>
          </p:cNvSpPr>
          <p:nvPr>
            <p:ph type="body" idx="1"/>
          </p:nvPr>
        </p:nvSpPr>
        <p:spPr/>
        <p:txBody>
          <a:bodyPr/>
          <a:lstStyle/>
          <a:p>
            <a:r>
              <a:rPr lang="en-US" dirty="0" smtClean="0"/>
              <a:t>Some people may show faint signs of this and</a:t>
            </a:r>
            <a:r>
              <a:rPr lang="en-US" baseline="0" dirty="0" smtClean="0"/>
              <a:t> not pay attention.  Symptoms go away by themselves.  </a:t>
            </a:r>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04CCB96-E2D2-4B89-A388-816047C8F2FD}" type="slidenum">
              <a:rPr lang="en-US"/>
              <a:pPr/>
              <a:t>12</a:t>
            </a:fld>
            <a:endParaRPr lang="en-US"/>
          </a:p>
        </p:txBody>
      </p:sp>
      <p:sp>
        <p:nvSpPr>
          <p:cNvPr id="87042" name="Rectangle 2"/>
          <p:cNvSpPr>
            <a:spLocks noGrp="1" noRot="1" noChangeAspect="1" noChangeArrowheads="1" noTextEdit="1"/>
          </p:cNvSpPr>
          <p:nvPr>
            <p:ph type="sldImg"/>
          </p:nvPr>
        </p:nvSpPr>
        <p:spPr>
          <a:ln/>
        </p:spPr>
      </p:sp>
      <p:sp>
        <p:nvSpPr>
          <p:cNvPr id="87043" name="Rectangle 3"/>
          <p:cNvSpPr>
            <a:spLocks noGrp="1" noChangeArrowheads="1"/>
          </p:cNvSpPr>
          <p:nvPr>
            <p:ph type="body" idx="1"/>
          </p:nvPr>
        </p:nvSpPr>
        <p:spPr/>
        <p:txBody>
          <a:bodyPr/>
          <a:lstStyle/>
          <a:p>
            <a:r>
              <a:rPr lang="en-US" dirty="0" smtClean="0"/>
              <a:t>This can take up to 40 years to</a:t>
            </a:r>
            <a:r>
              <a:rPr lang="en-US" baseline="0" dirty="0" smtClean="0"/>
              <a:t> kill a person.  All internal damage is permanent. Any organ or brain damage stays</a:t>
            </a:r>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B9E8147-2C26-4A56-A83E-178829FEBA4F}" type="slidenum">
              <a:rPr lang="en-US"/>
              <a:pPr/>
              <a:t>13</a:t>
            </a:fld>
            <a:endParaRPr lang="en-US"/>
          </a:p>
        </p:txBody>
      </p:sp>
      <p:sp>
        <p:nvSpPr>
          <p:cNvPr id="88066" name="Rectangle 2"/>
          <p:cNvSpPr>
            <a:spLocks noGrp="1" noRot="1" noChangeAspect="1" noChangeArrowheads="1" noTextEdit="1"/>
          </p:cNvSpPr>
          <p:nvPr>
            <p:ph type="sldImg"/>
          </p:nvPr>
        </p:nvSpPr>
        <p:spPr>
          <a:ln/>
        </p:spPr>
      </p:sp>
      <p:sp>
        <p:nvSpPr>
          <p:cNvPr id="880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06E764E-530C-4DE5-90AF-9E135DD42B1F}" type="slidenum">
              <a:rPr lang="en-US"/>
              <a:pPr/>
              <a:t>14</a:t>
            </a:fld>
            <a:endParaRPr lang="en-US"/>
          </a:p>
        </p:txBody>
      </p:sp>
      <p:sp>
        <p:nvSpPr>
          <p:cNvPr id="89090" name="Rectangle 2"/>
          <p:cNvSpPr>
            <a:spLocks noGrp="1" noRot="1" noChangeAspect="1" noChangeArrowheads="1" noTextEdit="1"/>
          </p:cNvSpPr>
          <p:nvPr>
            <p:ph type="sldImg"/>
          </p:nvPr>
        </p:nvSpPr>
        <p:spPr>
          <a:ln/>
        </p:spPr>
      </p:sp>
      <p:sp>
        <p:nvSpPr>
          <p:cNvPr id="89091" name="Rectangle 3"/>
          <p:cNvSpPr>
            <a:spLocks noGrp="1" noChangeArrowheads="1"/>
          </p:cNvSpPr>
          <p:nvPr>
            <p:ph type="body" idx="1"/>
          </p:nvPr>
        </p:nvSpPr>
        <p:spPr/>
        <p:txBody>
          <a:bodyPr/>
          <a:lstStyle/>
          <a:p>
            <a:r>
              <a:rPr lang="en-US" dirty="0" smtClean="0"/>
              <a:t>Reported versus the real</a:t>
            </a:r>
            <a:r>
              <a:rPr lang="en-US" baseline="0" dirty="0" smtClean="0"/>
              <a:t> amount of people that have it.</a:t>
            </a:r>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69C9020-C8FC-4825-8E83-A590ABC5CA7F}" type="slidenum">
              <a:rPr lang="en-US"/>
              <a:pPr/>
              <a:t>15</a:t>
            </a:fld>
            <a:endParaRPr lang="en-US"/>
          </a:p>
        </p:txBody>
      </p:sp>
      <p:sp>
        <p:nvSpPr>
          <p:cNvPr id="91138" name="Rectangle 2"/>
          <p:cNvSpPr>
            <a:spLocks noGrp="1" noRot="1" noChangeAspect="1" noChangeArrowheads="1" noTextEdit="1"/>
          </p:cNvSpPr>
          <p:nvPr>
            <p:ph type="sldImg"/>
          </p:nvPr>
        </p:nvSpPr>
        <p:spPr>
          <a:ln/>
        </p:spPr>
      </p:sp>
      <p:sp>
        <p:nvSpPr>
          <p:cNvPr id="91139" name="Rectangle 3"/>
          <p:cNvSpPr>
            <a:spLocks noGrp="1" noChangeArrowheads="1"/>
          </p:cNvSpPr>
          <p:nvPr>
            <p:ph type="body" idx="1"/>
          </p:nvPr>
        </p:nvSpPr>
        <p:spPr/>
        <p:txBody>
          <a:bodyPr/>
          <a:lstStyle/>
          <a:p>
            <a:r>
              <a:rPr lang="en-US" dirty="0" smtClean="0"/>
              <a:t>Oral sex can lead to </a:t>
            </a:r>
            <a:r>
              <a:rPr lang="en-US" dirty="0" err="1" smtClean="0"/>
              <a:t>gono</a:t>
            </a:r>
            <a:r>
              <a:rPr lang="en-US" dirty="0" smtClean="0"/>
              <a:t> in </a:t>
            </a:r>
            <a:r>
              <a:rPr lang="en-US" smtClean="0"/>
              <a:t>the throat</a:t>
            </a:r>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PID…women may not show symptoms for a long time.  By that time the damage</a:t>
            </a:r>
            <a:r>
              <a:rPr lang="en-US" baseline="0" dirty="0" smtClean="0"/>
              <a:t> may already be done and prevent women from being able to have children.  </a:t>
            </a:r>
            <a:endParaRPr lang="en-US" dirty="0"/>
          </a:p>
        </p:txBody>
      </p:sp>
      <p:sp>
        <p:nvSpPr>
          <p:cNvPr id="4" name="Slide Number Placeholder 3"/>
          <p:cNvSpPr>
            <a:spLocks noGrp="1"/>
          </p:cNvSpPr>
          <p:nvPr>
            <p:ph type="sldNum" sz="quarter" idx="10"/>
          </p:nvPr>
        </p:nvSpPr>
        <p:spPr/>
        <p:txBody>
          <a:bodyPr/>
          <a:lstStyle/>
          <a:p>
            <a:fld id="{B310BD30-5943-4763-BD51-92423274C75C}" type="slidenum">
              <a:rPr lang="en-US" smtClean="0"/>
              <a:pPr/>
              <a:t>16</a:t>
            </a:fld>
            <a:endParaRPr lang="en-US"/>
          </a:p>
        </p:txBody>
      </p:sp>
    </p:spTree>
    <p:extLst>
      <p:ext uri="{BB962C8B-B14F-4D97-AF65-F5344CB8AC3E}">
        <p14:creationId xmlns:p14="http://schemas.microsoft.com/office/powerpoint/2010/main" val="28491140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B6FB0E-8F58-4A64-8DAD-BA23B3067853}" type="slidenum">
              <a:rPr lang="en-US"/>
              <a:pPr/>
              <a:t>17</a:t>
            </a:fld>
            <a:endParaRPr lang="en-US"/>
          </a:p>
        </p:txBody>
      </p:sp>
      <p:sp>
        <p:nvSpPr>
          <p:cNvPr id="92162" name="Rectangle 2"/>
          <p:cNvSpPr>
            <a:spLocks noGrp="1" noRot="1" noChangeAspect="1" noChangeArrowheads="1" noTextEdit="1"/>
          </p:cNvSpPr>
          <p:nvPr>
            <p:ph type="sldImg"/>
          </p:nvPr>
        </p:nvSpPr>
        <p:spPr>
          <a:ln/>
        </p:spPr>
      </p:sp>
      <p:sp>
        <p:nvSpPr>
          <p:cNvPr id="921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D9F3D85-62AA-4C53-85A2-5437CCE74DFF}" type="slidenum">
              <a:rPr lang="en-US"/>
              <a:pPr/>
              <a:t>18</a:t>
            </a:fld>
            <a:endParaRPr lang="en-US"/>
          </a:p>
        </p:txBody>
      </p:sp>
      <p:sp>
        <p:nvSpPr>
          <p:cNvPr id="94210" name="Rectangle 2"/>
          <p:cNvSpPr>
            <a:spLocks noGrp="1" noRot="1" noChangeAspect="1" noChangeArrowheads="1" noTextEdit="1"/>
          </p:cNvSpPr>
          <p:nvPr>
            <p:ph type="sldImg"/>
          </p:nvPr>
        </p:nvSpPr>
        <p:spPr>
          <a:ln/>
        </p:spPr>
      </p:sp>
      <p:sp>
        <p:nvSpPr>
          <p:cNvPr id="942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0C97718-5CC2-4FAC-B3B5-2636A19B387C}" type="slidenum">
              <a:rPr lang="en-US"/>
              <a:pPr/>
              <a:t>19</a:t>
            </a:fld>
            <a:endParaRPr lang="en-US"/>
          </a:p>
        </p:txBody>
      </p:sp>
      <p:sp>
        <p:nvSpPr>
          <p:cNvPr id="95234" name="Rectangle 2"/>
          <p:cNvSpPr>
            <a:spLocks noGrp="1" noRot="1" noChangeAspect="1" noChangeArrowheads="1" noTextEdit="1"/>
          </p:cNvSpPr>
          <p:nvPr>
            <p:ph type="sldImg"/>
          </p:nvPr>
        </p:nvSpPr>
        <p:spPr>
          <a:ln/>
        </p:spPr>
      </p:sp>
      <p:sp>
        <p:nvSpPr>
          <p:cNvPr id="952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2B04C6-E327-4C30-8A1F-2CFE8C5555BB}" type="slidenum">
              <a:rPr lang="en-US"/>
              <a:pPr/>
              <a:t>20</a:t>
            </a:fld>
            <a:endParaRPr lang="en-US"/>
          </a:p>
        </p:txBody>
      </p:sp>
      <p:sp>
        <p:nvSpPr>
          <p:cNvPr id="96258" name="Rectangle 2"/>
          <p:cNvSpPr>
            <a:spLocks noGrp="1" noRot="1" noChangeAspect="1" noChangeArrowheads="1" noTextEdit="1"/>
          </p:cNvSpPr>
          <p:nvPr>
            <p:ph type="sldImg"/>
          </p:nvPr>
        </p:nvSpPr>
        <p:spPr>
          <a:ln/>
        </p:spPr>
      </p:sp>
      <p:sp>
        <p:nvSpPr>
          <p:cNvPr id="962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A4C7181-7C51-45C7-9F6A-663449BC8208}" type="slidenum">
              <a:rPr lang="en-US"/>
              <a:pPr/>
              <a:t>21</a:t>
            </a:fld>
            <a:endParaRPr lang="en-US"/>
          </a:p>
        </p:txBody>
      </p:sp>
      <p:sp>
        <p:nvSpPr>
          <p:cNvPr id="97282" name="Rectangle 2"/>
          <p:cNvSpPr>
            <a:spLocks noGrp="1" noRot="1" noChangeAspect="1" noChangeArrowheads="1" noTextEdit="1"/>
          </p:cNvSpPr>
          <p:nvPr>
            <p:ph type="sldImg"/>
          </p:nvPr>
        </p:nvSpPr>
        <p:spPr>
          <a:ln/>
        </p:spPr>
      </p:sp>
      <p:sp>
        <p:nvSpPr>
          <p:cNvPr id="9728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190C794-DA9F-4B0E-8595-8659F3B73387}" type="slidenum">
              <a:rPr lang="en-US"/>
              <a:pPr/>
              <a:t>22</a:t>
            </a:fld>
            <a:endParaRPr lang="en-US"/>
          </a:p>
        </p:txBody>
      </p:sp>
      <p:sp>
        <p:nvSpPr>
          <p:cNvPr id="98306" name="Rectangle 2"/>
          <p:cNvSpPr>
            <a:spLocks noGrp="1" noRot="1" noChangeAspect="1" noChangeArrowheads="1" noTextEdit="1"/>
          </p:cNvSpPr>
          <p:nvPr>
            <p:ph type="sldImg"/>
          </p:nvPr>
        </p:nvSpPr>
        <p:spPr>
          <a:ln/>
        </p:spPr>
      </p:sp>
      <p:sp>
        <p:nvSpPr>
          <p:cNvPr id="983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97ED6B3-C4BC-4588-BDB6-0A556DCFE851}" type="slidenum">
              <a:rPr lang="en-US"/>
              <a:pPr/>
              <a:t>23</a:t>
            </a:fld>
            <a:endParaRPr lang="en-US"/>
          </a:p>
        </p:txBody>
      </p:sp>
      <p:sp>
        <p:nvSpPr>
          <p:cNvPr id="100354" name="Rectangle 2"/>
          <p:cNvSpPr>
            <a:spLocks noGrp="1" noRot="1" noChangeAspect="1" noChangeArrowheads="1" noTextEdit="1"/>
          </p:cNvSpPr>
          <p:nvPr>
            <p:ph type="sldImg"/>
          </p:nvPr>
        </p:nvSpPr>
        <p:spPr>
          <a:ln/>
        </p:spPr>
      </p:sp>
      <p:sp>
        <p:nvSpPr>
          <p:cNvPr id="1003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9755278-D4BD-45E2-B176-547B272B9666}" type="slidenum">
              <a:rPr lang="en-US"/>
              <a:pPr/>
              <a:t>24</a:t>
            </a:fld>
            <a:endParaRPr lang="en-US"/>
          </a:p>
        </p:txBody>
      </p:sp>
      <p:sp>
        <p:nvSpPr>
          <p:cNvPr id="102402" name="Rectangle 2"/>
          <p:cNvSpPr>
            <a:spLocks noGrp="1" noRot="1" noChangeAspect="1" noChangeArrowheads="1" noTextEdit="1"/>
          </p:cNvSpPr>
          <p:nvPr>
            <p:ph type="sldImg"/>
          </p:nvPr>
        </p:nvSpPr>
        <p:spPr>
          <a:ln/>
        </p:spPr>
      </p:sp>
      <p:sp>
        <p:nvSpPr>
          <p:cNvPr id="1024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39398CC-A403-4EF5-83A0-A4CE91FC85FD}" type="slidenum">
              <a:rPr lang="en-US"/>
              <a:pPr/>
              <a:t>25</a:t>
            </a:fld>
            <a:endParaRPr lang="en-US"/>
          </a:p>
        </p:txBody>
      </p:sp>
      <p:sp>
        <p:nvSpPr>
          <p:cNvPr id="103426" name="Rectangle 2"/>
          <p:cNvSpPr>
            <a:spLocks noGrp="1" noRot="1" noChangeAspect="1" noChangeArrowheads="1" noTextEdit="1"/>
          </p:cNvSpPr>
          <p:nvPr>
            <p:ph type="sldImg"/>
          </p:nvPr>
        </p:nvSpPr>
        <p:spPr>
          <a:ln/>
        </p:spPr>
      </p:sp>
      <p:sp>
        <p:nvSpPr>
          <p:cNvPr id="1034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68A0025-3895-4AF0-A7D8-FB7CC36656FD}" type="slidenum">
              <a:rPr lang="en-US"/>
              <a:pPr/>
              <a:t>26</a:t>
            </a:fld>
            <a:endParaRPr lang="en-US"/>
          </a:p>
        </p:txBody>
      </p:sp>
      <p:sp>
        <p:nvSpPr>
          <p:cNvPr id="104450" name="Rectangle 2"/>
          <p:cNvSpPr>
            <a:spLocks noGrp="1" noRot="1" noChangeAspect="1" noChangeArrowheads="1" noTextEdit="1"/>
          </p:cNvSpPr>
          <p:nvPr>
            <p:ph type="sldImg"/>
          </p:nvPr>
        </p:nvSpPr>
        <p:spPr>
          <a:ln/>
        </p:spPr>
      </p:sp>
      <p:sp>
        <p:nvSpPr>
          <p:cNvPr id="1044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B18FEDD-74CA-4800-8693-116699452A2F}" type="slidenum">
              <a:rPr lang="en-US"/>
              <a:pPr/>
              <a:t>27</a:t>
            </a:fld>
            <a:endParaRPr lang="en-US"/>
          </a:p>
        </p:txBody>
      </p:sp>
      <p:sp>
        <p:nvSpPr>
          <p:cNvPr id="105474" name="Rectangle 2"/>
          <p:cNvSpPr>
            <a:spLocks noGrp="1" noRot="1" noChangeAspect="1" noChangeArrowheads="1" noTextEdit="1"/>
          </p:cNvSpPr>
          <p:nvPr>
            <p:ph type="sldImg"/>
          </p:nvPr>
        </p:nvSpPr>
        <p:spPr>
          <a:ln/>
        </p:spPr>
      </p:sp>
      <p:sp>
        <p:nvSpPr>
          <p:cNvPr id="1054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8802FDF-9F9B-4067-BC10-7DB34A232141}" type="slidenum">
              <a:rPr lang="en-US"/>
              <a:pPr/>
              <a:t>28</a:t>
            </a:fld>
            <a:endParaRPr lang="en-US"/>
          </a:p>
        </p:txBody>
      </p:sp>
      <p:sp>
        <p:nvSpPr>
          <p:cNvPr id="107522" name="Rectangle 2"/>
          <p:cNvSpPr>
            <a:spLocks noGrp="1" noRot="1" noChangeAspect="1" noChangeArrowheads="1" noTextEdit="1"/>
          </p:cNvSpPr>
          <p:nvPr>
            <p:ph type="sldImg"/>
          </p:nvPr>
        </p:nvSpPr>
        <p:spPr>
          <a:ln/>
        </p:spPr>
      </p:sp>
      <p:sp>
        <p:nvSpPr>
          <p:cNvPr id="1075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AB72816-DD9D-40E0-A3F4-2C0DB30778F8}" type="slidenum">
              <a:rPr lang="en-US"/>
              <a:pPr/>
              <a:t>29</a:t>
            </a:fld>
            <a:endParaRPr lang="en-US"/>
          </a:p>
        </p:txBody>
      </p:sp>
      <p:sp>
        <p:nvSpPr>
          <p:cNvPr id="108546" name="Rectangle 2"/>
          <p:cNvSpPr>
            <a:spLocks noGrp="1" noRot="1" noChangeAspect="1" noChangeArrowheads="1" noTextEdit="1"/>
          </p:cNvSpPr>
          <p:nvPr>
            <p:ph type="sldImg"/>
          </p:nvPr>
        </p:nvSpPr>
        <p:spPr>
          <a:ln/>
        </p:spPr>
      </p:sp>
      <p:sp>
        <p:nvSpPr>
          <p:cNvPr id="1085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3DEC9C0-60FD-4667-AF37-1025CFAABEA1}" type="slidenum">
              <a:rPr lang="en-US"/>
              <a:pPr/>
              <a:t>30</a:t>
            </a:fld>
            <a:endParaRPr lang="en-US"/>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FE8AC17-B0BC-4FA4-9CD5-BB30519B8D66}" type="slidenum">
              <a:rPr lang="en-US"/>
              <a:pPr/>
              <a:t>31</a:t>
            </a:fld>
            <a:endParaRPr lang="en-US"/>
          </a:p>
        </p:txBody>
      </p:sp>
      <p:sp>
        <p:nvSpPr>
          <p:cNvPr id="111618" name="Rectangle 2"/>
          <p:cNvSpPr>
            <a:spLocks noGrp="1" noRot="1" noChangeAspect="1" noChangeArrowheads="1" noTextEdit="1"/>
          </p:cNvSpPr>
          <p:nvPr>
            <p:ph type="sldImg"/>
          </p:nvPr>
        </p:nvSpPr>
        <p:spPr>
          <a:ln/>
        </p:spPr>
      </p:sp>
      <p:sp>
        <p:nvSpPr>
          <p:cNvPr id="1116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620FDB5-707C-43E1-8854-BB05AD09CAE7}" type="slidenum">
              <a:rPr lang="en-US"/>
              <a:pPr/>
              <a:t>32</a:t>
            </a:fld>
            <a:endParaRPr lang="en-US"/>
          </a:p>
        </p:txBody>
      </p:sp>
      <p:sp>
        <p:nvSpPr>
          <p:cNvPr id="112642" name="Rectangle 2"/>
          <p:cNvSpPr>
            <a:spLocks noGrp="1" noRot="1" noChangeAspect="1" noChangeArrowheads="1" noTextEdit="1"/>
          </p:cNvSpPr>
          <p:nvPr>
            <p:ph type="sldImg"/>
          </p:nvPr>
        </p:nvSpPr>
        <p:spPr>
          <a:ln/>
        </p:spPr>
      </p:sp>
      <p:sp>
        <p:nvSpPr>
          <p:cNvPr id="1126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49B1BAD-CAEE-48FE-A8DB-FC0FFE846638}" type="slidenum">
              <a:rPr lang="en-US"/>
              <a:pPr/>
              <a:t>33</a:t>
            </a:fld>
            <a:endParaRPr lang="en-US"/>
          </a:p>
        </p:txBody>
      </p:sp>
      <p:sp>
        <p:nvSpPr>
          <p:cNvPr id="113666" name="Rectangle 2"/>
          <p:cNvSpPr>
            <a:spLocks noGrp="1" noRot="1" noChangeAspect="1" noChangeArrowheads="1" noTextEdit="1"/>
          </p:cNvSpPr>
          <p:nvPr>
            <p:ph type="sldImg"/>
          </p:nvPr>
        </p:nvSpPr>
        <p:spPr>
          <a:ln/>
        </p:spPr>
      </p:sp>
      <p:sp>
        <p:nvSpPr>
          <p:cNvPr id="1136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6C03DFA-20EE-4043-9946-DDF9283A7DB7}" type="slidenum">
              <a:rPr lang="en-US"/>
              <a:pPr/>
              <a:t>34</a:t>
            </a:fld>
            <a:endParaRPr lang="en-US"/>
          </a:p>
        </p:txBody>
      </p:sp>
      <p:sp>
        <p:nvSpPr>
          <p:cNvPr id="114690" name="Rectangle 2"/>
          <p:cNvSpPr>
            <a:spLocks noGrp="1" noRot="1" noChangeAspect="1" noChangeArrowheads="1" noTextEdit="1"/>
          </p:cNvSpPr>
          <p:nvPr>
            <p:ph type="sldImg"/>
          </p:nvPr>
        </p:nvSpPr>
        <p:spPr>
          <a:ln/>
        </p:spPr>
      </p:sp>
      <p:sp>
        <p:nvSpPr>
          <p:cNvPr id="1146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48CCD6F-D911-42D3-B5CB-0ABBA71A5591}" type="slidenum">
              <a:rPr lang="en-US"/>
              <a:pPr/>
              <a:t>35</a:t>
            </a:fld>
            <a:endParaRPr lang="en-US"/>
          </a:p>
        </p:txBody>
      </p:sp>
      <p:sp>
        <p:nvSpPr>
          <p:cNvPr id="115714" name="Rectangle 2"/>
          <p:cNvSpPr>
            <a:spLocks noGrp="1" noRot="1" noChangeAspect="1" noChangeArrowheads="1" noTextEdit="1"/>
          </p:cNvSpPr>
          <p:nvPr>
            <p:ph type="sldImg"/>
          </p:nvPr>
        </p:nvSpPr>
        <p:spPr>
          <a:ln/>
        </p:spPr>
      </p:sp>
      <p:sp>
        <p:nvSpPr>
          <p:cNvPr id="1157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36E2159-6CF9-4853-830F-E44BFBB4EB2B}" type="slidenum">
              <a:rPr lang="en-US"/>
              <a:pPr/>
              <a:t>36</a:t>
            </a:fld>
            <a:endParaRPr lang="en-US"/>
          </a:p>
        </p:txBody>
      </p:sp>
      <p:sp>
        <p:nvSpPr>
          <p:cNvPr id="116738" name="Rectangle 2"/>
          <p:cNvSpPr>
            <a:spLocks noGrp="1" noRot="1" noChangeAspect="1" noChangeArrowheads="1" noTextEdit="1"/>
          </p:cNvSpPr>
          <p:nvPr>
            <p:ph type="sldImg"/>
          </p:nvPr>
        </p:nvSpPr>
        <p:spPr>
          <a:ln/>
        </p:spPr>
      </p:sp>
      <p:sp>
        <p:nvSpPr>
          <p:cNvPr id="1167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4DD8A88-3DAC-4C0D-9D30-31182318C7CA}" type="slidenum">
              <a:rPr lang="en-US"/>
              <a:pPr/>
              <a:t>38</a:t>
            </a:fld>
            <a:endParaRPr lang="en-US"/>
          </a:p>
        </p:txBody>
      </p:sp>
      <p:sp>
        <p:nvSpPr>
          <p:cNvPr id="117762" name="Rectangle 2"/>
          <p:cNvSpPr>
            <a:spLocks noGrp="1" noRot="1" noChangeAspect="1" noChangeArrowheads="1" noTextEdit="1"/>
          </p:cNvSpPr>
          <p:nvPr>
            <p:ph type="sldImg"/>
          </p:nvPr>
        </p:nvSpPr>
        <p:spPr>
          <a:ln/>
        </p:spPr>
      </p:sp>
      <p:sp>
        <p:nvSpPr>
          <p:cNvPr id="1177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DE470D6-98F6-478F-9D90-545C291669C7}" type="slidenum">
              <a:rPr lang="en-US"/>
              <a:pPr/>
              <a:t>41</a:t>
            </a:fld>
            <a:endParaRPr lang="en-US"/>
          </a:p>
        </p:txBody>
      </p:sp>
      <p:sp>
        <p:nvSpPr>
          <p:cNvPr id="118786" name="Rectangle 2"/>
          <p:cNvSpPr>
            <a:spLocks noGrp="1" noRot="1" noChangeAspect="1" noChangeArrowheads="1" noTextEdit="1"/>
          </p:cNvSpPr>
          <p:nvPr>
            <p:ph type="sldImg"/>
          </p:nvPr>
        </p:nvSpPr>
        <p:spPr>
          <a:ln/>
        </p:spPr>
      </p:sp>
      <p:sp>
        <p:nvSpPr>
          <p:cNvPr id="1187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22D705B-2A5C-48D6-9473-FB129CFE54F8}" type="slidenum">
              <a:rPr lang="en-US"/>
              <a:pPr/>
              <a:t>42</a:t>
            </a:fld>
            <a:endParaRPr lang="en-US"/>
          </a:p>
        </p:txBody>
      </p:sp>
      <p:sp>
        <p:nvSpPr>
          <p:cNvPr id="119810" name="Rectangle 2"/>
          <p:cNvSpPr>
            <a:spLocks noGrp="1" noRot="1" noChangeAspect="1" noChangeArrowheads="1" noTextEdit="1"/>
          </p:cNvSpPr>
          <p:nvPr>
            <p:ph type="sldImg"/>
          </p:nvPr>
        </p:nvSpPr>
        <p:spPr>
          <a:ln/>
        </p:spPr>
      </p:sp>
      <p:sp>
        <p:nvSpPr>
          <p:cNvPr id="1198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1E7145B-2ADD-4647-8E3C-F13E57AD73DC}" type="slidenum">
              <a:rPr lang="en-US"/>
              <a:pPr/>
              <a:t>43</a:t>
            </a:fld>
            <a:endParaRPr lang="en-US"/>
          </a:p>
        </p:txBody>
      </p:sp>
      <p:sp>
        <p:nvSpPr>
          <p:cNvPr id="120834" name="Rectangle 2"/>
          <p:cNvSpPr>
            <a:spLocks noGrp="1" noRot="1" noChangeAspect="1" noChangeArrowheads="1" noTextEdit="1"/>
          </p:cNvSpPr>
          <p:nvPr>
            <p:ph type="sldImg"/>
          </p:nvPr>
        </p:nvSpPr>
        <p:spPr>
          <a:ln/>
        </p:spPr>
      </p:sp>
      <p:sp>
        <p:nvSpPr>
          <p:cNvPr id="1208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4997DE9-99B3-408D-BA2A-0DF24D66FA80}" type="slidenum">
              <a:rPr lang="en-US"/>
              <a:pPr/>
              <a:t>45</a:t>
            </a:fld>
            <a:endParaRPr lang="en-US"/>
          </a:p>
        </p:txBody>
      </p:sp>
      <p:sp>
        <p:nvSpPr>
          <p:cNvPr id="76802" name="Rectangle 2"/>
          <p:cNvSpPr>
            <a:spLocks noGrp="1" noRot="1" noChangeAspect="1" noChangeArrowheads="1" noTextEdit="1"/>
          </p:cNvSpPr>
          <p:nvPr>
            <p:ph type="sldImg"/>
          </p:nvPr>
        </p:nvSpPr>
        <p:spPr>
          <a:ln/>
        </p:spPr>
      </p:sp>
      <p:sp>
        <p:nvSpPr>
          <p:cNvPr id="76803" name="Rectangle 3"/>
          <p:cNvSpPr>
            <a:spLocks noGrp="1" noChangeArrowheads="1"/>
          </p:cNvSpPr>
          <p:nvPr>
            <p:ph type="body" idx="1"/>
          </p:nvPr>
        </p:nvSpPr>
        <p:spPr>
          <a:xfrm>
            <a:off x="685800" y="4343400"/>
            <a:ext cx="5486400" cy="4114800"/>
          </a:xfrm>
        </p:spPr>
        <p:txBody>
          <a:bodyPr/>
          <a:lstStyle/>
          <a:p>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8479625-4C68-4653-9200-FD9B8A0D3352}" type="slidenum">
              <a:rPr lang="en-US"/>
              <a:pPr/>
              <a:t>46</a:t>
            </a:fld>
            <a:endParaRPr lang="en-US"/>
          </a:p>
        </p:txBody>
      </p:sp>
      <p:sp>
        <p:nvSpPr>
          <p:cNvPr id="124930" name="Rectangle 2"/>
          <p:cNvSpPr>
            <a:spLocks noGrp="1" noRot="1" noChangeAspect="1" noChangeArrowheads="1" noTextEdit="1"/>
          </p:cNvSpPr>
          <p:nvPr>
            <p:ph type="sldImg"/>
          </p:nvPr>
        </p:nvSpPr>
        <p:spPr>
          <a:ln/>
        </p:spPr>
      </p:sp>
      <p:sp>
        <p:nvSpPr>
          <p:cNvPr id="124931"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23B3F5B2-06A3-4FC2-836D-F1CAE471C7C5}"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CFBF3B5C-5838-433F-9555-F44FC6091AB3}"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376A73E9-CE2C-4C81-817A-9D206AB9ECB1}"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BFC8BAFD-4169-4052-8F07-09F0C9A88818}"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14788FE5-F671-43CA-80BA-6845AD919A23}"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6BA72B0E-F527-4599-A09E-09CEAE21A962}"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3EAD4C34-3FEE-4F85-AEEF-525895F28217}"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5485DA5C-EDE4-4B2B-A806-90340FAE0F00}"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6A099CD5-16CD-40A8-BB34-EEC86AB1180A}"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C482206B-A377-43C5-ADD0-640AFF13F93C}"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F924B1FC-9D2C-4C8B-890D-36B0CDE4D997}"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685800" y="6248400"/>
            <a:ext cx="1905000" cy="457200"/>
          </a:xfrm>
        </p:spPr>
        <p:txBody>
          <a:bodyPr/>
          <a:lstStyle>
            <a:lvl1pPr>
              <a:defRPr/>
            </a:lvl1pPr>
          </a:lstStyle>
          <a:p>
            <a:endParaRPr lang="en-US"/>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endParaRPr lang="en-US"/>
          </a:p>
        </p:txBody>
      </p:sp>
      <p:sp>
        <p:nvSpPr>
          <p:cNvPr id="7" name="Slide Number Placeholder 6"/>
          <p:cNvSpPr>
            <a:spLocks noGrp="1"/>
          </p:cNvSpPr>
          <p:nvPr>
            <p:ph type="sldNum" sz="quarter" idx="12"/>
          </p:nvPr>
        </p:nvSpPr>
        <p:spPr>
          <a:xfrm>
            <a:off x="6553200" y="6248400"/>
            <a:ext cx="1905000" cy="457200"/>
          </a:xfrm>
        </p:spPr>
        <p:txBody>
          <a:bodyPr/>
          <a:lstStyle>
            <a:lvl1pPr>
              <a:defRPr/>
            </a:lvl1pPr>
          </a:lstStyle>
          <a:p>
            <a:fld id="{A1FC3FAA-3DA8-4CBD-AE7E-00E42348CF76}"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1AB48F"/>
            </a:gs>
            <a:gs pos="100000">
              <a:srgbClr val="99FF33"/>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63092A0E-E74A-48EE-B1C7-D33D18D35A6A}"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pitchFamily="18" charset="0"/>
        </a:defRPr>
      </a:lvl2pPr>
      <a:lvl3pPr algn="ctr" rtl="0" fontAlgn="base">
        <a:spcBef>
          <a:spcPct val="0"/>
        </a:spcBef>
        <a:spcAft>
          <a:spcPct val="0"/>
        </a:spcAft>
        <a:defRPr sz="4400">
          <a:solidFill>
            <a:schemeClr val="tx2"/>
          </a:solidFill>
          <a:latin typeface="Times New Roman" pitchFamily="18" charset="0"/>
        </a:defRPr>
      </a:lvl3pPr>
      <a:lvl4pPr algn="ctr" rtl="0" fontAlgn="base">
        <a:spcBef>
          <a:spcPct val="0"/>
        </a:spcBef>
        <a:spcAft>
          <a:spcPct val="0"/>
        </a:spcAft>
        <a:defRPr sz="4400">
          <a:solidFill>
            <a:schemeClr val="tx2"/>
          </a:solidFill>
          <a:latin typeface="Times New Roman" pitchFamily="18" charset="0"/>
        </a:defRPr>
      </a:lvl4pPr>
      <a:lvl5pPr algn="ctr" rtl="0" fontAlgn="base">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hyperlink" Target="http://www.cbsnews.com/video/watch/?id=3927426n&amp;tag=mncol;lst;3" TargetMode="External"/><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12.xml"/><Relationship Id="rId5" Type="http://schemas.openxmlformats.org/officeDocument/2006/relationships/image" Target="../media/image8.jpeg"/><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notesSlide" Target="../notesSlides/notesSlide11.xml"/><Relationship Id="rId7" Type="http://schemas.openxmlformats.org/officeDocument/2006/relationships/image" Target="../media/image16.png"/><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18.jpeg"/><Relationship Id="rId4" Type="http://schemas.openxmlformats.org/officeDocument/2006/relationships/image" Target="../media/image13.jpeg"/><Relationship Id="rId9" Type="http://schemas.openxmlformats.org/officeDocument/2006/relationships/image" Target="../media/image17.png"/></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4.xml"/><Relationship Id="rId7" Type="http://schemas.openxmlformats.org/officeDocument/2006/relationships/image" Target="../media/image21.png"/><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oleObject" Target="../embeddings/oleObject3.bin"/><Relationship Id="rId5" Type="http://schemas.openxmlformats.org/officeDocument/2006/relationships/image" Target="../media/image22.jpeg"/><Relationship Id="rId4" Type="http://schemas.openxmlformats.org/officeDocument/2006/relationships/image" Target="../media/image20.png"/></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2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26.jpeg"/><Relationship Id="rId4" Type="http://schemas.openxmlformats.org/officeDocument/2006/relationships/image" Target="../media/image25.png"/></Relationships>
</file>

<file path=ppt/slides/_rels/slide2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28.jpeg"/><Relationship Id="rId4" Type="http://schemas.openxmlformats.org/officeDocument/2006/relationships/image" Target="../media/image27.jpeg"/></Relationships>
</file>

<file path=ppt/slides/_rels/slide2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2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1.xml"/><Relationship Id="rId1" Type="http://schemas.openxmlformats.org/officeDocument/2006/relationships/slideLayout" Target="../slideLayouts/slideLayout6.xml"/><Relationship Id="rId5" Type="http://schemas.openxmlformats.org/officeDocument/2006/relationships/image" Target="../media/image32.jpeg"/><Relationship Id="rId4" Type="http://schemas.openxmlformats.org/officeDocument/2006/relationships/image" Target="../media/image31.jpeg"/></Relationships>
</file>

<file path=ppt/slides/_rels/slide2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33.jpeg"/></Relationships>
</file>

<file path=ppt/slides/_rels/slide2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34.jpeg"/></Relationships>
</file>

<file path=ppt/slides/_rels/slide2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37.png"/><Relationship Id="rId4" Type="http://schemas.openxmlformats.org/officeDocument/2006/relationships/image" Target="../media/image36.jpeg"/></Relationships>
</file>

<file path=ppt/slides/_rels/slide3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6.xml"/><Relationship Id="rId1" Type="http://schemas.openxmlformats.org/officeDocument/2006/relationships/slideLayout" Target="../slideLayouts/slideLayout6.xml"/><Relationship Id="rId6" Type="http://schemas.openxmlformats.org/officeDocument/2006/relationships/image" Target="../media/image39.jpeg"/><Relationship Id="rId5" Type="http://schemas.openxmlformats.org/officeDocument/2006/relationships/image" Target="../media/image38.jpeg"/><Relationship Id="rId4" Type="http://schemas.openxmlformats.org/officeDocument/2006/relationships/hyperlink" Target="http://arcticboy.arcticboy.com/view2.php?q=Pictures%20Herpes%20Of%20The%20Eye&amp;url=http://www.hfreedomnetwork.org/pb/wp_a6802eba/images/img1375543abab7c86d3e.jpg"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40.jpeg"/></Relationships>
</file>

<file path=ppt/slides/_rels/slide3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43.png"/><Relationship Id="rId4" Type="http://schemas.openxmlformats.org/officeDocument/2006/relationships/image" Target="../media/image42.jpeg"/></Relationships>
</file>

<file path=ppt/slides/_rels/slide3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44.jpeg"/></Relationships>
</file>

<file path=ppt/slides/_rels/slide3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45.jpeg"/></Relationships>
</file>

<file path=ppt/slides/_rels/slide37.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46.jpeg"/></Relationships>
</file>

<file path=ppt/slides/_rels/slide39.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2.xml"/><Relationship Id="rId4" Type="http://schemas.openxmlformats.org/officeDocument/2006/relationships/image" Target="../media/image49.jpeg"/></Relationships>
</file>

<file path=ppt/slides/_rels/slide41.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34.xml"/><Relationship Id="rId1" Type="http://schemas.openxmlformats.org/officeDocument/2006/relationships/slideLayout" Target="../slideLayouts/slideLayout4.xml"/><Relationship Id="rId4" Type="http://schemas.openxmlformats.org/officeDocument/2006/relationships/image" Target="../media/image51.jpeg"/></Relationships>
</file>

<file path=ppt/slides/_rels/slide43.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35.xml"/><Relationship Id="rId1" Type="http://schemas.openxmlformats.org/officeDocument/2006/relationships/slideLayout" Target="../slideLayouts/slideLayout4.xml"/><Relationship Id="rId4" Type="http://schemas.openxmlformats.org/officeDocument/2006/relationships/image" Target="../media/image52.jpe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alphaModFix amt="47000"/>
            <a:lum/>
          </a:blip>
          <a:srcRect/>
          <a:stretch>
            <a:fillRect t="-11000" b="-11000"/>
          </a:stretch>
        </a:blip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2667000"/>
            <a:ext cx="7772400" cy="1143000"/>
          </a:xfrm>
        </p:spPr>
        <p:txBody>
          <a:bodyPr/>
          <a:lstStyle/>
          <a:p>
            <a:r>
              <a:rPr lang="en-US" sz="12700" b="1" dirty="0">
                <a:latin typeface="Chiller" pitchFamily="82" charset="0"/>
              </a:rPr>
              <a:t>Sexually Transmitted Infections</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miley Face 1"/>
          <p:cNvSpPr/>
          <p:nvPr/>
        </p:nvSpPr>
        <p:spPr>
          <a:xfrm>
            <a:off x="990600" y="685800"/>
            <a:ext cx="1981200" cy="2209800"/>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miley Face 2"/>
          <p:cNvSpPr/>
          <p:nvPr/>
        </p:nvSpPr>
        <p:spPr>
          <a:xfrm>
            <a:off x="6248400" y="685800"/>
            <a:ext cx="1905000" cy="2362200"/>
          </a:xfrm>
          <a:prstGeom prst="smileyFace">
            <a:avLst>
              <a:gd name="adj" fmla="val 465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onut 3"/>
          <p:cNvSpPr/>
          <p:nvPr/>
        </p:nvSpPr>
        <p:spPr>
          <a:xfrm rot="16753251">
            <a:off x="4979763" y="5799675"/>
            <a:ext cx="533400" cy="533400"/>
          </a:xfrm>
          <a:prstGeom prst="don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 name="Donut 4"/>
          <p:cNvSpPr/>
          <p:nvPr/>
        </p:nvSpPr>
        <p:spPr>
          <a:xfrm rot="16753251">
            <a:off x="3620689" y="5745145"/>
            <a:ext cx="533400" cy="533400"/>
          </a:xfrm>
          <a:prstGeom prst="don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 name="Donut 5"/>
          <p:cNvSpPr/>
          <p:nvPr/>
        </p:nvSpPr>
        <p:spPr>
          <a:xfrm rot="16753251">
            <a:off x="5560220" y="5798485"/>
            <a:ext cx="533400" cy="533400"/>
          </a:xfrm>
          <a:prstGeom prst="don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 name="Donut 6"/>
          <p:cNvSpPr/>
          <p:nvPr/>
        </p:nvSpPr>
        <p:spPr>
          <a:xfrm rot="16753251">
            <a:off x="6172200" y="5772578"/>
            <a:ext cx="533400" cy="533400"/>
          </a:xfrm>
          <a:prstGeom prst="don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 name="Donut 7"/>
          <p:cNvSpPr/>
          <p:nvPr/>
        </p:nvSpPr>
        <p:spPr>
          <a:xfrm rot="16753251">
            <a:off x="6784179" y="5772579"/>
            <a:ext cx="533400" cy="533400"/>
          </a:xfrm>
          <a:prstGeom prst="don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 name="Donut 8"/>
          <p:cNvSpPr/>
          <p:nvPr/>
        </p:nvSpPr>
        <p:spPr>
          <a:xfrm rot="16753251">
            <a:off x="1637111" y="5803060"/>
            <a:ext cx="533400" cy="533400"/>
          </a:xfrm>
          <a:prstGeom prst="don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Donut 9"/>
          <p:cNvSpPr/>
          <p:nvPr/>
        </p:nvSpPr>
        <p:spPr>
          <a:xfrm rot="16753251">
            <a:off x="2249091" y="5746670"/>
            <a:ext cx="533400" cy="533400"/>
          </a:xfrm>
          <a:prstGeom prst="don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 name="Donut 10"/>
          <p:cNvSpPr/>
          <p:nvPr/>
        </p:nvSpPr>
        <p:spPr>
          <a:xfrm rot="16753251">
            <a:off x="3008710" y="5803059"/>
            <a:ext cx="533400" cy="533400"/>
          </a:xfrm>
          <a:prstGeom prst="don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Donut 11"/>
          <p:cNvSpPr/>
          <p:nvPr/>
        </p:nvSpPr>
        <p:spPr>
          <a:xfrm rot="16753251">
            <a:off x="1083751" y="5648277"/>
            <a:ext cx="533400" cy="533400"/>
          </a:xfrm>
          <a:prstGeom prst="don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 name="Donut 12"/>
          <p:cNvSpPr/>
          <p:nvPr/>
        </p:nvSpPr>
        <p:spPr>
          <a:xfrm rot="16753251">
            <a:off x="4306489" y="5798485"/>
            <a:ext cx="533400" cy="533400"/>
          </a:xfrm>
          <a:prstGeom prst="don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4" name="Donut 13"/>
          <p:cNvSpPr/>
          <p:nvPr/>
        </p:nvSpPr>
        <p:spPr>
          <a:xfrm rot="16753251">
            <a:off x="471772" y="5644896"/>
            <a:ext cx="533400" cy="533400"/>
          </a:xfrm>
          <a:prstGeom prst="don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5" name="Donut 14"/>
          <p:cNvSpPr/>
          <p:nvPr/>
        </p:nvSpPr>
        <p:spPr>
          <a:xfrm rot="16753251">
            <a:off x="39290" y="5716525"/>
            <a:ext cx="533400" cy="533400"/>
          </a:xfrm>
          <a:prstGeom prst="don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838006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2" presetClass="emph" presetSubtype="0" fill="hold" grpId="0" nodeType="clickEffect">
                                  <p:stCondLst>
                                    <p:cond delay="250"/>
                                  </p:stCondLst>
                                  <p:childTnLst>
                                    <p:animRot by="120000">
                                      <p:cBhvr>
                                        <p:cTn id="12" dur="200" fill="hold">
                                          <p:stCondLst>
                                            <p:cond delay="0"/>
                                          </p:stCondLst>
                                        </p:cTn>
                                        <p:tgtEl>
                                          <p:spTgt spid="3"/>
                                        </p:tgtEl>
                                        <p:attrNameLst>
                                          <p:attrName>r</p:attrName>
                                        </p:attrNameLst>
                                      </p:cBhvr>
                                    </p:animRot>
                                    <p:animRot by="-240000">
                                      <p:cBhvr>
                                        <p:cTn id="13" dur="400" fill="hold">
                                          <p:stCondLst>
                                            <p:cond delay="400"/>
                                          </p:stCondLst>
                                        </p:cTn>
                                        <p:tgtEl>
                                          <p:spTgt spid="3"/>
                                        </p:tgtEl>
                                        <p:attrNameLst>
                                          <p:attrName>r</p:attrName>
                                        </p:attrNameLst>
                                      </p:cBhvr>
                                    </p:animRot>
                                    <p:animRot by="240000">
                                      <p:cBhvr>
                                        <p:cTn id="14" dur="400" fill="hold">
                                          <p:stCondLst>
                                            <p:cond delay="800"/>
                                          </p:stCondLst>
                                        </p:cTn>
                                        <p:tgtEl>
                                          <p:spTgt spid="3"/>
                                        </p:tgtEl>
                                        <p:attrNameLst>
                                          <p:attrName>r</p:attrName>
                                        </p:attrNameLst>
                                      </p:cBhvr>
                                    </p:animRot>
                                    <p:animRot by="-240000">
                                      <p:cBhvr>
                                        <p:cTn id="15" dur="400" fill="hold">
                                          <p:stCondLst>
                                            <p:cond delay="1200"/>
                                          </p:stCondLst>
                                        </p:cTn>
                                        <p:tgtEl>
                                          <p:spTgt spid="3"/>
                                        </p:tgtEl>
                                        <p:attrNameLst>
                                          <p:attrName>r</p:attrName>
                                        </p:attrNameLst>
                                      </p:cBhvr>
                                    </p:animRot>
                                    <p:animRot by="120000">
                                      <p:cBhvr>
                                        <p:cTn id="16" dur="400" fill="hold">
                                          <p:stCondLst>
                                            <p:cond delay="1600"/>
                                          </p:stCondLst>
                                        </p:cTn>
                                        <p:tgtEl>
                                          <p:spTgt spid="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TOP WAYS TO CONTRACT AN STD</a:t>
            </a:r>
            <a:br>
              <a:rPr lang="en-US" dirty="0"/>
            </a:br>
            <a:endParaRPr lang="en-US" dirty="0"/>
          </a:p>
        </p:txBody>
      </p:sp>
      <p:sp>
        <p:nvSpPr>
          <p:cNvPr id="3" name="Content Placeholder 2"/>
          <p:cNvSpPr>
            <a:spLocks noGrp="1"/>
          </p:cNvSpPr>
          <p:nvPr>
            <p:ph idx="1"/>
          </p:nvPr>
        </p:nvSpPr>
        <p:spPr/>
        <p:txBody>
          <a:bodyPr/>
          <a:lstStyle/>
          <a:p>
            <a:r>
              <a:rPr lang="en-US" sz="2800" dirty="0"/>
              <a:t>Sexual activity at a young age. The younger a person starts having sex, the greater his or her chances of becoming infected with an STD. </a:t>
            </a:r>
          </a:p>
          <a:p>
            <a:r>
              <a:rPr lang="en-US" sz="2800" dirty="0"/>
              <a:t>Lots of sex partners. People who have sexual contact — not just intercourse, but any form of intimate activity — with many different partners are more at risk than those who stay with the same partner. </a:t>
            </a:r>
          </a:p>
        </p:txBody>
      </p:sp>
      <p:sp>
        <p:nvSpPr>
          <p:cNvPr id="5" name="Text Placeholder 4"/>
          <p:cNvSpPr>
            <a:spLocks noGrp="1"/>
          </p:cNvSpPr>
          <p:nvPr>
            <p:ph type="body" sz="half" idx="2"/>
          </p:nvPr>
        </p:nvSpPr>
        <p:spPr/>
        <p:txBody>
          <a:bodyPr/>
          <a:lstStyle/>
          <a:p>
            <a:endParaRPr lang="en-US" dirty="0"/>
          </a:p>
        </p:txBody>
      </p:sp>
      <p:pic>
        <p:nvPicPr>
          <p:cNvPr id="634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447800"/>
            <a:ext cx="3205976" cy="3505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6368228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3008313" cy="1206500"/>
          </a:xfrm>
        </p:spPr>
        <p:txBody>
          <a:bodyPr/>
          <a:lstStyle/>
          <a:p>
            <a:r>
              <a:rPr lang="en-US" dirty="0" smtClean="0"/>
              <a:t>If you don’t have…</a:t>
            </a:r>
            <a:endParaRPr lang="en-US" dirty="0"/>
          </a:p>
        </p:txBody>
      </p:sp>
      <p:sp>
        <p:nvSpPr>
          <p:cNvPr id="3" name="Content Placeholder 2"/>
          <p:cNvSpPr>
            <a:spLocks noGrp="1"/>
          </p:cNvSpPr>
          <p:nvPr>
            <p:ph idx="1"/>
          </p:nvPr>
        </p:nvSpPr>
        <p:spPr/>
        <p:txBody>
          <a:bodyPr/>
          <a:lstStyle/>
          <a:p>
            <a:r>
              <a:rPr lang="en-US" dirty="0" smtClean="0"/>
              <a:t>The importance of seatbelt safety!</a:t>
            </a:r>
            <a:endParaRPr lang="en-US" dirty="0"/>
          </a:p>
        </p:txBody>
      </p:sp>
      <p:sp>
        <p:nvSpPr>
          <p:cNvPr id="4" name="Text Placeholder 3"/>
          <p:cNvSpPr>
            <a:spLocks noGrp="1"/>
          </p:cNvSpPr>
          <p:nvPr>
            <p:ph type="body" sz="half" idx="2"/>
          </p:nvPr>
        </p:nvSpPr>
        <p:spPr/>
        <p:txBody>
          <a:bodyPr/>
          <a:lstStyle/>
          <a:p>
            <a:r>
              <a:rPr lang="en-US" sz="2400" dirty="0"/>
              <a:t>Unprotected sex. Latex condoms are the only form of birth control that reduce your risk of getting an STD. Spermicides, diaphragms, and other birth control methods may help prevent pregnancy, but they don't protect a person against STDs. </a:t>
            </a:r>
          </a:p>
          <a:p>
            <a:endParaRPr lang="en-US" dirty="0"/>
          </a:p>
        </p:txBody>
      </p:sp>
      <p:pic>
        <p:nvPicPr>
          <p:cNvPr id="624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7600" y="1524000"/>
            <a:ext cx="4876800" cy="3657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202456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50000"/>
            <a:lum/>
          </a:blip>
          <a:srcRect/>
          <a:stretch>
            <a:fillRect t="-25000" b="-25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effectLst>
                  <a:outerShdw blurRad="38100" dist="38100" dir="2700000" algn="tl">
                    <a:srgbClr val="000000">
                      <a:alpha val="43137"/>
                    </a:srgbClr>
                  </a:outerShdw>
                </a:effectLst>
              </a:rPr>
              <a:t>Alarming Statistics</a:t>
            </a:r>
            <a:endParaRPr lang="en-US"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lstStyle/>
          <a:p>
            <a:pPr algn="ctr">
              <a:buNone/>
            </a:pPr>
            <a:r>
              <a:rPr lang="en-US" b="1" dirty="0" smtClean="0">
                <a:hlinkClick r:id="rId3"/>
              </a:rPr>
              <a:t>Click</a:t>
            </a:r>
            <a:endParaRPr lang="en-US" b="1"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docinthemachine.com/wordpress/wp-content/uploads/2007/03/std-1.jpg"/>
          <p:cNvPicPr>
            <a:picLocks noChangeAspect="1" noChangeArrowheads="1"/>
          </p:cNvPicPr>
          <p:nvPr/>
        </p:nvPicPr>
        <p:blipFill>
          <a:blip r:embed="rId2" cstate="print"/>
          <a:srcRect/>
          <a:stretch>
            <a:fillRect/>
          </a:stretch>
        </p:blipFill>
        <p:spPr bwMode="auto">
          <a:xfrm>
            <a:off x="1371600" y="35754"/>
            <a:ext cx="6553200" cy="6822246"/>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r>
              <a:rPr lang="en-US" b="1" dirty="0">
                <a:effectLst>
                  <a:outerShdw blurRad="38100" dist="38100" dir="2700000" algn="tl">
                    <a:srgbClr val="000000">
                      <a:alpha val="43137"/>
                    </a:srgbClr>
                  </a:outerShdw>
                </a:effectLst>
              </a:rPr>
              <a:t>What is a Sexually Transmitted </a:t>
            </a:r>
            <a:r>
              <a:rPr lang="en-US" b="1" dirty="0" smtClean="0">
                <a:effectLst>
                  <a:outerShdw blurRad="38100" dist="38100" dir="2700000" algn="tl">
                    <a:srgbClr val="000000">
                      <a:alpha val="43137"/>
                    </a:srgbClr>
                  </a:outerShdw>
                </a:effectLst>
              </a:rPr>
              <a:t>Infection?</a:t>
            </a:r>
            <a:endParaRPr lang="en-US" b="1" dirty="0">
              <a:effectLst>
                <a:outerShdw blurRad="38100" dist="38100" dir="2700000" algn="tl">
                  <a:srgbClr val="000000">
                    <a:alpha val="43137"/>
                  </a:srgbClr>
                </a:outerShdw>
              </a:effectLst>
            </a:endParaRPr>
          </a:p>
        </p:txBody>
      </p:sp>
      <p:sp>
        <p:nvSpPr>
          <p:cNvPr id="41987" name="Rectangle 3"/>
          <p:cNvSpPr>
            <a:spLocks noGrp="1" noChangeArrowheads="1"/>
          </p:cNvSpPr>
          <p:nvPr>
            <p:ph type="body" idx="1"/>
          </p:nvPr>
        </p:nvSpPr>
        <p:spPr>
          <a:xfrm>
            <a:off x="457200" y="2057400"/>
            <a:ext cx="8305800" cy="4343400"/>
          </a:xfrm>
        </p:spPr>
        <p:txBody>
          <a:bodyPr/>
          <a:lstStyle/>
          <a:p>
            <a:pPr>
              <a:lnSpc>
                <a:spcPct val="90000"/>
              </a:lnSpc>
            </a:pPr>
            <a:r>
              <a:rPr lang="en-US" dirty="0" smtClean="0"/>
              <a:t>Infections </a:t>
            </a:r>
            <a:r>
              <a:rPr lang="en-US" dirty="0"/>
              <a:t>you can get by having sex – vaginal, oral, or anal – with someone who is already infected</a:t>
            </a:r>
            <a:r>
              <a:rPr lang="en-US" dirty="0" smtClean="0"/>
              <a:t>.</a:t>
            </a:r>
          </a:p>
          <a:p>
            <a:pPr>
              <a:lnSpc>
                <a:spcPct val="90000"/>
              </a:lnSpc>
            </a:pPr>
            <a:endParaRPr lang="en-US" dirty="0"/>
          </a:p>
          <a:p>
            <a:pPr>
              <a:lnSpc>
                <a:spcPct val="90000"/>
              </a:lnSpc>
            </a:pPr>
            <a:r>
              <a:rPr lang="en-US" dirty="0"/>
              <a:t>Caused by bacteria or viruses that are spread through blood, semen, and vaginal fluids</a:t>
            </a:r>
            <a:r>
              <a:rPr lang="en-US" dirty="0" smtClean="0"/>
              <a:t>.</a:t>
            </a:r>
          </a:p>
          <a:p>
            <a:pPr>
              <a:lnSpc>
                <a:spcPct val="90000"/>
              </a:lnSpc>
              <a:buNone/>
            </a:pPr>
            <a:endParaRPr lang="en-US" dirty="0"/>
          </a:p>
          <a:p>
            <a:pPr>
              <a:lnSpc>
                <a:spcPct val="90000"/>
              </a:lnSpc>
            </a:pPr>
            <a:r>
              <a:rPr lang="en-US" dirty="0"/>
              <a:t>Also, spread simply by touching infected skin for certain STIs, like herpes and genital warts.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41986"/>
                                        </p:tgtEl>
                                        <p:attrNameLst>
                                          <p:attrName>style.visibility</p:attrName>
                                        </p:attrNameLst>
                                      </p:cBhvr>
                                      <p:to>
                                        <p:strVal val="visible"/>
                                      </p:to>
                                    </p:set>
                                    <p:anim calcmode="discrete" valueType="clr">
                                      <p:cBhvr override="childStyle">
                                        <p:cTn id="7" dur="80"/>
                                        <p:tgtEl>
                                          <p:spTgt spid="41986"/>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41986"/>
                                        </p:tgtEl>
                                        <p:attrNameLst>
                                          <p:attrName>fillcolor</p:attrName>
                                        </p:attrNameLst>
                                      </p:cBhvr>
                                      <p:tavLst>
                                        <p:tav tm="0">
                                          <p:val>
                                            <p:clrVal>
                                              <a:schemeClr val="accent2"/>
                                            </p:clrVal>
                                          </p:val>
                                        </p:tav>
                                        <p:tav tm="50000">
                                          <p:val>
                                            <p:clrVal>
                                              <a:schemeClr val="hlink"/>
                                            </p:clrVal>
                                          </p:val>
                                        </p:tav>
                                      </p:tavLst>
                                    </p:anim>
                                    <p:set>
                                      <p:cBhvr>
                                        <p:cTn id="9" dur="80"/>
                                        <p:tgtEl>
                                          <p:spTgt spid="41986"/>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3" presetClass="entr" presetSubtype="16" fill="hold" grpId="0" nodeType="clickEffect">
                                  <p:stCondLst>
                                    <p:cond delay="0"/>
                                  </p:stCondLst>
                                  <p:childTnLst>
                                    <p:set>
                                      <p:cBhvr>
                                        <p:cTn id="13" dur="1" fill="hold">
                                          <p:stCondLst>
                                            <p:cond delay="0"/>
                                          </p:stCondLst>
                                        </p:cTn>
                                        <p:tgtEl>
                                          <p:spTgt spid="41987">
                                            <p:txEl>
                                              <p:pRg st="0" end="0"/>
                                            </p:txEl>
                                          </p:spTgt>
                                        </p:tgtEl>
                                        <p:attrNameLst>
                                          <p:attrName>style.visibility</p:attrName>
                                        </p:attrNameLst>
                                      </p:cBhvr>
                                      <p:to>
                                        <p:strVal val="visible"/>
                                      </p:to>
                                    </p:set>
                                    <p:anim calcmode="lin" valueType="num">
                                      <p:cBhvr>
                                        <p:cTn id="14" dur="500" fill="hold"/>
                                        <p:tgtEl>
                                          <p:spTgt spid="41987">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41987">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16" fill="hold">
                      <p:stCondLst>
                        <p:cond delay="indefinite"/>
                      </p:stCondLst>
                      <p:childTnLst>
                        <p:par>
                          <p:cTn id="17" fill="hold">
                            <p:stCondLst>
                              <p:cond delay="0"/>
                            </p:stCondLst>
                            <p:childTnLst>
                              <p:par>
                                <p:cTn id="18" presetID="23" presetClass="entr" presetSubtype="16" fill="hold" grpId="0" nodeType="clickEffect">
                                  <p:stCondLst>
                                    <p:cond delay="0"/>
                                  </p:stCondLst>
                                  <p:childTnLst>
                                    <p:set>
                                      <p:cBhvr>
                                        <p:cTn id="19" dur="1" fill="hold">
                                          <p:stCondLst>
                                            <p:cond delay="0"/>
                                          </p:stCondLst>
                                        </p:cTn>
                                        <p:tgtEl>
                                          <p:spTgt spid="41987">
                                            <p:txEl>
                                              <p:pRg st="2" end="2"/>
                                            </p:txEl>
                                          </p:spTgt>
                                        </p:tgtEl>
                                        <p:attrNameLst>
                                          <p:attrName>style.visibility</p:attrName>
                                        </p:attrNameLst>
                                      </p:cBhvr>
                                      <p:to>
                                        <p:strVal val="visible"/>
                                      </p:to>
                                    </p:set>
                                    <p:anim calcmode="lin" valueType="num">
                                      <p:cBhvr>
                                        <p:cTn id="20" dur="500" fill="hold"/>
                                        <p:tgtEl>
                                          <p:spTgt spid="41987">
                                            <p:txEl>
                                              <p:pRg st="2" end="2"/>
                                            </p:txEl>
                                          </p:spTgt>
                                        </p:tgtEl>
                                        <p:attrNameLst>
                                          <p:attrName>ppt_w</p:attrName>
                                        </p:attrNameLst>
                                      </p:cBhvr>
                                      <p:tavLst>
                                        <p:tav tm="0">
                                          <p:val>
                                            <p:fltVal val="0"/>
                                          </p:val>
                                        </p:tav>
                                        <p:tav tm="100000">
                                          <p:val>
                                            <p:strVal val="#ppt_w"/>
                                          </p:val>
                                        </p:tav>
                                      </p:tavLst>
                                    </p:anim>
                                    <p:anim calcmode="lin" valueType="num">
                                      <p:cBhvr>
                                        <p:cTn id="21" dur="500" fill="hold"/>
                                        <p:tgtEl>
                                          <p:spTgt spid="41987">
                                            <p:txEl>
                                              <p:pRg st="2" end="2"/>
                                            </p:txEl>
                                          </p:spTgt>
                                        </p:tgtEl>
                                        <p:attrNameLst>
                                          <p:attrName>ppt_h</p:attrName>
                                        </p:attrNameLst>
                                      </p:cBhvr>
                                      <p:tavLst>
                                        <p:tav tm="0">
                                          <p:val>
                                            <p:fltVal val="0"/>
                                          </p:val>
                                        </p:tav>
                                        <p:tav tm="100000">
                                          <p:val>
                                            <p:strVal val="#ppt_h"/>
                                          </p:val>
                                        </p:tav>
                                      </p:tavLst>
                                    </p:anim>
                                  </p:childTnLst>
                                </p:cTn>
                              </p:par>
                            </p:childTnLst>
                          </p:cTn>
                        </p:par>
                      </p:childTnLst>
                    </p:cTn>
                  </p:par>
                  <p:par>
                    <p:cTn id="22" fill="hold">
                      <p:stCondLst>
                        <p:cond delay="indefinite"/>
                      </p:stCondLst>
                      <p:childTnLst>
                        <p:par>
                          <p:cTn id="23" fill="hold">
                            <p:stCondLst>
                              <p:cond delay="0"/>
                            </p:stCondLst>
                            <p:childTnLst>
                              <p:par>
                                <p:cTn id="24" presetID="23" presetClass="entr" presetSubtype="16" fill="hold" grpId="0" nodeType="clickEffect">
                                  <p:stCondLst>
                                    <p:cond delay="0"/>
                                  </p:stCondLst>
                                  <p:childTnLst>
                                    <p:set>
                                      <p:cBhvr>
                                        <p:cTn id="25" dur="1" fill="hold">
                                          <p:stCondLst>
                                            <p:cond delay="0"/>
                                          </p:stCondLst>
                                        </p:cTn>
                                        <p:tgtEl>
                                          <p:spTgt spid="41987">
                                            <p:txEl>
                                              <p:pRg st="4" end="4"/>
                                            </p:txEl>
                                          </p:spTgt>
                                        </p:tgtEl>
                                        <p:attrNameLst>
                                          <p:attrName>style.visibility</p:attrName>
                                        </p:attrNameLst>
                                      </p:cBhvr>
                                      <p:to>
                                        <p:strVal val="visible"/>
                                      </p:to>
                                    </p:set>
                                    <p:anim calcmode="lin" valueType="num">
                                      <p:cBhvr>
                                        <p:cTn id="26" dur="500" fill="hold"/>
                                        <p:tgtEl>
                                          <p:spTgt spid="41987">
                                            <p:txEl>
                                              <p:pRg st="4" end="4"/>
                                            </p:txEl>
                                          </p:spTgt>
                                        </p:tgtEl>
                                        <p:attrNameLst>
                                          <p:attrName>ppt_w</p:attrName>
                                        </p:attrNameLst>
                                      </p:cBhvr>
                                      <p:tavLst>
                                        <p:tav tm="0">
                                          <p:val>
                                            <p:fltVal val="0"/>
                                          </p:val>
                                        </p:tav>
                                        <p:tav tm="100000">
                                          <p:val>
                                            <p:strVal val="#ppt_w"/>
                                          </p:val>
                                        </p:tav>
                                      </p:tavLst>
                                    </p:anim>
                                    <p:anim calcmode="lin" valueType="num">
                                      <p:cBhvr>
                                        <p:cTn id="27" dur="500" fill="hold"/>
                                        <p:tgtEl>
                                          <p:spTgt spid="41987">
                                            <p:txEl>
                                              <p:pRg st="4" end="4"/>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6" grpId="0"/>
      <p:bldP spid="41987"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685800" y="381000"/>
            <a:ext cx="7772400" cy="1143000"/>
          </a:xfrm>
        </p:spPr>
        <p:txBody>
          <a:bodyPr/>
          <a:lstStyle/>
          <a:p>
            <a:r>
              <a:rPr lang="en-US" b="1" dirty="0">
                <a:effectLst>
                  <a:outerShdw blurRad="38100" dist="38100" dir="2700000" algn="tl">
                    <a:srgbClr val="000000">
                      <a:alpha val="43137"/>
                    </a:srgbClr>
                  </a:outerShdw>
                </a:effectLst>
              </a:rPr>
              <a:t>Types of STIs</a:t>
            </a:r>
          </a:p>
        </p:txBody>
      </p:sp>
      <p:sp>
        <p:nvSpPr>
          <p:cNvPr id="49155" name="Rectangle 3"/>
          <p:cNvSpPr>
            <a:spLocks noGrp="1" noChangeArrowheads="1"/>
          </p:cNvSpPr>
          <p:nvPr>
            <p:ph type="body" idx="1"/>
          </p:nvPr>
        </p:nvSpPr>
        <p:spPr>
          <a:xfrm>
            <a:off x="1371600" y="1676400"/>
            <a:ext cx="6324600" cy="4648200"/>
          </a:xfrm>
        </p:spPr>
        <p:txBody>
          <a:bodyPr/>
          <a:lstStyle/>
          <a:p>
            <a:pPr>
              <a:lnSpc>
                <a:spcPct val="80000"/>
              </a:lnSpc>
            </a:pPr>
            <a:r>
              <a:rPr lang="en-US" sz="2800" dirty="0"/>
              <a:t>Bacterial</a:t>
            </a:r>
          </a:p>
          <a:p>
            <a:pPr lvl="1">
              <a:lnSpc>
                <a:spcPct val="80000"/>
              </a:lnSpc>
              <a:buFont typeface="Wingdings" pitchFamily="2" charset="2"/>
              <a:buChar char="Ø"/>
            </a:pPr>
            <a:r>
              <a:rPr lang="en-US" sz="2000" dirty="0"/>
              <a:t>Syphilis</a:t>
            </a:r>
          </a:p>
          <a:p>
            <a:pPr lvl="1">
              <a:lnSpc>
                <a:spcPct val="80000"/>
              </a:lnSpc>
              <a:buFont typeface="Wingdings" pitchFamily="2" charset="2"/>
              <a:buChar char="Ø"/>
            </a:pPr>
            <a:r>
              <a:rPr lang="en-US" sz="2000" dirty="0"/>
              <a:t>Gonorrhea</a:t>
            </a:r>
          </a:p>
          <a:p>
            <a:pPr lvl="1">
              <a:lnSpc>
                <a:spcPct val="80000"/>
              </a:lnSpc>
              <a:buFont typeface="Wingdings" pitchFamily="2" charset="2"/>
              <a:buChar char="Ø"/>
            </a:pPr>
            <a:r>
              <a:rPr lang="en-US" sz="2000" dirty="0"/>
              <a:t>Chlamydia</a:t>
            </a:r>
          </a:p>
          <a:p>
            <a:pPr lvl="1">
              <a:lnSpc>
                <a:spcPct val="80000"/>
              </a:lnSpc>
              <a:buFont typeface="Wingdings" pitchFamily="2" charset="2"/>
              <a:buNone/>
            </a:pPr>
            <a:endParaRPr lang="en-US" sz="2000" dirty="0"/>
          </a:p>
          <a:p>
            <a:pPr>
              <a:lnSpc>
                <a:spcPct val="80000"/>
              </a:lnSpc>
            </a:pPr>
            <a:r>
              <a:rPr lang="en-US" sz="2800" dirty="0"/>
              <a:t>Parasitic</a:t>
            </a:r>
          </a:p>
          <a:p>
            <a:pPr lvl="1">
              <a:lnSpc>
                <a:spcPct val="80000"/>
              </a:lnSpc>
              <a:buFont typeface="Wingdings" pitchFamily="2" charset="2"/>
              <a:buChar char="Ø"/>
            </a:pPr>
            <a:r>
              <a:rPr lang="en-US" sz="2000" dirty="0"/>
              <a:t>Pubic Lice</a:t>
            </a:r>
          </a:p>
          <a:p>
            <a:pPr lvl="1">
              <a:lnSpc>
                <a:spcPct val="80000"/>
              </a:lnSpc>
              <a:buFont typeface="Wingdings" pitchFamily="2" charset="2"/>
              <a:buChar char="Ø"/>
            </a:pPr>
            <a:r>
              <a:rPr lang="en-US" sz="2000" dirty="0"/>
              <a:t>Scabies</a:t>
            </a:r>
          </a:p>
          <a:p>
            <a:pPr lvl="1">
              <a:lnSpc>
                <a:spcPct val="80000"/>
              </a:lnSpc>
              <a:buFont typeface="Wingdings" pitchFamily="2" charset="2"/>
              <a:buNone/>
            </a:pPr>
            <a:endParaRPr lang="en-US" sz="2000" dirty="0"/>
          </a:p>
          <a:p>
            <a:pPr>
              <a:lnSpc>
                <a:spcPct val="80000"/>
              </a:lnSpc>
            </a:pPr>
            <a:r>
              <a:rPr lang="en-US" sz="2800" dirty="0"/>
              <a:t>Viral</a:t>
            </a:r>
          </a:p>
          <a:p>
            <a:pPr lvl="1">
              <a:lnSpc>
                <a:spcPct val="80000"/>
              </a:lnSpc>
              <a:buFont typeface="Wingdings" pitchFamily="2" charset="2"/>
              <a:buChar char="Ø"/>
            </a:pPr>
            <a:r>
              <a:rPr lang="en-US" sz="2000" dirty="0"/>
              <a:t>Genital Herpes</a:t>
            </a:r>
          </a:p>
          <a:p>
            <a:pPr lvl="1">
              <a:lnSpc>
                <a:spcPct val="80000"/>
              </a:lnSpc>
              <a:buFont typeface="Wingdings" pitchFamily="2" charset="2"/>
              <a:buChar char="Ø"/>
            </a:pPr>
            <a:r>
              <a:rPr lang="en-US" sz="2000" dirty="0"/>
              <a:t>Human </a:t>
            </a:r>
            <a:r>
              <a:rPr lang="en-US" sz="2000" dirty="0" err="1"/>
              <a:t>Papilloma</a:t>
            </a:r>
            <a:r>
              <a:rPr lang="en-US" sz="2000" dirty="0"/>
              <a:t> Virus (Genital Warts</a:t>
            </a:r>
            <a:r>
              <a:rPr lang="en-US" sz="2000" dirty="0" smtClean="0"/>
              <a:t>)</a:t>
            </a:r>
          </a:p>
          <a:p>
            <a:pPr lvl="1">
              <a:lnSpc>
                <a:spcPct val="80000"/>
              </a:lnSpc>
              <a:buFont typeface="Wingdings" pitchFamily="2" charset="2"/>
              <a:buChar char="Ø"/>
            </a:pPr>
            <a:r>
              <a:rPr lang="en-US" sz="2000" dirty="0" err="1" smtClean="0"/>
              <a:t>Molluscum</a:t>
            </a:r>
            <a:r>
              <a:rPr lang="en-US" sz="2000" dirty="0" smtClean="0"/>
              <a:t> </a:t>
            </a:r>
            <a:r>
              <a:rPr lang="en-US" sz="2000" dirty="0" err="1" smtClean="0"/>
              <a:t>Contagiosum</a:t>
            </a:r>
            <a:endParaRPr lang="en-US" sz="2000" dirty="0" smtClean="0"/>
          </a:p>
          <a:p>
            <a:pPr lvl="1">
              <a:lnSpc>
                <a:spcPct val="80000"/>
              </a:lnSpc>
              <a:buFont typeface="Wingdings" pitchFamily="2" charset="2"/>
              <a:buChar char="Ø"/>
            </a:pPr>
            <a:r>
              <a:rPr lang="en-US" sz="2000" dirty="0" smtClean="0"/>
              <a:t>Hepatitis B &amp;C</a:t>
            </a:r>
          </a:p>
          <a:p>
            <a:pPr lvl="1">
              <a:lnSpc>
                <a:spcPct val="80000"/>
              </a:lnSpc>
              <a:buFont typeface="Wingdings" pitchFamily="2" charset="2"/>
              <a:buChar char="Ø"/>
            </a:pPr>
            <a:r>
              <a:rPr lang="en-US" sz="2000" dirty="0" smtClean="0"/>
              <a:t>HIV</a:t>
            </a:r>
            <a:endParaRPr lang="en-US" sz="2000" dirty="0"/>
          </a:p>
          <a:p>
            <a:pPr>
              <a:lnSpc>
                <a:spcPct val="80000"/>
              </a:lnSpc>
              <a:buFontTx/>
              <a:buNone/>
            </a:pPr>
            <a:endParaRPr 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49154"/>
                                        </p:tgtEl>
                                        <p:attrNameLst>
                                          <p:attrName>style.visibility</p:attrName>
                                        </p:attrNameLst>
                                      </p:cBhvr>
                                      <p:to>
                                        <p:strVal val="visible"/>
                                      </p:to>
                                    </p:set>
                                    <p:anim by="(-#ppt_w*2)" calcmode="lin" valueType="num">
                                      <p:cBhvr rctx="PPT">
                                        <p:cTn id="7" dur="500" autoRev="1" fill="hold">
                                          <p:stCondLst>
                                            <p:cond delay="0"/>
                                          </p:stCondLst>
                                        </p:cTn>
                                        <p:tgtEl>
                                          <p:spTgt spid="49154"/>
                                        </p:tgtEl>
                                        <p:attrNameLst>
                                          <p:attrName>ppt_w</p:attrName>
                                        </p:attrNameLst>
                                      </p:cBhvr>
                                    </p:anim>
                                    <p:anim by="(#ppt_w*0.50)" calcmode="lin" valueType="num">
                                      <p:cBhvr>
                                        <p:cTn id="8" dur="500" decel="50000" autoRev="1" fill="hold">
                                          <p:stCondLst>
                                            <p:cond delay="0"/>
                                          </p:stCondLst>
                                        </p:cTn>
                                        <p:tgtEl>
                                          <p:spTgt spid="49154"/>
                                        </p:tgtEl>
                                        <p:attrNameLst>
                                          <p:attrName>ppt_x</p:attrName>
                                        </p:attrNameLst>
                                      </p:cBhvr>
                                    </p:anim>
                                    <p:anim from="(-#ppt_h/2)" to="(#ppt_y)" calcmode="lin" valueType="num">
                                      <p:cBhvr>
                                        <p:cTn id="9" dur="1000" fill="hold">
                                          <p:stCondLst>
                                            <p:cond delay="0"/>
                                          </p:stCondLst>
                                        </p:cTn>
                                        <p:tgtEl>
                                          <p:spTgt spid="49154"/>
                                        </p:tgtEl>
                                        <p:attrNameLst>
                                          <p:attrName>ppt_y</p:attrName>
                                        </p:attrNameLst>
                                      </p:cBhvr>
                                    </p:anim>
                                    <p:animRot by="21600000">
                                      <p:cBhvr>
                                        <p:cTn id="10" dur="1000" fill="hold">
                                          <p:stCondLst>
                                            <p:cond delay="0"/>
                                          </p:stCondLst>
                                        </p:cTn>
                                        <p:tgtEl>
                                          <p:spTgt spid="49154"/>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48" presetClass="entr" presetSubtype="0" accel="50000" fill="hold" grpId="0" nodeType="clickEffect">
                                  <p:stCondLst>
                                    <p:cond delay="0"/>
                                  </p:stCondLst>
                                  <p:childTnLst>
                                    <p:set>
                                      <p:cBhvr>
                                        <p:cTn id="14" dur="1" fill="hold">
                                          <p:stCondLst>
                                            <p:cond delay="0"/>
                                          </p:stCondLst>
                                        </p:cTn>
                                        <p:tgtEl>
                                          <p:spTgt spid="49155">
                                            <p:txEl>
                                              <p:pRg st="0" end="0"/>
                                            </p:txEl>
                                          </p:spTgt>
                                        </p:tgtEl>
                                        <p:attrNameLst>
                                          <p:attrName>style.visibility</p:attrName>
                                        </p:attrNameLst>
                                      </p:cBhvr>
                                      <p:to>
                                        <p:strVal val="visible"/>
                                      </p:to>
                                    </p:set>
                                    <p:anim calcmode="lin" valueType="num">
                                      <p:cBhvr>
                                        <p:cTn id="15" dur="1000" fill="hold"/>
                                        <p:tgtEl>
                                          <p:spTgt spid="49155">
                                            <p:txEl>
                                              <p:pRg st="0" end="0"/>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16" dur="1000" fill="hold"/>
                                        <p:tgtEl>
                                          <p:spTgt spid="49155">
                                            <p:txEl>
                                              <p:pRg st="0" end="0"/>
                                            </p:txEl>
                                          </p:spTgt>
                                        </p:tgtEl>
                                        <p:attrNameLst>
                                          <p:attrName>ppt_x</p:attrName>
                                        </p:attrNameLst>
                                      </p:cBhvr>
                                      <p:tavLst>
                                        <p:tav tm="0">
                                          <p:val>
                                            <p:fltVal val="-1"/>
                                          </p:val>
                                        </p:tav>
                                        <p:tav tm="50000">
                                          <p:val>
                                            <p:fltVal val="0.95"/>
                                          </p:val>
                                        </p:tav>
                                        <p:tav tm="100000">
                                          <p:val>
                                            <p:strVal val="#ppt_x"/>
                                          </p:val>
                                        </p:tav>
                                      </p:tavLst>
                                    </p:anim>
                                    <p:anim calcmode="lin" valueType="num">
                                      <p:cBhvr>
                                        <p:cTn id="17" dur="1000" fill="hold"/>
                                        <p:tgtEl>
                                          <p:spTgt spid="49155">
                                            <p:txEl>
                                              <p:pRg st="0" end="0"/>
                                            </p:txEl>
                                          </p:spTgt>
                                        </p:tgtEl>
                                        <p:attrNameLst>
                                          <p:attrName>ppt_y</p:attrName>
                                        </p:attrNameLst>
                                      </p:cBhvr>
                                      <p:tavLst>
                                        <p:tav tm="0">
                                          <p:val>
                                            <p:strVal val="#ppt_y"/>
                                          </p:val>
                                        </p:tav>
                                        <p:tav tm="100000">
                                          <p:val>
                                            <p:strVal val="#ppt_y"/>
                                          </p:val>
                                        </p:tav>
                                      </p:tavLst>
                                    </p:anim>
                                    <p:animEffect transition="in" filter="fade">
                                      <p:cBhvr>
                                        <p:cTn id="18" dur="1000"/>
                                        <p:tgtEl>
                                          <p:spTgt spid="49155">
                                            <p:txEl>
                                              <p:pRg st="0" end="0"/>
                                            </p:txEl>
                                          </p:spTgt>
                                        </p:tgtEl>
                                      </p:cBhvr>
                                    </p:animEffect>
                                  </p:childTnLst>
                                </p:cTn>
                              </p:par>
                              <p:par>
                                <p:cTn id="19" presetID="48" presetClass="entr" presetSubtype="0" accel="50000" fill="hold" grpId="0" nodeType="withEffect">
                                  <p:stCondLst>
                                    <p:cond delay="0"/>
                                  </p:stCondLst>
                                  <p:childTnLst>
                                    <p:set>
                                      <p:cBhvr>
                                        <p:cTn id="20" dur="1" fill="hold">
                                          <p:stCondLst>
                                            <p:cond delay="0"/>
                                          </p:stCondLst>
                                        </p:cTn>
                                        <p:tgtEl>
                                          <p:spTgt spid="49155">
                                            <p:txEl>
                                              <p:pRg st="1" end="1"/>
                                            </p:txEl>
                                          </p:spTgt>
                                        </p:tgtEl>
                                        <p:attrNameLst>
                                          <p:attrName>style.visibility</p:attrName>
                                        </p:attrNameLst>
                                      </p:cBhvr>
                                      <p:to>
                                        <p:strVal val="visible"/>
                                      </p:to>
                                    </p:set>
                                    <p:anim calcmode="lin" valueType="num">
                                      <p:cBhvr>
                                        <p:cTn id="21" dur="1000" fill="hold"/>
                                        <p:tgtEl>
                                          <p:spTgt spid="49155">
                                            <p:txEl>
                                              <p:pRg st="1" end="1"/>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22" dur="1000" fill="hold"/>
                                        <p:tgtEl>
                                          <p:spTgt spid="49155">
                                            <p:txEl>
                                              <p:pRg st="1" end="1"/>
                                            </p:txEl>
                                          </p:spTgt>
                                        </p:tgtEl>
                                        <p:attrNameLst>
                                          <p:attrName>ppt_x</p:attrName>
                                        </p:attrNameLst>
                                      </p:cBhvr>
                                      <p:tavLst>
                                        <p:tav tm="0">
                                          <p:val>
                                            <p:fltVal val="-1"/>
                                          </p:val>
                                        </p:tav>
                                        <p:tav tm="50000">
                                          <p:val>
                                            <p:fltVal val="0.95"/>
                                          </p:val>
                                        </p:tav>
                                        <p:tav tm="100000">
                                          <p:val>
                                            <p:strVal val="#ppt_x"/>
                                          </p:val>
                                        </p:tav>
                                      </p:tavLst>
                                    </p:anim>
                                    <p:anim calcmode="lin" valueType="num">
                                      <p:cBhvr>
                                        <p:cTn id="23" dur="1000" fill="hold"/>
                                        <p:tgtEl>
                                          <p:spTgt spid="49155">
                                            <p:txEl>
                                              <p:pRg st="1" end="1"/>
                                            </p:txEl>
                                          </p:spTgt>
                                        </p:tgtEl>
                                        <p:attrNameLst>
                                          <p:attrName>ppt_y</p:attrName>
                                        </p:attrNameLst>
                                      </p:cBhvr>
                                      <p:tavLst>
                                        <p:tav tm="0">
                                          <p:val>
                                            <p:strVal val="#ppt_y"/>
                                          </p:val>
                                        </p:tav>
                                        <p:tav tm="100000">
                                          <p:val>
                                            <p:strVal val="#ppt_y"/>
                                          </p:val>
                                        </p:tav>
                                      </p:tavLst>
                                    </p:anim>
                                    <p:animEffect transition="in" filter="fade">
                                      <p:cBhvr>
                                        <p:cTn id="24" dur="1000"/>
                                        <p:tgtEl>
                                          <p:spTgt spid="49155">
                                            <p:txEl>
                                              <p:pRg st="1" end="1"/>
                                            </p:txEl>
                                          </p:spTgt>
                                        </p:tgtEl>
                                      </p:cBhvr>
                                    </p:animEffect>
                                  </p:childTnLst>
                                </p:cTn>
                              </p:par>
                              <p:par>
                                <p:cTn id="25" presetID="48" presetClass="entr" presetSubtype="0" accel="50000" fill="hold" grpId="0" nodeType="withEffect">
                                  <p:stCondLst>
                                    <p:cond delay="0"/>
                                  </p:stCondLst>
                                  <p:childTnLst>
                                    <p:set>
                                      <p:cBhvr>
                                        <p:cTn id="26" dur="1" fill="hold">
                                          <p:stCondLst>
                                            <p:cond delay="0"/>
                                          </p:stCondLst>
                                        </p:cTn>
                                        <p:tgtEl>
                                          <p:spTgt spid="49155">
                                            <p:txEl>
                                              <p:pRg st="2" end="2"/>
                                            </p:txEl>
                                          </p:spTgt>
                                        </p:tgtEl>
                                        <p:attrNameLst>
                                          <p:attrName>style.visibility</p:attrName>
                                        </p:attrNameLst>
                                      </p:cBhvr>
                                      <p:to>
                                        <p:strVal val="visible"/>
                                      </p:to>
                                    </p:set>
                                    <p:anim calcmode="lin" valueType="num">
                                      <p:cBhvr>
                                        <p:cTn id="27" dur="1000" fill="hold"/>
                                        <p:tgtEl>
                                          <p:spTgt spid="49155">
                                            <p:txEl>
                                              <p:pRg st="2" end="2"/>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28" dur="1000" fill="hold"/>
                                        <p:tgtEl>
                                          <p:spTgt spid="49155">
                                            <p:txEl>
                                              <p:pRg st="2" end="2"/>
                                            </p:txEl>
                                          </p:spTgt>
                                        </p:tgtEl>
                                        <p:attrNameLst>
                                          <p:attrName>ppt_x</p:attrName>
                                        </p:attrNameLst>
                                      </p:cBhvr>
                                      <p:tavLst>
                                        <p:tav tm="0">
                                          <p:val>
                                            <p:fltVal val="-1"/>
                                          </p:val>
                                        </p:tav>
                                        <p:tav tm="50000">
                                          <p:val>
                                            <p:fltVal val="0.95"/>
                                          </p:val>
                                        </p:tav>
                                        <p:tav tm="100000">
                                          <p:val>
                                            <p:strVal val="#ppt_x"/>
                                          </p:val>
                                        </p:tav>
                                      </p:tavLst>
                                    </p:anim>
                                    <p:anim calcmode="lin" valueType="num">
                                      <p:cBhvr>
                                        <p:cTn id="29" dur="1000" fill="hold"/>
                                        <p:tgtEl>
                                          <p:spTgt spid="49155">
                                            <p:txEl>
                                              <p:pRg st="2" end="2"/>
                                            </p:txEl>
                                          </p:spTgt>
                                        </p:tgtEl>
                                        <p:attrNameLst>
                                          <p:attrName>ppt_y</p:attrName>
                                        </p:attrNameLst>
                                      </p:cBhvr>
                                      <p:tavLst>
                                        <p:tav tm="0">
                                          <p:val>
                                            <p:strVal val="#ppt_y"/>
                                          </p:val>
                                        </p:tav>
                                        <p:tav tm="100000">
                                          <p:val>
                                            <p:strVal val="#ppt_y"/>
                                          </p:val>
                                        </p:tav>
                                      </p:tavLst>
                                    </p:anim>
                                    <p:animEffect transition="in" filter="fade">
                                      <p:cBhvr>
                                        <p:cTn id="30" dur="1000"/>
                                        <p:tgtEl>
                                          <p:spTgt spid="49155">
                                            <p:txEl>
                                              <p:pRg st="2" end="2"/>
                                            </p:txEl>
                                          </p:spTgt>
                                        </p:tgtEl>
                                      </p:cBhvr>
                                    </p:animEffect>
                                  </p:childTnLst>
                                </p:cTn>
                              </p:par>
                              <p:par>
                                <p:cTn id="31" presetID="48" presetClass="entr" presetSubtype="0" accel="50000" fill="hold" grpId="0" nodeType="withEffect">
                                  <p:stCondLst>
                                    <p:cond delay="0"/>
                                  </p:stCondLst>
                                  <p:childTnLst>
                                    <p:set>
                                      <p:cBhvr>
                                        <p:cTn id="32" dur="1" fill="hold">
                                          <p:stCondLst>
                                            <p:cond delay="0"/>
                                          </p:stCondLst>
                                        </p:cTn>
                                        <p:tgtEl>
                                          <p:spTgt spid="49155">
                                            <p:txEl>
                                              <p:pRg st="3" end="3"/>
                                            </p:txEl>
                                          </p:spTgt>
                                        </p:tgtEl>
                                        <p:attrNameLst>
                                          <p:attrName>style.visibility</p:attrName>
                                        </p:attrNameLst>
                                      </p:cBhvr>
                                      <p:to>
                                        <p:strVal val="visible"/>
                                      </p:to>
                                    </p:set>
                                    <p:anim calcmode="lin" valueType="num">
                                      <p:cBhvr>
                                        <p:cTn id="33" dur="1000" fill="hold"/>
                                        <p:tgtEl>
                                          <p:spTgt spid="49155">
                                            <p:txEl>
                                              <p:pRg st="3" end="3"/>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34" dur="1000" fill="hold"/>
                                        <p:tgtEl>
                                          <p:spTgt spid="49155">
                                            <p:txEl>
                                              <p:pRg st="3" end="3"/>
                                            </p:txEl>
                                          </p:spTgt>
                                        </p:tgtEl>
                                        <p:attrNameLst>
                                          <p:attrName>ppt_x</p:attrName>
                                        </p:attrNameLst>
                                      </p:cBhvr>
                                      <p:tavLst>
                                        <p:tav tm="0">
                                          <p:val>
                                            <p:fltVal val="-1"/>
                                          </p:val>
                                        </p:tav>
                                        <p:tav tm="50000">
                                          <p:val>
                                            <p:fltVal val="0.95"/>
                                          </p:val>
                                        </p:tav>
                                        <p:tav tm="100000">
                                          <p:val>
                                            <p:strVal val="#ppt_x"/>
                                          </p:val>
                                        </p:tav>
                                      </p:tavLst>
                                    </p:anim>
                                    <p:anim calcmode="lin" valueType="num">
                                      <p:cBhvr>
                                        <p:cTn id="35" dur="1000" fill="hold"/>
                                        <p:tgtEl>
                                          <p:spTgt spid="49155">
                                            <p:txEl>
                                              <p:pRg st="3" end="3"/>
                                            </p:txEl>
                                          </p:spTgt>
                                        </p:tgtEl>
                                        <p:attrNameLst>
                                          <p:attrName>ppt_y</p:attrName>
                                        </p:attrNameLst>
                                      </p:cBhvr>
                                      <p:tavLst>
                                        <p:tav tm="0">
                                          <p:val>
                                            <p:strVal val="#ppt_y"/>
                                          </p:val>
                                        </p:tav>
                                        <p:tav tm="100000">
                                          <p:val>
                                            <p:strVal val="#ppt_y"/>
                                          </p:val>
                                        </p:tav>
                                      </p:tavLst>
                                    </p:anim>
                                    <p:animEffect transition="in" filter="fade">
                                      <p:cBhvr>
                                        <p:cTn id="36" dur="1000"/>
                                        <p:tgtEl>
                                          <p:spTgt spid="49155">
                                            <p:txEl>
                                              <p:pRg st="3" end="3"/>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48" presetClass="entr" presetSubtype="0" accel="50000" fill="hold" grpId="0" nodeType="clickEffect">
                                  <p:stCondLst>
                                    <p:cond delay="0"/>
                                  </p:stCondLst>
                                  <p:childTnLst>
                                    <p:set>
                                      <p:cBhvr>
                                        <p:cTn id="40" dur="1" fill="hold">
                                          <p:stCondLst>
                                            <p:cond delay="0"/>
                                          </p:stCondLst>
                                        </p:cTn>
                                        <p:tgtEl>
                                          <p:spTgt spid="49155">
                                            <p:txEl>
                                              <p:pRg st="5" end="5"/>
                                            </p:txEl>
                                          </p:spTgt>
                                        </p:tgtEl>
                                        <p:attrNameLst>
                                          <p:attrName>style.visibility</p:attrName>
                                        </p:attrNameLst>
                                      </p:cBhvr>
                                      <p:to>
                                        <p:strVal val="visible"/>
                                      </p:to>
                                    </p:set>
                                    <p:anim calcmode="lin" valueType="num">
                                      <p:cBhvr>
                                        <p:cTn id="41" dur="1000" fill="hold"/>
                                        <p:tgtEl>
                                          <p:spTgt spid="49155">
                                            <p:txEl>
                                              <p:pRg st="5" end="5"/>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42" dur="1000" fill="hold"/>
                                        <p:tgtEl>
                                          <p:spTgt spid="49155">
                                            <p:txEl>
                                              <p:pRg st="5" end="5"/>
                                            </p:txEl>
                                          </p:spTgt>
                                        </p:tgtEl>
                                        <p:attrNameLst>
                                          <p:attrName>ppt_x</p:attrName>
                                        </p:attrNameLst>
                                      </p:cBhvr>
                                      <p:tavLst>
                                        <p:tav tm="0">
                                          <p:val>
                                            <p:fltVal val="-1"/>
                                          </p:val>
                                        </p:tav>
                                        <p:tav tm="50000">
                                          <p:val>
                                            <p:fltVal val="0.95"/>
                                          </p:val>
                                        </p:tav>
                                        <p:tav tm="100000">
                                          <p:val>
                                            <p:strVal val="#ppt_x"/>
                                          </p:val>
                                        </p:tav>
                                      </p:tavLst>
                                    </p:anim>
                                    <p:anim calcmode="lin" valueType="num">
                                      <p:cBhvr>
                                        <p:cTn id="43" dur="1000" fill="hold"/>
                                        <p:tgtEl>
                                          <p:spTgt spid="49155">
                                            <p:txEl>
                                              <p:pRg st="5" end="5"/>
                                            </p:txEl>
                                          </p:spTgt>
                                        </p:tgtEl>
                                        <p:attrNameLst>
                                          <p:attrName>ppt_y</p:attrName>
                                        </p:attrNameLst>
                                      </p:cBhvr>
                                      <p:tavLst>
                                        <p:tav tm="0">
                                          <p:val>
                                            <p:strVal val="#ppt_y"/>
                                          </p:val>
                                        </p:tav>
                                        <p:tav tm="100000">
                                          <p:val>
                                            <p:strVal val="#ppt_y"/>
                                          </p:val>
                                        </p:tav>
                                      </p:tavLst>
                                    </p:anim>
                                    <p:animEffect transition="in" filter="fade">
                                      <p:cBhvr>
                                        <p:cTn id="44" dur="1000"/>
                                        <p:tgtEl>
                                          <p:spTgt spid="49155">
                                            <p:txEl>
                                              <p:pRg st="5" end="5"/>
                                            </p:txEl>
                                          </p:spTgt>
                                        </p:tgtEl>
                                      </p:cBhvr>
                                    </p:animEffect>
                                  </p:childTnLst>
                                </p:cTn>
                              </p:par>
                              <p:par>
                                <p:cTn id="45" presetID="48" presetClass="entr" presetSubtype="0" accel="50000" fill="hold" grpId="0" nodeType="withEffect">
                                  <p:stCondLst>
                                    <p:cond delay="0"/>
                                  </p:stCondLst>
                                  <p:childTnLst>
                                    <p:set>
                                      <p:cBhvr>
                                        <p:cTn id="46" dur="1" fill="hold">
                                          <p:stCondLst>
                                            <p:cond delay="0"/>
                                          </p:stCondLst>
                                        </p:cTn>
                                        <p:tgtEl>
                                          <p:spTgt spid="49155">
                                            <p:txEl>
                                              <p:pRg st="6" end="6"/>
                                            </p:txEl>
                                          </p:spTgt>
                                        </p:tgtEl>
                                        <p:attrNameLst>
                                          <p:attrName>style.visibility</p:attrName>
                                        </p:attrNameLst>
                                      </p:cBhvr>
                                      <p:to>
                                        <p:strVal val="visible"/>
                                      </p:to>
                                    </p:set>
                                    <p:anim calcmode="lin" valueType="num">
                                      <p:cBhvr>
                                        <p:cTn id="47" dur="1000" fill="hold"/>
                                        <p:tgtEl>
                                          <p:spTgt spid="49155">
                                            <p:txEl>
                                              <p:pRg st="6" end="6"/>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48" dur="1000" fill="hold"/>
                                        <p:tgtEl>
                                          <p:spTgt spid="49155">
                                            <p:txEl>
                                              <p:pRg st="6" end="6"/>
                                            </p:txEl>
                                          </p:spTgt>
                                        </p:tgtEl>
                                        <p:attrNameLst>
                                          <p:attrName>ppt_x</p:attrName>
                                        </p:attrNameLst>
                                      </p:cBhvr>
                                      <p:tavLst>
                                        <p:tav tm="0">
                                          <p:val>
                                            <p:fltVal val="-1"/>
                                          </p:val>
                                        </p:tav>
                                        <p:tav tm="50000">
                                          <p:val>
                                            <p:fltVal val="0.95"/>
                                          </p:val>
                                        </p:tav>
                                        <p:tav tm="100000">
                                          <p:val>
                                            <p:strVal val="#ppt_x"/>
                                          </p:val>
                                        </p:tav>
                                      </p:tavLst>
                                    </p:anim>
                                    <p:anim calcmode="lin" valueType="num">
                                      <p:cBhvr>
                                        <p:cTn id="49" dur="1000" fill="hold"/>
                                        <p:tgtEl>
                                          <p:spTgt spid="49155">
                                            <p:txEl>
                                              <p:pRg st="6" end="6"/>
                                            </p:txEl>
                                          </p:spTgt>
                                        </p:tgtEl>
                                        <p:attrNameLst>
                                          <p:attrName>ppt_y</p:attrName>
                                        </p:attrNameLst>
                                      </p:cBhvr>
                                      <p:tavLst>
                                        <p:tav tm="0">
                                          <p:val>
                                            <p:strVal val="#ppt_y"/>
                                          </p:val>
                                        </p:tav>
                                        <p:tav tm="100000">
                                          <p:val>
                                            <p:strVal val="#ppt_y"/>
                                          </p:val>
                                        </p:tav>
                                      </p:tavLst>
                                    </p:anim>
                                    <p:animEffect transition="in" filter="fade">
                                      <p:cBhvr>
                                        <p:cTn id="50" dur="1000"/>
                                        <p:tgtEl>
                                          <p:spTgt spid="49155">
                                            <p:txEl>
                                              <p:pRg st="6" end="6"/>
                                            </p:txEl>
                                          </p:spTgt>
                                        </p:tgtEl>
                                      </p:cBhvr>
                                    </p:animEffect>
                                  </p:childTnLst>
                                </p:cTn>
                              </p:par>
                              <p:par>
                                <p:cTn id="51" presetID="48" presetClass="entr" presetSubtype="0" accel="50000" fill="hold" grpId="0" nodeType="withEffect">
                                  <p:stCondLst>
                                    <p:cond delay="0"/>
                                  </p:stCondLst>
                                  <p:childTnLst>
                                    <p:set>
                                      <p:cBhvr>
                                        <p:cTn id="52" dur="1" fill="hold">
                                          <p:stCondLst>
                                            <p:cond delay="0"/>
                                          </p:stCondLst>
                                        </p:cTn>
                                        <p:tgtEl>
                                          <p:spTgt spid="49155">
                                            <p:txEl>
                                              <p:pRg st="7" end="7"/>
                                            </p:txEl>
                                          </p:spTgt>
                                        </p:tgtEl>
                                        <p:attrNameLst>
                                          <p:attrName>style.visibility</p:attrName>
                                        </p:attrNameLst>
                                      </p:cBhvr>
                                      <p:to>
                                        <p:strVal val="visible"/>
                                      </p:to>
                                    </p:set>
                                    <p:anim calcmode="lin" valueType="num">
                                      <p:cBhvr>
                                        <p:cTn id="53" dur="1000" fill="hold"/>
                                        <p:tgtEl>
                                          <p:spTgt spid="49155">
                                            <p:txEl>
                                              <p:pRg st="7" end="7"/>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54" dur="1000" fill="hold"/>
                                        <p:tgtEl>
                                          <p:spTgt spid="49155">
                                            <p:txEl>
                                              <p:pRg st="7" end="7"/>
                                            </p:txEl>
                                          </p:spTgt>
                                        </p:tgtEl>
                                        <p:attrNameLst>
                                          <p:attrName>ppt_x</p:attrName>
                                        </p:attrNameLst>
                                      </p:cBhvr>
                                      <p:tavLst>
                                        <p:tav tm="0">
                                          <p:val>
                                            <p:fltVal val="-1"/>
                                          </p:val>
                                        </p:tav>
                                        <p:tav tm="50000">
                                          <p:val>
                                            <p:fltVal val="0.95"/>
                                          </p:val>
                                        </p:tav>
                                        <p:tav tm="100000">
                                          <p:val>
                                            <p:strVal val="#ppt_x"/>
                                          </p:val>
                                        </p:tav>
                                      </p:tavLst>
                                    </p:anim>
                                    <p:anim calcmode="lin" valueType="num">
                                      <p:cBhvr>
                                        <p:cTn id="55" dur="1000" fill="hold"/>
                                        <p:tgtEl>
                                          <p:spTgt spid="49155">
                                            <p:txEl>
                                              <p:pRg st="7" end="7"/>
                                            </p:txEl>
                                          </p:spTgt>
                                        </p:tgtEl>
                                        <p:attrNameLst>
                                          <p:attrName>ppt_y</p:attrName>
                                        </p:attrNameLst>
                                      </p:cBhvr>
                                      <p:tavLst>
                                        <p:tav tm="0">
                                          <p:val>
                                            <p:strVal val="#ppt_y"/>
                                          </p:val>
                                        </p:tav>
                                        <p:tav tm="100000">
                                          <p:val>
                                            <p:strVal val="#ppt_y"/>
                                          </p:val>
                                        </p:tav>
                                      </p:tavLst>
                                    </p:anim>
                                    <p:animEffect transition="in" filter="fade">
                                      <p:cBhvr>
                                        <p:cTn id="56" dur="1000"/>
                                        <p:tgtEl>
                                          <p:spTgt spid="49155">
                                            <p:txEl>
                                              <p:pRg st="7" end="7"/>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48" presetClass="entr" presetSubtype="0" accel="50000" fill="hold" grpId="0" nodeType="clickEffect">
                                  <p:stCondLst>
                                    <p:cond delay="0"/>
                                  </p:stCondLst>
                                  <p:childTnLst>
                                    <p:set>
                                      <p:cBhvr>
                                        <p:cTn id="60" dur="1" fill="hold">
                                          <p:stCondLst>
                                            <p:cond delay="0"/>
                                          </p:stCondLst>
                                        </p:cTn>
                                        <p:tgtEl>
                                          <p:spTgt spid="49155">
                                            <p:txEl>
                                              <p:pRg st="9" end="9"/>
                                            </p:txEl>
                                          </p:spTgt>
                                        </p:tgtEl>
                                        <p:attrNameLst>
                                          <p:attrName>style.visibility</p:attrName>
                                        </p:attrNameLst>
                                      </p:cBhvr>
                                      <p:to>
                                        <p:strVal val="visible"/>
                                      </p:to>
                                    </p:set>
                                    <p:anim calcmode="lin" valueType="num">
                                      <p:cBhvr>
                                        <p:cTn id="61" dur="1000" fill="hold"/>
                                        <p:tgtEl>
                                          <p:spTgt spid="49155">
                                            <p:txEl>
                                              <p:pRg st="9" end="9"/>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62" dur="1000" fill="hold"/>
                                        <p:tgtEl>
                                          <p:spTgt spid="49155">
                                            <p:txEl>
                                              <p:pRg st="9" end="9"/>
                                            </p:txEl>
                                          </p:spTgt>
                                        </p:tgtEl>
                                        <p:attrNameLst>
                                          <p:attrName>ppt_x</p:attrName>
                                        </p:attrNameLst>
                                      </p:cBhvr>
                                      <p:tavLst>
                                        <p:tav tm="0">
                                          <p:val>
                                            <p:fltVal val="-1"/>
                                          </p:val>
                                        </p:tav>
                                        <p:tav tm="50000">
                                          <p:val>
                                            <p:fltVal val="0.95"/>
                                          </p:val>
                                        </p:tav>
                                        <p:tav tm="100000">
                                          <p:val>
                                            <p:strVal val="#ppt_x"/>
                                          </p:val>
                                        </p:tav>
                                      </p:tavLst>
                                    </p:anim>
                                    <p:anim calcmode="lin" valueType="num">
                                      <p:cBhvr>
                                        <p:cTn id="63" dur="1000" fill="hold"/>
                                        <p:tgtEl>
                                          <p:spTgt spid="49155">
                                            <p:txEl>
                                              <p:pRg st="9" end="9"/>
                                            </p:txEl>
                                          </p:spTgt>
                                        </p:tgtEl>
                                        <p:attrNameLst>
                                          <p:attrName>ppt_y</p:attrName>
                                        </p:attrNameLst>
                                      </p:cBhvr>
                                      <p:tavLst>
                                        <p:tav tm="0">
                                          <p:val>
                                            <p:strVal val="#ppt_y"/>
                                          </p:val>
                                        </p:tav>
                                        <p:tav tm="100000">
                                          <p:val>
                                            <p:strVal val="#ppt_y"/>
                                          </p:val>
                                        </p:tav>
                                      </p:tavLst>
                                    </p:anim>
                                    <p:animEffect transition="in" filter="fade">
                                      <p:cBhvr>
                                        <p:cTn id="64" dur="1000"/>
                                        <p:tgtEl>
                                          <p:spTgt spid="49155">
                                            <p:txEl>
                                              <p:pRg st="9" end="9"/>
                                            </p:txEl>
                                          </p:spTgt>
                                        </p:tgtEl>
                                      </p:cBhvr>
                                    </p:animEffect>
                                  </p:childTnLst>
                                </p:cTn>
                              </p:par>
                              <p:par>
                                <p:cTn id="65" presetID="48" presetClass="entr" presetSubtype="0" accel="50000" fill="hold" grpId="0" nodeType="withEffect">
                                  <p:stCondLst>
                                    <p:cond delay="0"/>
                                  </p:stCondLst>
                                  <p:childTnLst>
                                    <p:set>
                                      <p:cBhvr>
                                        <p:cTn id="66" dur="1" fill="hold">
                                          <p:stCondLst>
                                            <p:cond delay="0"/>
                                          </p:stCondLst>
                                        </p:cTn>
                                        <p:tgtEl>
                                          <p:spTgt spid="49155">
                                            <p:txEl>
                                              <p:pRg st="10" end="10"/>
                                            </p:txEl>
                                          </p:spTgt>
                                        </p:tgtEl>
                                        <p:attrNameLst>
                                          <p:attrName>style.visibility</p:attrName>
                                        </p:attrNameLst>
                                      </p:cBhvr>
                                      <p:to>
                                        <p:strVal val="visible"/>
                                      </p:to>
                                    </p:set>
                                    <p:anim calcmode="lin" valueType="num">
                                      <p:cBhvr>
                                        <p:cTn id="67" dur="1000" fill="hold"/>
                                        <p:tgtEl>
                                          <p:spTgt spid="49155">
                                            <p:txEl>
                                              <p:pRg st="10" end="10"/>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68" dur="1000" fill="hold"/>
                                        <p:tgtEl>
                                          <p:spTgt spid="49155">
                                            <p:txEl>
                                              <p:pRg st="10" end="10"/>
                                            </p:txEl>
                                          </p:spTgt>
                                        </p:tgtEl>
                                        <p:attrNameLst>
                                          <p:attrName>ppt_x</p:attrName>
                                        </p:attrNameLst>
                                      </p:cBhvr>
                                      <p:tavLst>
                                        <p:tav tm="0">
                                          <p:val>
                                            <p:fltVal val="-1"/>
                                          </p:val>
                                        </p:tav>
                                        <p:tav tm="50000">
                                          <p:val>
                                            <p:fltVal val="0.95"/>
                                          </p:val>
                                        </p:tav>
                                        <p:tav tm="100000">
                                          <p:val>
                                            <p:strVal val="#ppt_x"/>
                                          </p:val>
                                        </p:tav>
                                      </p:tavLst>
                                    </p:anim>
                                    <p:anim calcmode="lin" valueType="num">
                                      <p:cBhvr>
                                        <p:cTn id="69" dur="1000" fill="hold"/>
                                        <p:tgtEl>
                                          <p:spTgt spid="49155">
                                            <p:txEl>
                                              <p:pRg st="10" end="10"/>
                                            </p:txEl>
                                          </p:spTgt>
                                        </p:tgtEl>
                                        <p:attrNameLst>
                                          <p:attrName>ppt_y</p:attrName>
                                        </p:attrNameLst>
                                      </p:cBhvr>
                                      <p:tavLst>
                                        <p:tav tm="0">
                                          <p:val>
                                            <p:strVal val="#ppt_y"/>
                                          </p:val>
                                        </p:tav>
                                        <p:tav tm="100000">
                                          <p:val>
                                            <p:strVal val="#ppt_y"/>
                                          </p:val>
                                        </p:tav>
                                      </p:tavLst>
                                    </p:anim>
                                    <p:animEffect transition="in" filter="fade">
                                      <p:cBhvr>
                                        <p:cTn id="70" dur="1000"/>
                                        <p:tgtEl>
                                          <p:spTgt spid="49155">
                                            <p:txEl>
                                              <p:pRg st="10" end="10"/>
                                            </p:txEl>
                                          </p:spTgt>
                                        </p:tgtEl>
                                      </p:cBhvr>
                                    </p:animEffect>
                                  </p:childTnLst>
                                </p:cTn>
                              </p:par>
                              <p:par>
                                <p:cTn id="71" presetID="48" presetClass="entr" presetSubtype="0" accel="50000" fill="hold" grpId="0" nodeType="withEffect">
                                  <p:stCondLst>
                                    <p:cond delay="0"/>
                                  </p:stCondLst>
                                  <p:childTnLst>
                                    <p:set>
                                      <p:cBhvr>
                                        <p:cTn id="72" dur="1" fill="hold">
                                          <p:stCondLst>
                                            <p:cond delay="0"/>
                                          </p:stCondLst>
                                        </p:cTn>
                                        <p:tgtEl>
                                          <p:spTgt spid="49155">
                                            <p:txEl>
                                              <p:pRg st="11" end="11"/>
                                            </p:txEl>
                                          </p:spTgt>
                                        </p:tgtEl>
                                        <p:attrNameLst>
                                          <p:attrName>style.visibility</p:attrName>
                                        </p:attrNameLst>
                                      </p:cBhvr>
                                      <p:to>
                                        <p:strVal val="visible"/>
                                      </p:to>
                                    </p:set>
                                    <p:anim calcmode="lin" valueType="num">
                                      <p:cBhvr>
                                        <p:cTn id="73" dur="1000" fill="hold"/>
                                        <p:tgtEl>
                                          <p:spTgt spid="49155">
                                            <p:txEl>
                                              <p:pRg st="11" end="11"/>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74" dur="1000" fill="hold"/>
                                        <p:tgtEl>
                                          <p:spTgt spid="49155">
                                            <p:txEl>
                                              <p:pRg st="11" end="11"/>
                                            </p:txEl>
                                          </p:spTgt>
                                        </p:tgtEl>
                                        <p:attrNameLst>
                                          <p:attrName>ppt_x</p:attrName>
                                        </p:attrNameLst>
                                      </p:cBhvr>
                                      <p:tavLst>
                                        <p:tav tm="0">
                                          <p:val>
                                            <p:fltVal val="-1"/>
                                          </p:val>
                                        </p:tav>
                                        <p:tav tm="50000">
                                          <p:val>
                                            <p:fltVal val="0.95"/>
                                          </p:val>
                                        </p:tav>
                                        <p:tav tm="100000">
                                          <p:val>
                                            <p:strVal val="#ppt_x"/>
                                          </p:val>
                                        </p:tav>
                                      </p:tavLst>
                                    </p:anim>
                                    <p:anim calcmode="lin" valueType="num">
                                      <p:cBhvr>
                                        <p:cTn id="75" dur="1000" fill="hold"/>
                                        <p:tgtEl>
                                          <p:spTgt spid="49155">
                                            <p:txEl>
                                              <p:pRg st="11" end="11"/>
                                            </p:txEl>
                                          </p:spTgt>
                                        </p:tgtEl>
                                        <p:attrNameLst>
                                          <p:attrName>ppt_y</p:attrName>
                                        </p:attrNameLst>
                                      </p:cBhvr>
                                      <p:tavLst>
                                        <p:tav tm="0">
                                          <p:val>
                                            <p:strVal val="#ppt_y"/>
                                          </p:val>
                                        </p:tav>
                                        <p:tav tm="100000">
                                          <p:val>
                                            <p:strVal val="#ppt_y"/>
                                          </p:val>
                                        </p:tav>
                                      </p:tavLst>
                                    </p:anim>
                                    <p:animEffect transition="in" filter="fade">
                                      <p:cBhvr>
                                        <p:cTn id="76" dur="1000"/>
                                        <p:tgtEl>
                                          <p:spTgt spid="49155">
                                            <p:txEl>
                                              <p:pRg st="11" end="11"/>
                                            </p:txEl>
                                          </p:spTgt>
                                        </p:tgtEl>
                                      </p:cBhvr>
                                    </p:animEffect>
                                  </p:childTnLst>
                                </p:cTn>
                              </p:par>
                              <p:par>
                                <p:cTn id="77" presetID="48" presetClass="entr" presetSubtype="0" accel="50000" fill="hold" grpId="0" nodeType="withEffect">
                                  <p:stCondLst>
                                    <p:cond delay="0"/>
                                  </p:stCondLst>
                                  <p:childTnLst>
                                    <p:set>
                                      <p:cBhvr>
                                        <p:cTn id="78" dur="1" fill="hold">
                                          <p:stCondLst>
                                            <p:cond delay="0"/>
                                          </p:stCondLst>
                                        </p:cTn>
                                        <p:tgtEl>
                                          <p:spTgt spid="49155">
                                            <p:txEl>
                                              <p:pRg st="12" end="12"/>
                                            </p:txEl>
                                          </p:spTgt>
                                        </p:tgtEl>
                                        <p:attrNameLst>
                                          <p:attrName>style.visibility</p:attrName>
                                        </p:attrNameLst>
                                      </p:cBhvr>
                                      <p:to>
                                        <p:strVal val="visible"/>
                                      </p:to>
                                    </p:set>
                                    <p:anim calcmode="lin" valueType="num">
                                      <p:cBhvr>
                                        <p:cTn id="79" dur="1000" fill="hold"/>
                                        <p:tgtEl>
                                          <p:spTgt spid="49155">
                                            <p:txEl>
                                              <p:pRg st="12" end="12"/>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80" dur="1000" fill="hold"/>
                                        <p:tgtEl>
                                          <p:spTgt spid="49155">
                                            <p:txEl>
                                              <p:pRg st="12" end="12"/>
                                            </p:txEl>
                                          </p:spTgt>
                                        </p:tgtEl>
                                        <p:attrNameLst>
                                          <p:attrName>ppt_x</p:attrName>
                                        </p:attrNameLst>
                                      </p:cBhvr>
                                      <p:tavLst>
                                        <p:tav tm="0">
                                          <p:val>
                                            <p:fltVal val="-1"/>
                                          </p:val>
                                        </p:tav>
                                        <p:tav tm="50000">
                                          <p:val>
                                            <p:fltVal val="0.95"/>
                                          </p:val>
                                        </p:tav>
                                        <p:tav tm="100000">
                                          <p:val>
                                            <p:strVal val="#ppt_x"/>
                                          </p:val>
                                        </p:tav>
                                      </p:tavLst>
                                    </p:anim>
                                    <p:anim calcmode="lin" valueType="num">
                                      <p:cBhvr>
                                        <p:cTn id="81" dur="1000" fill="hold"/>
                                        <p:tgtEl>
                                          <p:spTgt spid="49155">
                                            <p:txEl>
                                              <p:pRg st="12" end="12"/>
                                            </p:txEl>
                                          </p:spTgt>
                                        </p:tgtEl>
                                        <p:attrNameLst>
                                          <p:attrName>ppt_y</p:attrName>
                                        </p:attrNameLst>
                                      </p:cBhvr>
                                      <p:tavLst>
                                        <p:tav tm="0">
                                          <p:val>
                                            <p:strVal val="#ppt_y"/>
                                          </p:val>
                                        </p:tav>
                                        <p:tav tm="100000">
                                          <p:val>
                                            <p:strVal val="#ppt_y"/>
                                          </p:val>
                                        </p:tav>
                                      </p:tavLst>
                                    </p:anim>
                                    <p:animEffect transition="in" filter="fade">
                                      <p:cBhvr>
                                        <p:cTn id="82" dur="1000"/>
                                        <p:tgtEl>
                                          <p:spTgt spid="49155">
                                            <p:txEl>
                                              <p:pRg st="12" end="12"/>
                                            </p:txEl>
                                          </p:spTgt>
                                        </p:tgtEl>
                                      </p:cBhvr>
                                    </p:animEffect>
                                  </p:childTnLst>
                                </p:cTn>
                              </p:par>
                              <p:par>
                                <p:cTn id="83" presetID="48" presetClass="entr" presetSubtype="0" accel="50000" fill="hold" grpId="0" nodeType="withEffect">
                                  <p:stCondLst>
                                    <p:cond delay="0"/>
                                  </p:stCondLst>
                                  <p:childTnLst>
                                    <p:set>
                                      <p:cBhvr>
                                        <p:cTn id="84" dur="1" fill="hold">
                                          <p:stCondLst>
                                            <p:cond delay="0"/>
                                          </p:stCondLst>
                                        </p:cTn>
                                        <p:tgtEl>
                                          <p:spTgt spid="49155">
                                            <p:txEl>
                                              <p:pRg st="13" end="13"/>
                                            </p:txEl>
                                          </p:spTgt>
                                        </p:tgtEl>
                                        <p:attrNameLst>
                                          <p:attrName>style.visibility</p:attrName>
                                        </p:attrNameLst>
                                      </p:cBhvr>
                                      <p:to>
                                        <p:strVal val="visible"/>
                                      </p:to>
                                    </p:set>
                                    <p:anim calcmode="lin" valueType="num">
                                      <p:cBhvr>
                                        <p:cTn id="85" dur="1000" fill="hold"/>
                                        <p:tgtEl>
                                          <p:spTgt spid="49155">
                                            <p:txEl>
                                              <p:pRg st="13" end="13"/>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86" dur="1000" fill="hold"/>
                                        <p:tgtEl>
                                          <p:spTgt spid="49155">
                                            <p:txEl>
                                              <p:pRg st="13" end="13"/>
                                            </p:txEl>
                                          </p:spTgt>
                                        </p:tgtEl>
                                        <p:attrNameLst>
                                          <p:attrName>ppt_x</p:attrName>
                                        </p:attrNameLst>
                                      </p:cBhvr>
                                      <p:tavLst>
                                        <p:tav tm="0">
                                          <p:val>
                                            <p:fltVal val="-1"/>
                                          </p:val>
                                        </p:tav>
                                        <p:tav tm="50000">
                                          <p:val>
                                            <p:fltVal val="0.95"/>
                                          </p:val>
                                        </p:tav>
                                        <p:tav tm="100000">
                                          <p:val>
                                            <p:strVal val="#ppt_x"/>
                                          </p:val>
                                        </p:tav>
                                      </p:tavLst>
                                    </p:anim>
                                    <p:anim calcmode="lin" valueType="num">
                                      <p:cBhvr>
                                        <p:cTn id="87" dur="1000" fill="hold"/>
                                        <p:tgtEl>
                                          <p:spTgt spid="49155">
                                            <p:txEl>
                                              <p:pRg st="13" end="13"/>
                                            </p:txEl>
                                          </p:spTgt>
                                        </p:tgtEl>
                                        <p:attrNameLst>
                                          <p:attrName>ppt_y</p:attrName>
                                        </p:attrNameLst>
                                      </p:cBhvr>
                                      <p:tavLst>
                                        <p:tav tm="0">
                                          <p:val>
                                            <p:strVal val="#ppt_y"/>
                                          </p:val>
                                        </p:tav>
                                        <p:tav tm="100000">
                                          <p:val>
                                            <p:strVal val="#ppt_y"/>
                                          </p:val>
                                        </p:tav>
                                      </p:tavLst>
                                    </p:anim>
                                    <p:animEffect transition="in" filter="fade">
                                      <p:cBhvr>
                                        <p:cTn id="88" dur="1000"/>
                                        <p:tgtEl>
                                          <p:spTgt spid="49155">
                                            <p:txEl>
                                              <p:pRg st="13" end="13"/>
                                            </p:txEl>
                                          </p:spTgt>
                                        </p:tgtEl>
                                      </p:cBhvr>
                                    </p:animEffect>
                                  </p:childTnLst>
                                </p:cTn>
                              </p:par>
                              <p:par>
                                <p:cTn id="89" presetID="48" presetClass="entr" presetSubtype="0" accel="50000" fill="hold" grpId="0" nodeType="withEffect">
                                  <p:stCondLst>
                                    <p:cond delay="0"/>
                                  </p:stCondLst>
                                  <p:childTnLst>
                                    <p:set>
                                      <p:cBhvr>
                                        <p:cTn id="90" dur="1" fill="hold">
                                          <p:stCondLst>
                                            <p:cond delay="0"/>
                                          </p:stCondLst>
                                        </p:cTn>
                                        <p:tgtEl>
                                          <p:spTgt spid="49155">
                                            <p:txEl>
                                              <p:pRg st="14" end="14"/>
                                            </p:txEl>
                                          </p:spTgt>
                                        </p:tgtEl>
                                        <p:attrNameLst>
                                          <p:attrName>style.visibility</p:attrName>
                                        </p:attrNameLst>
                                      </p:cBhvr>
                                      <p:to>
                                        <p:strVal val="visible"/>
                                      </p:to>
                                    </p:set>
                                    <p:anim calcmode="lin" valueType="num">
                                      <p:cBhvr>
                                        <p:cTn id="91" dur="1000" fill="hold"/>
                                        <p:tgtEl>
                                          <p:spTgt spid="49155">
                                            <p:txEl>
                                              <p:pRg st="14" end="14"/>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92" dur="1000" fill="hold"/>
                                        <p:tgtEl>
                                          <p:spTgt spid="49155">
                                            <p:txEl>
                                              <p:pRg st="14" end="14"/>
                                            </p:txEl>
                                          </p:spTgt>
                                        </p:tgtEl>
                                        <p:attrNameLst>
                                          <p:attrName>ppt_x</p:attrName>
                                        </p:attrNameLst>
                                      </p:cBhvr>
                                      <p:tavLst>
                                        <p:tav tm="0">
                                          <p:val>
                                            <p:fltVal val="-1"/>
                                          </p:val>
                                        </p:tav>
                                        <p:tav tm="50000">
                                          <p:val>
                                            <p:fltVal val="0.95"/>
                                          </p:val>
                                        </p:tav>
                                        <p:tav tm="100000">
                                          <p:val>
                                            <p:strVal val="#ppt_x"/>
                                          </p:val>
                                        </p:tav>
                                      </p:tavLst>
                                    </p:anim>
                                    <p:anim calcmode="lin" valueType="num">
                                      <p:cBhvr>
                                        <p:cTn id="93" dur="1000" fill="hold"/>
                                        <p:tgtEl>
                                          <p:spTgt spid="49155">
                                            <p:txEl>
                                              <p:pRg st="14" end="14"/>
                                            </p:txEl>
                                          </p:spTgt>
                                        </p:tgtEl>
                                        <p:attrNameLst>
                                          <p:attrName>ppt_y</p:attrName>
                                        </p:attrNameLst>
                                      </p:cBhvr>
                                      <p:tavLst>
                                        <p:tav tm="0">
                                          <p:val>
                                            <p:strVal val="#ppt_y"/>
                                          </p:val>
                                        </p:tav>
                                        <p:tav tm="100000">
                                          <p:val>
                                            <p:strVal val="#ppt_y"/>
                                          </p:val>
                                        </p:tav>
                                      </p:tavLst>
                                    </p:anim>
                                    <p:animEffect transition="in" filter="fade">
                                      <p:cBhvr>
                                        <p:cTn id="94" dur="1000"/>
                                        <p:tgtEl>
                                          <p:spTgt spid="49155">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4" grpId="0"/>
      <p:bldP spid="49155"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alphaModFix amt="40000"/>
            <a:lum/>
          </a:blip>
          <a:srcRect/>
          <a:stretch>
            <a:fillRect l="-13000" r="-13000"/>
          </a:stretch>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r>
              <a:rPr lang="en-US" b="1" dirty="0">
                <a:effectLst>
                  <a:outerShdw blurRad="38100" dist="38100" dir="2700000" algn="tl">
                    <a:srgbClr val="000000">
                      <a:alpha val="43137"/>
                    </a:srgbClr>
                  </a:outerShdw>
                </a:effectLst>
              </a:rPr>
              <a:t>Syphilis</a:t>
            </a:r>
          </a:p>
        </p:txBody>
      </p:sp>
      <p:sp>
        <p:nvSpPr>
          <p:cNvPr id="4099" name="Rectangle 3"/>
          <p:cNvSpPr>
            <a:spLocks noGrp="1" noChangeArrowheads="1"/>
          </p:cNvSpPr>
          <p:nvPr>
            <p:ph type="body" idx="1"/>
          </p:nvPr>
        </p:nvSpPr>
        <p:spPr/>
        <p:txBody>
          <a:bodyPr/>
          <a:lstStyle/>
          <a:p>
            <a:r>
              <a:rPr lang="en-US" dirty="0"/>
              <a:t>Bacterial </a:t>
            </a:r>
            <a:r>
              <a:rPr lang="en-US" dirty="0" smtClean="0"/>
              <a:t>STI</a:t>
            </a:r>
          </a:p>
          <a:p>
            <a:r>
              <a:rPr lang="en-US" dirty="0" smtClean="0"/>
              <a:t>36,000 cases in 2006</a:t>
            </a:r>
            <a:endParaRPr lang="en-US" dirty="0"/>
          </a:p>
          <a:p>
            <a:r>
              <a:rPr lang="en-US" dirty="0"/>
              <a:t>Called the “Great Imitator” because so many of the signs and symptoms are indistinguishable from those of other diseases</a:t>
            </a:r>
          </a:p>
          <a:p>
            <a:r>
              <a:rPr lang="en-US" dirty="0"/>
              <a:t>Passed from person to person through direct contact with a syphilis sore</a:t>
            </a:r>
          </a:p>
          <a:p>
            <a:endParaRPr lang="en-US" dirty="0"/>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4098"/>
                                        </p:tgtEl>
                                        <p:attrNameLst>
                                          <p:attrName>style.visibility</p:attrName>
                                        </p:attrNameLst>
                                      </p:cBhvr>
                                      <p:to>
                                        <p:strVal val="visible"/>
                                      </p:to>
                                    </p:set>
                                    <p:anim calcmode="lin" valueType="num">
                                      <p:cBhvr>
                                        <p:cTn id="7" dur="500" decel="50000" fill="hold">
                                          <p:stCondLst>
                                            <p:cond delay="0"/>
                                          </p:stCondLst>
                                        </p:cTn>
                                        <p:tgtEl>
                                          <p:spTgt spid="4098"/>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4098"/>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4098"/>
                                        </p:tgtEl>
                                        <p:attrNameLst>
                                          <p:attrName>ppt_w</p:attrName>
                                        </p:attrNameLst>
                                      </p:cBhvr>
                                      <p:tavLst>
                                        <p:tav tm="0">
                                          <p:val>
                                            <p:strVal val="#ppt_w*.05"/>
                                          </p:val>
                                        </p:tav>
                                        <p:tav tm="100000">
                                          <p:val>
                                            <p:strVal val="#ppt_w"/>
                                          </p:val>
                                        </p:tav>
                                      </p:tavLst>
                                    </p:anim>
                                    <p:anim calcmode="lin" valueType="num">
                                      <p:cBhvr>
                                        <p:cTn id="10" dur="1000" fill="hold"/>
                                        <p:tgtEl>
                                          <p:spTgt spid="4098"/>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4098"/>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4098"/>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4098"/>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4098"/>
                                        </p:tgtEl>
                                      </p:cBhvr>
                                    </p:animEffect>
                                  </p:childTnLst>
                                </p:cTn>
                              </p:par>
                            </p:childTnLst>
                          </p:cTn>
                        </p:par>
                      </p:childTnLst>
                    </p:cTn>
                  </p:par>
                  <p:par>
                    <p:cTn id="15" fill="hold">
                      <p:stCondLst>
                        <p:cond delay="indefinite"/>
                      </p:stCondLst>
                      <p:childTnLst>
                        <p:par>
                          <p:cTn id="16" fill="hold">
                            <p:stCondLst>
                              <p:cond delay="0"/>
                            </p:stCondLst>
                            <p:childTnLst>
                              <p:par>
                                <p:cTn id="17" presetID="26" presetClass="entr" presetSubtype="0" fill="hold" grpId="0" nodeType="clickEffect">
                                  <p:stCondLst>
                                    <p:cond delay="0"/>
                                  </p:stCondLst>
                                  <p:childTnLst>
                                    <p:set>
                                      <p:cBhvr>
                                        <p:cTn id="18" dur="1" fill="hold">
                                          <p:stCondLst>
                                            <p:cond delay="0"/>
                                          </p:stCondLst>
                                        </p:cTn>
                                        <p:tgtEl>
                                          <p:spTgt spid="4099">
                                            <p:txEl>
                                              <p:pRg st="0" end="0"/>
                                            </p:txEl>
                                          </p:spTgt>
                                        </p:tgtEl>
                                        <p:attrNameLst>
                                          <p:attrName>style.visibility</p:attrName>
                                        </p:attrNameLst>
                                      </p:cBhvr>
                                      <p:to>
                                        <p:strVal val="visible"/>
                                      </p:to>
                                    </p:set>
                                    <p:animEffect transition="in" filter="wipe(down)">
                                      <p:cBhvr>
                                        <p:cTn id="19" dur="580">
                                          <p:stCondLst>
                                            <p:cond delay="0"/>
                                          </p:stCondLst>
                                        </p:cTn>
                                        <p:tgtEl>
                                          <p:spTgt spid="4099">
                                            <p:txEl>
                                              <p:pRg st="0" end="0"/>
                                            </p:txEl>
                                          </p:spTgt>
                                        </p:tgtEl>
                                      </p:cBhvr>
                                    </p:animEffect>
                                    <p:anim calcmode="lin" valueType="num">
                                      <p:cBhvr>
                                        <p:cTn id="20" dur="1822" tmFilter="0,0; 0.14,0.36; 0.43,0.73; 0.71,0.91; 1.0,1.0">
                                          <p:stCondLst>
                                            <p:cond delay="0"/>
                                          </p:stCondLst>
                                        </p:cTn>
                                        <p:tgtEl>
                                          <p:spTgt spid="4099">
                                            <p:txEl>
                                              <p:pRg st="0" end="0"/>
                                            </p:txEl>
                                          </p:spTgt>
                                        </p:tgtEl>
                                        <p:attrNameLst>
                                          <p:attrName>ppt_x</p:attrName>
                                        </p:attrNameLst>
                                      </p:cBhvr>
                                      <p:tavLst>
                                        <p:tav tm="0">
                                          <p:val>
                                            <p:strVal val="#ppt_x-0.25"/>
                                          </p:val>
                                        </p:tav>
                                        <p:tav tm="100000">
                                          <p:val>
                                            <p:strVal val="#ppt_x"/>
                                          </p:val>
                                        </p:tav>
                                      </p:tavLst>
                                    </p:anim>
                                    <p:anim calcmode="lin" valueType="num">
                                      <p:cBhvr>
                                        <p:cTn id="21" dur="664" tmFilter="0.0,0.0; 0.25,0.07; 0.50,0.2; 0.75,0.467; 1.0,1.0">
                                          <p:stCondLst>
                                            <p:cond delay="0"/>
                                          </p:stCondLst>
                                        </p:cTn>
                                        <p:tgtEl>
                                          <p:spTgt spid="4099">
                                            <p:txEl>
                                              <p:pRg st="0" end="0"/>
                                            </p:txEl>
                                          </p:spTgt>
                                        </p:tgtEl>
                                        <p:attrNameLst>
                                          <p:attrName>ppt_y</p:attrName>
                                        </p:attrNameLst>
                                      </p:cBhvr>
                                      <p:tavLst>
                                        <p:tav tm="0" fmla="#ppt_y-sin(pi*$)/3">
                                          <p:val>
                                            <p:fltVal val="0.5"/>
                                          </p:val>
                                        </p:tav>
                                        <p:tav tm="100000">
                                          <p:val>
                                            <p:fltVal val="1"/>
                                          </p:val>
                                        </p:tav>
                                      </p:tavLst>
                                    </p:anim>
                                    <p:anim calcmode="lin" valueType="num">
                                      <p:cBhvr>
                                        <p:cTn id="22" dur="664" tmFilter="0, 0; 0.125,0.2665; 0.25,0.4; 0.375,0.465; 0.5,0.5;  0.625,0.535; 0.75,0.6; 0.875,0.7335; 1,1">
                                          <p:stCondLst>
                                            <p:cond delay="664"/>
                                          </p:stCondLst>
                                        </p:cTn>
                                        <p:tgtEl>
                                          <p:spTgt spid="4099">
                                            <p:txEl>
                                              <p:pRg st="0" end="0"/>
                                            </p:txEl>
                                          </p:spTgt>
                                        </p:tgtEl>
                                        <p:attrNameLst>
                                          <p:attrName>ppt_y</p:attrName>
                                        </p:attrNameLst>
                                      </p:cBhvr>
                                      <p:tavLst>
                                        <p:tav tm="0" fmla="#ppt_y-sin(pi*$)/9">
                                          <p:val>
                                            <p:fltVal val="0"/>
                                          </p:val>
                                        </p:tav>
                                        <p:tav tm="100000">
                                          <p:val>
                                            <p:fltVal val="1"/>
                                          </p:val>
                                        </p:tav>
                                      </p:tavLst>
                                    </p:anim>
                                    <p:anim calcmode="lin" valueType="num">
                                      <p:cBhvr>
                                        <p:cTn id="23" dur="332" tmFilter="0, 0; 0.125,0.2665; 0.25,0.4; 0.375,0.465; 0.5,0.5;  0.625,0.535; 0.75,0.6; 0.875,0.7335; 1,1">
                                          <p:stCondLst>
                                            <p:cond delay="1324"/>
                                          </p:stCondLst>
                                        </p:cTn>
                                        <p:tgtEl>
                                          <p:spTgt spid="4099">
                                            <p:txEl>
                                              <p:pRg st="0" end="0"/>
                                            </p:txEl>
                                          </p:spTgt>
                                        </p:tgtEl>
                                        <p:attrNameLst>
                                          <p:attrName>ppt_y</p:attrName>
                                        </p:attrNameLst>
                                      </p:cBhvr>
                                      <p:tavLst>
                                        <p:tav tm="0" fmla="#ppt_y-sin(pi*$)/27">
                                          <p:val>
                                            <p:fltVal val="0"/>
                                          </p:val>
                                        </p:tav>
                                        <p:tav tm="100000">
                                          <p:val>
                                            <p:fltVal val="1"/>
                                          </p:val>
                                        </p:tav>
                                      </p:tavLst>
                                    </p:anim>
                                    <p:anim calcmode="lin" valueType="num">
                                      <p:cBhvr>
                                        <p:cTn id="24" dur="164" tmFilter="0, 0; 0.125,0.2665; 0.25,0.4; 0.375,0.465; 0.5,0.5;  0.625,0.535; 0.75,0.6; 0.875,0.7335; 1,1">
                                          <p:stCondLst>
                                            <p:cond delay="1656"/>
                                          </p:stCondLst>
                                        </p:cTn>
                                        <p:tgtEl>
                                          <p:spTgt spid="4099">
                                            <p:txEl>
                                              <p:pRg st="0" end="0"/>
                                            </p:txEl>
                                          </p:spTgt>
                                        </p:tgtEl>
                                        <p:attrNameLst>
                                          <p:attrName>ppt_y</p:attrName>
                                        </p:attrNameLst>
                                      </p:cBhvr>
                                      <p:tavLst>
                                        <p:tav tm="0" fmla="#ppt_y-sin(pi*$)/81">
                                          <p:val>
                                            <p:fltVal val="0"/>
                                          </p:val>
                                        </p:tav>
                                        <p:tav tm="100000">
                                          <p:val>
                                            <p:fltVal val="1"/>
                                          </p:val>
                                        </p:tav>
                                      </p:tavLst>
                                    </p:anim>
                                    <p:animScale>
                                      <p:cBhvr>
                                        <p:cTn id="25" dur="26">
                                          <p:stCondLst>
                                            <p:cond delay="650"/>
                                          </p:stCondLst>
                                        </p:cTn>
                                        <p:tgtEl>
                                          <p:spTgt spid="4099">
                                            <p:txEl>
                                              <p:pRg st="0" end="0"/>
                                            </p:txEl>
                                          </p:spTgt>
                                        </p:tgtEl>
                                      </p:cBhvr>
                                      <p:to x="100000" y="60000"/>
                                    </p:animScale>
                                    <p:animScale>
                                      <p:cBhvr>
                                        <p:cTn id="26" dur="166" decel="50000">
                                          <p:stCondLst>
                                            <p:cond delay="676"/>
                                          </p:stCondLst>
                                        </p:cTn>
                                        <p:tgtEl>
                                          <p:spTgt spid="4099">
                                            <p:txEl>
                                              <p:pRg st="0" end="0"/>
                                            </p:txEl>
                                          </p:spTgt>
                                        </p:tgtEl>
                                      </p:cBhvr>
                                      <p:to x="100000" y="100000"/>
                                    </p:animScale>
                                    <p:animScale>
                                      <p:cBhvr>
                                        <p:cTn id="27" dur="26">
                                          <p:stCondLst>
                                            <p:cond delay="1312"/>
                                          </p:stCondLst>
                                        </p:cTn>
                                        <p:tgtEl>
                                          <p:spTgt spid="4099">
                                            <p:txEl>
                                              <p:pRg st="0" end="0"/>
                                            </p:txEl>
                                          </p:spTgt>
                                        </p:tgtEl>
                                      </p:cBhvr>
                                      <p:to x="100000" y="80000"/>
                                    </p:animScale>
                                    <p:animScale>
                                      <p:cBhvr>
                                        <p:cTn id="28" dur="166" decel="50000">
                                          <p:stCondLst>
                                            <p:cond delay="1338"/>
                                          </p:stCondLst>
                                        </p:cTn>
                                        <p:tgtEl>
                                          <p:spTgt spid="4099">
                                            <p:txEl>
                                              <p:pRg st="0" end="0"/>
                                            </p:txEl>
                                          </p:spTgt>
                                        </p:tgtEl>
                                      </p:cBhvr>
                                      <p:to x="100000" y="100000"/>
                                    </p:animScale>
                                    <p:animScale>
                                      <p:cBhvr>
                                        <p:cTn id="29" dur="26">
                                          <p:stCondLst>
                                            <p:cond delay="1642"/>
                                          </p:stCondLst>
                                        </p:cTn>
                                        <p:tgtEl>
                                          <p:spTgt spid="4099">
                                            <p:txEl>
                                              <p:pRg st="0" end="0"/>
                                            </p:txEl>
                                          </p:spTgt>
                                        </p:tgtEl>
                                      </p:cBhvr>
                                      <p:to x="100000" y="90000"/>
                                    </p:animScale>
                                    <p:animScale>
                                      <p:cBhvr>
                                        <p:cTn id="30" dur="166" decel="50000">
                                          <p:stCondLst>
                                            <p:cond delay="1668"/>
                                          </p:stCondLst>
                                        </p:cTn>
                                        <p:tgtEl>
                                          <p:spTgt spid="4099">
                                            <p:txEl>
                                              <p:pRg st="0" end="0"/>
                                            </p:txEl>
                                          </p:spTgt>
                                        </p:tgtEl>
                                      </p:cBhvr>
                                      <p:to x="100000" y="100000"/>
                                    </p:animScale>
                                    <p:animScale>
                                      <p:cBhvr>
                                        <p:cTn id="31" dur="26">
                                          <p:stCondLst>
                                            <p:cond delay="1808"/>
                                          </p:stCondLst>
                                        </p:cTn>
                                        <p:tgtEl>
                                          <p:spTgt spid="4099">
                                            <p:txEl>
                                              <p:pRg st="0" end="0"/>
                                            </p:txEl>
                                          </p:spTgt>
                                        </p:tgtEl>
                                      </p:cBhvr>
                                      <p:to x="100000" y="95000"/>
                                    </p:animScale>
                                    <p:animScale>
                                      <p:cBhvr>
                                        <p:cTn id="32" dur="166" decel="50000">
                                          <p:stCondLst>
                                            <p:cond delay="1834"/>
                                          </p:stCondLst>
                                        </p:cTn>
                                        <p:tgtEl>
                                          <p:spTgt spid="4099">
                                            <p:txEl>
                                              <p:pRg st="0" end="0"/>
                                            </p:txEl>
                                          </p:spTgt>
                                        </p:tgtEl>
                                      </p:cBhvr>
                                      <p:to x="100000" y="100000"/>
                                    </p:animScale>
                                  </p:childTnLst>
                                </p:cTn>
                              </p:par>
                            </p:childTnLst>
                          </p:cTn>
                        </p:par>
                      </p:childTnLst>
                    </p:cTn>
                  </p:par>
                  <p:par>
                    <p:cTn id="33" fill="hold">
                      <p:stCondLst>
                        <p:cond delay="indefinite"/>
                      </p:stCondLst>
                      <p:childTnLst>
                        <p:par>
                          <p:cTn id="34" fill="hold">
                            <p:stCondLst>
                              <p:cond delay="0"/>
                            </p:stCondLst>
                            <p:childTnLst>
                              <p:par>
                                <p:cTn id="35" presetID="26" presetClass="entr" presetSubtype="0" fill="hold" grpId="0" nodeType="clickEffect">
                                  <p:stCondLst>
                                    <p:cond delay="0"/>
                                  </p:stCondLst>
                                  <p:childTnLst>
                                    <p:set>
                                      <p:cBhvr>
                                        <p:cTn id="36" dur="1" fill="hold">
                                          <p:stCondLst>
                                            <p:cond delay="0"/>
                                          </p:stCondLst>
                                        </p:cTn>
                                        <p:tgtEl>
                                          <p:spTgt spid="4099">
                                            <p:txEl>
                                              <p:pRg st="1" end="1"/>
                                            </p:txEl>
                                          </p:spTgt>
                                        </p:tgtEl>
                                        <p:attrNameLst>
                                          <p:attrName>style.visibility</p:attrName>
                                        </p:attrNameLst>
                                      </p:cBhvr>
                                      <p:to>
                                        <p:strVal val="visible"/>
                                      </p:to>
                                    </p:set>
                                    <p:animEffect transition="in" filter="wipe(down)">
                                      <p:cBhvr>
                                        <p:cTn id="37" dur="580">
                                          <p:stCondLst>
                                            <p:cond delay="0"/>
                                          </p:stCondLst>
                                        </p:cTn>
                                        <p:tgtEl>
                                          <p:spTgt spid="4099">
                                            <p:txEl>
                                              <p:pRg st="1" end="1"/>
                                            </p:txEl>
                                          </p:spTgt>
                                        </p:tgtEl>
                                      </p:cBhvr>
                                    </p:animEffect>
                                    <p:anim calcmode="lin" valueType="num">
                                      <p:cBhvr>
                                        <p:cTn id="38" dur="1822" tmFilter="0,0; 0.14,0.36; 0.43,0.73; 0.71,0.91; 1.0,1.0">
                                          <p:stCondLst>
                                            <p:cond delay="0"/>
                                          </p:stCondLst>
                                        </p:cTn>
                                        <p:tgtEl>
                                          <p:spTgt spid="4099">
                                            <p:txEl>
                                              <p:pRg st="1" end="1"/>
                                            </p:txEl>
                                          </p:spTgt>
                                        </p:tgtEl>
                                        <p:attrNameLst>
                                          <p:attrName>ppt_x</p:attrName>
                                        </p:attrNameLst>
                                      </p:cBhvr>
                                      <p:tavLst>
                                        <p:tav tm="0">
                                          <p:val>
                                            <p:strVal val="#ppt_x-0.25"/>
                                          </p:val>
                                        </p:tav>
                                        <p:tav tm="100000">
                                          <p:val>
                                            <p:strVal val="#ppt_x"/>
                                          </p:val>
                                        </p:tav>
                                      </p:tavLst>
                                    </p:anim>
                                    <p:anim calcmode="lin" valueType="num">
                                      <p:cBhvr>
                                        <p:cTn id="39" dur="664" tmFilter="0.0,0.0; 0.25,0.07; 0.50,0.2; 0.75,0.467; 1.0,1.0">
                                          <p:stCondLst>
                                            <p:cond delay="0"/>
                                          </p:stCondLst>
                                        </p:cTn>
                                        <p:tgtEl>
                                          <p:spTgt spid="4099">
                                            <p:txEl>
                                              <p:pRg st="1" end="1"/>
                                            </p:txEl>
                                          </p:spTgt>
                                        </p:tgtEl>
                                        <p:attrNameLst>
                                          <p:attrName>ppt_y</p:attrName>
                                        </p:attrNameLst>
                                      </p:cBhvr>
                                      <p:tavLst>
                                        <p:tav tm="0" fmla="#ppt_y-sin(pi*$)/3">
                                          <p:val>
                                            <p:fltVal val="0.5"/>
                                          </p:val>
                                        </p:tav>
                                        <p:tav tm="100000">
                                          <p:val>
                                            <p:fltVal val="1"/>
                                          </p:val>
                                        </p:tav>
                                      </p:tavLst>
                                    </p:anim>
                                    <p:anim calcmode="lin" valueType="num">
                                      <p:cBhvr>
                                        <p:cTn id="40" dur="664" tmFilter="0, 0; 0.125,0.2665; 0.25,0.4; 0.375,0.465; 0.5,0.5;  0.625,0.535; 0.75,0.6; 0.875,0.7335; 1,1">
                                          <p:stCondLst>
                                            <p:cond delay="664"/>
                                          </p:stCondLst>
                                        </p:cTn>
                                        <p:tgtEl>
                                          <p:spTgt spid="4099">
                                            <p:txEl>
                                              <p:pRg st="1" end="1"/>
                                            </p:txEl>
                                          </p:spTgt>
                                        </p:tgtEl>
                                        <p:attrNameLst>
                                          <p:attrName>ppt_y</p:attrName>
                                        </p:attrNameLst>
                                      </p:cBhvr>
                                      <p:tavLst>
                                        <p:tav tm="0" fmla="#ppt_y-sin(pi*$)/9">
                                          <p:val>
                                            <p:fltVal val="0"/>
                                          </p:val>
                                        </p:tav>
                                        <p:tav tm="100000">
                                          <p:val>
                                            <p:fltVal val="1"/>
                                          </p:val>
                                        </p:tav>
                                      </p:tavLst>
                                    </p:anim>
                                    <p:anim calcmode="lin" valueType="num">
                                      <p:cBhvr>
                                        <p:cTn id="41" dur="332" tmFilter="0, 0; 0.125,0.2665; 0.25,0.4; 0.375,0.465; 0.5,0.5;  0.625,0.535; 0.75,0.6; 0.875,0.7335; 1,1">
                                          <p:stCondLst>
                                            <p:cond delay="1324"/>
                                          </p:stCondLst>
                                        </p:cTn>
                                        <p:tgtEl>
                                          <p:spTgt spid="4099">
                                            <p:txEl>
                                              <p:pRg st="1" end="1"/>
                                            </p:txEl>
                                          </p:spTgt>
                                        </p:tgtEl>
                                        <p:attrNameLst>
                                          <p:attrName>ppt_y</p:attrName>
                                        </p:attrNameLst>
                                      </p:cBhvr>
                                      <p:tavLst>
                                        <p:tav tm="0" fmla="#ppt_y-sin(pi*$)/27">
                                          <p:val>
                                            <p:fltVal val="0"/>
                                          </p:val>
                                        </p:tav>
                                        <p:tav tm="100000">
                                          <p:val>
                                            <p:fltVal val="1"/>
                                          </p:val>
                                        </p:tav>
                                      </p:tavLst>
                                    </p:anim>
                                    <p:anim calcmode="lin" valueType="num">
                                      <p:cBhvr>
                                        <p:cTn id="42" dur="164" tmFilter="0, 0; 0.125,0.2665; 0.25,0.4; 0.375,0.465; 0.5,0.5;  0.625,0.535; 0.75,0.6; 0.875,0.7335; 1,1">
                                          <p:stCondLst>
                                            <p:cond delay="1656"/>
                                          </p:stCondLst>
                                        </p:cTn>
                                        <p:tgtEl>
                                          <p:spTgt spid="4099">
                                            <p:txEl>
                                              <p:pRg st="1" end="1"/>
                                            </p:txEl>
                                          </p:spTgt>
                                        </p:tgtEl>
                                        <p:attrNameLst>
                                          <p:attrName>ppt_y</p:attrName>
                                        </p:attrNameLst>
                                      </p:cBhvr>
                                      <p:tavLst>
                                        <p:tav tm="0" fmla="#ppt_y-sin(pi*$)/81">
                                          <p:val>
                                            <p:fltVal val="0"/>
                                          </p:val>
                                        </p:tav>
                                        <p:tav tm="100000">
                                          <p:val>
                                            <p:fltVal val="1"/>
                                          </p:val>
                                        </p:tav>
                                      </p:tavLst>
                                    </p:anim>
                                    <p:animScale>
                                      <p:cBhvr>
                                        <p:cTn id="43" dur="26">
                                          <p:stCondLst>
                                            <p:cond delay="650"/>
                                          </p:stCondLst>
                                        </p:cTn>
                                        <p:tgtEl>
                                          <p:spTgt spid="4099">
                                            <p:txEl>
                                              <p:pRg st="1" end="1"/>
                                            </p:txEl>
                                          </p:spTgt>
                                        </p:tgtEl>
                                      </p:cBhvr>
                                      <p:to x="100000" y="60000"/>
                                    </p:animScale>
                                    <p:animScale>
                                      <p:cBhvr>
                                        <p:cTn id="44" dur="166" decel="50000">
                                          <p:stCondLst>
                                            <p:cond delay="676"/>
                                          </p:stCondLst>
                                        </p:cTn>
                                        <p:tgtEl>
                                          <p:spTgt spid="4099">
                                            <p:txEl>
                                              <p:pRg st="1" end="1"/>
                                            </p:txEl>
                                          </p:spTgt>
                                        </p:tgtEl>
                                      </p:cBhvr>
                                      <p:to x="100000" y="100000"/>
                                    </p:animScale>
                                    <p:animScale>
                                      <p:cBhvr>
                                        <p:cTn id="45" dur="26">
                                          <p:stCondLst>
                                            <p:cond delay="1312"/>
                                          </p:stCondLst>
                                        </p:cTn>
                                        <p:tgtEl>
                                          <p:spTgt spid="4099">
                                            <p:txEl>
                                              <p:pRg st="1" end="1"/>
                                            </p:txEl>
                                          </p:spTgt>
                                        </p:tgtEl>
                                      </p:cBhvr>
                                      <p:to x="100000" y="80000"/>
                                    </p:animScale>
                                    <p:animScale>
                                      <p:cBhvr>
                                        <p:cTn id="46" dur="166" decel="50000">
                                          <p:stCondLst>
                                            <p:cond delay="1338"/>
                                          </p:stCondLst>
                                        </p:cTn>
                                        <p:tgtEl>
                                          <p:spTgt spid="4099">
                                            <p:txEl>
                                              <p:pRg st="1" end="1"/>
                                            </p:txEl>
                                          </p:spTgt>
                                        </p:tgtEl>
                                      </p:cBhvr>
                                      <p:to x="100000" y="100000"/>
                                    </p:animScale>
                                    <p:animScale>
                                      <p:cBhvr>
                                        <p:cTn id="47" dur="26">
                                          <p:stCondLst>
                                            <p:cond delay="1642"/>
                                          </p:stCondLst>
                                        </p:cTn>
                                        <p:tgtEl>
                                          <p:spTgt spid="4099">
                                            <p:txEl>
                                              <p:pRg st="1" end="1"/>
                                            </p:txEl>
                                          </p:spTgt>
                                        </p:tgtEl>
                                      </p:cBhvr>
                                      <p:to x="100000" y="90000"/>
                                    </p:animScale>
                                    <p:animScale>
                                      <p:cBhvr>
                                        <p:cTn id="48" dur="166" decel="50000">
                                          <p:stCondLst>
                                            <p:cond delay="1668"/>
                                          </p:stCondLst>
                                        </p:cTn>
                                        <p:tgtEl>
                                          <p:spTgt spid="4099">
                                            <p:txEl>
                                              <p:pRg st="1" end="1"/>
                                            </p:txEl>
                                          </p:spTgt>
                                        </p:tgtEl>
                                      </p:cBhvr>
                                      <p:to x="100000" y="100000"/>
                                    </p:animScale>
                                    <p:animScale>
                                      <p:cBhvr>
                                        <p:cTn id="49" dur="26">
                                          <p:stCondLst>
                                            <p:cond delay="1808"/>
                                          </p:stCondLst>
                                        </p:cTn>
                                        <p:tgtEl>
                                          <p:spTgt spid="4099">
                                            <p:txEl>
                                              <p:pRg st="1" end="1"/>
                                            </p:txEl>
                                          </p:spTgt>
                                        </p:tgtEl>
                                      </p:cBhvr>
                                      <p:to x="100000" y="95000"/>
                                    </p:animScale>
                                    <p:animScale>
                                      <p:cBhvr>
                                        <p:cTn id="50" dur="166" decel="50000">
                                          <p:stCondLst>
                                            <p:cond delay="1834"/>
                                          </p:stCondLst>
                                        </p:cTn>
                                        <p:tgtEl>
                                          <p:spTgt spid="4099">
                                            <p:txEl>
                                              <p:pRg st="1" end="1"/>
                                            </p:txEl>
                                          </p:spTgt>
                                        </p:tgtEl>
                                      </p:cBhvr>
                                      <p:to x="100000" y="100000"/>
                                    </p:animScale>
                                  </p:childTnLst>
                                </p:cTn>
                              </p:par>
                            </p:childTnLst>
                          </p:cTn>
                        </p:par>
                      </p:childTnLst>
                    </p:cTn>
                  </p:par>
                  <p:par>
                    <p:cTn id="51" fill="hold">
                      <p:stCondLst>
                        <p:cond delay="indefinite"/>
                      </p:stCondLst>
                      <p:childTnLst>
                        <p:par>
                          <p:cTn id="52" fill="hold">
                            <p:stCondLst>
                              <p:cond delay="0"/>
                            </p:stCondLst>
                            <p:childTnLst>
                              <p:par>
                                <p:cTn id="53" presetID="26" presetClass="entr" presetSubtype="0" fill="hold" grpId="0" nodeType="clickEffect">
                                  <p:stCondLst>
                                    <p:cond delay="0"/>
                                  </p:stCondLst>
                                  <p:childTnLst>
                                    <p:set>
                                      <p:cBhvr>
                                        <p:cTn id="54" dur="1" fill="hold">
                                          <p:stCondLst>
                                            <p:cond delay="0"/>
                                          </p:stCondLst>
                                        </p:cTn>
                                        <p:tgtEl>
                                          <p:spTgt spid="4099">
                                            <p:txEl>
                                              <p:pRg st="2" end="2"/>
                                            </p:txEl>
                                          </p:spTgt>
                                        </p:tgtEl>
                                        <p:attrNameLst>
                                          <p:attrName>style.visibility</p:attrName>
                                        </p:attrNameLst>
                                      </p:cBhvr>
                                      <p:to>
                                        <p:strVal val="visible"/>
                                      </p:to>
                                    </p:set>
                                    <p:animEffect transition="in" filter="wipe(down)">
                                      <p:cBhvr>
                                        <p:cTn id="55" dur="580">
                                          <p:stCondLst>
                                            <p:cond delay="0"/>
                                          </p:stCondLst>
                                        </p:cTn>
                                        <p:tgtEl>
                                          <p:spTgt spid="4099">
                                            <p:txEl>
                                              <p:pRg st="2" end="2"/>
                                            </p:txEl>
                                          </p:spTgt>
                                        </p:tgtEl>
                                      </p:cBhvr>
                                    </p:animEffect>
                                    <p:anim calcmode="lin" valueType="num">
                                      <p:cBhvr>
                                        <p:cTn id="56" dur="1822" tmFilter="0,0; 0.14,0.36; 0.43,0.73; 0.71,0.91; 1.0,1.0">
                                          <p:stCondLst>
                                            <p:cond delay="0"/>
                                          </p:stCondLst>
                                        </p:cTn>
                                        <p:tgtEl>
                                          <p:spTgt spid="4099">
                                            <p:txEl>
                                              <p:pRg st="2" end="2"/>
                                            </p:txEl>
                                          </p:spTgt>
                                        </p:tgtEl>
                                        <p:attrNameLst>
                                          <p:attrName>ppt_x</p:attrName>
                                        </p:attrNameLst>
                                      </p:cBhvr>
                                      <p:tavLst>
                                        <p:tav tm="0">
                                          <p:val>
                                            <p:strVal val="#ppt_x-0.25"/>
                                          </p:val>
                                        </p:tav>
                                        <p:tav tm="100000">
                                          <p:val>
                                            <p:strVal val="#ppt_x"/>
                                          </p:val>
                                        </p:tav>
                                      </p:tavLst>
                                    </p:anim>
                                    <p:anim calcmode="lin" valueType="num">
                                      <p:cBhvr>
                                        <p:cTn id="57" dur="664" tmFilter="0.0,0.0; 0.25,0.07; 0.50,0.2; 0.75,0.467; 1.0,1.0">
                                          <p:stCondLst>
                                            <p:cond delay="0"/>
                                          </p:stCondLst>
                                        </p:cTn>
                                        <p:tgtEl>
                                          <p:spTgt spid="4099">
                                            <p:txEl>
                                              <p:pRg st="2" end="2"/>
                                            </p:txEl>
                                          </p:spTgt>
                                        </p:tgtEl>
                                        <p:attrNameLst>
                                          <p:attrName>ppt_y</p:attrName>
                                        </p:attrNameLst>
                                      </p:cBhvr>
                                      <p:tavLst>
                                        <p:tav tm="0" fmla="#ppt_y-sin(pi*$)/3">
                                          <p:val>
                                            <p:fltVal val="0.5"/>
                                          </p:val>
                                        </p:tav>
                                        <p:tav tm="100000">
                                          <p:val>
                                            <p:fltVal val="1"/>
                                          </p:val>
                                        </p:tav>
                                      </p:tavLst>
                                    </p:anim>
                                    <p:anim calcmode="lin" valueType="num">
                                      <p:cBhvr>
                                        <p:cTn id="58" dur="664" tmFilter="0, 0; 0.125,0.2665; 0.25,0.4; 0.375,0.465; 0.5,0.5;  0.625,0.535; 0.75,0.6; 0.875,0.7335; 1,1">
                                          <p:stCondLst>
                                            <p:cond delay="664"/>
                                          </p:stCondLst>
                                        </p:cTn>
                                        <p:tgtEl>
                                          <p:spTgt spid="4099">
                                            <p:txEl>
                                              <p:pRg st="2" end="2"/>
                                            </p:txEl>
                                          </p:spTgt>
                                        </p:tgtEl>
                                        <p:attrNameLst>
                                          <p:attrName>ppt_y</p:attrName>
                                        </p:attrNameLst>
                                      </p:cBhvr>
                                      <p:tavLst>
                                        <p:tav tm="0" fmla="#ppt_y-sin(pi*$)/9">
                                          <p:val>
                                            <p:fltVal val="0"/>
                                          </p:val>
                                        </p:tav>
                                        <p:tav tm="100000">
                                          <p:val>
                                            <p:fltVal val="1"/>
                                          </p:val>
                                        </p:tav>
                                      </p:tavLst>
                                    </p:anim>
                                    <p:anim calcmode="lin" valueType="num">
                                      <p:cBhvr>
                                        <p:cTn id="59" dur="332" tmFilter="0, 0; 0.125,0.2665; 0.25,0.4; 0.375,0.465; 0.5,0.5;  0.625,0.535; 0.75,0.6; 0.875,0.7335; 1,1">
                                          <p:stCondLst>
                                            <p:cond delay="1324"/>
                                          </p:stCondLst>
                                        </p:cTn>
                                        <p:tgtEl>
                                          <p:spTgt spid="4099">
                                            <p:txEl>
                                              <p:pRg st="2" end="2"/>
                                            </p:txEl>
                                          </p:spTgt>
                                        </p:tgtEl>
                                        <p:attrNameLst>
                                          <p:attrName>ppt_y</p:attrName>
                                        </p:attrNameLst>
                                      </p:cBhvr>
                                      <p:tavLst>
                                        <p:tav tm="0" fmla="#ppt_y-sin(pi*$)/27">
                                          <p:val>
                                            <p:fltVal val="0"/>
                                          </p:val>
                                        </p:tav>
                                        <p:tav tm="100000">
                                          <p:val>
                                            <p:fltVal val="1"/>
                                          </p:val>
                                        </p:tav>
                                      </p:tavLst>
                                    </p:anim>
                                    <p:anim calcmode="lin" valueType="num">
                                      <p:cBhvr>
                                        <p:cTn id="60" dur="164" tmFilter="0, 0; 0.125,0.2665; 0.25,0.4; 0.375,0.465; 0.5,0.5;  0.625,0.535; 0.75,0.6; 0.875,0.7335; 1,1">
                                          <p:stCondLst>
                                            <p:cond delay="1656"/>
                                          </p:stCondLst>
                                        </p:cTn>
                                        <p:tgtEl>
                                          <p:spTgt spid="4099">
                                            <p:txEl>
                                              <p:pRg st="2" end="2"/>
                                            </p:txEl>
                                          </p:spTgt>
                                        </p:tgtEl>
                                        <p:attrNameLst>
                                          <p:attrName>ppt_y</p:attrName>
                                        </p:attrNameLst>
                                      </p:cBhvr>
                                      <p:tavLst>
                                        <p:tav tm="0" fmla="#ppt_y-sin(pi*$)/81">
                                          <p:val>
                                            <p:fltVal val="0"/>
                                          </p:val>
                                        </p:tav>
                                        <p:tav tm="100000">
                                          <p:val>
                                            <p:fltVal val="1"/>
                                          </p:val>
                                        </p:tav>
                                      </p:tavLst>
                                    </p:anim>
                                    <p:animScale>
                                      <p:cBhvr>
                                        <p:cTn id="61" dur="26">
                                          <p:stCondLst>
                                            <p:cond delay="650"/>
                                          </p:stCondLst>
                                        </p:cTn>
                                        <p:tgtEl>
                                          <p:spTgt spid="4099">
                                            <p:txEl>
                                              <p:pRg st="2" end="2"/>
                                            </p:txEl>
                                          </p:spTgt>
                                        </p:tgtEl>
                                      </p:cBhvr>
                                      <p:to x="100000" y="60000"/>
                                    </p:animScale>
                                    <p:animScale>
                                      <p:cBhvr>
                                        <p:cTn id="62" dur="166" decel="50000">
                                          <p:stCondLst>
                                            <p:cond delay="676"/>
                                          </p:stCondLst>
                                        </p:cTn>
                                        <p:tgtEl>
                                          <p:spTgt spid="4099">
                                            <p:txEl>
                                              <p:pRg st="2" end="2"/>
                                            </p:txEl>
                                          </p:spTgt>
                                        </p:tgtEl>
                                      </p:cBhvr>
                                      <p:to x="100000" y="100000"/>
                                    </p:animScale>
                                    <p:animScale>
                                      <p:cBhvr>
                                        <p:cTn id="63" dur="26">
                                          <p:stCondLst>
                                            <p:cond delay="1312"/>
                                          </p:stCondLst>
                                        </p:cTn>
                                        <p:tgtEl>
                                          <p:spTgt spid="4099">
                                            <p:txEl>
                                              <p:pRg st="2" end="2"/>
                                            </p:txEl>
                                          </p:spTgt>
                                        </p:tgtEl>
                                      </p:cBhvr>
                                      <p:to x="100000" y="80000"/>
                                    </p:animScale>
                                    <p:animScale>
                                      <p:cBhvr>
                                        <p:cTn id="64" dur="166" decel="50000">
                                          <p:stCondLst>
                                            <p:cond delay="1338"/>
                                          </p:stCondLst>
                                        </p:cTn>
                                        <p:tgtEl>
                                          <p:spTgt spid="4099">
                                            <p:txEl>
                                              <p:pRg st="2" end="2"/>
                                            </p:txEl>
                                          </p:spTgt>
                                        </p:tgtEl>
                                      </p:cBhvr>
                                      <p:to x="100000" y="100000"/>
                                    </p:animScale>
                                    <p:animScale>
                                      <p:cBhvr>
                                        <p:cTn id="65" dur="26">
                                          <p:stCondLst>
                                            <p:cond delay="1642"/>
                                          </p:stCondLst>
                                        </p:cTn>
                                        <p:tgtEl>
                                          <p:spTgt spid="4099">
                                            <p:txEl>
                                              <p:pRg st="2" end="2"/>
                                            </p:txEl>
                                          </p:spTgt>
                                        </p:tgtEl>
                                      </p:cBhvr>
                                      <p:to x="100000" y="90000"/>
                                    </p:animScale>
                                    <p:animScale>
                                      <p:cBhvr>
                                        <p:cTn id="66" dur="166" decel="50000">
                                          <p:stCondLst>
                                            <p:cond delay="1668"/>
                                          </p:stCondLst>
                                        </p:cTn>
                                        <p:tgtEl>
                                          <p:spTgt spid="4099">
                                            <p:txEl>
                                              <p:pRg st="2" end="2"/>
                                            </p:txEl>
                                          </p:spTgt>
                                        </p:tgtEl>
                                      </p:cBhvr>
                                      <p:to x="100000" y="100000"/>
                                    </p:animScale>
                                    <p:animScale>
                                      <p:cBhvr>
                                        <p:cTn id="67" dur="26">
                                          <p:stCondLst>
                                            <p:cond delay="1808"/>
                                          </p:stCondLst>
                                        </p:cTn>
                                        <p:tgtEl>
                                          <p:spTgt spid="4099">
                                            <p:txEl>
                                              <p:pRg st="2" end="2"/>
                                            </p:txEl>
                                          </p:spTgt>
                                        </p:tgtEl>
                                      </p:cBhvr>
                                      <p:to x="100000" y="95000"/>
                                    </p:animScale>
                                    <p:animScale>
                                      <p:cBhvr>
                                        <p:cTn id="68" dur="166" decel="50000">
                                          <p:stCondLst>
                                            <p:cond delay="1834"/>
                                          </p:stCondLst>
                                        </p:cTn>
                                        <p:tgtEl>
                                          <p:spTgt spid="4099">
                                            <p:txEl>
                                              <p:pRg st="2" end="2"/>
                                            </p:txEl>
                                          </p:spTgt>
                                        </p:tgtEl>
                                      </p:cBhvr>
                                      <p:to x="100000" y="100000"/>
                                    </p:animScale>
                                  </p:childTnLst>
                                </p:cTn>
                              </p:par>
                            </p:childTnLst>
                          </p:cTn>
                        </p:par>
                      </p:childTnLst>
                    </p:cTn>
                  </p:par>
                  <p:par>
                    <p:cTn id="69" fill="hold">
                      <p:stCondLst>
                        <p:cond delay="indefinite"/>
                      </p:stCondLst>
                      <p:childTnLst>
                        <p:par>
                          <p:cTn id="70" fill="hold">
                            <p:stCondLst>
                              <p:cond delay="0"/>
                            </p:stCondLst>
                            <p:childTnLst>
                              <p:par>
                                <p:cTn id="71" presetID="26" presetClass="entr" presetSubtype="0" fill="hold" grpId="0" nodeType="clickEffect">
                                  <p:stCondLst>
                                    <p:cond delay="0"/>
                                  </p:stCondLst>
                                  <p:childTnLst>
                                    <p:set>
                                      <p:cBhvr>
                                        <p:cTn id="72" dur="1" fill="hold">
                                          <p:stCondLst>
                                            <p:cond delay="0"/>
                                          </p:stCondLst>
                                        </p:cTn>
                                        <p:tgtEl>
                                          <p:spTgt spid="4099">
                                            <p:txEl>
                                              <p:pRg st="3" end="3"/>
                                            </p:txEl>
                                          </p:spTgt>
                                        </p:tgtEl>
                                        <p:attrNameLst>
                                          <p:attrName>style.visibility</p:attrName>
                                        </p:attrNameLst>
                                      </p:cBhvr>
                                      <p:to>
                                        <p:strVal val="visible"/>
                                      </p:to>
                                    </p:set>
                                    <p:animEffect transition="in" filter="wipe(down)">
                                      <p:cBhvr>
                                        <p:cTn id="73" dur="580">
                                          <p:stCondLst>
                                            <p:cond delay="0"/>
                                          </p:stCondLst>
                                        </p:cTn>
                                        <p:tgtEl>
                                          <p:spTgt spid="4099">
                                            <p:txEl>
                                              <p:pRg st="3" end="3"/>
                                            </p:txEl>
                                          </p:spTgt>
                                        </p:tgtEl>
                                      </p:cBhvr>
                                    </p:animEffect>
                                    <p:anim calcmode="lin" valueType="num">
                                      <p:cBhvr>
                                        <p:cTn id="74" dur="1822" tmFilter="0,0; 0.14,0.36; 0.43,0.73; 0.71,0.91; 1.0,1.0">
                                          <p:stCondLst>
                                            <p:cond delay="0"/>
                                          </p:stCondLst>
                                        </p:cTn>
                                        <p:tgtEl>
                                          <p:spTgt spid="4099">
                                            <p:txEl>
                                              <p:pRg st="3" end="3"/>
                                            </p:txEl>
                                          </p:spTgt>
                                        </p:tgtEl>
                                        <p:attrNameLst>
                                          <p:attrName>ppt_x</p:attrName>
                                        </p:attrNameLst>
                                      </p:cBhvr>
                                      <p:tavLst>
                                        <p:tav tm="0">
                                          <p:val>
                                            <p:strVal val="#ppt_x-0.25"/>
                                          </p:val>
                                        </p:tav>
                                        <p:tav tm="100000">
                                          <p:val>
                                            <p:strVal val="#ppt_x"/>
                                          </p:val>
                                        </p:tav>
                                      </p:tavLst>
                                    </p:anim>
                                    <p:anim calcmode="lin" valueType="num">
                                      <p:cBhvr>
                                        <p:cTn id="75" dur="664" tmFilter="0.0,0.0; 0.25,0.07; 0.50,0.2; 0.75,0.467; 1.0,1.0">
                                          <p:stCondLst>
                                            <p:cond delay="0"/>
                                          </p:stCondLst>
                                        </p:cTn>
                                        <p:tgtEl>
                                          <p:spTgt spid="4099">
                                            <p:txEl>
                                              <p:pRg st="3" end="3"/>
                                            </p:txEl>
                                          </p:spTgt>
                                        </p:tgtEl>
                                        <p:attrNameLst>
                                          <p:attrName>ppt_y</p:attrName>
                                        </p:attrNameLst>
                                      </p:cBhvr>
                                      <p:tavLst>
                                        <p:tav tm="0" fmla="#ppt_y-sin(pi*$)/3">
                                          <p:val>
                                            <p:fltVal val="0.5"/>
                                          </p:val>
                                        </p:tav>
                                        <p:tav tm="100000">
                                          <p:val>
                                            <p:fltVal val="1"/>
                                          </p:val>
                                        </p:tav>
                                      </p:tavLst>
                                    </p:anim>
                                    <p:anim calcmode="lin" valueType="num">
                                      <p:cBhvr>
                                        <p:cTn id="76" dur="664" tmFilter="0, 0; 0.125,0.2665; 0.25,0.4; 0.375,0.465; 0.5,0.5;  0.625,0.535; 0.75,0.6; 0.875,0.7335; 1,1">
                                          <p:stCondLst>
                                            <p:cond delay="664"/>
                                          </p:stCondLst>
                                        </p:cTn>
                                        <p:tgtEl>
                                          <p:spTgt spid="4099">
                                            <p:txEl>
                                              <p:pRg st="3" end="3"/>
                                            </p:txEl>
                                          </p:spTgt>
                                        </p:tgtEl>
                                        <p:attrNameLst>
                                          <p:attrName>ppt_y</p:attrName>
                                        </p:attrNameLst>
                                      </p:cBhvr>
                                      <p:tavLst>
                                        <p:tav tm="0" fmla="#ppt_y-sin(pi*$)/9">
                                          <p:val>
                                            <p:fltVal val="0"/>
                                          </p:val>
                                        </p:tav>
                                        <p:tav tm="100000">
                                          <p:val>
                                            <p:fltVal val="1"/>
                                          </p:val>
                                        </p:tav>
                                      </p:tavLst>
                                    </p:anim>
                                    <p:anim calcmode="lin" valueType="num">
                                      <p:cBhvr>
                                        <p:cTn id="77" dur="332" tmFilter="0, 0; 0.125,0.2665; 0.25,0.4; 0.375,0.465; 0.5,0.5;  0.625,0.535; 0.75,0.6; 0.875,0.7335; 1,1">
                                          <p:stCondLst>
                                            <p:cond delay="1324"/>
                                          </p:stCondLst>
                                        </p:cTn>
                                        <p:tgtEl>
                                          <p:spTgt spid="4099">
                                            <p:txEl>
                                              <p:pRg st="3" end="3"/>
                                            </p:txEl>
                                          </p:spTgt>
                                        </p:tgtEl>
                                        <p:attrNameLst>
                                          <p:attrName>ppt_y</p:attrName>
                                        </p:attrNameLst>
                                      </p:cBhvr>
                                      <p:tavLst>
                                        <p:tav tm="0" fmla="#ppt_y-sin(pi*$)/27">
                                          <p:val>
                                            <p:fltVal val="0"/>
                                          </p:val>
                                        </p:tav>
                                        <p:tav tm="100000">
                                          <p:val>
                                            <p:fltVal val="1"/>
                                          </p:val>
                                        </p:tav>
                                      </p:tavLst>
                                    </p:anim>
                                    <p:anim calcmode="lin" valueType="num">
                                      <p:cBhvr>
                                        <p:cTn id="78" dur="164" tmFilter="0, 0; 0.125,0.2665; 0.25,0.4; 0.375,0.465; 0.5,0.5;  0.625,0.535; 0.75,0.6; 0.875,0.7335; 1,1">
                                          <p:stCondLst>
                                            <p:cond delay="1656"/>
                                          </p:stCondLst>
                                        </p:cTn>
                                        <p:tgtEl>
                                          <p:spTgt spid="4099">
                                            <p:txEl>
                                              <p:pRg st="3" end="3"/>
                                            </p:txEl>
                                          </p:spTgt>
                                        </p:tgtEl>
                                        <p:attrNameLst>
                                          <p:attrName>ppt_y</p:attrName>
                                        </p:attrNameLst>
                                      </p:cBhvr>
                                      <p:tavLst>
                                        <p:tav tm="0" fmla="#ppt_y-sin(pi*$)/81">
                                          <p:val>
                                            <p:fltVal val="0"/>
                                          </p:val>
                                        </p:tav>
                                        <p:tav tm="100000">
                                          <p:val>
                                            <p:fltVal val="1"/>
                                          </p:val>
                                        </p:tav>
                                      </p:tavLst>
                                    </p:anim>
                                    <p:animScale>
                                      <p:cBhvr>
                                        <p:cTn id="79" dur="26">
                                          <p:stCondLst>
                                            <p:cond delay="650"/>
                                          </p:stCondLst>
                                        </p:cTn>
                                        <p:tgtEl>
                                          <p:spTgt spid="4099">
                                            <p:txEl>
                                              <p:pRg st="3" end="3"/>
                                            </p:txEl>
                                          </p:spTgt>
                                        </p:tgtEl>
                                      </p:cBhvr>
                                      <p:to x="100000" y="60000"/>
                                    </p:animScale>
                                    <p:animScale>
                                      <p:cBhvr>
                                        <p:cTn id="80" dur="166" decel="50000">
                                          <p:stCondLst>
                                            <p:cond delay="676"/>
                                          </p:stCondLst>
                                        </p:cTn>
                                        <p:tgtEl>
                                          <p:spTgt spid="4099">
                                            <p:txEl>
                                              <p:pRg st="3" end="3"/>
                                            </p:txEl>
                                          </p:spTgt>
                                        </p:tgtEl>
                                      </p:cBhvr>
                                      <p:to x="100000" y="100000"/>
                                    </p:animScale>
                                    <p:animScale>
                                      <p:cBhvr>
                                        <p:cTn id="81" dur="26">
                                          <p:stCondLst>
                                            <p:cond delay="1312"/>
                                          </p:stCondLst>
                                        </p:cTn>
                                        <p:tgtEl>
                                          <p:spTgt spid="4099">
                                            <p:txEl>
                                              <p:pRg st="3" end="3"/>
                                            </p:txEl>
                                          </p:spTgt>
                                        </p:tgtEl>
                                      </p:cBhvr>
                                      <p:to x="100000" y="80000"/>
                                    </p:animScale>
                                    <p:animScale>
                                      <p:cBhvr>
                                        <p:cTn id="82" dur="166" decel="50000">
                                          <p:stCondLst>
                                            <p:cond delay="1338"/>
                                          </p:stCondLst>
                                        </p:cTn>
                                        <p:tgtEl>
                                          <p:spTgt spid="4099">
                                            <p:txEl>
                                              <p:pRg st="3" end="3"/>
                                            </p:txEl>
                                          </p:spTgt>
                                        </p:tgtEl>
                                      </p:cBhvr>
                                      <p:to x="100000" y="100000"/>
                                    </p:animScale>
                                    <p:animScale>
                                      <p:cBhvr>
                                        <p:cTn id="83" dur="26">
                                          <p:stCondLst>
                                            <p:cond delay="1642"/>
                                          </p:stCondLst>
                                        </p:cTn>
                                        <p:tgtEl>
                                          <p:spTgt spid="4099">
                                            <p:txEl>
                                              <p:pRg st="3" end="3"/>
                                            </p:txEl>
                                          </p:spTgt>
                                        </p:tgtEl>
                                      </p:cBhvr>
                                      <p:to x="100000" y="90000"/>
                                    </p:animScale>
                                    <p:animScale>
                                      <p:cBhvr>
                                        <p:cTn id="84" dur="166" decel="50000">
                                          <p:stCondLst>
                                            <p:cond delay="1668"/>
                                          </p:stCondLst>
                                        </p:cTn>
                                        <p:tgtEl>
                                          <p:spTgt spid="4099">
                                            <p:txEl>
                                              <p:pRg st="3" end="3"/>
                                            </p:txEl>
                                          </p:spTgt>
                                        </p:tgtEl>
                                      </p:cBhvr>
                                      <p:to x="100000" y="100000"/>
                                    </p:animScale>
                                    <p:animScale>
                                      <p:cBhvr>
                                        <p:cTn id="85" dur="26">
                                          <p:stCondLst>
                                            <p:cond delay="1808"/>
                                          </p:stCondLst>
                                        </p:cTn>
                                        <p:tgtEl>
                                          <p:spTgt spid="4099">
                                            <p:txEl>
                                              <p:pRg st="3" end="3"/>
                                            </p:txEl>
                                          </p:spTgt>
                                        </p:tgtEl>
                                      </p:cBhvr>
                                      <p:to x="100000" y="95000"/>
                                    </p:animScale>
                                    <p:animScale>
                                      <p:cBhvr>
                                        <p:cTn id="86" dur="166" decel="50000">
                                          <p:stCondLst>
                                            <p:cond delay="1834"/>
                                          </p:stCondLst>
                                        </p:cTn>
                                        <p:tgtEl>
                                          <p:spTgt spid="4099">
                                            <p:txEl>
                                              <p:pRg st="3" end="3"/>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8" grpId="0"/>
      <p:bldP spid="4099"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alphaModFix amt="40000"/>
            <a:lum/>
          </a:blip>
          <a:srcRect/>
          <a:stretch>
            <a:fillRect/>
          </a:stretch>
        </a:blip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685800" y="457200"/>
            <a:ext cx="7772400" cy="1143000"/>
          </a:xfrm>
        </p:spPr>
        <p:txBody>
          <a:bodyPr/>
          <a:lstStyle/>
          <a:p>
            <a:r>
              <a:rPr lang="en-US" b="1" dirty="0">
                <a:effectLst>
                  <a:outerShdw blurRad="38100" dist="38100" dir="2700000" algn="tl">
                    <a:srgbClr val="000000">
                      <a:alpha val="43137"/>
                    </a:srgbClr>
                  </a:outerShdw>
                </a:effectLst>
              </a:rPr>
              <a:t>Signs/Symptoms</a:t>
            </a:r>
          </a:p>
        </p:txBody>
      </p:sp>
      <p:sp>
        <p:nvSpPr>
          <p:cNvPr id="5123" name="Rectangle 3"/>
          <p:cNvSpPr>
            <a:spLocks noGrp="1" noChangeArrowheads="1"/>
          </p:cNvSpPr>
          <p:nvPr>
            <p:ph type="body" sz="half" idx="1"/>
          </p:nvPr>
        </p:nvSpPr>
        <p:spPr>
          <a:xfrm>
            <a:off x="304800" y="1828800"/>
            <a:ext cx="3810000" cy="4114800"/>
          </a:xfrm>
        </p:spPr>
        <p:txBody>
          <a:bodyPr/>
          <a:lstStyle/>
          <a:p>
            <a:pPr>
              <a:buNone/>
            </a:pPr>
            <a:r>
              <a:rPr lang="en-US" sz="2800" b="1" dirty="0">
                <a:effectLst>
                  <a:outerShdw blurRad="38100" dist="38100" dir="2700000" algn="tl">
                    <a:srgbClr val="000000">
                      <a:alpha val="43137"/>
                    </a:srgbClr>
                  </a:outerShdw>
                </a:effectLst>
              </a:rPr>
              <a:t>Primary Stage</a:t>
            </a:r>
          </a:p>
          <a:p>
            <a:pPr>
              <a:buFontTx/>
              <a:buNone/>
            </a:pPr>
            <a:r>
              <a:rPr lang="en-US" sz="2800" b="1" dirty="0">
                <a:effectLst>
                  <a:outerShdw blurRad="38100" dist="38100" dir="2700000" algn="tl">
                    <a:srgbClr val="000000">
                      <a:alpha val="43137"/>
                    </a:srgbClr>
                  </a:outerShdw>
                </a:effectLst>
              </a:rPr>
              <a:t>	- Appearance of a typically painless, single sore (chancre)</a:t>
            </a:r>
          </a:p>
          <a:p>
            <a:pPr>
              <a:buFontTx/>
              <a:buNone/>
            </a:pPr>
            <a:r>
              <a:rPr lang="en-US" sz="2800" b="1" dirty="0">
                <a:effectLst>
                  <a:outerShdw blurRad="38100" dist="38100" dir="2700000" algn="tl">
                    <a:srgbClr val="000000">
                      <a:alpha val="43137"/>
                    </a:srgbClr>
                  </a:outerShdw>
                </a:effectLst>
              </a:rPr>
              <a:t>	- Usually appears about 3 weeks after becoming infected</a:t>
            </a:r>
          </a:p>
          <a:p>
            <a:pPr>
              <a:buFontTx/>
              <a:buNone/>
            </a:pPr>
            <a:endParaRPr lang="en-US" sz="2800" dirty="0"/>
          </a:p>
        </p:txBody>
      </p:sp>
      <p:pic>
        <p:nvPicPr>
          <p:cNvPr id="5126" name="Picture 6"/>
          <p:cNvPicPr>
            <a:picLocks noChangeAspect="1" noChangeArrowheads="1"/>
          </p:cNvPicPr>
          <p:nvPr/>
        </p:nvPicPr>
        <p:blipFill>
          <a:blip r:embed="rId4" cstate="print"/>
          <a:srcRect/>
          <a:stretch>
            <a:fillRect/>
          </a:stretch>
        </p:blipFill>
        <p:spPr bwMode="auto">
          <a:xfrm>
            <a:off x="4114800" y="1828800"/>
            <a:ext cx="3429000" cy="2660650"/>
          </a:xfrm>
          <a:prstGeom prst="rect">
            <a:avLst/>
          </a:prstGeom>
          <a:ln>
            <a:noFill/>
          </a:ln>
          <a:effectLst>
            <a:outerShdw blurRad="292100" dist="139700" dir="2700000" algn="tl" rotWithShape="0">
              <a:srgbClr val="333333">
                <a:alpha val="65000"/>
              </a:srgbClr>
            </a:outerShdw>
          </a:effectLst>
        </p:spPr>
      </p:pic>
      <p:pic>
        <p:nvPicPr>
          <p:cNvPr id="5" name="Picture 10" descr="50021X-fx28"/>
          <p:cNvPicPr>
            <a:picLocks noChangeAspect="1" noChangeArrowheads="1"/>
          </p:cNvPicPr>
          <p:nvPr/>
        </p:nvPicPr>
        <p:blipFill>
          <a:blip r:embed="rId5" cstate="print">
            <a:lum bright="-18000" contrast="6000"/>
          </a:blip>
          <a:srcRect/>
          <a:stretch>
            <a:fillRect/>
          </a:stretch>
        </p:blipFill>
        <p:spPr bwMode="auto">
          <a:xfrm>
            <a:off x="5257800" y="4191000"/>
            <a:ext cx="3476625" cy="2322513"/>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5126"/>
                                        </p:tgtEl>
                                        <p:attrNameLst>
                                          <p:attrName>style.visibility</p:attrName>
                                        </p:attrNameLst>
                                      </p:cBhvr>
                                      <p:to>
                                        <p:strVal val="visible"/>
                                      </p:to>
                                    </p:set>
                                    <p:animEffect transition="in" filter="box(in)">
                                      <p:cBhvr>
                                        <p:cTn id="7" dur="500"/>
                                        <p:tgtEl>
                                          <p:spTgt spid="5126"/>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ox(in)">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alphaModFix amt="40000"/>
            <a:lum/>
          </a:blip>
          <a:srcRect/>
          <a:stretch>
            <a:fillRect/>
          </a:stretch>
        </a:blipFill>
        <a:effectLst/>
      </p:bgPr>
    </p:bg>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r>
              <a:rPr lang="en-US" b="1" dirty="0">
                <a:effectLst>
                  <a:outerShdw blurRad="38100" dist="38100" dir="2700000" algn="tl">
                    <a:srgbClr val="000000">
                      <a:alpha val="43137"/>
                    </a:srgbClr>
                  </a:outerShdw>
                </a:effectLst>
              </a:rPr>
              <a:t>Signs/Symptoms</a:t>
            </a:r>
          </a:p>
        </p:txBody>
      </p:sp>
      <p:sp>
        <p:nvSpPr>
          <p:cNvPr id="51203" name="Rectangle 3"/>
          <p:cNvSpPr>
            <a:spLocks noGrp="1" noChangeArrowheads="1"/>
          </p:cNvSpPr>
          <p:nvPr>
            <p:ph type="body" sz="half" idx="1"/>
          </p:nvPr>
        </p:nvSpPr>
        <p:spPr>
          <a:xfrm>
            <a:off x="381000" y="1981200"/>
            <a:ext cx="4114800" cy="4495800"/>
          </a:xfrm>
        </p:spPr>
        <p:txBody>
          <a:bodyPr/>
          <a:lstStyle/>
          <a:p>
            <a:pPr>
              <a:buNone/>
            </a:pPr>
            <a:r>
              <a:rPr lang="en-US" sz="2400" b="1" dirty="0">
                <a:effectLst>
                  <a:outerShdw blurRad="38100" dist="38100" dir="2700000" algn="tl">
                    <a:srgbClr val="000000">
                      <a:alpha val="43137"/>
                    </a:srgbClr>
                  </a:outerShdw>
                </a:effectLst>
              </a:rPr>
              <a:t>Secondary Stage</a:t>
            </a:r>
          </a:p>
          <a:p>
            <a:pPr>
              <a:buFontTx/>
              <a:buNone/>
            </a:pPr>
            <a:r>
              <a:rPr lang="en-US" sz="2400" b="1" dirty="0">
                <a:effectLst>
                  <a:outerShdw blurRad="38100" dist="38100" dir="2700000" algn="tl">
                    <a:srgbClr val="000000">
                      <a:alpha val="43137"/>
                    </a:srgbClr>
                  </a:outerShdw>
                </a:effectLst>
              </a:rPr>
              <a:t>	- Non-itchy skin rash and </a:t>
            </a:r>
          </a:p>
          <a:p>
            <a:pPr>
              <a:buFontTx/>
              <a:buNone/>
            </a:pPr>
            <a:r>
              <a:rPr lang="en-US" sz="2400" b="1" dirty="0">
                <a:effectLst>
                  <a:outerShdw blurRad="38100" dist="38100" dir="2700000" algn="tl">
                    <a:srgbClr val="000000">
                      <a:alpha val="43137"/>
                    </a:srgbClr>
                  </a:outerShdw>
                </a:effectLst>
              </a:rPr>
              <a:t>	- Common symptoms include sore throat, fatigue, headache, and swollen lymph glands </a:t>
            </a:r>
          </a:p>
          <a:p>
            <a:pPr>
              <a:buFontTx/>
              <a:buNone/>
            </a:pPr>
            <a:r>
              <a:rPr lang="en-US" sz="2400" b="1" dirty="0">
                <a:effectLst>
                  <a:outerShdw blurRad="38100" dist="38100" dir="2700000" algn="tl">
                    <a:srgbClr val="000000">
                      <a:alpha val="43137"/>
                    </a:srgbClr>
                  </a:outerShdw>
                </a:effectLst>
              </a:rPr>
              <a:t>	- Less frequent symptoms include fever, aches, weight loss, hair loss, aching joints, or lesions (sores) in the mouth or genital area </a:t>
            </a:r>
          </a:p>
          <a:p>
            <a:pPr>
              <a:buFontTx/>
              <a:buNone/>
            </a:pPr>
            <a:endParaRPr lang="en-US" sz="2400" dirty="0"/>
          </a:p>
        </p:txBody>
      </p:sp>
      <p:pic>
        <p:nvPicPr>
          <p:cNvPr id="51205" name="Picture 5"/>
          <p:cNvPicPr>
            <a:picLocks noChangeAspect="1" noChangeArrowheads="1"/>
          </p:cNvPicPr>
          <p:nvPr/>
        </p:nvPicPr>
        <p:blipFill>
          <a:blip r:embed="rId4" cstate="print"/>
          <a:srcRect/>
          <a:stretch>
            <a:fillRect/>
          </a:stretch>
        </p:blipFill>
        <p:spPr bwMode="auto">
          <a:xfrm>
            <a:off x="4876800" y="4191000"/>
            <a:ext cx="3581400" cy="2217738"/>
          </a:xfrm>
          <a:prstGeom prst="rect">
            <a:avLst/>
          </a:prstGeom>
          <a:ln>
            <a:noFill/>
          </a:ln>
          <a:effectLst>
            <a:outerShdw blurRad="292100" dist="139700" dir="2700000" algn="tl" rotWithShape="0">
              <a:srgbClr val="333333">
                <a:alpha val="65000"/>
              </a:srgbClr>
            </a:outerShdw>
          </a:effectLst>
        </p:spPr>
      </p:pic>
      <p:pic>
        <p:nvPicPr>
          <p:cNvPr id="51206" name="Picture 6" descr="syphililsfeet"/>
          <p:cNvPicPr>
            <a:picLocks noChangeAspect="1" noChangeArrowheads="1"/>
          </p:cNvPicPr>
          <p:nvPr/>
        </p:nvPicPr>
        <p:blipFill>
          <a:blip r:embed="rId5" cstate="print"/>
          <a:srcRect/>
          <a:stretch>
            <a:fillRect/>
          </a:stretch>
        </p:blipFill>
        <p:spPr bwMode="auto">
          <a:xfrm>
            <a:off x="4572000" y="1905000"/>
            <a:ext cx="2000250" cy="2095500"/>
          </a:xfrm>
          <a:prstGeom prst="rect">
            <a:avLst/>
          </a:prstGeom>
          <a:ln>
            <a:noFill/>
          </a:ln>
          <a:effectLst>
            <a:outerShdw blurRad="292100" dist="139700" dir="2700000" algn="tl" rotWithShape="0">
              <a:srgbClr val="333333">
                <a:alpha val="65000"/>
              </a:srgbClr>
            </a:outerShdw>
          </a:effectLst>
        </p:spPr>
      </p:pic>
      <p:pic>
        <p:nvPicPr>
          <p:cNvPr id="51207" name="Picture 7" descr="syphililshands"/>
          <p:cNvPicPr>
            <a:picLocks noChangeAspect="1" noChangeArrowheads="1"/>
          </p:cNvPicPr>
          <p:nvPr/>
        </p:nvPicPr>
        <p:blipFill>
          <a:blip r:embed="rId6" cstate="print"/>
          <a:srcRect/>
          <a:stretch>
            <a:fillRect/>
          </a:stretch>
        </p:blipFill>
        <p:spPr bwMode="auto">
          <a:xfrm>
            <a:off x="6767513" y="1905000"/>
            <a:ext cx="2005012" cy="2106613"/>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8" presetClass="entr" presetSubtype="0" accel="50000" fill="hold" nodeType="clickEffect">
                                  <p:stCondLst>
                                    <p:cond delay="0"/>
                                  </p:stCondLst>
                                  <p:childTnLst>
                                    <p:set>
                                      <p:cBhvr>
                                        <p:cTn id="6" dur="1" fill="hold">
                                          <p:stCondLst>
                                            <p:cond delay="0"/>
                                          </p:stCondLst>
                                        </p:cTn>
                                        <p:tgtEl>
                                          <p:spTgt spid="51206"/>
                                        </p:tgtEl>
                                        <p:attrNameLst>
                                          <p:attrName>style.visibility</p:attrName>
                                        </p:attrNameLst>
                                      </p:cBhvr>
                                      <p:to>
                                        <p:strVal val="visible"/>
                                      </p:to>
                                    </p:set>
                                    <p:anim calcmode="lin" valueType="num">
                                      <p:cBhvr>
                                        <p:cTn id="7" dur="1000" fill="hold"/>
                                        <p:tgtEl>
                                          <p:spTgt spid="51206"/>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8" dur="1000" fill="hold"/>
                                        <p:tgtEl>
                                          <p:spTgt spid="51206"/>
                                        </p:tgtEl>
                                        <p:attrNameLst>
                                          <p:attrName>ppt_x</p:attrName>
                                        </p:attrNameLst>
                                      </p:cBhvr>
                                      <p:tavLst>
                                        <p:tav tm="0">
                                          <p:val>
                                            <p:fltVal val="-1"/>
                                          </p:val>
                                        </p:tav>
                                        <p:tav tm="50000">
                                          <p:val>
                                            <p:fltVal val="0.95"/>
                                          </p:val>
                                        </p:tav>
                                        <p:tav tm="100000">
                                          <p:val>
                                            <p:strVal val="#ppt_x"/>
                                          </p:val>
                                        </p:tav>
                                      </p:tavLst>
                                    </p:anim>
                                    <p:anim calcmode="lin" valueType="num">
                                      <p:cBhvr>
                                        <p:cTn id="9" dur="1000" fill="hold"/>
                                        <p:tgtEl>
                                          <p:spTgt spid="51206"/>
                                        </p:tgtEl>
                                        <p:attrNameLst>
                                          <p:attrName>ppt_y</p:attrName>
                                        </p:attrNameLst>
                                      </p:cBhvr>
                                      <p:tavLst>
                                        <p:tav tm="0">
                                          <p:val>
                                            <p:strVal val="#ppt_y"/>
                                          </p:val>
                                        </p:tav>
                                        <p:tav tm="100000">
                                          <p:val>
                                            <p:strVal val="#ppt_y"/>
                                          </p:val>
                                        </p:tav>
                                      </p:tavLst>
                                    </p:anim>
                                    <p:animEffect transition="in" filter="fade">
                                      <p:cBhvr>
                                        <p:cTn id="10" dur="1000"/>
                                        <p:tgtEl>
                                          <p:spTgt spid="51206"/>
                                        </p:tgtEl>
                                      </p:cBhvr>
                                    </p:animEffect>
                                  </p:childTnLst>
                                </p:cTn>
                              </p:par>
                            </p:childTnLst>
                          </p:cTn>
                        </p:par>
                      </p:childTnLst>
                    </p:cTn>
                  </p:par>
                  <p:par>
                    <p:cTn id="11" fill="hold">
                      <p:stCondLst>
                        <p:cond delay="indefinite"/>
                      </p:stCondLst>
                      <p:childTnLst>
                        <p:par>
                          <p:cTn id="12" fill="hold">
                            <p:stCondLst>
                              <p:cond delay="0"/>
                            </p:stCondLst>
                            <p:childTnLst>
                              <p:par>
                                <p:cTn id="13" presetID="48" presetClass="entr" presetSubtype="0" accel="50000" fill="hold" nodeType="clickEffect">
                                  <p:stCondLst>
                                    <p:cond delay="0"/>
                                  </p:stCondLst>
                                  <p:childTnLst>
                                    <p:set>
                                      <p:cBhvr>
                                        <p:cTn id="14" dur="1" fill="hold">
                                          <p:stCondLst>
                                            <p:cond delay="0"/>
                                          </p:stCondLst>
                                        </p:cTn>
                                        <p:tgtEl>
                                          <p:spTgt spid="51207"/>
                                        </p:tgtEl>
                                        <p:attrNameLst>
                                          <p:attrName>style.visibility</p:attrName>
                                        </p:attrNameLst>
                                      </p:cBhvr>
                                      <p:to>
                                        <p:strVal val="visible"/>
                                      </p:to>
                                    </p:set>
                                    <p:anim calcmode="lin" valueType="num">
                                      <p:cBhvr>
                                        <p:cTn id="15" dur="1000" fill="hold"/>
                                        <p:tgtEl>
                                          <p:spTgt spid="51207"/>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16" dur="1000" fill="hold"/>
                                        <p:tgtEl>
                                          <p:spTgt spid="51207"/>
                                        </p:tgtEl>
                                        <p:attrNameLst>
                                          <p:attrName>ppt_x</p:attrName>
                                        </p:attrNameLst>
                                      </p:cBhvr>
                                      <p:tavLst>
                                        <p:tav tm="0">
                                          <p:val>
                                            <p:fltVal val="-1"/>
                                          </p:val>
                                        </p:tav>
                                        <p:tav tm="50000">
                                          <p:val>
                                            <p:fltVal val="0.95"/>
                                          </p:val>
                                        </p:tav>
                                        <p:tav tm="100000">
                                          <p:val>
                                            <p:strVal val="#ppt_x"/>
                                          </p:val>
                                        </p:tav>
                                      </p:tavLst>
                                    </p:anim>
                                    <p:anim calcmode="lin" valueType="num">
                                      <p:cBhvr>
                                        <p:cTn id="17" dur="1000" fill="hold"/>
                                        <p:tgtEl>
                                          <p:spTgt spid="51207"/>
                                        </p:tgtEl>
                                        <p:attrNameLst>
                                          <p:attrName>ppt_y</p:attrName>
                                        </p:attrNameLst>
                                      </p:cBhvr>
                                      <p:tavLst>
                                        <p:tav tm="0">
                                          <p:val>
                                            <p:strVal val="#ppt_y"/>
                                          </p:val>
                                        </p:tav>
                                        <p:tav tm="100000">
                                          <p:val>
                                            <p:strVal val="#ppt_y"/>
                                          </p:val>
                                        </p:tav>
                                      </p:tavLst>
                                    </p:anim>
                                    <p:animEffect transition="in" filter="fade">
                                      <p:cBhvr>
                                        <p:cTn id="18" dur="1000"/>
                                        <p:tgtEl>
                                          <p:spTgt spid="51207"/>
                                        </p:tgtEl>
                                      </p:cBhvr>
                                    </p:animEffect>
                                  </p:childTnLst>
                                </p:cTn>
                              </p:par>
                            </p:childTnLst>
                          </p:cTn>
                        </p:par>
                      </p:childTnLst>
                    </p:cTn>
                  </p:par>
                  <p:par>
                    <p:cTn id="19" fill="hold">
                      <p:stCondLst>
                        <p:cond delay="indefinite"/>
                      </p:stCondLst>
                      <p:childTnLst>
                        <p:par>
                          <p:cTn id="20" fill="hold">
                            <p:stCondLst>
                              <p:cond delay="0"/>
                            </p:stCondLst>
                            <p:childTnLst>
                              <p:par>
                                <p:cTn id="21" presetID="48" presetClass="entr" presetSubtype="0" accel="50000" fill="hold" nodeType="clickEffect">
                                  <p:stCondLst>
                                    <p:cond delay="0"/>
                                  </p:stCondLst>
                                  <p:childTnLst>
                                    <p:set>
                                      <p:cBhvr>
                                        <p:cTn id="22" dur="1" fill="hold">
                                          <p:stCondLst>
                                            <p:cond delay="0"/>
                                          </p:stCondLst>
                                        </p:cTn>
                                        <p:tgtEl>
                                          <p:spTgt spid="51205"/>
                                        </p:tgtEl>
                                        <p:attrNameLst>
                                          <p:attrName>style.visibility</p:attrName>
                                        </p:attrNameLst>
                                      </p:cBhvr>
                                      <p:to>
                                        <p:strVal val="visible"/>
                                      </p:to>
                                    </p:set>
                                    <p:anim calcmode="lin" valueType="num">
                                      <p:cBhvr>
                                        <p:cTn id="23" dur="1000" fill="hold"/>
                                        <p:tgtEl>
                                          <p:spTgt spid="51205"/>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24" dur="1000" fill="hold"/>
                                        <p:tgtEl>
                                          <p:spTgt spid="51205"/>
                                        </p:tgtEl>
                                        <p:attrNameLst>
                                          <p:attrName>ppt_x</p:attrName>
                                        </p:attrNameLst>
                                      </p:cBhvr>
                                      <p:tavLst>
                                        <p:tav tm="0">
                                          <p:val>
                                            <p:fltVal val="-1"/>
                                          </p:val>
                                        </p:tav>
                                        <p:tav tm="50000">
                                          <p:val>
                                            <p:fltVal val="0.95"/>
                                          </p:val>
                                        </p:tav>
                                        <p:tav tm="100000">
                                          <p:val>
                                            <p:strVal val="#ppt_x"/>
                                          </p:val>
                                        </p:tav>
                                      </p:tavLst>
                                    </p:anim>
                                    <p:anim calcmode="lin" valueType="num">
                                      <p:cBhvr>
                                        <p:cTn id="25" dur="1000" fill="hold"/>
                                        <p:tgtEl>
                                          <p:spTgt spid="51205"/>
                                        </p:tgtEl>
                                        <p:attrNameLst>
                                          <p:attrName>ppt_y</p:attrName>
                                        </p:attrNameLst>
                                      </p:cBhvr>
                                      <p:tavLst>
                                        <p:tav tm="0">
                                          <p:val>
                                            <p:strVal val="#ppt_y"/>
                                          </p:val>
                                        </p:tav>
                                        <p:tav tm="100000">
                                          <p:val>
                                            <p:strVal val="#ppt_y"/>
                                          </p:val>
                                        </p:tav>
                                      </p:tavLst>
                                    </p:anim>
                                    <p:animEffect transition="in" filter="fade">
                                      <p:cBhvr>
                                        <p:cTn id="26" dur="1000"/>
                                        <p:tgtEl>
                                          <p:spTgt spid="512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alphaModFix amt="40000"/>
            <a:lum/>
          </a:blip>
          <a:srcRect/>
          <a:stretch>
            <a:fillRect/>
          </a:stretch>
        </a:blipFill>
        <a:effectLst/>
      </p:bgPr>
    </p:bg>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r>
              <a:rPr lang="en-US" b="1" dirty="0">
                <a:effectLst>
                  <a:outerShdw blurRad="38100" dist="38100" dir="2700000" algn="tl">
                    <a:srgbClr val="000000">
                      <a:alpha val="43137"/>
                    </a:srgbClr>
                  </a:outerShdw>
                </a:effectLst>
              </a:rPr>
              <a:t>Signs/Symptoms</a:t>
            </a:r>
          </a:p>
        </p:txBody>
      </p:sp>
      <p:sp>
        <p:nvSpPr>
          <p:cNvPr id="52227" name="Rectangle 3"/>
          <p:cNvSpPr>
            <a:spLocks noGrp="1" noChangeArrowheads="1"/>
          </p:cNvSpPr>
          <p:nvPr>
            <p:ph type="body" idx="1"/>
          </p:nvPr>
        </p:nvSpPr>
        <p:spPr/>
        <p:txBody>
          <a:bodyPr/>
          <a:lstStyle/>
          <a:p>
            <a:pPr>
              <a:buNone/>
            </a:pPr>
            <a:r>
              <a:rPr lang="en-US" b="1" dirty="0">
                <a:effectLst>
                  <a:outerShdw blurRad="38100" dist="38100" dir="2700000" algn="tl">
                    <a:srgbClr val="000000">
                      <a:alpha val="43137"/>
                    </a:srgbClr>
                  </a:outerShdw>
                </a:effectLst>
              </a:rPr>
              <a:t>Latent Stage</a:t>
            </a:r>
          </a:p>
          <a:p>
            <a:pPr>
              <a:buFontTx/>
              <a:buNone/>
            </a:pPr>
            <a:r>
              <a:rPr lang="en-US" b="1" dirty="0">
                <a:effectLst>
                  <a:outerShdw blurRad="38100" dist="38100" dir="2700000" algn="tl">
                    <a:srgbClr val="000000">
                      <a:alpha val="43137"/>
                    </a:srgbClr>
                  </a:outerShdw>
                </a:effectLst>
              </a:rPr>
              <a:t>	- No symptoms, but infection is still there</a:t>
            </a:r>
          </a:p>
          <a:p>
            <a:pPr>
              <a:buNone/>
            </a:pPr>
            <a:r>
              <a:rPr lang="en-US" b="1" dirty="0">
                <a:effectLst>
                  <a:outerShdw blurRad="38100" dist="38100" dir="2700000" algn="tl">
                    <a:srgbClr val="000000">
                      <a:alpha val="43137"/>
                    </a:srgbClr>
                  </a:outerShdw>
                </a:effectLst>
              </a:rPr>
              <a:t>Tertiary (Late) Stage</a:t>
            </a:r>
          </a:p>
          <a:p>
            <a:pPr>
              <a:buFontTx/>
              <a:buNone/>
            </a:pPr>
            <a:r>
              <a:rPr lang="en-US" b="1" dirty="0">
                <a:effectLst>
                  <a:outerShdw blurRad="38100" dist="38100" dir="2700000" algn="tl">
                    <a:srgbClr val="000000">
                      <a:alpha val="43137"/>
                    </a:srgbClr>
                  </a:outerShdw>
                </a:effectLst>
              </a:rPr>
              <a:t>	- Mental illness, blindness, deafness, memory loss or other neurological problems, heart disease, and death </a:t>
            </a:r>
          </a:p>
          <a:p>
            <a:pPr>
              <a:buFontTx/>
              <a:buNone/>
            </a:pP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alphaModFix amt="40000"/>
            <a:lum/>
          </a:blip>
          <a:srcRect/>
          <a:stretch>
            <a:fillRect/>
          </a:stretch>
        </a:blipFill>
        <a:effectLst/>
      </p:bgPr>
    </p:bg>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r>
              <a:rPr lang="en-US" b="1" dirty="0">
                <a:effectLst>
                  <a:outerShdw blurRad="38100" dist="38100" dir="2700000" algn="tl">
                    <a:srgbClr val="000000">
                      <a:alpha val="43137"/>
                    </a:srgbClr>
                  </a:outerShdw>
                </a:effectLst>
              </a:rPr>
              <a:t>Treatment</a:t>
            </a:r>
          </a:p>
        </p:txBody>
      </p:sp>
      <p:sp>
        <p:nvSpPr>
          <p:cNvPr id="9219" name="Rectangle 3"/>
          <p:cNvSpPr>
            <a:spLocks noGrp="1" noChangeArrowheads="1"/>
          </p:cNvSpPr>
          <p:nvPr>
            <p:ph type="body" idx="1"/>
          </p:nvPr>
        </p:nvSpPr>
        <p:spPr>
          <a:xfrm>
            <a:off x="457200" y="1981200"/>
            <a:ext cx="4495800" cy="4114800"/>
          </a:xfrm>
        </p:spPr>
        <p:txBody>
          <a:bodyPr/>
          <a:lstStyle/>
          <a:p>
            <a:pPr>
              <a:buNone/>
            </a:pPr>
            <a:r>
              <a:rPr lang="en-US" b="1" dirty="0">
                <a:effectLst>
                  <a:outerShdw blurRad="38100" dist="38100" dir="2700000" algn="tl">
                    <a:srgbClr val="000000">
                      <a:alpha val="43137"/>
                    </a:srgbClr>
                  </a:outerShdw>
                </a:effectLst>
              </a:rPr>
              <a:t>A single </a:t>
            </a:r>
            <a:r>
              <a:rPr lang="en-US" b="1" dirty="0" smtClean="0">
                <a:effectLst>
                  <a:outerShdw blurRad="38100" dist="38100" dir="2700000" algn="tl">
                    <a:srgbClr val="000000">
                      <a:alpha val="43137"/>
                    </a:srgbClr>
                  </a:outerShdw>
                </a:effectLst>
              </a:rPr>
              <a:t>intramuscular</a:t>
            </a:r>
          </a:p>
          <a:p>
            <a:pPr>
              <a:buNone/>
            </a:pPr>
            <a:r>
              <a:rPr lang="en-US" b="1" dirty="0" smtClean="0">
                <a:effectLst>
                  <a:outerShdw blurRad="38100" dist="38100" dir="2700000" algn="tl">
                    <a:srgbClr val="000000">
                      <a:alpha val="43137"/>
                    </a:srgbClr>
                  </a:outerShdw>
                </a:effectLst>
              </a:rPr>
              <a:t>injection </a:t>
            </a:r>
            <a:r>
              <a:rPr lang="en-US" b="1" dirty="0">
                <a:effectLst>
                  <a:outerShdw blurRad="38100" dist="38100" dir="2700000" algn="tl">
                    <a:srgbClr val="000000">
                      <a:alpha val="43137"/>
                    </a:srgbClr>
                  </a:outerShdw>
                </a:effectLst>
              </a:rPr>
              <a:t>of </a:t>
            </a:r>
            <a:r>
              <a:rPr lang="en-US" b="1" dirty="0" smtClean="0">
                <a:effectLst>
                  <a:outerShdw blurRad="38100" dist="38100" dir="2700000" algn="tl">
                    <a:srgbClr val="000000">
                      <a:alpha val="43137"/>
                    </a:srgbClr>
                  </a:outerShdw>
                </a:effectLst>
              </a:rPr>
              <a:t>penicillin,</a:t>
            </a:r>
          </a:p>
          <a:p>
            <a:pPr>
              <a:buNone/>
            </a:pPr>
            <a:r>
              <a:rPr lang="en-US" b="1" dirty="0" smtClean="0">
                <a:effectLst>
                  <a:outerShdw blurRad="38100" dist="38100" dir="2700000" algn="tl">
                    <a:srgbClr val="000000">
                      <a:alpha val="43137"/>
                    </a:srgbClr>
                  </a:outerShdw>
                </a:effectLst>
              </a:rPr>
              <a:t>an </a:t>
            </a:r>
            <a:r>
              <a:rPr lang="en-US" b="1" dirty="0">
                <a:effectLst>
                  <a:outerShdw blurRad="38100" dist="38100" dir="2700000" algn="tl">
                    <a:srgbClr val="000000">
                      <a:alpha val="43137"/>
                    </a:srgbClr>
                  </a:outerShdw>
                </a:effectLst>
              </a:rPr>
              <a:t>antibiotic, will cure </a:t>
            </a:r>
            <a:r>
              <a:rPr lang="en-US" b="1" dirty="0" smtClean="0">
                <a:effectLst>
                  <a:outerShdw blurRad="38100" dist="38100" dir="2700000" algn="tl">
                    <a:srgbClr val="000000">
                      <a:alpha val="43137"/>
                    </a:srgbClr>
                  </a:outerShdw>
                </a:effectLst>
              </a:rPr>
              <a:t>a</a:t>
            </a:r>
          </a:p>
          <a:p>
            <a:pPr>
              <a:buNone/>
            </a:pPr>
            <a:r>
              <a:rPr lang="en-US" b="1" dirty="0" smtClean="0">
                <a:effectLst>
                  <a:outerShdw blurRad="38100" dist="38100" dir="2700000" algn="tl">
                    <a:srgbClr val="000000">
                      <a:alpha val="43137"/>
                    </a:srgbClr>
                  </a:outerShdw>
                </a:effectLst>
              </a:rPr>
              <a:t>person </a:t>
            </a:r>
            <a:r>
              <a:rPr lang="en-US" b="1" dirty="0">
                <a:effectLst>
                  <a:outerShdw blurRad="38100" dist="38100" dir="2700000" algn="tl">
                    <a:srgbClr val="000000">
                      <a:alpha val="43137"/>
                    </a:srgbClr>
                  </a:outerShdw>
                </a:effectLst>
              </a:rPr>
              <a:t>who has </a:t>
            </a:r>
            <a:r>
              <a:rPr lang="en-US" b="1" dirty="0" smtClean="0">
                <a:effectLst>
                  <a:outerShdw blurRad="38100" dist="38100" dir="2700000" algn="tl">
                    <a:srgbClr val="000000">
                      <a:alpha val="43137"/>
                    </a:srgbClr>
                  </a:outerShdw>
                </a:effectLst>
              </a:rPr>
              <a:t>had</a:t>
            </a:r>
          </a:p>
          <a:p>
            <a:pPr>
              <a:buNone/>
            </a:pPr>
            <a:r>
              <a:rPr lang="en-US" b="1" dirty="0" smtClean="0">
                <a:effectLst>
                  <a:outerShdw blurRad="38100" dist="38100" dir="2700000" algn="tl">
                    <a:srgbClr val="000000">
                      <a:alpha val="43137"/>
                    </a:srgbClr>
                  </a:outerShdw>
                </a:effectLst>
              </a:rPr>
              <a:t>syphilis </a:t>
            </a:r>
            <a:r>
              <a:rPr lang="en-US" b="1" dirty="0">
                <a:effectLst>
                  <a:outerShdw blurRad="38100" dist="38100" dir="2700000" algn="tl">
                    <a:srgbClr val="000000">
                      <a:alpha val="43137"/>
                    </a:srgbClr>
                  </a:outerShdw>
                </a:effectLst>
              </a:rPr>
              <a:t>for less than </a:t>
            </a:r>
            <a:r>
              <a:rPr lang="en-US" b="1" dirty="0" smtClean="0">
                <a:effectLst>
                  <a:outerShdw blurRad="38100" dist="38100" dir="2700000" algn="tl">
                    <a:srgbClr val="000000">
                      <a:alpha val="43137"/>
                    </a:srgbClr>
                  </a:outerShdw>
                </a:effectLst>
              </a:rPr>
              <a:t>a</a:t>
            </a:r>
          </a:p>
          <a:p>
            <a:pPr>
              <a:buNone/>
            </a:pPr>
            <a:r>
              <a:rPr lang="en-US" b="1" dirty="0" smtClean="0">
                <a:effectLst>
                  <a:outerShdw blurRad="38100" dist="38100" dir="2700000" algn="tl">
                    <a:srgbClr val="000000">
                      <a:alpha val="43137"/>
                    </a:srgbClr>
                  </a:outerShdw>
                </a:effectLst>
              </a:rPr>
              <a:t>year</a:t>
            </a:r>
            <a:endParaRPr lang="en-US" b="1" dirty="0">
              <a:effectLst>
                <a:outerShdw blurRad="38100" dist="38100" dir="2700000" algn="tl">
                  <a:srgbClr val="000000">
                    <a:alpha val="43137"/>
                  </a:srgbClr>
                </a:outerShdw>
              </a:effectLst>
            </a:endParaRPr>
          </a:p>
          <a:p>
            <a:endParaRPr lang="en-US" dirty="0"/>
          </a:p>
        </p:txBody>
      </p:sp>
      <p:pic>
        <p:nvPicPr>
          <p:cNvPr id="73730" name="Picture 2" descr="http://www.doctorindianews.com/wp-content/uploads/2010/07/Penicillin_Potassium_for_Injection.jpg"/>
          <p:cNvPicPr>
            <a:picLocks noChangeAspect="1" noChangeArrowheads="1"/>
          </p:cNvPicPr>
          <p:nvPr/>
        </p:nvPicPr>
        <p:blipFill>
          <a:blip r:embed="rId4" cstate="print"/>
          <a:srcRect/>
          <a:stretch>
            <a:fillRect/>
          </a:stretch>
        </p:blipFill>
        <p:spPr bwMode="auto">
          <a:xfrm>
            <a:off x="5105400" y="2133600"/>
            <a:ext cx="3429000" cy="3429001"/>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fade">
                                      <p:cBhvr>
                                        <p:cTn id="7" dur="1000"/>
                                        <p:tgtEl>
                                          <p:spTgt spid="9218"/>
                                        </p:tgtEl>
                                      </p:cBhvr>
                                    </p:animEffect>
                                    <p:anim calcmode="lin" valueType="num">
                                      <p:cBhvr>
                                        <p:cTn id="8" dur="1000" fill="hold"/>
                                        <p:tgtEl>
                                          <p:spTgt spid="9218"/>
                                        </p:tgtEl>
                                        <p:attrNameLst>
                                          <p:attrName>ppt_x</p:attrName>
                                        </p:attrNameLst>
                                      </p:cBhvr>
                                      <p:tavLst>
                                        <p:tav tm="0">
                                          <p:val>
                                            <p:strVal val="#ppt_x"/>
                                          </p:val>
                                        </p:tav>
                                        <p:tav tm="100000">
                                          <p:val>
                                            <p:strVal val="#ppt_x"/>
                                          </p:val>
                                        </p:tav>
                                      </p:tavLst>
                                    </p:anim>
                                    <p:anim calcmode="lin" valueType="num">
                                      <p:cBhvr>
                                        <p:cTn id="9" dur="1000" fill="hold"/>
                                        <p:tgtEl>
                                          <p:spTgt spid="921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7" presetClass="entr" presetSubtype="10" fill="hold" grpId="0" nodeType="clickEffect">
                                  <p:stCondLst>
                                    <p:cond delay="0"/>
                                  </p:stCondLst>
                                  <p:childTnLst>
                                    <p:set>
                                      <p:cBhvr>
                                        <p:cTn id="13" dur="1" fill="hold">
                                          <p:stCondLst>
                                            <p:cond delay="0"/>
                                          </p:stCondLst>
                                        </p:cTn>
                                        <p:tgtEl>
                                          <p:spTgt spid="9219">
                                            <p:txEl>
                                              <p:pRg st="0" end="0"/>
                                            </p:txEl>
                                          </p:spTgt>
                                        </p:tgtEl>
                                        <p:attrNameLst>
                                          <p:attrName>style.visibility</p:attrName>
                                        </p:attrNameLst>
                                      </p:cBhvr>
                                      <p:to>
                                        <p:strVal val="visible"/>
                                      </p:to>
                                    </p:set>
                                    <p:anim calcmode="lin" valueType="num">
                                      <p:cBhvr>
                                        <p:cTn id="14" dur="500" fill="hold"/>
                                        <p:tgtEl>
                                          <p:spTgt spid="9219">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9219">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6" fill="hold">
                      <p:stCondLst>
                        <p:cond delay="indefinite"/>
                      </p:stCondLst>
                      <p:childTnLst>
                        <p:par>
                          <p:cTn id="17" fill="hold">
                            <p:stCondLst>
                              <p:cond delay="0"/>
                            </p:stCondLst>
                            <p:childTnLst>
                              <p:par>
                                <p:cTn id="18" presetID="17" presetClass="entr" presetSubtype="10" fill="hold" grpId="0" nodeType="clickEffect">
                                  <p:stCondLst>
                                    <p:cond delay="0"/>
                                  </p:stCondLst>
                                  <p:childTnLst>
                                    <p:set>
                                      <p:cBhvr>
                                        <p:cTn id="19" dur="1" fill="hold">
                                          <p:stCondLst>
                                            <p:cond delay="0"/>
                                          </p:stCondLst>
                                        </p:cTn>
                                        <p:tgtEl>
                                          <p:spTgt spid="9219">
                                            <p:txEl>
                                              <p:pRg st="1" end="1"/>
                                            </p:txEl>
                                          </p:spTgt>
                                        </p:tgtEl>
                                        <p:attrNameLst>
                                          <p:attrName>style.visibility</p:attrName>
                                        </p:attrNameLst>
                                      </p:cBhvr>
                                      <p:to>
                                        <p:strVal val="visible"/>
                                      </p:to>
                                    </p:set>
                                    <p:anim calcmode="lin" valueType="num">
                                      <p:cBhvr>
                                        <p:cTn id="20" dur="500" fill="hold"/>
                                        <p:tgtEl>
                                          <p:spTgt spid="9219">
                                            <p:txEl>
                                              <p:pRg st="1" end="1"/>
                                            </p:txEl>
                                          </p:spTgt>
                                        </p:tgtEl>
                                        <p:attrNameLst>
                                          <p:attrName>ppt_w</p:attrName>
                                        </p:attrNameLst>
                                      </p:cBhvr>
                                      <p:tavLst>
                                        <p:tav tm="0">
                                          <p:val>
                                            <p:fltVal val="0"/>
                                          </p:val>
                                        </p:tav>
                                        <p:tav tm="100000">
                                          <p:val>
                                            <p:strVal val="#ppt_w"/>
                                          </p:val>
                                        </p:tav>
                                      </p:tavLst>
                                    </p:anim>
                                    <p:anim calcmode="lin" valueType="num">
                                      <p:cBhvr>
                                        <p:cTn id="21" dur="500" fill="hold"/>
                                        <p:tgtEl>
                                          <p:spTgt spid="9219">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22" fill="hold">
                      <p:stCondLst>
                        <p:cond delay="indefinite"/>
                      </p:stCondLst>
                      <p:childTnLst>
                        <p:par>
                          <p:cTn id="23" fill="hold">
                            <p:stCondLst>
                              <p:cond delay="0"/>
                            </p:stCondLst>
                            <p:childTnLst>
                              <p:par>
                                <p:cTn id="24" presetID="17" presetClass="entr" presetSubtype="10" fill="hold" grpId="0" nodeType="clickEffect">
                                  <p:stCondLst>
                                    <p:cond delay="0"/>
                                  </p:stCondLst>
                                  <p:childTnLst>
                                    <p:set>
                                      <p:cBhvr>
                                        <p:cTn id="25" dur="1" fill="hold">
                                          <p:stCondLst>
                                            <p:cond delay="0"/>
                                          </p:stCondLst>
                                        </p:cTn>
                                        <p:tgtEl>
                                          <p:spTgt spid="9219">
                                            <p:txEl>
                                              <p:pRg st="2" end="2"/>
                                            </p:txEl>
                                          </p:spTgt>
                                        </p:tgtEl>
                                        <p:attrNameLst>
                                          <p:attrName>style.visibility</p:attrName>
                                        </p:attrNameLst>
                                      </p:cBhvr>
                                      <p:to>
                                        <p:strVal val="visible"/>
                                      </p:to>
                                    </p:set>
                                    <p:anim calcmode="lin" valueType="num">
                                      <p:cBhvr>
                                        <p:cTn id="26" dur="500" fill="hold"/>
                                        <p:tgtEl>
                                          <p:spTgt spid="9219">
                                            <p:txEl>
                                              <p:pRg st="2" end="2"/>
                                            </p:txEl>
                                          </p:spTgt>
                                        </p:tgtEl>
                                        <p:attrNameLst>
                                          <p:attrName>ppt_w</p:attrName>
                                        </p:attrNameLst>
                                      </p:cBhvr>
                                      <p:tavLst>
                                        <p:tav tm="0">
                                          <p:val>
                                            <p:fltVal val="0"/>
                                          </p:val>
                                        </p:tav>
                                        <p:tav tm="100000">
                                          <p:val>
                                            <p:strVal val="#ppt_w"/>
                                          </p:val>
                                        </p:tav>
                                      </p:tavLst>
                                    </p:anim>
                                    <p:anim calcmode="lin" valueType="num">
                                      <p:cBhvr>
                                        <p:cTn id="27" dur="500" fill="hold"/>
                                        <p:tgtEl>
                                          <p:spTgt spid="9219">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8" fill="hold">
                      <p:stCondLst>
                        <p:cond delay="indefinite"/>
                      </p:stCondLst>
                      <p:childTnLst>
                        <p:par>
                          <p:cTn id="29" fill="hold">
                            <p:stCondLst>
                              <p:cond delay="0"/>
                            </p:stCondLst>
                            <p:childTnLst>
                              <p:par>
                                <p:cTn id="30" presetID="17" presetClass="entr" presetSubtype="10" fill="hold" grpId="0" nodeType="clickEffect">
                                  <p:stCondLst>
                                    <p:cond delay="0"/>
                                  </p:stCondLst>
                                  <p:childTnLst>
                                    <p:set>
                                      <p:cBhvr>
                                        <p:cTn id="31" dur="1" fill="hold">
                                          <p:stCondLst>
                                            <p:cond delay="0"/>
                                          </p:stCondLst>
                                        </p:cTn>
                                        <p:tgtEl>
                                          <p:spTgt spid="9219">
                                            <p:txEl>
                                              <p:pRg st="3" end="3"/>
                                            </p:txEl>
                                          </p:spTgt>
                                        </p:tgtEl>
                                        <p:attrNameLst>
                                          <p:attrName>style.visibility</p:attrName>
                                        </p:attrNameLst>
                                      </p:cBhvr>
                                      <p:to>
                                        <p:strVal val="visible"/>
                                      </p:to>
                                    </p:set>
                                    <p:anim calcmode="lin" valueType="num">
                                      <p:cBhvr>
                                        <p:cTn id="32" dur="500" fill="hold"/>
                                        <p:tgtEl>
                                          <p:spTgt spid="9219">
                                            <p:txEl>
                                              <p:pRg st="3" end="3"/>
                                            </p:txEl>
                                          </p:spTgt>
                                        </p:tgtEl>
                                        <p:attrNameLst>
                                          <p:attrName>ppt_w</p:attrName>
                                        </p:attrNameLst>
                                      </p:cBhvr>
                                      <p:tavLst>
                                        <p:tav tm="0">
                                          <p:val>
                                            <p:fltVal val="0"/>
                                          </p:val>
                                        </p:tav>
                                        <p:tav tm="100000">
                                          <p:val>
                                            <p:strVal val="#ppt_w"/>
                                          </p:val>
                                        </p:tav>
                                      </p:tavLst>
                                    </p:anim>
                                    <p:anim calcmode="lin" valueType="num">
                                      <p:cBhvr>
                                        <p:cTn id="33" dur="500" fill="hold"/>
                                        <p:tgtEl>
                                          <p:spTgt spid="9219">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34" fill="hold">
                      <p:stCondLst>
                        <p:cond delay="indefinite"/>
                      </p:stCondLst>
                      <p:childTnLst>
                        <p:par>
                          <p:cTn id="35" fill="hold">
                            <p:stCondLst>
                              <p:cond delay="0"/>
                            </p:stCondLst>
                            <p:childTnLst>
                              <p:par>
                                <p:cTn id="36" presetID="17" presetClass="entr" presetSubtype="10" fill="hold" grpId="0" nodeType="clickEffect">
                                  <p:stCondLst>
                                    <p:cond delay="0"/>
                                  </p:stCondLst>
                                  <p:childTnLst>
                                    <p:set>
                                      <p:cBhvr>
                                        <p:cTn id="37" dur="1" fill="hold">
                                          <p:stCondLst>
                                            <p:cond delay="0"/>
                                          </p:stCondLst>
                                        </p:cTn>
                                        <p:tgtEl>
                                          <p:spTgt spid="9219">
                                            <p:txEl>
                                              <p:pRg st="4" end="4"/>
                                            </p:txEl>
                                          </p:spTgt>
                                        </p:tgtEl>
                                        <p:attrNameLst>
                                          <p:attrName>style.visibility</p:attrName>
                                        </p:attrNameLst>
                                      </p:cBhvr>
                                      <p:to>
                                        <p:strVal val="visible"/>
                                      </p:to>
                                    </p:set>
                                    <p:anim calcmode="lin" valueType="num">
                                      <p:cBhvr>
                                        <p:cTn id="38" dur="500" fill="hold"/>
                                        <p:tgtEl>
                                          <p:spTgt spid="9219">
                                            <p:txEl>
                                              <p:pRg st="4" end="4"/>
                                            </p:txEl>
                                          </p:spTgt>
                                        </p:tgtEl>
                                        <p:attrNameLst>
                                          <p:attrName>ppt_w</p:attrName>
                                        </p:attrNameLst>
                                      </p:cBhvr>
                                      <p:tavLst>
                                        <p:tav tm="0">
                                          <p:val>
                                            <p:fltVal val="0"/>
                                          </p:val>
                                        </p:tav>
                                        <p:tav tm="100000">
                                          <p:val>
                                            <p:strVal val="#ppt_w"/>
                                          </p:val>
                                        </p:tav>
                                      </p:tavLst>
                                    </p:anim>
                                    <p:anim calcmode="lin" valueType="num">
                                      <p:cBhvr>
                                        <p:cTn id="39" dur="500" fill="hold"/>
                                        <p:tgtEl>
                                          <p:spTgt spid="9219">
                                            <p:txEl>
                                              <p:pRg st="4" end="4"/>
                                            </p:txEl>
                                          </p:spTgt>
                                        </p:tgtEl>
                                        <p:attrNameLst>
                                          <p:attrName>ppt_h</p:attrName>
                                        </p:attrNameLst>
                                      </p:cBhvr>
                                      <p:tavLst>
                                        <p:tav tm="0">
                                          <p:val>
                                            <p:strVal val="#ppt_h"/>
                                          </p:val>
                                        </p:tav>
                                        <p:tav tm="100000">
                                          <p:val>
                                            <p:strVal val="#ppt_h"/>
                                          </p:val>
                                        </p:tav>
                                      </p:tavLst>
                                    </p:anim>
                                  </p:childTnLst>
                                </p:cTn>
                              </p:par>
                            </p:childTnLst>
                          </p:cTn>
                        </p:par>
                      </p:childTnLst>
                    </p:cTn>
                  </p:par>
                  <p:par>
                    <p:cTn id="40" fill="hold">
                      <p:stCondLst>
                        <p:cond delay="indefinite"/>
                      </p:stCondLst>
                      <p:childTnLst>
                        <p:par>
                          <p:cTn id="41" fill="hold">
                            <p:stCondLst>
                              <p:cond delay="0"/>
                            </p:stCondLst>
                            <p:childTnLst>
                              <p:par>
                                <p:cTn id="42" presetID="17" presetClass="entr" presetSubtype="10" fill="hold" grpId="0" nodeType="clickEffect">
                                  <p:stCondLst>
                                    <p:cond delay="0"/>
                                  </p:stCondLst>
                                  <p:childTnLst>
                                    <p:set>
                                      <p:cBhvr>
                                        <p:cTn id="43" dur="1" fill="hold">
                                          <p:stCondLst>
                                            <p:cond delay="0"/>
                                          </p:stCondLst>
                                        </p:cTn>
                                        <p:tgtEl>
                                          <p:spTgt spid="9219">
                                            <p:txEl>
                                              <p:pRg st="5" end="5"/>
                                            </p:txEl>
                                          </p:spTgt>
                                        </p:tgtEl>
                                        <p:attrNameLst>
                                          <p:attrName>style.visibility</p:attrName>
                                        </p:attrNameLst>
                                      </p:cBhvr>
                                      <p:to>
                                        <p:strVal val="visible"/>
                                      </p:to>
                                    </p:set>
                                    <p:anim calcmode="lin" valueType="num">
                                      <p:cBhvr>
                                        <p:cTn id="44" dur="500" fill="hold"/>
                                        <p:tgtEl>
                                          <p:spTgt spid="9219">
                                            <p:txEl>
                                              <p:pRg st="5" end="5"/>
                                            </p:txEl>
                                          </p:spTgt>
                                        </p:tgtEl>
                                        <p:attrNameLst>
                                          <p:attrName>ppt_w</p:attrName>
                                        </p:attrNameLst>
                                      </p:cBhvr>
                                      <p:tavLst>
                                        <p:tav tm="0">
                                          <p:val>
                                            <p:fltVal val="0"/>
                                          </p:val>
                                        </p:tav>
                                        <p:tav tm="100000">
                                          <p:val>
                                            <p:strVal val="#ppt_w"/>
                                          </p:val>
                                        </p:tav>
                                      </p:tavLst>
                                    </p:anim>
                                    <p:anim calcmode="lin" valueType="num">
                                      <p:cBhvr>
                                        <p:cTn id="45" dur="500" fill="hold"/>
                                        <p:tgtEl>
                                          <p:spTgt spid="9219">
                                            <p:txEl>
                                              <p:pRg st="5" end="5"/>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P spid="9219"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alphaModFix amt="40000"/>
            <a:lum/>
          </a:blip>
          <a:srcRect/>
          <a:stretch>
            <a:fillRect l="-17000" r="-17000"/>
          </a:stretch>
        </a:blip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US" b="1" dirty="0">
                <a:effectLst>
                  <a:outerShdw blurRad="38100" dist="38100" dir="2700000" algn="tl">
                    <a:srgbClr val="000000">
                      <a:alpha val="43137"/>
                    </a:srgbClr>
                  </a:outerShdw>
                </a:effectLst>
              </a:rPr>
              <a:t>Gonorrhea</a:t>
            </a:r>
          </a:p>
        </p:txBody>
      </p:sp>
      <p:sp>
        <p:nvSpPr>
          <p:cNvPr id="8195" name="Rectangle 3"/>
          <p:cNvSpPr>
            <a:spLocks noGrp="1" noChangeArrowheads="1"/>
          </p:cNvSpPr>
          <p:nvPr>
            <p:ph type="body" idx="1"/>
          </p:nvPr>
        </p:nvSpPr>
        <p:spPr/>
        <p:txBody>
          <a:bodyPr/>
          <a:lstStyle/>
          <a:p>
            <a:r>
              <a:rPr lang="en-US" b="1" dirty="0">
                <a:effectLst>
                  <a:outerShdw blurRad="38100" dist="38100" dir="2700000" algn="tl">
                    <a:srgbClr val="000000">
                      <a:alpha val="43137"/>
                    </a:srgbClr>
                  </a:outerShdw>
                </a:effectLst>
              </a:rPr>
              <a:t>Bacterial STI</a:t>
            </a:r>
          </a:p>
          <a:p>
            <a:r>
              <a:rPr lang="en-US" b="1" dirty="0">
                <a:effectLst>
                  <a:outerShdw blurRad="38100" dist="38100" dir="2700000" algn="tl">
                    <a:srgbClr val="000000">
                      <a:alpha val="43137"/>
                    </a:srgbClr>
                  </a:outerShdw>
                </a:effectLst>
              </a:rPr>
              <a:t>Caused by bacteria called </a:t>
            </a:r>
            <a:r>
              <a:rPr lang="en-US" b="1" i="1" dirty="0" err="1">
                <a:effectLst>
                  <a:outerShdw blurRad="38100" dist="38100" dir="2700000" algn="tl">
                    <a:srgbClr val="000000">
                      <a:alpha val="43137"/>
                    </a:srgbClr>
                  </a:outerShdw>
                </a:effectLst>
              </a:rPr>
              <a:t>Neisseria</a:t>
            </a:r>
            <a:r>
              <a:rPr lang="en-US" b="1" i="1" dirty="0">
                <a:effectLst>
                  <a:outerShdw blurRad="38100" dist="38100" dir="2700000" algn="tl">
                    <a:srgbClr val="000000">
                      <a:alpha val="43137"/>
                    </a:srgbClr>
                  </a:outerShdw>
                </a:effectLst>
              </a:rPr>
              <a:t> </a:t>
            </a:r>
            <a:r>
              <a:rPr lang="en-US" b="1" i="1" dirty="0" err="1">
                <a:effectLst>
                  <a:outerShdw blurRad="38100" dist="38100" dir="2700000" algn="tl">
                    <a:srgbClr val="000000">
                      <a:alpha val="43137"/>
                    </a:srgbClr>
                  </a:outerShdw>
                </a:effectLst>
              </a:rPr>
              <a:t>gonorrhoeae</a:t>
            </a:r>
            <a:r>
              <a:rPr lang="en-US" b="1" dirty="0">
                <a:effectLst>
                  <a:outerShdw blurRad="38100" dist="38100" dir="2700000" algn="tl">
                    <a:srgbClr val="000000">
                      <a:alpha val="43137"/>
                    </a:srgbClr>
                  </a:outerShdw>
                </a:effectLst>
              </a:rPr>
              <a:t> </a:t>
            </a:r>
            <a:endParaRPr lang="en-US" b="1" dirty="0" smtClean="0">
              <a:effectLst>
                <a:outerShdw blurRad="38100" dist="38100" dir="2700000" algn="tl">
                  <a:srgbClr val="000000">
                    <a:alpha val="43137"/>
                  </a:srgbClr>
                </a:outerShdw>
              </a:effectLst>
            </a:endParaRPr>
          </a:p>
          <a:p>
            <a:r>
              <a:rPr lang="en-US" b="1" dirty="0" smtClean="0">
                <a:effectLst>
                  <a:outerShdw blurRad="38100" dist="38100" dir="2700000" algn="tl">
                    <a:srgbClr val="000000">
                      <a:alpha val="43137"/>
                    </a:srgbClr>
                  </a:outerShdw>
                </a:effectLst>
              </a:rPr>
              <a:t>Estimated that 700,000 people acquire each year, but half do not report</a:t>
            </a:r>
            <a:endParaRPr lang="en-US" b="1" dirty="0">
              <a:effectLst>
                <a:outerShdw blurRad="38100" dist="38100" dir="2700000" algn="tl">
                  <a:srgbClr val="000000">
                    <a:alpha val="43137"/>
                  </a:srgbClr>
                </a:outerShdw>
              </a:effectLst>
            </a:endParaRPr>
          </a:p>
          <a:p>
            <a:r>
              <a:rPr lang="en-US" b="1" dirty="0">
                <a:effectLst>
                  <a:outerShdw blurRad="38100" dist="38100" dir="2700000" algn="tl">
                    <a:srgbClr val="000000">
                      <a:alpha val="43137"/>
                    </a:srgbClr>
                  </a:outerShdw>
                </a:effectLst>
              </a:rPr>
              <a:t>Spread through contact with the penis, vagina, mouth, or anus</a:t>
            </a:r>
          </a:p>
          <a:p>
            <a:endParaRPr lang="en-US" dirty="0"/>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8194"/>
                                        </p:tgtEl>
                                        <p:attrNameLst>
                                          <p:attrName>style.visibility</p:attrName>
                                        </p:attrNameLst>
                                      </p:cBhvr>
                                      <p:to>
                                        <p:strVal val="visible"/>
                                      </p:to>
                                    </p:set>
                                    <p:anim calcmode="lin" valueType="num">
                                      <p:cBhvr>
                                        <p:cTn id="7" dur="500" decel="50000" fill="hold">
                                          <p:stCondLst>
                                            <p:cond delay="0"/>
                                          </p:stCondLst>
                                        </p:cTn>
                                        <p:tgtEl>
                                          <p:spTgt spid="8194"/>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8194"/>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8194"/>
                                        </p:tgtEl>
                                        <p:attrNameLst>
                                          <p:attrName>ppt_w</p:attrName>
                                        </p:attrNameLst>
                                      </p:cBhvr>
                                      <p:tavLst>
                                        <p:tav tm="0">
                                          <p:val>
                                            <p:strVal val="#ppt_w*.05"/>
                                          </p:val>
                                        </p:tav>
                                        <p:tav tm="100000">
                                          <p:val>
                                            <p:strVal val="#ppt_w"/>
                                          </p:val>
                                        </p:tav>
                                      </p:tavLst>
                                    </p:anim>
                                    <p:anim calcmode="lin" valueType="num">
                                      <p:cBhvr>
                                        <p:cTn id="10" dur="1000" fill="hold"/>
                                        <p:tgtEl>
                                          <p:spTgt spid="8194"/>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8194"/>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8194"/>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8194"/>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8194"/>
                                        </p:tgtEl>
                                      </p:cBhvr>
                                    </p:animEffect>
                                  </p:childTnLst>
                                </p:cTn>
                              </p:par>
                            </p:childTnLst>
                          </p:cTn>
                        </p:par>
                      </p:childTnLst>
                    </p:cTn>
                  </p:par>
                  <p:par>
                    <p:cTn id="15" fill="hold">
                      <p:stCondLst>
                        <p:cond delay="indefinite"/>
                      </p:stCondLst>
                      <p:childTnLst>
                        <p:par>
                          <p:cTn id="16" fill="hold">
                            <p:stCondLst>
                              <p:cond delay="0"/>
                            </p:stCondLst>
                            <p:childTnLst>
                              <p:par>
                                <p:cTn id="17" presetID="30" presetClass="entr" presetSubtype="0" fill="hold" grpId="0" nodeType="clickEffect">
                                  <p:stCondLst>
                                    <p:cond delay="0"/>
                                  </p:stCondLst>
                                  <p:childTnLst>
                                    <p:set>
                                      <p:cBhvr>
                                        <p:cTn id="18" dur="1" fill="hold">
                                          <p:stCondLst>
                                            <p:cond delay="0"/>
                                          </p:stCondLst>
                                        </p:cTn>
                                        <p:tgtEl>
                                          <p:spTgt spid="8195">
                                            <p:txEl>
                                              <p:pRg st="0" end="0"/>
                                            </p:txEl>
                                          </p:spTgt>
                                        </p:tgtEl>
                                        <p:attrNameLst>
                                          <p:attrName>style.visibility</p:attrName>
                                        </p:attrNameLst>
                                      </p:cBhvr>
                                      <p:to>
                                        <p:strVal val="visible"/>
                                      </p:to>
                                    </p:set>
                                    <p:animEffect transition="in" filter="fade">
                                      <p:cBhvr>
                                        <p:cTn id="19" dur="800" decel="100000"/>
                                        <p:tgtEl>
                                          <p:spTgt spid="8195">
                                            <p:txEl>
                                              <p:pRg st="0" end="0"/>
                                            </p:txEl>
                                          </p:spTgt>
                                        </p:tgtEl>
                                      </p:cBhvr>
                                    </p:animEffect>
                                    <p:anim calcmode="lin" valueType="num">
                                      <p:cBhvr>
                                        <p:cTn id="20" dur="800" decel="100000" fill="hold"/>
                                        <p:tgtEl>
                                          <p:spTgt spid="8195">
                                            <p:txEl>
                                              <p:pRg st="0" end="0"/>
                                            </p:txEl>
                                          </p:spTgt>
                                        </p:tgtEl>
                                        <p:attrNameLst>
                                          <p:attrName>style.rotation</p:attrName>
                                        </p:attrNameLst>
                                      </p:cBhvr>
                                      <p:tavLst>
                                        <p:tav tm="0">
                                          <p:val>
                                            <p:fltVal val="-90"/>
                                          </p:val>
                                        </p:tav>
                                        <p:tav tm="100000">
                                          <p:val>
                                            <p:fltVal val="0"/>
                                          </p:val>
                                        </p:tav>
                                      </p:tavLst>
                                    </p:anim>
                                    <p:anim calcmode="lin" valueType="num">
                                      <p:cBhvr>
                                        <p:cTn id="21" dur="800" decel="100000" fill="hold"/>
                                        <p:tgtEl>
                                          <p:spTgt spid="8195">
                                            <p:txEl>
                                              <p:pRg st="0" end="0"/>
                                            </p:txEl>
                                          </p:spTgt>
                                        </p:tgtEl>
                                        <p:attrNameLst>
                                          <p:attrName>ppt_x</p:attrName>
                                        </p:attrNameLst>
                                      </p:cBhvr>
                                      <p:tavLst>
                                        <p:tav tm="0">
                                          <p:val>
                                            <p:strVal val="#ppt_x+0.4"/>
                                          </p:val>
                                        </p:tav>
                                        <p:tav tm="100000">
                                          <p:val>
                                            <p:strVal val="#ppt_x-0.05"/>
                                          </p:val>
                                        </p:tav>
                                      </p:tavLst>
                                    </p:anim>
                                    <p:anim calcmode="lin" valueType="num">
                                      <p:cBhvr>
                                        <p:cTn id="22" dur="800" decel="100000" fill="hold"/>
                                        <p:tgtEl>
                                          <p:spTgt spid="8195">
                                            <p:txEl>
                                              <p:pRg st="0" end="0"/>
                                            </p:txEl>
                                          </p:spTgt>
                                        </p:tgtEl>
                                        <p:attrNameLst>
                                          <p:attrName>ppt_y</p:attrName>
                                        </p:attrNameLst>
                                      </p:cBhvr>
                                      <p:tavLst>
                                        <p:tav tm="0">
                                          <p:val>
                                            <p:strVal val="#ppt_y-0.4"/>
                                          </p:val>
                                        </p:tav>
                                        <p:tav tm="100000">
                                          <p:val>
                                            <p:strVal val="#ppt_y+0.1"/>
                                          </p:val>
                                        </p:tav>
                                      </p:tavLst>
                                    </p:anim>
                                    <p:anim calcmode="lin" valueType="num">
                                      <p:cBhvr>
                                        <p:cTn id="23" dur="200" accel="100000" fill="hold">
                                          <p:stCondLst>
                                            <p:cond delay="800"/>
                                          </p:stCondLst>
                                        </p:cTn>
                                        <p:tgtEl>
                                          <p:spTgt spid="8195">
                                            <p:txEl>
                                              <p:pRg st="0" end="0"/>
                                            </p:txEl>
                                          </p:spTgt>
                                        </p:tgtEl>
                                        <p:attrNameLst>
                                          <p:attrName>ppt_x</p:attrName>
                                        </p:attrNameLst>
                                      </p:cBhvr>
                                      <p:tavLst>
                                        <p:tav tm="0">
                                          <p:val>
                                            <p:strVal val="#ppt_x-0.05"/>
                                          </p:val>
                                        </p:tav>
                                        <p:tav tm="100000">
                                          <p:val>
                                            <p:strVal val="#ppt_x"/>
                                          </p:val>
                                        </p:tav>
                                      </p:tavLst>
                                    </p:anim>
                                    <p:anim calcmode="lin" valueType="num">
                                      <p:cBhvr>
                                        <p:cTn id="24" dur="200" accel="100000" fill="hold">
                                          <p:stCondLst>
                                            <p:cond delay="800"/>
                                          </p:stCondLst>
                                        </p:cTn>
                                        <p:tgtEl>
                                          <p:spTgt spid="8195">
                                            <p:txEl>
                                              <p:pRg st="0" end="0"/>
                                            </p:txEl>
                                          </p:spTgt>
                                        </p:tgtEl>
                                        <p:attrNameLst>
                                          <p:attrName>ppt_y</p:attrName>
                                        </p:attrNameLst>
                                      </p:cBhvr>
                                      <p:tavLst>
                                        <p:tav tm="0">
                                          <p:val>
                                            <p:strVal val="#ppt_y+0.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30" presetClass="entr" presetSubtype="0" fill="hold" grpId="0" nodeType="clickEffect">
                                  <p:stCondLst>
                                    <p:cond delay="0"/>
                                  </p:stCondLst>
                                  <p:childTnLst>
                                    <p:set>
                                      <p:cBhvr>
                                        <p:cTn id="28" dur="1" fill="hold">
                                          <p:stCondLst>
                                            <p:cond delay="0"/>
                                          </p:stCondLst>
                                        </p:cTn>
                                        <p:tgtEl>
                                          <p:spTgt spid="8195">
                                            <p:txEl>
                                              <p:pRg st="1" end="1"/>
                                            </p:txEl>
                                          </p:spTgt>
                                        </p:tgtEl>
                                        <p:attrNameLst>
                                          <p:attrName>style.visibility</p:attrName>
                                        </p:attrNameLst>
                                      </p:cBhvr>
                                      <p:to>
                                        <p:strVal val="visible"/>
                                      </p:to>
                                    </p:set>
                                    <p:animEffect transition="in" filter="fade">
                                      <p:cBhvr>
                                        <p:cTn id="29" dur="800" decel="100000"/>
                                        <p:tgtEl>
                                          <p:spTgt spid="8195">
                                            <p:txEl>
                                              <p:pRg st="1" end="1"/>
                                            </p:txEl>
                                          </p:spTgt>
                                        </p:tgtEl>
                                      </p:cBhvr>
                                    </p:animEffect>
                                    <p:anim calcmode="lin" valueType="num">
                                      <p:cBhvr>
                                        <p:cTn id="30" dur="800" decel="100000" fill="hold"/>
                                        <p:tgtEl>
                                          <p:spTgt spid="8195">
                                            <p:txEl>
                                              <p:pRg st="1" end="1"/>
                                            </p:txEl>
                                          </p:spTgt>
                                        </p:tgtEl>
                                        <p:attrNameLst>
                                          <p:attrName>style.rotation</p:attrName>
                                        </p:attrNameLst>
                                      </p:cBhvr>
                                      <p:tavLst>
                                        <p:tav tm="0">
                                          <p:val>
                                            <p:fltVal val="-90"/>
                                          </p:val>
                                        </p:tav>
                                        <p:tav tm="100000">
                                          <p:val>
                                            <p:fltVal val="0"/>
                                          </p:val>
                                        </p:tav>
                                      </p:tavLst>
                                    </p:anim>
                                    <p:anim calcmode="lin" valueType="num">
                                      <p:cBhvr>
                                        <p:cTn id="31" dur="800" decel="100000" fill="hold"/>
                                        <p:tgtEl>
                                          <p:spTgt spid="8195">
                                            <p:txEl>
                                              <p:pRg st="1" end="1"/>
                                            </p:txEl>
                                          </p:spTgt>
                                        </p:tgtEl>
                                        <p:attrNameLst>
                                          <p:attrName>ppt_x</p:attrName>
                                        </p:attrNameLst>
                                      </p:cBhvr>
                                      <p:tavLst>
                                        <p:tav tm="0">
                                          <p:val>
                                            <p:strVal val="#ppt_x+0.4"/>
                                          </p:val>
                                        </p:tav>
                                        <p:tav tm="100000">
                                          <p:val>
                                            <p:strVal val="#ppt_x-0.05"/>
                                          </p:val>
                                        </p:tav>
                                      </p:tavLst>
                                    </p:anim>
                                    <p:anim calcmode="lin" valueType="num">
                                      <p:cBhvr>
                                        <p:cTn id="32" dur="800" decel="100000" fill="hold"/>
                                        <p:tgtEl>
                                          <p:spTgt spid="8195">
                                            <p:txEl>
                                              <p:pRg st="1" end="1"/>
                                            </p:txEl>
                                          </p:spTgt>
                                        </p:tgtEl>
                                        <p:attrNameLst>
                                          <p:attrName>ppt_y</p:attrName>
                                        </p:attrNameLst>
                                      </p:cBhvr>
                                      <p:tavLst>
                                        <p:tav tm="0">
                                          <p:val>
                                            <p:strVal val="#ppt_y-0.4"/>
                                          </p:val>
                                        </p:tav>
                                        <p:tav tm="100000">
                                          <p:val>
                                            <p:strVal val="#ppt_y+0.1"/>
                                          </p:val>
                                        </p:tav>
                                      </p:tavLst>
                                    </p:anim>
                                    <p:anim calcmode="lin" valueType="num">
                                      <p:cBhvr>
                                        <p:cTn id="33" dur="200" accel="100000" fill="hold">
                                          <p:stCondLst>
                                            <p:cond delay="800"/>
                                          </p:stCondLst>
                                        </p:cTn>
                                        <p:tgtEl>
                                          <p:spTgt spid="8195">
                                            <p:txEl>
                                              <p:pRg st="1" end="1"/>
                                            </p:txEl>
                                          </p:spTgt>
                                        </p:tgtEl>
                                        <p:attrNameLst>
                                          <p:attrName>ppt_x</p:attrName>
                                        </p:attrNameLst>
                                      </p:cBhvr>
                                      <p:tavLst>
                                        <p:tav tm="0">
                                          <p:val>
                                            <p:strVal val="#ppt_x-0.05"/>
                                          </p:val>
                                        </p:tav>
                                        <p:tav tm="100000">
                                          <p:val>
                                            <p:strVal val="#ppt_x"/>
                                          </p:val>
                                        </p:tav>
                                      </p:tavLst>
                                    </p:anim>
                                    <p:anim calcmode="lin" valueType="num">
                                      <p:cBhvr>
                                        <p:cTn id="34" dur="200" accel="100000" fill="hold">
                                          <p:stCondLst>
                                            <p:cond delay="800"/>
                                          </p:stCondLst>
                                        </p:cTn>
                                        <p:tgtEl>
                                          <p:spTgt spid="8195">
                                            <p:txEl>
                                              <p:pRg st="1" end="1"/>
                                            </p:txEl>
                                          </p:spTgt>
                                        </p:tgtEl>
                                        <p:attrNameLst>
                                          <p:attrName>ppt_y</p:attrName>
                                        </p:attrNameLst>
                                      </p:cBhvr>
                                      <p:tavLst>
                                        <p:tav tm="0">
                                          <p:val>
                                            <p:strVal val="#ppt_y+0.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0" presetClass="entr" presetSubtype="0" fill="hold" grpId="0" nodeType="clickEffect">
                                  <p:stCondLst>
                                    <p:cond delay="0"/>
                                  </p:stCondLst>
                                  <p:childTnLst>
                                    <p:set>
                                      <p:cBhvr>
                                        <p:cTn id="38" dur="1" fill="hold">
                                          <p:stCondLst>
                                            <p:cond delay="0"/>
                                          </p:stCondLst>
                                        </p:cTn>
                                        <p:tgtEl>
                                          <p:spTgt spid="8195">
                                            <p:txEl>
                                              <p:pRg st="2" end="2"/>
                                            </p:txEl>
                                          </p:spTgt>
                                        </p:tgtEl>
                                        <p:attrNameLst>
                                          <p:attrName>style.visibility</p:attrName>
                                        </p:attrNameLst>
                                      </p:cBhvr>
                                      <p:to>
                                        <p:strVal val="visible"/>
                                      </p:to>
                                    </p:set>
                                    <p:animEffect transition="in" filter="fade">
                                      <p:cBhvr>
                                        <p:cTn id="39" dur="800" decel="100000"/>
                                        <p:tgtEl>
                                          <p:spTgt spid="8195">
                                            <p:txEl>
                                              <p:pRg st="2" end="2"/>
                                            </p:txEl>
                                          </p:spTgt>
                                        </p:tgtEl>
                                      </p:cBhvr>
                                    </p:animEffect>
                                    <p:anim calcmode="lin" valueType="num">
                                      <p:cBhvr>
                                        <p:cTn id="40" dur="800" decel="100000" fill="hold"/>
                                        <p:tgtEl>
                                          <p:spTgt spid="8195">
                                            <p:txEl>
                                              <p:pRg st="2" end="2"/>
                                            </p:txEl>
                                          </p:spTgt>
                                        </p:tgtEl>
                                        <p:attrNameLst>
                                          <p:attrName>style.rotation</p:attrName>
                                        </p:attrNameLst>
                                      </p:cBhvr>
                                      <p:tavLst>
                                        <p:tav tm="0">
                                          <p:val>
                                            <p:fltVal val="-90"/>
                                          </p:val>
                                        </p:tav>
                                        <p:tav tm="100000">
                                          <p:val>
                                            <p:fltVal val="0"/>
                                          </p:val>
                                        </p:tav>
                                      </p:tavLst>
                                    </p:anim>
                                    <p:anim calcmode="lin" valueType="num">
                                      <p:cBhvr>
                                        <p:cTn id="41" dur="800" decel="100000" fill="hold"/>
                                        <p:tgtEl>
                                          <p:spTgt spid="8195">
                                            <p:txEl>
                                              <p:pRg st="2" end="2"/>
                                            </p:txEl>
                                          </p:spTgt>
                                        </p:tgtEl>
                                        <p:attrNameLst>
                                          <p:attrName>ppt_x</p:attrName>
                                        </p:attrNameLst>
                                      </p:cBhvr>
                                      <p:tavLst>
                                        <p:tav tm="0">
                                          <p:val>
                                            <p:strVal val="#ppt_x+0.4"/>
                                          </p:val>
                                        </p:tav>
                                        <p:tav tm="100000">
                                          <p:val>
                                            <p:strVal val="#ppt_x-0.05"/>
                                          </p:val>
                                        </p:tav>
                                      </p:tavLst>
                                    </p:anim>
                                    <p:anim calcmode="lin" valueType="num">
                                      <p:cBhvr>
                                        <p:cTn id="42" dur="800" decel="100000" fill="hold"/>
                                        <p:tgtEl>
                                          <p:spTgt spid="8195">
                                            <p:txEl>
                                              <p:pRg st="2" end="2"/>
                                            </p:txEl>
                                          </p:spTgt>
                                        </p:tgtEl>
                                        <p:attrNameLst>
                                          <p:attrName>ppt_y</p:attrName>
                                        </p:attrNameLst>
                                      </p:cBhvr>
                                      <p:tavLst>
                                        <p:tav tm="0">
                                          <p:val>
                                            <p:strVal val="#ppt_y-0.4"/>
                                          </p:val>
                                        </p:tav>
                                        <p:tav tm="100000">
                                          <p:val>
                                            <p:strVal val="#ppt_y+0.1"/>
                                          </p:val>
                                        </p:tav>
                                      </p:tavLst>
                                    </p:anim>
                                    <p:anim calcmode="lin" valueType="num">
                                      <p:cBhvr>
                                        <p:cTn id="43" dur="200" accel="100000" fill="hold">
                                          <p:stCondLst>
                                            <p:cond delay="800"/>
                                          </p:stCondLst>
                                        </p:cTn>
                                        <p:tgtEl>
                                          <p:spTgt spid="8195">
                                            <p:txEl>
                                              <p:pRg st="2" end="2"/>
                                            </p:txEl>
                                          </p:spTgt>
                                        </p:tgtEl>
                                        <p:attrNameLst>
                                          <p:attrName>ppt_x</p:attrName>
                                        </p:attrNameLst>
                                      </p:cBhvr>
                                      <p:tavLst>
                                        <p:tav tm="0">
                                          <p:val>
                                            <p:strVal val="#ppt_x-0.05"/>
                                          </p:val>
                                        </p:tav>
                                        <p:tav tm="100000">
                                          <p:val>
                                            <p:strVal val="#ppt_x"/>
                                          </p:val>
                                        </p:tav>
                                      </p:tavLst>
                                    </p:anim>
                                    <p:anim calcmode="lin" valueType="num">
                                      <p:cBhvr>
                                        <p:cTn id="44" dur="200" accel="100000" fill="hold">
                                          <p:stCondLst>
                                            <p:cond delay="800"/>
                                          </p:stCondLst>
                                        </p:cTn>
                                        <p:tgtEl>
                                          <p:spTgt spid="8195">
                                            <p:txEl>
                                              <p:pRg st="2" end="2"/>
                                            </p:txEl>
                                          </p:spTgt>
                                        </p:tgtEl>
                                        <p:attrNameLst>
                                          <p:attrName>ppt_y</p:attrName>
                                        </p:attrNameLst>
                                      </p:cBhvr>
                                      <p:tavLst>
                                        <p:tav tm="0">
                                          <p:val>
                                            <p:strVal val="#ppt_y+0.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30" presetClass="entr" presetSubtype="0" fill="hold" grpId="0" nodeType="clickEffect">
                                  <p:stCondLst>
                                    <p:cond delay="0"/>
                                  </p:stCondLst>
                                  <p:childTnLst>
                                    <p:set>
                                      <p:cBhvr>
                                        <p:cTn id="48" dur="1" fill="hold">
                                          <p:stCondLst>
                                            <p:cond delay="0"/>
                                          </p:stCondLst>
                                        </p:cTn>
                                        <p:tgtEl>
                                          <p:spTgt spid="8195">
                                            <p:txEl>
                                              <p:pRg st="3" end="3"/>
                                            </p:txEl>
                                          </p:spTgt>
                                        </p:tgtEl>
                                        <p:attrNameLst>
                                          <p:attrName>style.visibility</p:attrName>
                                        </p:attrNameLst>
                                      </p:cBhvr>
                                      <p:to>
                                        <p:strVal val="visible"/>
                                      </p:to>
                                    </p:set>
                                    <p:animEffect transition="in" filter="fade">
                                      <p:cBhvr>
                                        <p:cTn id="49" dur="800" decel="100000"/>
                                        <p:tgtEl>
                                          <p:spTgt spid="8195">
                                            <p:txEl>
                                              <p:pRg st="3" end="3"/>
                                            </p:txEl>
                                          </p:spTgt>
                                        </p:tgtEl>
                                      </p:cBhvr>
                                    </p:animEffect>
                                    <p:anim calcmode="lin" valueType="num">
                                      <p:cBhvr>
                                        <p:cTn id="50" dur="800" decel="100000" fill="hold"/>
                                        <p:tgtEl>
                                          <p:spTgt spid="8195">
                                            <p:txEl>
                                              <p:pRg st="3" end="3"/>
                                            </p:txEl>
                                          </p:spTgt>
                                        </p:tgtEl>
                                        <p:attrNameLst>
                                          <p:attrName>style.rotation</p:attrName>
                                        </p:attrNameLst>
                                      </p:cBhvr>
                                      <p:tavLst>
                                        <p:tav tm="0">
                                          <p:val>
                                            <p:fltVal val="-90"/>
                                          </p:val>
                                        </p:tav>
                                        <p:tav tm="100000">
                                          <p:val>
                                            <p:fltVal val="0"/>
                                          </p:val>
                                        </p:tav>
                                      </p:tavLst>
                                    </p:anim>
                                    <p:anim calcmode="lin" valueType="num">
                                      <p:cBhvr>
                                        <p:cTn id="51" dur="800" decel="100000" fill="hold"/>
                                        <p:tgtEl>
                                          <p:spTgt spid="8195">
                                            <p:txEl>
                                              <p:pRg st="3" end="3"/>
                                            </p:txEl>
                                          </p:spTgt>
                                        </p:tgtEl>
                                        <p:attrNameLst>
                                          <p:attrName>ppt_x</p:attrName>
                                        </p:attrNameLst>
                                      </p:cBhvr>
                                      <p:tavLst>
                                        <p:tav tm="0">
                                          <p:val>
                                            <p:strVal val="#ppt_x+0.4"/>
                                          </p:val>
                                        </p:tav>
                                        <p:tav tm="100000">
                                          <p:val>
                                            <p:strVal val="#ppt_x-0.05"/>
                                          </p:val>
                                        </p:tav>
                                      </p:tavLst>
                                    </p:anim>
                                    <p:anim calcmode="lin" valueType="num">
                                      <p:cBhvr>
                                        <p:cTn id="52" dur="800" decel="100000" fill="hold"/>
                                        <p:tgtEl>
                                          <p:spTgt spid="8195">
                                            <p:txEl>
                                              <p:pRg st="3" end="3"/>
                                            </p:txEl>
                                          </p:spTgt>
                                        </p:tgtEl>
                                        <p:attrNameLst>
                                          <p:attrName>ppt_y</p:attrName>
                                        </p:attrNameLst>
                                      </p:cBhvr>
                                      <p:tavLst>
                                        <p:tav tm="0">
                                          <p:val>
                                            <p:strVal val="#ppt_y-0.4"/>
                                          </p:val>
                                        </p:tav>
                                        <p:tav tm="100000">
                                          <p:val>
                                            <p:strVal val="#ppt_y+0.1"/>
                                          </p:val>
                                        </p:tav>
                                      </p:tavLst>
                                    </p:anim>
                                    <p:anim calcmode="lin" valueType="num">
                                      <p:cBhvr>
                                        <p:cTn id="53" dur="200" accel="100000" fill="hold">
                                          <p:stCondLst>
                                            <p:cond delay="800"/>
                                          </p:stCondLst>
                                        </p:cTn>
                                        <p:tgtEl>
                                          <p:spTgt spid="8195">
                                            <p:txEl>
                                              <p:pRg st="3" end="3"/>
                                            </p:txEl>
                                          </p:spTgt>
                                        </p:tgtEl>
                                        <p:attrNameLst>
                                          <p:attrName>ppt_x</p:attrName>
                                        </p:attrNameLst>
                                      </p:cBhvr>
                                      <p:tavLst>
                                        <p:tav tm="0">
                                          <p:val>
                                            <p:strVal val="#ppt_x-0.05"/>
                                          </p:val>
                                        </p:tav>
                                        <p:tav tm="100000">
                                          <p:val>
                                            <p:strVal val="#ppt_x"/>
                                          </p:val>
                                        </p:tav>
                                      </p:tavLst>
                                    </p:anim>
                                    <p:anim calcmode="lin" valueType="num">
                                      <p:cBhvr>
                                        <p:cTn id="54" dur="200" accel="100000" fill="hold">
                                          <p:stCondLst>
                                            <p:cond delay="800"/>
                                          </p:stCondLst>
                                        </p:cTn>
                                        <p:tgtEl>
                                          <p:spTgt spid="8195">
                                            <p:txEl>
                                              <p:pRg st="3" end="3"/>
                                            </p:txEl>
                                          </p:spTgt>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P spid="8195"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alphaModFix amt="40000"/>
            <a:lum/>
          </a:blip>
          <a:srcRect/>
          <a:stretch>
            <a:fillRect l="-17000" r="-17000"/>
          </a:stretch>
        </a:blip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685800" y="228600"/>
            <a:ext cx="7772400" cy="1143000"/>
          </a:xfrm>
        </p:spPr>
        <p:txBody>
          <a:bodyPr/>
          <a:lstStyle/>
          <a:p>
            <a:r>
              <a:rPr lang="en-US" b="1" dirty="0">
                <a:effectLst>
                  <a:outerShdw blurRad="38100" dist="38100" dir="2700000" algn="tl">
                    <a:srgbClr val="000000">
                      <a:alpha val="43137"/>
                    </a:srgbClr>
                  </a:outerShdw>
                </a:effectLst>
              </a:rPr>
              <a:t>Signs/Symptoms</a:t>
            </a:r>
          </a:p>
        </p:txBody>
      </p:sp>
      <p:sp>
        <p:nvSpPr>
          <p:cNvPr id="11267" name="Rectangle 3"/>
          <p:cNvSpPr>
            <a:spLocks noGrp="1" noChangeArrowheads="1"/>
          </p:cNvSpPr>
          <p:nvPr>
            <p:ph type="body" idx="1"/>
          </p:nvPr>
        </p:nvSpPr>
        <p:spPr>
          <a:xfrm>
            <a:off x="152400" y="1371600"/>
            <a:ext cx="4495800" cy="4114800"/>
          </a:xfrm>
        </p:spPr>
        <p:txBody>
          <a:bodyPr/>
          <a:lstStyle/>
          <a:p>
            <a:r>
              <a:rPr lang="en-US" sz="2800" b="1" dirty="0">
                <a:effectLst>
                  <a:outerShdw blurRad="38100" dist="38100" dir="2700000" algn="tl">
                    <a:srgbClr val="000000">
                      <a:alpha val="43137"/>
                    </a:srgbClr>
                  </a:outerShdw>
                </a:effectLst>
              </a:rPr>
              <a:t>May take between 2 and 5 days to show</a:t>
            </a:r>
          </a:p>
          <a:p>
            <a:r>
              <a:rPr lang="en-US" sz="2800" b="1" dirty="0">
                <a:effectLst>
                  <a:outerShdw blurRad="38100" dist="38100" dir="2700000" algn="tl">
                    <a:srgbClr val="000000">
                      <a:alpha val="43137"/>
                    </a:srgbClr>
                  </a:outerShdw>
                </a:effectLst>
              </a:rPr>
              <a:t>Burning sensation when urinating</a:t>
            </a:r>
          </a:p>
          <a:p>
            <a:r>
              <a:rPr lang="en-US" sz="2800" b="1" dirty="0">
                <a:effectLst>
                  <a:outerShdw blurRad="38100" dist="38100" dir="2700000" algn="tl">
                    <a:srgbClr val="000000">
                      <a:alpha val="43137"/>
                    </a:srgbClr>
                  </a:outerShdw>
                </a:effectLst>
              </a:rPr>
              <a:t>White, yellow, or green discharge from the penis</a:t>
            </a:r>
          </a:p>
          <a:p>
            <a:r>
              <a:rPr lang="en-US" sz="2800" b="1" dirty="0">
                <a:effectLst>
                  <a:outerShdw blurRad="38100" dist="38100" dir="2700000" algn="tl">
                    <a:srgbClr val="000000">
                      <a:alpha val="43137"/>
                    </a:srgbClr>
                  </a:outerShdw>
                </a:effectLst>
              </a:rPr>
              <a:t>Painful or swollen testicles</a:t>
            </a:r>
          </a:p>
          <a:p>
            <a:r>
              <a:rPr lang="en-US" sz="2800" b="1" dirty="0">
                <a:effectLst>
                  <a:outerShdw blurRad="38100" dist="38100" dir="2700000" algn="tl">
                    <a:srgbClr val="000000">
                      <a:alpha val="43137"/>
                    </a:srgbClr>
                  </a:outerShdw>
                </a:effectLst>
              </a:rPr>
              <a:t>Increased vaginal discharge, or vaginal bleeding between periods</a:t>
            </a:r>
          </a:p>
          <a:p>
            <a:endParaRPr lang="en-US" sz="2800" dirty="0"/>
          </a:p>
        </p:txBody>
      </p:sp>
      <p:pic>
        <p:nvPicPr>
          <p:cNvPr id="4" name="Picture 7"/>
          <p:cNvPicPr>
            <a:picLocks noChangeAspect="1" noChangeArrowheads="1"/>
          </p:cNvPicPr>
          <p:nvPr/>
        </p:nvPicPr>
        <p:blipFill>
          <a:blip r:embed="rId4" cstate="print"/>
          <a:srcRect l="13637" t="54445" r="15776" b="14444"/>
          <a:stretch>
            <a:fillRect/>
          </a:stretch>
        </p:blipFill>
        <p:spPr bwMode="auto">
          <a:xfrm>
            <a:off x="5181599" y="1905000"/>
            <a:ext cx="3233057" cy="1371600"/>
          </a:xfrm>
          <a:prstGeom prst="rect">
            <a:avLst/>
          </a:prstGeom>
          <a:ln>
            <a:noFill/>
          </a:ln>
          <a:effectLst>
            <a:outerShdw blurRad="292100" dist="139700" dir="2700000" algn="tl" rotWithShape="0">
              <a:srgbClr val="333333">
                <a:alpha val="65000"/>
              </a:srgbClr>
            </a:outerShdw>
          </a:effectLst>
        </p:spPr>
      </p:pic>
      <p:pic>
        <p:nvPicPr>
          <p:cNvPr id="5" name="Picture 10" descr="726944_f260"/>
          <p:cNvPicPr>
            <a:picLocks noChangeAspect="1" noChangeArrowheads="1"/>
          </p:cNvPicPr>
          <p:nvPr/>
        </p:nvPicPr>
        <p:blipFill>
          <a:blip r:embed="rId5" cstate="print"/>
          <a:srcRect/>
          <a:stretch>
            <a:fillRect/>
          </a:stretch>
        </p:blipFill>
        <p:spPr bwMode="auto">
          <a:xfrm>
            <a:off x="5105400" y="3657600"/>
            <a:ext cx="3429000" cy="2320925"/>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11266"/>
                                        </p:tgtEl>
                                        <p:attrNameLst>
                                          <p:attrName>style.visibility</p:attrName>
                                        </p:attrNameLst>
                                      </p:cBhvr>
                                      <p:to>
                                        <p:strVal val="visible"/>
                                      </p:to>
                                    </p:set>
                                    <p:anim by="(-#ppt_w*2)" calcmode="lin" valueType="num">
                                      <p:cBhvr rctx="PPT">
                                        <p:cTn id="7" dur="500" autoRev="1" fill="hold">
                                          <p:stCondLst>
                                            <p:cond delay="0"/>
                                          </p:stCondLst>
                                        </p:cTn>
                                        <p:tgtEl>
                                          <p:spTgt spid="11266"/>
                                        </p:tgtEl>
                                        <p:attrNameLst>
                                          <p:attrName>ppt_w</p:attrName>
                                        </p:attrNameLst>
                                      </p:cBhvr>
                                    </p:anim>
                                    <p:anim by="(#ppt_w*0.50)" calcmode="lin" valueType="num">
                                      <p:cBhvr>
                                        <p:cTn id="8" dur="500" decel="50000" autoRev="1" fill="hold">
                                          <p:stCondLst>
                                            <p:cond delay="0"/>
                                          </p:stCondLst>
                                        </p:cTn>
                                        <p:tgtEl>
                                          <p:spTgt spid="11266"/>
                                        </p:tgtEl>
                                        <p:attrNameLst>
                                          <p:attrName>ppt_x</p:attrName>
                                        </p:attrNameLst>
                                      </p:cBhvr>
                                    </p:anim>
                                    <p:anim from="(-#ppt_h/2)" to="(#ppt_y)" calcmode="lin" valueType="num">
                                      <p:cBhvr>
                                        <p:cTn id="9" dur="1000" fill="hold">
                                          <p:stCondLst>
                                            <p:cond delay="0"/>
                                          </p:stCondLst>
                                        </p:cTn>
                                        <p:tgtEl>
                                          <p:spTgt spid="11266"/>
                                        </p:tgtEl>
                                        <p:attrNameLst>
                                          <p:attrName>ppt_y</p:attrName>
                                        </p:attrNameLst>
                                      </p:cBhvr>
                                    </p:anim>
                                    <p:animRot by="21600000">
                                      <p:cBhvr>
                                        <p:cTn id="10" dur="1000" fill="hold">
                                          <p:stCondLst>
                                            <p:cond delay="0"/>
                                          </p:stCondLst>
                                        </p:cTn>
                                        <p:tgtEl>
                                          <p:spTgt spid="11266"/>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17" presetClass="entr" presetSubtype="10" fill="hold" grpId="0" nodeType="clickEffect">
                                  <p:stCondLst>
                                    <p:cond delay="0"/>
                                  </p:stCondLst>
                                  <p:childTnLst>
                                    <p:set>
                                      <p:cBhvr>
                                        <p:cTn id="14" dur="1" fill="hold">
                                          <p:stCondLst>
                                            <p:cond delay="0"/>
                                          </p:stCondLst>
                                        </p:cTn>
                                        <p:tgtEl>
                                          <p:spTgt spid="11267">
                                            <p:txEl>
                                              <p:pRg st="0" end="0"/>
                                            </p:txEl>
                                          </p:spTgt>
                                        </p:tgtEl>
                                        <p:attrNameLst>
                                          <p:attrName>style.visibility</p:attrName>
                                        </p:attrNameLst>
                                      </p:cBhvr>
                                      <p:to>
                                        <p:strVal val="visible"/>
                                      </p:to>
                                    </p:set>
                                    <p:anim calcmode="lin" valueType="num">
                                      <p:cBhvr>
                                        <p:cTn id="15" dur="500" fill="hold"/>
                                        <p:tgtEl>
                                          <p:spTgt spid="11267">
                                            <p:txEl>
                                              <p:pRg st="0" end="0"/>
                                            </p:txEl>
                                          </p:spTgt>
                                        </p:tgtEl>
                                        <p:attrNameLst>
                                          <p:attrName>ppt_w</p:attrName>
                                        </p:attrNameLst>
                                      </p:cBhvr>
                                      <p:tavLst>
                                        <p:tav tm="0">
                                          <p:val>
                                            <p:fltVal val="0"/>
                                          </p:val>
                                        </p:tav>
                                        <p:tav tm="100000">
                                          <p:val>
                                            <p:strVal val="#ppt_w"/>
                                          </p:val>
                                        </p:tav>
                                      </p:tavLst>
                                    </p:anim>
                                    <p:anim calcmode="lin" valueType="num">
                                      <p:cBhvr>
                                        <p:cTn id="16" dur="500" fill="hold"/>
                                        <p:tgtEl>
                                          <p:spTgt spid="11267">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17" presetClass="entr" presetSubtype="10" fill="hold" grpId="0" nodeType="clickEffect">
                                  <p:stCondLst>
                                    <p:cond delay="0"/>
                                  </p:stCondLst>
                                  <p:childTnLst>
                                    <p:set>
                                      <p:cBhvr>
                                        <p:cTn id="20" dur="1" fill="hold">
                                          <p:stCondLst>
                                            <p:cond delay="0"/>
                                          </p:stCondLst>
                                        </p:cTn>
                                        <p:tgtEl>
                                          <p:spTgt spid="11267">
                                            <p:txEl>
                                              <p:pRg st="1" end="1"/>
                                            </p:txEl>
                                          </p:spTgt>
                                        </p:tgtEl>
                                        <p:attrNameLst>
                                          <p:attrName>style.visibility</p:attrName>
                                        </p:attrNameLst>
                                      </p:cBhvr>
                                      <p:to>
                                        <p:strVal val="visible"/>
                                      </p:to>
                                    </p:set>
                                    <p:anim calcmode="lin" valueType="num">
                                      <p:cBhvr>
                                        <p:cTn id="21" dur="500" fill="hold"/>
                                        <p:tgtEl>
                                          <p:spTgt spid="11267">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11267">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23" fill="hold">
                      <p:stCondLst>
                        <p:cond delay="indefinite"/>
                      </p:stCondLst>
                      <p:childTnLst>
                        <p:par>
                          <p:cTn id="24" fill="hold">
                            <p:stCondLst>
                              <p:cond delay="0"/>
                            </p:stCondLst>
                            <p:childTnLst>
                              <p:par>
                                <p:cTn id="25" presetID="17" presetClass="entr" presetSubtype="10" fill="hold" grpId="0" nodeType="clickEffect">
                                  <p:stCondLst>
                                    <p:cond delay="0"/>
                                  </p:stCondLst>
                                  <p:childTnLst>
                                    <p:set>
                                      <p:cBhvr>
                                        <p:cTn id="26" dur="1" fill="hold">
                                          <p:stCondLst>
                                            <p:cond delay="0"/>
                                          </p:stCondLst>
                                        </p:cTn>
                                        <p:tgtEl>
                                          <p:spTgt spid="11267">
                                            <p:txEl>
                                              <p:pRg st="2" end="2"/>
                                            </p:txEl>
                                          </p:spTgt>
                                        </p:tgtEl>
                                        <p:attrNameLst>
                                          <p:attrName>style.visibility</p:attrName>
                                        </p:attrNameLst>
                                      </p:cBhvr>
                                      <p:to>
                                        <p:strVal val="visible"/>
                                      </p:to>
                                    </p:set>
                                    <p:anim calcmode="lin" valueType="num">
                                      <p:cBhvr>
                                        <p:cTn id="27" dur="500" fill="hold"/>
                                        <p:tgtEl>
                                          <p:spTgt spid="11267">
                                            <p:txEl>
                                              <p:pRg st="2" end="2"/>
                                            </p:txEl>
                                          </p:spTgt>
                                        </p:tgtEl>
                                        <p:attrNameLst>
                                          <p:attrName>ppt_w</p:attrName>
                                        </p:attrNameLst>
                                      </p:cBhvr>
                                      <p:tavLst>
                                        <p:tav tm="0">
                                          <p:val>
                                            <p:fltVal val="0"/>
                                          </p:val>
                                        </p:tav>
                                        <p:tav tm="100000">
                                          <p:val>
                                            <p:strVal val="#ppt_w"/>
                                          </p:val>
                                        </p:tav>
                                      </p:tavLst>
                                    </p:anim>
                                    <p:anim calcmode="lin" valueType="num">
                                      <p:cBhvr>
                                        <p:cTn id="28" dur="500" fill="hold"/>
                                        <p:tgtEl>
                                          <p:spTgt spid="11267">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9" fill="hold">
                      <p:stCondLst>
                        <p:cond delay="indefinite"/>
                      </p:stCondLst>
                      <p:childTnLst>
                        <p:par>
                          <p:cTn id="30" fill="hold">
                            <p:stCondLst>
                              <p:cond delay="0"/>
                            </p:stCondLst>
                            <p:childTnLst>
                              <p:par>
                                <p:cTn id="31" presetID="17" presetClass="entr" presetSubtype="10" fill="hold" grpId="0" nodeType="clickEffect">
                                  <p:stCondLst>
                                    <p:cond delay="0"/>
                                  </p:stCondLst>
                                  <p:childTnLst>
                                    <p:set>
                                      <p:cBhvr>
                                        <p:cTn id="32" dur="1" fill="hold">
                                          <p:stCondLst>
                                            <p:cond delay="0"/>
                                          </p:stCondLst>
                                        </p:cTn>
                                        <p:tgtEl>
                                          <p:spTgt spid="11267">
                                            <p:txEl>
                                              <p:pRg st="3" end="3"/>
                                            </p:txEl>
                                          </p:spTgt>
                                        </p:tgtEl>
                                        <p:attrNameLst>
                                          <p:attrName>style.visibility</p:attrName>
                                        </p:attrNameLst>
                                      </p:cBhvr>
                                      <p:to>
                                        <p:strVal val="visible"/>
                                      </p:to>
                                    </p:set>
                                    <p:anim calcmode="lin" valueType="num">
                                      <p:cBhvr>
                                        <p:cTn id="33" dur="500" fill="hold"/>
                                        <p:tgtEl>
                                          <p:spTgt spid="11267">
                                            <p:txEl>
                                              <p:pRg st="3" end="3"/>
                                            </p:txEl>
                                          </p:spTgt>
                                        </p:tgtEl>
                                        <p:attrNameLst>
                                          <p:attrName>ppt_w</p:attrName>
                                        </p:attrNameLst>
                                      </p:cBhvr>
                                      <p:tavLst>
                                        <p:tav tm="0">
                                          <p:val>
                                            <p:fltVal val="0"/>
                                          </p:val>
                                        </p:tav>
                                        <p:tav tm="100000">
                                          <p:val>
                                            <p:strVal val="#ppt_w"/>
                                          </p:val>
                                        </p:tav>
                                      </p:tavLst>
                                    </p:anim>
                                    <p:anim calcmode="lin" valueType="num">
                                      <p:cBhvr>
                                        <p:cTn id="34" dur="500" fill="hold"/>
                                        <p:tgtEl>
                                          <p:spTgt spid="11267">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35" fill="hold">
                      <p:stCondLst>
                        <p:cond delay="indefinite"/>
                      </p:stCondLst>
                      <p:childTnLst>
                        <p:par>
                          <p:cTn id="36" fill="hold">
                            <p:stCondLst>
                              <p:cond delay="0"/>
                            </p:stCondLst>
                            <p:childTnLst>
                              <p:par>
                                <p:cTn id="37" presetID="17" presetClass="entr" presetSubtype="10" fill="hold" grpId="0" nodeType="clickEffect">
                                  <p:stCondLst>
                                    <p:cond delay="0"/>
                                  </p:stCondLst>
                                  <p:childTnLst>
                                    <p:set>
                                      <p:cBhvr>
                                        <p:cTn id="38" dur="1" fill="hold">
                                          <p:stCondLst>
                                            <p:cond delay="0"/>
                                          </p:stCondLst>
                                        </p:cTn>
                                        <p:tgtEl>
                                          <p:spTgt spid="11267">
                                            <p:txEl>
                                              <p:pRg st="4" end="4"/>
                                            </p:txEl>
                                          </p:spTgt>
                                        </p:tgtEl>
                                        <p:attrNameLst>
                                          <p:attrName>style.visibility</p:attrName>
                                        </p:attrNameLst>
                                      </p:cBhvr>
                                      <p:to>
                                        <p:strVal val="visible"/>
                                      </p:to>
                                    </p:set>
                                    <p:anim calcmode="lin" valueType="num">
                                      <p:cBhvr>
                                        <p:cTn id="39" dur="500" fill="hold"/>
                                        <p:tgtEl>
                                          <p:spTgt spid="11267">
                                            <p:txEl>
                                              <p:pRg st="4" end="4"/>
                                            </p:txEl>
                                          </p:spTgt>
                                        </p:tgtEl>
                                        <p:attrNameLst>
                                          <p:attrName>ppt_w</p:attrName>
                                        </p:attrNameLst>
                                      </p:cBhvr>
                                      <p:tavLst>
                                        <p:tav tm="0">
                                          <p:val>
                                            <p:fltVal val="0"/>
                                          </p:val>
                                        </p:tav>
                                        <p:tav tm="100000">
                                          <p:val>
                                            <p:strVal val="#ppt_w"/>
                                          </p:val>
                                        </p:tav>
                                      </p:tavLst>
                                    </p:anim>
                                    <p:anim calcmode="lin" valueType="num">
                                      <p:cBhvr>
                                        <p:cTn id="40" dur="500" fill="hold"/>
                                        <p:tgtEl>
                                          <p:spTgt spid="11267">
                                            <p:txEl>
                                              <p:pRg st="4" end="4"/>
                                            </p:txEl>
                                          </p:spTgt>
                                        </p:tgtEl>
                                        <p:attrNameLst>
                                          <p:attrName>ppt_h</p:attrName>
                                        </p:attrNameLst>
                                      </p:cBhvr>
                                      <p:tavLst>
                                        <p:tav tm="0">
                                          <p:val>
                                            <p:strVal val="#ppt_h"/>
                                          </p:val>
                                        </p:tav>
                                        <p:tav tm="100000">
                                          <p:val>
                                            <p:strVal val="#ppt_h"/>
                                          </p:val>
                                        </p:tav>
                                      </p:tavLst>
                                    </p:anim>
                                  </p:childTnLst>
                                </p:cTn>
                              </p:par>
                            </p:childTnLst>
                          </p:cTn>
                        </p:par>
                      </p:childTnLst>
                    </p:cTn>
                  </p:par>
                  <p:par>
                    <p:cTn id="41" fill="hold">
                      <p:stCondLst>
                        <p:cond delay="indefinite"/>
                      </p:stCondLst>
                      <p:childTnLst>
                        <p:par>
                          <p:cTn id="42" fill="hold">
                            <p:stCondLst>
                              <p:cond delay="0"/>
                            </p:stCondLst>
                            <p:childTnLst>
                              <p:par>
                                <p:cTn id="43" presetID="3" presetClass="entr" presetSubtype="10" fill="hold" nodeType="clickEffect">
                                  <p:stCondLst>
                                    <p:cond delay="0"/>
                                  </p:stCondLst>
                                  <p:childTnLst>
                                    <p:set>
                                      <p:cBhvr>
                                        <p:cTn id="44" dur="1" fill="hold">
                                          <p:stCondLst>
                                            <p:cond delay="0"/>
                                          </p:stCondLst>
                                        </p:cTn>
                                        <p:tgtEl>
                                          <p:spTgt spid="4"/>
                                        </p:tgtEl>
                                        <p:attrNameLst>
                                          <p:attrName>style.visibility</p:attrName>
                                        </p:attrNameLst>
                                      </p:cBhvr>
                                      <p:to>
                                        <p:strVal val="visible"/>
                                      </p:to>
                                    </p:set>
                                    <p:animEffect transition="in" filter="blinds(horizontal)">
                                      <p:cBhvr>
                                        <p:cTn id="45" dur="500"/>
                                        <p:tgtEl>
                                          <p:spTgt spid="4"/>
                                        </p:tgtEl>
                                      </p:cBhvr>
                                    </p:animEffect>
                                  </p:childTnLst>
                                </p:cTn>
                              </p:par>
                            </p:childTnLst>
                          </p:cTn>
                        </p:par>
                      </p:childTnLst>
                    </p:cTn>
                  </p:par>
                  <p:par>
                    <p:cTn id="46" fill="hold">
                      <p:stCondLst>
                        <p:cond delay="indefinite"/>
                      </p:stCondLst>
                      <p:childTnLst>
                        <p:par>
                          <p:cTn id="47" fill="hold">
                            <p:stCondLst>
                              <p:cond delay="0"/>
                            </p:stCondLst>
                            <p:childTnLst>
                              <p:par>
                                <p:cTn id="48" presetID="3" presetClass="entr" presetSubtype="10" fill="hold" nodeType="clickEffect">
                                  <p:stCondLst>
                                    <p:cond delay="0"/>
                                  </p:stCondLst>
                                  <p:childTnLst>
                                    <p:set>
                                      <p:cBhvr>
                                        <p:cTn id="49" dur="1" fill="hold">
                                          <p:stCondLst>
                                            <p:cond delay="0"/>
                                          </p:stCondLst>
                                        </p:cTn>
                                        <p:tgtEl>
                                          <p:spTgt spid="5"/>
                                        </p:tgtEl>
                                        <p:attrNameLst>
                                          <p:attrName>style.visibility</p:attrName>
                                        </p:attrNameLst>
                                      </p:cBhvr>
                                      <p:to>
                                        <p:strVal val="visible"/>
                                      </p:to>
                                    </p:set>
                                    <p:animEffect transition="in" filter="blinds(horizontal)">
                                      <p:cBhvr>
                                        <p:cTn id="5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6" grpId="0"/>
      <p:bldP spid="11267"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4" cstate="print">
            <a:alphaModFix amt="40000"/>
            <a:lum/>
          </a:blip>
          <a:srcRect/>
          <a:stretch>
            <a:fillRect l="-9000" r="-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7772400" cy="1143000"/>
          </a:xfrm>
        </p:spPr>
        <p:txBody>
          <a:bodyPr/>
          <a:lstStyle/>
          <a:p>
            <a:r>
              <a:rPr lang="en-US" b="1" dirty="0" smtClean="0">
                <a:effectLst>
                  <a:outerShdw blurRad="38100" dist="38100" dir="2700000" algn="tl">
                    <a:srgbClr val="000000">
                      <a:alpha val="43137"/>
                    </a:srgbClr>
                  </a:outerShdw>
                </a:effectLst>
              </a:rPr>
              <a:t>If not treated….</a:t>
            </a:r>
            <a:endParaRPr lang="en-US"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762000" y="2362200"/>
            <a:ext cx="2438400" cy="914400"/>
          </a:xfrm>
        </p:spPr>
        <p:txBody>
          <a:bodyPr/>
          <a:lstStyle/>
          <a:p>
            <a:pPr>
              <a:buNone/>
            </a:pPr>
            <a:r>
              <a:rPr lang="en-US" b="1" dirty="0" err="1" smtClean="0">
                <a:effectLst>
                  <a:outerShdw blurRad="38100" dist="38100" dir="2700000" algn="tl">
                    <a:srgbClr val="000000">
                      <a:alpha val="43137"/>
                    </a:srgbClr>
                  </a:outerShdw>
                </a:effectLst>
              </a:rPr>
              <a:t>Epididymitis</a:t>
            </a:r>
            <a:endParaRPr lang="en-US" b="1" dirty="0">
              <a:effectLst>
                <a:outerShdw blurRad="38100" dist="38100" dir="2700000" algn="tl">
                  <a:srgbClr val="000000">
                    <a:alpha val="43137"/>
                  </a:srgbClr>
                </a:outerShdw>
              </a:effectLst>
            </a:endParaRPr>
          </a:p>
        </p:txBody>
      </p:sp>
      <p:pic>
        <p:nvPicPr>
          <p:cNvPr id="104450" name="Picture 2" descr="http://www.medicalook.com/diseases_images/epididymitis.jpg"/>
          <p:cNvPicPr>
            <a:picLocks noChangeAspect="1" noChangeArrowheads="1"/>
          </p:cNvPicPr>
          <p:nvPr/>
        </p:nvPicPr>
        <p:blipFill>
          <a:blip r:embed="rId5" cstate="print"/>
          <a:srcRect/>
          <a:stretch>
            <a:fillRect/>
          </a:stretch>
        </p:blipFill>
        <p:spPr bwMode="auto">
          <a:xfrm>
            <a:off x="152400" y="2971800"/>
            <a:ext cx="3810000" cy="3009901"/>
          </a:xfrm>
          <a:prstGeom prst="rect">
            <a:avLst/>
          </a:prstGeom>
          <a:ln>
            <a:noFill/>
          </a:ln>
          <a:effectLst>
            <a:outerShdw blurRad="292100" dist="139700" dir="2700000" algn="tl" rotWithShape="0">
              <a:srgbClr val="333333">
                <a:alpha val="65000"/>
              </a:srgbClr>
            </a:outerShdw>
          </a:effectLst>
        </p:spPr>
      </p:pic>
      <p:graphicFrame>
        <p:nvGraphicFramePr>
          <p:cNvPr id="1026" name="Object 2"/>
          <p:cNvGraphicFramePr>
            <a:graphicFrameLocks noChangeAspect="1"/>
          </p:cNvGraphicFramePr>
          <p:nvPr/>
        </p:nvGraphicFramePr>
        <p:xfrm>
          <a:off x="4343400" y="1828800"/>
          <a:ext cx="4191000" cy="2065986"/>
        </p:xfrm>
        <a:graphic>
          <a:graphicData uri="http://schemas.openxmlformats.org/presentationml/2006/ole">
            <mc:AlternateContent xmlns:mc="http://schemas.openxmlformats.org/markup-compatibility/2006">
              <mc:Choice xmlns:v="urn:schemas-microsoft-com:vml" Requires="v">
                <p:oleObj spid="_x0000_s1048" name="Photo Editor Photo" r:id="rId6" imgW="4800000" imgH="3153215" progId="">
                  <p:embed/>
                </p:oleObj>
              </mc:Choice>
              <mc:Fallback>
                <p:oleObj name="Photo Editor Photo" r:id="rId6" imgW="4800000" imgH="3153215" progId="">
                  <p:embed/>
                  <p:pic>
                    <p:nvPicPr>
                      <p:cNvPr id="0" name="Picture 2"/>
                      <p:cNvPicPr>
                        <a:picLocks noChangeAspect="1" noChangeArrowheads="1"/>
                      </p:cNvPicPr>
                      <p:nvPr/>
                    </p:nvPicPr>
                    <p:blipFill>
                      <a:blip r:embed="rId7">
                        <a:extLst>
                          <a:ext uri="{28A0092B-C50C-407E-A947-70E740481C1C}">
                            <a14:useLocalDpi xmlns:a14="http://schemas.microsoft.com/office/drawing/2010/main" val="0"/>
                          </a:ext>
                        </a:extLst>
                      </a:blip>
                      <a:srcRect t="15007" b="9959"/>
                      <a:stretch>
                        <a:fillRect/>
                      </a:stretch>
                    </p:blipFill>
                    <p:spPr bwMode="auto">
                      <a:xfrm>
                        <a:off x="4343400" y="1828800"/>
                        <a:ext cx="4191000" cy="20659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27" name="Object 3"/>
          <p:cNvGraphicFramePr>
            <a:graphicFrameLocks noChangeAspect="1"/>
          </p:cNvGraphicFramePr>
          <p:nvPr/>
        </p:nvGraphicFramePr>
        <p:xfrm>
          <a:off x="4724400" y="4191000"/>
          <a:ext cx="3429000" cy="2350843"/>
        </p:xfrm>
        <a:graphic>
          <a:graphicData uri="http://schemas.openxmlformats.org/presentationml/2006/ole">
            <mc:AlternateContent xmlns:mc="http://schemas.openxmlformats.org/markup-compatibility/2006">
              <mc:Choice xmlns:v="urn:schemas-microsoft-com:vml" Requires="v">
                <p:oleObj spid="_x0000_s1049" name="Photo Editor Photo" r:id="rId8" imgW="4952381" imgH="3428571" progId="">
                  <p:embed/>
                </p:oleObj>
              </mc:Choice>
              <mc:Fallback>
                <p:oleObj name="Photo Editor Photo" r:id="rId8" imgW="4952381" imgH="3428571" progId="">
                  <p:embed/>
                  <p:pic>
                    <p:nvPicPr>
                      <p:cNvPr id="0" name="Picture 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724400" y="4191000"/>
                        <a:ext cx="3429000" cy="23508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 name="Content Placeholder 2"/>
          <p:cNvSpPr txBox="1">
            <a:spLocks/>
          </p:cNvSpPr>
          <p:nvPr/>
        </p:nvSpPr>
        <p:spPr bwMode="auto">
          <a:xfrm>
            <a:off x="3886200" y="1219200"/>
            <a:ext cx="518160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Tx/>
              <a:buSzTx/>
              <a:buFontTx/>
              <a:buNone/>
              <a:tabLst/>
              <a:defRPr/>
            </a:pPr>
            <a:r>
              <a:rPr kumimoji="0" lang="en-US" sz="3200" b="1" i="0" u="none" strike="noStrike" kern="0" cap="none" spc="0" normalizeH="0" baseline="0" noProof="0" dirty="0" smtClean="0">
                <a:ln>
                  <a:noFill/>
                </a:ln>
                <a:solidFill>
                  <a:schemeClr val="tx1"/>
                </a:solidFill>
                <a:effectLst>
                  <a:outerShdw blurRad="38100" dist="38100" dir="2700000" algn="tl">
                    <a:srgbClr val="000000">
                      <a:alpha val="43137"/>
                    </a:srgbClr>
                  </a:outerShdw>
                </a:effectLst>
                <a:uLnTx/>
                <a:uFillTx/>
                <a:latin typeface="+mn-lt"/>
                <a:ea typeface="+mn-ea"/>
                <a:cs typeface="+mn-cs"/>
              </a:rPr>
              <a:t>Pelvic Inflammatory Disease</a:t>
            </a:r>
            <a:endParaRPr kumimoji="0" lang="en-US" sz="3200" b="1" i="0" u="none" strike="noStrike" kern="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4450"/>
                                        </p:tgtEl>
                                        <p:attrNameLst>
                                          <p:attrName>style.visibility</p:attrName>
                                        </p:attrNameLst>
                                      </p:cBhvr>
                                      <p:to>
                                        <p:strVal val="visible"/>
                                      </p:to>
                                    </p:set>
                                    <p:anim calcmode="lin" valueType="num">
                                      <p:cBhvr additive="base">
                                        <p:cTn id="7" dur="500" fill="hold"/>
                                        <p:tgtEl>
                                          <p:spTgt spid="104450"/>
                                        </p:tgtEl>
                                        <p:attrNameLst>
                                          <p:attrName>ppt_x</p:attrName>
                                        </p:attrNameLst>
                                      </p:cBhvr>
                                      <p:tavLst>
                                        <p:tav tm="0">
                                          <p:val>
                                            <p:strVal val="#ppt_x"/>
                                          </p:val>
                                        </p:tav>
                                        <p:tav tm="100000">
                                          <p:val>
                                            <p:strVal val="#ppt_x"/>
                                          </p:val>
                                        </p:tav>
                                      </p:tavLst>
                                    </p:anim>
                                    <p:anim calcmode="lin" valueType="num">
                                      <p:cBhvr additive="base">
                                        <p:cTn id="8" dur="500" fill="hold"/>
                                        <p:tgtEl>
                                          <p:spTgt spid="10445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26"/>
                                        </p:tgtEl>
                                        <p:attrNameLst>
                                          <p:attrName>style.visibility</p:attrName>
                                        </p:attrNameLst>
                                      </p:cBhvr>
                                      <p:to>
                                        <p:strVal val="visible"/>
                                      </p:to>
                                    </p:set>
                                    <p:anim calcmode="lin" valueType="num">
                                      <p:cBhvr additive="base">
                                        <p:cTn id="13" dur="500" fill="hold"/>
                                        <p:tgtEl>
                                          <p:spTgt spid="1026"/>
                                        </p:tgtEl>
                                        <p:attrNameLst>
                                          <p:attrName>ppt_x</p:attrName>
                                        </p:attrNameLst>
                                      </p:cBhvr>
                                      <p:tavLst>
                                        <p:tav tm="0">
                                          <p:val>
                                            <p:strVal val="#ppt_x"/>
                                          </p:val>
                                        </p:tav>
                                        <p:tav tm="100000">
                                          <p:val>
                                            <p:strVal val="#ppt_x"/>
                                          </p:val>
                                        </p:tav>
                                      </p:tavLst>
                                    </p:anim>
                                    <p:anim calcmode="lin" valueType="num">
                                      <p:cBhvr additive="base">
                                        <p:cTn id="14"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027"/>
                                        </p:tgtEl>
                                        <p:attrNameLst>
                                          <p:attrName>style.visibility</p:attrName>
                                        </p:attrNameLst>
                                      </p:cBhvr>
                                      <p:to>
                                        <p:strVal val="visible"/>
                                      </p:to>
                                    </p:set>
                                    <p:anim calcmode="lin" valueType="num">
                                      <p:cBhvr additive="base">
                                        <p:cTn id="19" dur="500" fill="hold"/>
                                        <p:tgtEl>
                                          <p:spTgt spid="1027"/>
                                        </p:tgtEl>
                                        <p:attrNameLst>
                                          <p:attrName>ppt_x</p:attrName>
                                        </p:attrNameLst>
                                      </p:cBhvr>
                                      <p:tavLst>
                                        <p:tav tm="0">
                                          <p:val>
                                            <p:strVal val="#ppt_x"/>
                                          </p:val>
                                        </p:tav>
                                        <p:tav tm="100000">
                                          <p:val>
                                            <p:strVal val="#ppt_x"/>
                                          </p:val>
                                        </p:tav>
                                      </p:tavLst>
                                    </p:anim>
                                    <p:anim calcmode="lin" valueType="num">
                                      <p:cBhvr additive="base">
                                        <p:cTn id="20" dur="500" fill="hold"/>
                                        <p:tgtEl>
                                          <p:spTgt spid="10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alphaModFix amt="40000"/>
            <a:lum/>
          </a:blip>
          <a:srcRect/>
          <a:stretch>
            <a:fillRect l="-10000" r="-10000"/>
          </a:stretch>
        </a:blipFill>
        <a:effectLst/>
      </p:bgPr>
    </p:bg>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r>
              <a:rPr lang="en-US" b="1" dirty="0">
                <a:effectLst>
                  <a:outerShdw blurRad="38100" dist="38100" dir="2700000" algn="tl">
                    <a:srgbClr val="000000">
                      <a:alpha val="43137"/>
                    </a:srgbClr>
                  </a:outerShdw>
                </a:effectLst>
              </a:rPr>
              <a:t>Treatment</a:t>
            </a:r>
          </a:p>
        </p:txBody>
      </p:sp>
      <p:sp>
        <p:nvSpPr>
          <p:cNvPr id="12291" name="Rectangle 3"/>
          <p:cNvSpPr>
            <a:spLocks noGrp="1" noChangeArrowheads="1"/>
          </p:cNvSpPr>
          <p:nvPr>
            <p:ph type="body" idx="1"/>
          </p:nvPr>
        </p:nvSpPr>
        <p:spPr>
          <a:xfrm>
            <a:off x="304800" y="1981200"/>
            <a:ext cx="4724400" cy="4114800"/>
          </a:xfrm>
        </p:spPr>
        <p:txBody>
          <a:bodyPr/>
          <a:lstStyle/>
          <a:p>
            <a:r>
              <a:rPr lang="en-US" b="1" dirty="0">
                <a:effectLst>
                  <a:outerShdw blurRad="38100" dist="38100" dir="2700000" algn="tl">
                    <a:srgbClr val="000000">
                      <a:alpha val="43137"/>
                    </a:srgbClr>
                  </a:outerShdw>
                </a:effectLst>
              </a:rPr>
              <a:t>Several antibiotics can successfully cure gonorrhea in adolescents and adults</a:t>
            </a:r>
          </a:p>
          <a:p>
            <a:r>
              <a:rPr lang="en-US" b="1" dirty="0">
                <a:effectLst>
                  <a:outerShdw blurRad="38100" dist="38100" dir="2700000" algn="tl">
                    <a:srgbClr val="000000">
                      <a:alpha val="43137"/>
                    </a:srgbClr>
                  </a:outerShdw>
                </a:effectLst>
              </a:rPr>
              <a:t>Gonorrhea is becoming more difficult to cure because of the growing resistance to antibiotics</a:t>
            </a:r>
          </a:p>
        </p:txBody>
      </p:sp>
      <p:pic>
        <p:nvPicPr>
          <p:cNvPr id="67586" name="Picture 2" descr="http://www.cksinfo.com/clipart/medicine/supplies/syringe.png"/>
          <p:cNvPicPr>
            <a:picLocks noChangeAspect="1" noChangeArrowheads="1"/>
          </p:cNvPicPr>
          <p:nvPr/>
        </p:nvPicPr>
        <p:blipFill>
          <a:blip r:embed="rId4" cstate="print"/>
          <a:srcRect/>
          <a:stretch>
            <a:fillRect/>
          </a:stretch>
        </p:blipFill>
        <p:spPr bwMode="auto">
          <a:xfrm>
            <a:off x="5486400" y="2514600"/>
            <a:ext cx="2971800" cy="2971800"/>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12290"/>
                                        </p:tgtEl>
                                        <p:attrNameLst>
                                          <p:attrName>style.visibility</p:attrName>
                                        </p:attrNameLst>
                                      </p:cBhvr>
                                      <p:to>
                                        <p:strVal val="visible"/>
                                      </p:to>
                                    </p:set>
                                    <p:anim by="(-#ppt_w*2)" calcmode="lin" valueType="num">
                                      <p:cBhvr rctx="PPT">
                                        <p:cTn id="7" dur="500" autoRev="1" fill="hold">
                                          <p:stCondLst>
                                            <p:cond delay="0"/>
                                          </p:stCondLst>
                                        </p:cTn>
                                        <p:tgtEl>
                                          <p:spTgt spid="12290"/>
                                        </p:tgtEl>
                                        <p:attrNameLst>
                                          <p:attrName>ppt_w</p:attrName>
                                        </p:attrNameLst>
                                      </p:cBhvr>
                                    </p:anim>
                                    <p:anim by="(#ppt_w*0.50)" calcmode="lin" valueType="num">
                                      <p:cBhvr>
                                        <p:cTn id="8" dur="500" decel="50000" autoRev="1" fill="hold">
                                          <p:stCondLst>
                                            <p:cond delay="0"/>
                                          </p:stCondLst>
                                        </p:cTn>
                                        <p:tgtEl>
                                          <p:spTgt spid="12290"/>
                                        </p:tgtEl>
                                        <p:attrNameLst>
                                          <p:attrName>ppt_x</p:attrName>
                                        </p:attrNameLst>
                                      </p:cBhvr>
                                    </p:anim>
                                    <p:anim from="(-#ppt_h/2)" to="(#ppt_y)" calcmode="lin" valueType="num">
                                      <p:cBhvr>
                                        <p:cTn id="9" dur="1000" fill="hold">
                                          <p:stCondLst>
                                            <p:cond delay="0"/>
                                          </p:stCondLst>
                                        </p:cTn>
                                        <p:tgtEl>
                                          <p:spTgt spid="12290"/>
                                        </p:tgtEl>
                                        <p:attrNameLst>
                                          <p:attrName>ppt_y</p:attrName>
                                        </p:attrNameLst>
                                      </p:cBhvr>
                                    </p:anim>
                                    <p:animRot by="21600000">
                                      <p:cBhvr>
                                        <p:cTn id="10" dur="1000" fill="hold">
                                          <p:stCondLst>
                                            <p:cond delay="0"/>
                                          </p:stCondLst>
                                        </p:cTn>
                                        <p:tgtEl>
                                          <p:spTgt spid="12290"/>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17" presetClass="entr" presetSubtype="10" fill="hold" grpId="0" nodeType="clickEffect">
                                  <p:stCondLst>
                                    <p:cond delay="0"/>
                                  </p:stCondLst>
                                  <p:childTnLst>
                                    <p:set>
                                      <p:cBhvr>
                                        <p:cTn id="14" dur="1" fill="hold">
                                          <p:stCondLst>
                                            <p:cond delay="0"/>
                                          </p:stCondLst>
                                        </p:cTn>
                                        <p:tgtEl>
                                          <p:spTgt spid="12291">
                                            <p:txEl>
                                              <p:pRg st="0" end="0"/>
                                            </p:txEl>
                                          </p:spTgt>
                                        </p:tgtEl>
                                        <p:attrNameLst>
                                          <p:attrName>style.visibility</p:attrName>
                                        </p:attrNameLst>
                                      </p:cBhvr>
                                      <p:to>
                                        <p:strVal val="visible"/>
                                      </p:to>
                                    </p:set>
                                    <p:anim calcmode="lin" valueType="num">
                                      <p:cBhvr>
                                        <p:cTn id="15" dur="500" fill="hold"/>
                                        <p:tgtEl>
                                          <p:spTgt spid="12291">
                                            <p:txEl>
                                              <p:pRg st="0" end="0"/>
                                            </p:txEl>
                                          </p:spTgt>
                                        </p:tgtEl>
                                        <p:attrNameLst>
                                          <p:attrName>ppt_w</p:attrName>
                                        </p:attrNameLst>
                                      </p:cBhvr>
                                      <p:tavLst>
                                        <p:tav tm="0">
                                          <p:val>
                                            <p:fltVal val="0"/>
                                          </p:val>
                                        </p:tav>
                                        <p:tav tm="100000">
                                          <p:val>
                                            <p:strVal val="#ppt_w"/>
                                          </p:val>
                                        </p:tav>
                                      </p:tavLst>
                                    </p:anim>
                                    <p:anim calcmode="lin" valueType="num">
                                      <p:cBhvr>
                                        <p:cTn id="16" dur="500" fill="hold"/>
                                        <p:tgtEl>
                                          <p:spTgt spid="12291">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17" presetClass="entr" presetSubtype="10" fill="hold" grpId="0" nodeType="clickEffect">
                                  <p:stCondLst>
                                    <p:cond delay="0"/>
                                  </p:stCondLst>
                                  <p:childTnLst>
                                    <p:set>
                                      <p:cBhvr>
                                        <p:cTn id="20" dur="1" fill="hold">
                                          <p:stCondLst>
                                            <p:cond delay="0"/>
                                          </p:stCondLst>
                                        </p:cTn>
                                        <p:tgtEl>
                                          <p:spTgt spid="12291">
                                            <p:txEl>
                                              <p:pRg st="1" end="1"/>
                                            </p:txEl>
                                          </p:spTgt>
                                        </p:tgtEl>
                                        <p:attrNameLst>
                                          <p:attrName>style.visibility</p:attrName>
                                        </p:attrNameLst>
                                      </p:cBhvr>
                                      <p:to>
                                        <p:strVal val="visible"/>
                                      </p:to>
                                    </p:set>
                                    <p:anim calcmode="lin" valueType="num">
                                      <p:cBhvr>
                                        <p:cTn id="21" dur="500" fill="hold"/>
                                        <p:tgtEl>
                                          <p:spTgt spid="12291">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12291">
                                            <p:txEl>
                                              <p:pRg st="1" end="1"/>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0" grpId="0"/>
      <p:bldP spid="12291"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alphaModFix amt="40000"/>
            <a:lum/>
          </a:blip>
          <a:srcRect/>
          <a:stretch>
            <a:fillRect l="-13000" r="-13000"/>
          </a:stretch>
        </a:blip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en-US" b="1" dirty="0">
                <a:effectLst>
                  <a:outerShdw blurRad="38100" dist="38100" dir="2700000" algn="tl">
                    <a:srgbClr val="000000">
                      <a:alpha val="43137"/>
                    </a:srgbClr>
                  </a:outerShdw>
                </a:effectLst>
              </a:rPr>
              <a:t>Chlamydia</a:t>
            </a:r>
          </a:p>
        </p:txBody>
      </p:sp>
      <p:sp>
        <p:nvSpPr>
          <p:cNvPr id="13315" name="Rectangle 3"/>
          <p:cNvSpPr>
            <a:spLocks noGrp="1" noChangeArrowheads="1"/>
          </p:cNvSpPr>
          <p:nvPr>
            <p:ph type="body" idx="1"/>
          </p:nvPr>
        </p:nvSpPr>
        <p:spPr>
          <a:xfrm>
            <a:off x="609600" y="1752600"/>
            <a:ext cx="7772400" cy="4114800"/>
          </a:xfrm>
        </p:spPr>
        <p:txBody>
          <a:bodyPr/>
          <a:lstStyle/>
          <a:p>
            <a:pPr>
              <a:lnSpc>
                <a:spcPct val="90000"/>
              </a:lnSpc>
            </a:pPr>
            <a:r>
              <a:rPr lang="en-US" b="1" dirty="0">
                <a:effectLst>
                  <a:outerShdw blurRad="38100" dist="38100" dir="2700000" algn="tl">
                    <a:srgbClr val="000000">
                      <a:alpha val="43137"/>
                    </a:srgbClr>
                  </a:outerShdw>
                </a:effectLst>
              </a:rPr>
              <a:t>Bacterial STI</a:t>
            </a:r>
          </a:p>
          <a:p>
            <a:pPr>
              <a:lnSpc>
                <a:spcPct val="90000"/>
              </a:lnSpc>
            </a:pPr>
            <a:r>
              <a:rPr lang="en-US" b="1" dirty="0">
                <a:effectLst>
                  <a:outerShdw blurRad="38100" dist="38100" dir="2700000" algn="tl">
                    <a:srgbClr val="000000">
                      <a:alpha val="43137"/>
                    </a:srgbClr>
                  </a:outerShdw>
                </a:effectLst>
              </a:rPr>
              <a:t>Most frequently reported bacterial sexually transmitted infection in the United States</a:t>
            </a:r>
          </a:p>
          <a:p>
            <a:pPr>
              <a:lnSpc>
                <a:spcPct val="90000"/>
              </a:lnSpc>
            </a:pPr>
            <a:r>
              <a:rPr lang="en-US" b="1" dirty="0">
                <a:effectLst>
                  <a:outerShdw blurRad="38100" dist="38100" dir="2700000" algn="tl">
                    <a:srgbClr val="000000">
                      <a:alpha val="43137"/>
                    </a:srgbClr>
                  </a:outerShdw>
                </a:effectLst>
              </a:rPr>
              <a:t>Known as a "silent" disease because about three quarters of infected women and about half of infected men have no symptoms</a:t>
            </a:r>
          </a:p>
          <a:p>
            <a:pPr>
              <a:lnSpc>
                <a:spcPct val="90000"/>
              </a:lnSpc>
            </a:pPr>
            <a:r>
              <a:rPr lang="en-US" b="1" dirty="0">
                <a:effectLst>
                  <a:outerShdw blurRad="38100" dist="38100" dir="2700000" algn="tl">
                    <a:srgbClr val="000000">
                      <a:alpha val="43137"/>
                    </a:srgbClr>
                  </a:outerShdw>
                </a:effectLst>
              </a:rPr>
              <a:t>Transmitted through vaginal, anal, or oral sex</a:t>
            </a:r>
          </a:p>
          <a:p>
            <a:pPr>
              <a:lnSpc>
                <a:spcPct val="90000"/>
              </a:lnSpc>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3314"/>
                                        </p:tgtEl>
                                        <p:attrNameLst>
                                          <p:attrName>style.visibility</p:attrName>
                                        </p:attrNameLst>
                                      </p:cBhvr>
                                      <p:to>
                                        <p:strVal val="visible"/>
                                      </p:to>
                                    </p:set>
                                    <p:animEffect transition="in" filter="fade">
                                      <p:cBhvr>
                                        <p:cTn id="7" dur="1000"/>
                                        <p:tgtEl>
                                          <p:spTgt spid="13314"/>
                                        </p:tgtEl>
                                      </p:cBhvr>
                                    </p:animEffect>
                                    <p:anim calcmode="lin" valueType="num">
                                      <p:cBhvr>
                                        <p:cTn id="8" dur="1000" fill="hold"/>
                                        <p:tgtEl>
                                          <p:spTgt spid="13314"/>
                                        </p:tgtEl>
                                        <p:attrNameLst>
                                          <p:attrName>ppt_x</p:attrName>
                                        </p:attrNameLst>
                                      </p:cBhvr>
                                      <p:tavLst>
                                        <p:tav tm="0">
                                          <p:val>
                                            <p:strVal val="#ppt_x"/>
                                          </p:val>
                                        </p:tav>
                                        <p:tav tm="100000">
                                          <p:val>
                                            <p:strVal val="#ppt_x"/>
                                          </p:val>
                                        </p:tav>
                                      </p:tavLst>
                                    </p:anim>
                                    <p:anim calcmode="lin" valueType="num">
                                      <p:cBhvr>
                                        <p:cTn id="9" dur="1000" fill="hold"/>
                                        <p:tgtEl>
                                          <p:spTgt spid="1331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30" presetClass="entr" presetSubtype="0" fill="hold" grpId="0" nodeType="clickEffect">
                                  <p:stCondLst>
                                    <p:cond delay="0"/>
                                  </p:stCondLst>
                                  <p:childTnLst>
                                    <p:set>
                                      <p:cBhvr>
                                        <p:cTn id="13" dur="1" fill="hold">
                                          <p:stCondLst>
                                            <p:cond delay="0"/>
                                          </p:stCondLst>
                                        </p:cTn>
                                        <p:tgtEl>
                                          <p:spTgt spid="13315">
                                            <p:txEl>
                                              <p:pRg st="0" end="0"/>
                                            </p:txEl>
                                          </p:spTgt>
                                        </p:tgtEl>
                                        <p:attrNameLst>
                                          <p:attrName>style.visibility</p:attrName>
                                        </p:attrNameLst>
                                      </p:cBhvr>
                                      <p:to>
                                        <p:strVal val="visible"/>
                                      </p:to>
                                    </p:set>
                                    <p:animEffect transition="in" filter="fade">
                                      <p:cBhvr>
                                        <p:cTn id="14" dur="800" decel="100000"/>
                                        <p:tgtEl>
                                          <p:spTgt spid="13315">
                                            <p:txEl>
                                              <p:pRg st="0" end="0"/>
                                            </p:txEl>
                                          </p:spTgt>
                                        </p:tgtEl>
                                      </p:cBhvr>
                                    </p:animEffect>
                                    <p:anim calcmode="lin" valueType="num">
                                      <p:cBhvr>
                                        <p:cTn id="15" dur="800" decel="100000" fill="hold"/>
                                        <p:tgtEl>
                                          <p:spTgt spid="13315">
                                            <p:txEl>
                                              <p:pRg st="0" end="0"/>
                                            </p:txEl>
                                          </p:spTgt>
                                        </p:tgtEl>
                                        <p:attrNameLst>
                                          <p:attrName>style.rotation</p:attrName>
                                        </p:attrNameLst>
                                      </p:cBhvr>
                                      <p:tavLst>
                                        <p:tav tm="0">
                                          <p:val>
                                            <p:fltVal val="-90"/>
                                          </p:val>
                                        </p:tav>
                                        <p:tav tm="100000">
                                          <p:val>
                                            <p:fltVal val="0"/>
                                          </p:val>
                                        </p:tav>
                                      </p:tavLst>
                                    </p:anim>
                                    <p:anim calcmode="lin" valueType="num">
                                      <p:cBhvr>
                                        <p:cTn id="16" dur="800" decel="100000" fill="hold"/>
                                        <p:tgtEl>
                                          <p:spTgt spid="13315">
                                            <p:txEl>
                                              <p:pRg st="0" end="0"/>
                                            </p:txEl>
                                          </p:spTgt>
                                        </p:tgtEl>
                                        <p:attrNameLst>
                                          <p:attrName>ppt_x</p:attrName>
                                        </p:attrNameLst>
                                      </p:cBhvr>
                                      <p:tavLst>
                                        <p:tav tm="0">
                                          <p:val>
                                            <p:strVal val="#ppt_x+0.4"/>
                                          </p:val>
                                        </p:tav>
                                        <p:tav tm="100000">
                                          <p:val>
                                            <p:strVal val="#ppt_x-0.05"/>
                                          </p:val>
                                        </p:tav>
                                      </p:tavLst>
                                    </p:anim>
                                    <p:anim calcmode="lin" valueType="num">
                                      <p:cBhvr>
                                        <p:cTn id="17" dur="800" decel="100000" fill="hold"/>
                                        <p:tgtEl>
                                          <p:spTgt spid="13315">
                                            <p:txEl>
                                              <p:pRg st="0" end="0"/>
                                            </p:txEl>
                                          </p:spTgt>
                                        </p:tgtEl>
                                        <p:attrNameLst>
                                          <p:attrName>ppt_y</p:attrName>
                                        </p:attrNameLst>
                                      </p:cBhvr>
                                      <p:tavLst>
                                        <p:tav tm="0">
                                          <p:val>
                                            <p:strVal val="#ppt_y-0.4"/>
                                          </p:val>
                                        </p:tav>
                                        <p:tav tm="100000">
                                          <p:val>
                                            <p:strVal val="#ppt_y+0.1"/>
                                          </p:val>
                                        </p:tav>
                                      </p:tavLst>
                                    </p:anim>
                                    <p:anim calcmode="lin" valueType="num">
                                      <p:cBhvr>
                                        <p:cTn id="18" dur="200" accel="100000" fill="hold">
                                          <p:stCondLst>
                                            <p:cond delay="800"/>
                                          </p:stCondLst>
                                        </p:cTn>
                                        <p:tgtEl>
                                          <p:spTgt spid="13315">
                                            <p:txEl>
                                              <p:pRg st="0" end="0"/>
                                            </p:txEl>
                                          </p:spTgt>
                                        </p:tgtEl>
                                        <p:attrNameLst>
                                          <p:attrName>ppt_x</p:attrName>
                                        </p:attrNameLst>
                                      </p:cBhvr>
                                      <p:tavLst>
                                        <p:tav tm="0">
                                          <p:val>
                                            <p:strVal val="#ppt_x-0.05"/>
                                          </p:val>
                                        </p:tav>
                                        <p:tav tm="100000">
                                          <p:val>
                                            <p:strVal val="#ppt_x"/>
                                          </p:val>
                                        </p:tav>
                                      </p:tavLst>
                                    </p:anim>
                                    <p:anim calcmode="lin" valueType="num">
                                      <p:cBhvr>
                                        <p:cTn id="19" dur="200" accel="100000" fill="hold">
                                          <p:stCondLst>
                                            <p:cond delay="800"/>
                                          </p:stCondLst>
                                        </p:cTn>
                                        <p:tgtEl>
                                          <p:spTgt spid="13315">
                                            <p:txEl>
                                              <p:pRg st="0" end="0"/>
                                            </p:txEl>
                                          </p:spTgt>
                                        </p:tgtEl>
                                        <p:attrNameLst>
                                          <p:attrName>ppt_y</p:attrName>
                                        </p:attrNameLst>
                                      </p:cBhvr>
                                      <p:tavLst>
                                        <p:tav tm="0">
                                          <p:val>
                                            <p:strVal val="#ppt_y+0.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30" presetClass="entr" presetSubtype="0" fill="hold" grpId="0" nodeType="clickEffect">
                                  <p:stCondLst>
                                    <p:cond delay="0"/>
                                  </p:stCondLst>
                                  <p:childTnLst>
                                    <p:set>
                                      <p:cBhvr>
                                        <p:cTn id="23" dur="1" fill="hold">
                                          <p:stCondLst>
                                            <p:cond delay="0"/>
                                          </p:stCondLst>
                                        </p:cTn>
                                        <p:tgtEl>
                                          <p:spTgt spid="13315">
                                            <p:txEl>
                                              <p:pRg st="1" end="1"/>
                                            </p:txEl>
                                          </p:spTgt>
                                        </p:tgtEl>
                                        <p:attrNameLst>
                                          <p:attrName>style.visibility</p:attrName>
                                        </p:attrNameLst>
                                      </p:cBhvr>
                                      <p:to>
                                        <p:strVal val="visible"/>
                                      </p:to>
                                    </p:set>
                                    <p:animEffect transition="in" filter="fade">
                                      <p:cBhvr>
                                        <p:cTn id="24" dur="800" decel="100000"/>
                                        <p:tgtEl>
                                          <p:spTgt spid="13315">
                                            <p:txEl>
                                              <p:pRg st="1" end="1"/>
                                            </p:txEl>
                                          </p:spTgt>
                                        </p:tgtEl>
                                      </p:cBhvr>
                                    </p:animEffect>
                                    <p:anim calcmode="lin" valueType="num">
                                      <p:cBhvr>
                                        <p:cTn id="25" dur="800" decel="100000" fill="hold"/>
                                        <p:tgtEl>
                                          <p:spTgt spid="13315">
                                            <p:txEl>
                                              <p:pRg st="1" end="1"/>
                                            </p:txEl>
                                          </p:spTgt>
                                        </p:tgtEl>
                                        <p:attrNameLst>
                                          <p:attrName>style.rotation</p:attrName>
                                        </p:attrNameLst>
                                      </p:cBhvr>
                                      <p:tavLst>
                                        <p:tav tm="0">
                                          <p:val>
                                            <p:fltVal val="-90"/>
                                          </p:val>
                                        </p:tav>
                                        <p:tav tm="100000">
                                          <p:val>
                                            <p:fltVal val="0"/>
                                          </p:val>
                                        </p:tav>
                                      </p:tavLst>
                                    </p:anim>
                                    <p:anim calcmode="lin" valueType="num">
                                      <p:cBhvr>
                                        <p:cTn id="26" dur="800" decel="100000" fill="hold"/>
                                        <p:tgtEl>
                                          <p:spTgt spid="13315">
                                            <p:txEl>
                                              <p:pRg st="1" end="1"/>
                                            </p:txEl>
                                          </p:spTgt>
                                        </p:tgtEl>
                                        <p:attrNameLst>
                                          <p:attrName>ppt_x</p:attrName>
                                        </p:attrNameLst>
                                      </p:cBhvr>
                                      <p:tavLst>
                                        <p:tav tm="0">
                                          <p:val>
                                            <p:strVal val="#ppt_x+0.4"/>
                                          </p:val>
                                        </p:tav>
                                        <p:tav tm="100000">
                                          <p:val>
                                            <p:strVal val="#ppt_x-0.05"/>
                                          </p:val>
                                        </p:tav>
                                      </p:tavLst>
                                    </p:anim>
                                    <p:anim calcmode="lin" valueType="num">
                                      <p:cBhvr>
                                        <p:cTn id="27" dur="800" decel="100000" fill="hold"/>
                                        <p:tgtEl>
                                          <p:spTgt spid="13315">
                                            <p:txEl>
                                              <p:pRg st="1" end="1"/>
                                            </p:txEl>
                                          </p:spTgt>
                                        </p:tgtEl>
                                        <p:attrNameLst>
                                          <p:attrName>ppt_y</p:attrName>
                                        </p:attrNameLst>
                                      </p:cBhvr>
                                      <p:tavLst>
                                        <p:tav tm="0">
                                          <p:val>
                                            <p:strVal val="#ppt_y-0.4"/>
                                          </p:val>
                                        </p:tav>
                                        <p:tav tm="100000">
                                          <p:val>
                                            <p:strVal val="#ppt_y+0.1"/>
                                          </p:val>
                                        </p:tav>
                                      </p:tavLst>
                                    </p:anim>
                                    <p:anim calcmode="lin" valueType="num">
                                      <p:cBhvr>
                                        <p:cTn id="28" dur="200" accel="100000" fill="hold">
                                          <p:stCondLst>
                                            <p:cond delay="800"/>
                                          </p:stCondLst>
                                        </p:cTn>
                                        <p:tgtEl>
                                          <p:spTgt spid="13315">
                                            <p:txEl>
                                              <p:pRg st="1" end="1"/>
                                            </p:txEl>
                                          </p:spTgt>
                                        </p:tgtEl>
                                        <p:attrNameLst>
                                          <p:attrName>ppt_x</p:attrName>
                                        </p:attrNameLst>
                                      </p:cBhvr>
                                      <p:tavLst>
                                        <p:tav tm="0">
                                          <p:val>
                                            <p:strVal val="#ppt_x-0.05"/>
                                          </p:val>
                                        </p:tav>
                                        <p:tav tm="100000">
                                          <p:val>
                                            <p:strVal val="#ppt_x"/>
                                          </p:val>
                                        </p:tav>
                                      </p:tavLst>
                                    </p:anim>
                                    <p:anim calcmode="lin" valueType="num">
                                      <p:cBhvr>
                                        <p:cTn id="29" dur="200" accel="100000" fill="hold">
                                          <p:stCondLst>
                                            <p:cond delay="800"/>
                                          </p:stCondLst>
                                        </p:cTn>
                                        <p:tgtEl>
                                          <p:spTgt spid="13315">
                                            <p:txEl>
                                              <p:pRg st="1" end="1"/>
                                            </p:txEl>
                                          </p:spTgt>
                                        </p:tgtEl>
                                        <p:attrNameLst>
                                          <p:attrName>ppt_y</p:attrName>
                                        </p:attrNameLst>
                                      </p:cBhvr>
                                      <p:tavLst>
                                        <p:tav tm="0">
                                          <p:val>
                                            <p:strVal val="#ppt_y+0.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30" presetClass="entr" presetSubtype="0" fill="hold" grpId="0" nodeType="clickEffect">
                                  <p:stCondLst>
                                    <p:cond delay="0"/>
                                  </p:stCondLst>
                                  <p:childTnLst>
                                    <p:set>
                                      <p:cBhvr>
                                        <p:cTn id="33" dur="1" fill="hold">
                                          <p:stCondLst>
                                            <p:cond delay="0"/>
                                          </p:stCondLst>
                                        </p:cTn>
                                        <p:tgtEl>
                                          <p:spTgt spid="13315">
                                            <p:txEl>
                                              <p:pRg st="2" end="2"/>
                                            </p:txEl>
                                          </p:spTgt>
                                        </p:tgtEl>
                                        <p:attrNameLst>
                                          <p:attrName>style.visibility</p:attrName>
                                        </p:attrNameLst>
                                      </p:cBhvr>
                                      <p:to>
                                        <p:strVal val="visible"/>
                                      </p:to>
                                    </p:set>
                                    <p:animEffect transition="in" filter="fade">
                                      <p:cBhvr>
                                        <p:cTn id="34" dur="800" decel="100000"/>
                                        <p:tgtEl>
                                          <p:spTgt spid="13315">
                                            <p:txEl>
                                              <p:pRg st="2" end="2"/>
                                            </p:txEl>
                                          </p:spTgt>
                                        </p:tgtEl>
                                      </p:cBhvr>
                                    </p:animEffect>
                                    <p:anim calcmode="lin" valueType="num">
                                      <p:cBhvr>
                                        <p:cTn id="35" dur="800" decel="100000" fill="hold"/>
                                        <p:tgtEl>
                                          <p:spTgt spid="13315">
                                            <p:txEl>
                                              <p:pRg st="2" end="2"/>
                                            </p:txEl>
                                          </p:spTgt>
                                        </p:tgtEl>
                                        <p:attrNameLst>
                                          <p:attrName>style.rotation</p:attrName>
                                        </p:attrNameLst>
                                      </p:cBhvr>
                                      <p:tavLst>
                                        <p:tav tm="0">
                                          <p:val>
                                            <p:fltVal val="-90"/>
                                          </p:val>
                                        </p:tav>
                                        <p:tav tm="100000">
                                          <p:val>
                                            <p:fltVal val="0"/>
                                          </p:val>
                                        </p:tav>
                                      </p:tavLst>
                                    </p:anim>
                                    <p:anim calcmode="lin" valueType="num">
                                      <p:cBhvr>
                                        <p:cTn id="36" dur="800" decel="100000" fill="hold"/>
                                        <p:tgtEl>
                                          <p:spTgt spid="13315">
                                            <p:txEl>
                                              <p:pRg st="2" end="2"/>
                                            </p:txEl>
                                          </p:spTgt>
                                        </p:tgtEl>
                                        <p:attrNameLst>
                                          <p:attrName>ppt_x</p:attrName>
                                        </p:attrNameLst>
                                      </p:cBhvr>
                                      <p:tavLst>
                                        <p:tav tm="0">
                                          <p:val>
                                            <p:strVal val="#ppt_x+0.4"/>
                                          </p:val>
                                        </p:tav>
                                        <p:tav tm="100000">
                                          <p:val>
                                            <p:strVal val="#ppt_x-0.05"/>
                                          </p:val>
                                        </p:tav>
                                      </p:tavLst>
                                    </p:anim>
                                    <p:anim calcmode="lin" valueType="num">
                                      <p:cBhvr>
                                        <p:cTn id="37" dur="800" decel="100000" fill="hold"/>
                                        <p:tgtEl>
                                          <p:spTgt spid="13315">
                                            <p:txEl>
                                              <p:pRg st="2" end="2"/>
                                            </p:txEl>
                                          </p:spTgt>
                                        </p:tgtEl>
                                        <p:attrNameLst>
                                          <p:attrName>ppt_y</p:attrName>
                                        </p:attrNameLst>
                                      </p:cBhvr>
                                      <p:tavLst>
                                        <p:tav tm="0">
                                          <p:val>
                                            <p:strVal val="#ppt_y-0.4"/>
                                          </p:val>
                                        </p:tav>
                                        <p:tav tm="100000">
                                          <p:val>
                                            <p:strVal val="#ppt_y+0.1"/>
                                          </p:val>
                                        </p:tav>
                                      </p:tavLst>
                                    </p:anim>
                                    <p:anim calcmode="lin" valueType="num">
                                      <p:cBhvr>
                                        <p:cTn id="38" dur="200" accel="100000" fill="hold">
                                          <p:stCondLst>
                                            <p:cond delay="800"/>
                                          </p:stCondLst>
                                        </p:cTn>
                                        <p:tgtEl>
                                          <p:spTgt spid="13315">
                                            <p:txEl>
                                              <p:pRg st="2" end="2"/>
                                            </p:txEl>
                                          </p:spTgt>
                                        </p:tgtEl>
                                        <p:attrNameLst>
                                          <p:attrName>ppt_x</p:attrName>
                                        </p:attrNameLst>
                                      </p:cBhvr>
                                      <p:tavLst>
                                        <p:tav tm="0">
                                          <p:val>
                                            <p:strVal val="#ppt_x-0.05"/>
                                          </p:val>
                                        </p:tav>
                                        <p:tav tm="100000">
                                          <p:val>
                                            <p:strVal val="#ppt_x"/>
                                          </p:val>
                                        </p:tav>
                                      </p:tavLst>
                                    </p:anim>
                                    <p:anim calcmode="lin" valueType="num">
                                      <p:cBhvr>
                                        <p:cTn id="39" dur="200" accel="100000" fill="hold">
                                          <p:stCondLst>
                                            <p:cond delay="800"/>
                                          </p:stCondLst>
                                        </p:cTn>
                                        <p:tgtEl>
                                          <p:spTgt spid="13315">
                                            <p:txEl>
                                              <p:pRg st="2" end="2"/>
                                            </p:txEl>
                                          </p:spTgt>
                                        </p:tgtEl>
                                        <p:attrNameLst>
                                          <p:attrName>ppt_y</p:attrName>
                                        </p:attrNameLst>
                                      </p:cBhvr>
                                      <p:tavLst>
                                        <p:tav tm="0">
                                          <p:val>
                                            <p:strVal val="#ppt_y+0.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30" presetClass="entr" presetSubtype="0" fill="hold" grpId="0" nodeType="clickEffect">
                                  <p:stCondLst>
                                    <p:cond delay="0"/>
                                  </p:stCondLst>
                                  <p:childTnLst>
                                    <p:set>
                                      <p:cBhvr>
                                        <p:cTn id="43" dur="1" fill="hold">
                                          <p:stCondLst>
                                            <p:cond delay="0"/>
                                          </p:stCondLst>
                                        </p:cTn>
                                        <p:tgtEl>
                                          <p:spTgt spid="13315">
                                            <p:txEl>
                                              <p:pRg st="3" end="3"/>
                                            </p:txEl>
                                          </p:spTgt>
                                        </p:tgtEl>
                                        <p:attrNameLst>
                                          <p:attrName>style.visibility</p:attrName>
                                        </p:attrNameLst>
                                      </p:cBhvr>
                                      <p:to>
                                        <p:strVal val="visible"/>
                                      </p:to>
                                    </p:set>
                                    <p:animEffect transition="in" filter="fade">
                                      <p:cBhvr>
                                        <p:cTn id="44" dur="800" decel="100000"/>
                                        <p:tgtEl>
                                          <p:spTgt spid="13315">
                                            <p:txEl>
                                              <p:pRg st="3" end="3"/>
                                            </p:txEl>
                                          </p:spTgt>
                                        </p:tgtEl>
                                      </p:cBhvr>
                                    </p:animEffect>
                                    <p:anim calcmode="lin" valueType="num">
                                      <p:cBhvr>
                                        <p:cTn id="45" dur="800" decel="100000" fill="hold"/>
                                        <p:tgtEl>
                                          <p:spTgt spid="13315">
                                            <p:txEl>
                                              <p:pRg st="3" end="3"/>
                                            </p:txEl>
                                          </p:spTgt>
                                        </p:tgtEl>
                                        <p:attrNameLst>
                                          <p:attrName>style.rotation</p:attrName>
                                        </p:attrNameLst>
                                      </p:cBhvr>
                                      <p:tavLst>
                                        <p:tav tm="0">
                                          <p:val>
                                            <p:fltVal val="-90"/>
                                          </p:val>
                                        </p:tav>
                                        <p:tav tm="100000">
                                          <p:val>
                                            <p:fltVal val="0"/>
                                          </p:val>
                                        </p:tav>
                                      </p:tavLst>
                                    </p:anim>
                                    <p:anim calcmode="lin" valueType="num">
                                      <p:cBhvr>
                                        <p:cTn id="46" dur="800" decel="100000" fill="hold"/>
                                        <p:tgtEl>
                                          <p:spTgt spid="13315">
                                            <p:txEl>
                                              <p:pRg st="3" end="3"/>
                                            </p:txEl>
                                          </p:spTgt>
                                        </p:tgtEl>
                                        <p:attrNameLst>
                                          <p:attrName>ppt_x</p:attrName>
                                        </p:attrNameLst>
                                      </p:cBhvr>
                                      <p:tavLst>
                                        <p:tav tm="0">
                                          <p:val>
                                            <p:strVal val="#ppt_x+0.4"/>
                                          </p:val>
                                        </p:tav>
                                        <p:tav tm="100000">
                                          <p:val>
                                            <p:strVal val="#ppt_x-0.05"/>
                                          </p:val>
                                        </p:tav>
                                      </p:tavLst>
                                    </p:anim>
                                    <p:anim calcmode="lin" valueType="num">
                                      <p:cBhvr>
                                        <p:cTn id="47" dur="800" decel="100000" fill="hold"/>
                                        <p:tgtEl>
                                          <p:spTgt spid="13315">
                                            <p:txEl>
                                              <p:pRg st="3" end="3"/>
                                            </p:txEl>
                                          </p:spTgt>
                                        </p:tgtEl>
                                        <p:attrNameLst>
                                          <p:attrName>ppt_y</p:attrName>
                                        </p:attrNameLst>
                                      </p:cBhvr>
                                      <p:tavLst>
                                        <p:tav tm="0">
                                          <p:val>
                                            <p:strVal val="#ppt_y-0.4"/>
                                          </p:val>
                                        </p:tav>
                                        <p:tav tm="100000">
                                          <p:val>
                                            <p:strVal val="#ppt_y+0.1"/>
                                          </p:val>
                                        </p:tav>
                                      </p:tavLst>
                                    </p:anim>
                                    <p:anim calcmode="lin" valueType="num">
                                      <p:cBhvr>
                                        <p:cTn id="48" dur="200" accel="100000" fill="hold">
                                          <p:stCondLst>
                                            <p:cond delay="800"/>
                                          </p:stCondLst>
                                        </p:cTn>
                                        <p:tgtEl>
                                          <p:spTgt spid="13315">
                                            <p:txEl>
                                              <p:pRg st="3" end="3"/>
                                            </p:txEl>
                                          </p:spTgt>
                                        </p:tgtEl>
                                        <p:attrNameLst>
                                          <p:attrName>ppt_x</p:attrName>
                                        </p:attrNameLst>
                                      </p:cBhvr>
                                      <p:tavLst>
                                        <p:tav tm="0">
                                          <p:val>
                                            <p:strVal val="#ppt_x-0.05"/>
                                          </p:val>
                                        </p:tav>
                                        <p:tav tm="100000">
                                          <p:val>
                                            <p:strVal val="#ppt_x"/>
                                          </p:val>
                                        </p:tav>
                                      </p:tavLst>
                                    </p:anim>
                                    <p:anim calcmode="lin" valueType="num">
                                      <p:cBhvr>
                                        <p:cTn id="49" dur="200" accel="100000" fill="hold">
                                          <p:stCondLst>
                                            <p:cond delay="800"/>
                                          </p:stCondLst>
                                        </p:cTn>
                                        <p:tgtEl>
                                          <p:spTgt spid="13315">
                                            <p:txEl>
                                              <p:pRg st="3" end="3"/>
                                            </p:txEl>
                                          </p:spTgt>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p:bldP spid="13315"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4" cstate="print">
            <a:alphaModFix amt="40000"/>
            <a:lum/>
          </a:blip>
          <a:srcRect/>
          <a:stretch>
            <a:fillRect l="-26000" r="-26000"/>
          </a:stretch>
        </a:blip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685800" y="0"/>
            <a:ext cx="7772400" cy="1143000"/>
          </a:xfrm>
        </p:spPr>
        <p:txBody>
          <a:bodyPr/>
          <a:lstStyle/>
          <a:p>
            <a:r>
              <a:rPr lang="en-US" b="1" dirty="0">
                <a:effectLst>
                  <a:outerShdw blurRad="38100" dist="38100" dir="2700000" algn="tl">
                    <a:srgbClr val="000000">
                      <a:alpha val="43137"/>
                    </a:srgbClr>
                  </a:outerShdw>
                </a:effectLst>
              </a:rPr>
              <a:t>Signs/Symptoms</a:t>
            </a:r>
          </a:p>
        </p:txBody>
      </p:sp>
      <p:sp>
        <p:nvSpPr>
          <p:cNvPr id="14339" name="Rectangle 3"/>
          <p:cNvSpPr>
            <a:spLocks noGrp="1" noChangeArrowheads="1"/>
          </p:cNvSpPr>
          <p:nvPr>
            <p:ph type="body" idx="1"/>
          </p:nvPr>
        </p:nvSpPr>
        <p:spPr>
          <a:xfrm>
            <a:off x="152400" y="1219200"/>
            <a:ext cx="4419600" cy="4114800"/>
          </a:xfrm>
        </p:spPr>
        <p:txBody>
          <a:bodyPr/>
          <a:lstStyle/>
          <a:p>
            <a:pPr>
              <a:lnSpc>
                <a:spcPct val="90000"/>
              </a:lnSpc>
            </a:pPr>
            <a:r>
              <a:rPr lang="en-US" sz="2800" b="1" dirty="0"/>
              <a:t>If there are symptoms, they occur within 1 to 3 weeks after exposure</a:t>
            </a:r>
          </a:p>
          <a:p>
            <a:pPr>
              <a:lnSpc>
                <a:spcPct val="90000"/>
              </a:lnSpc>
            </a:pPr>
            <a:r>
              <a:rPr lang="en-US" sz="2800" b="1" dirty="0"/>
              <a:t>Abnormal discharge or a burning sensation when urinating</a:t>
            </a:r>
          </a:p>
          <a:p>
            <a:pPr>
              <a:lnSpc>
                <a:spcPct val="90000"/>
              </a:lnSpc>
            </a:pPr>
            <a:r>
              <a:rPr lang="en-US" sz="2800" b="1" dirty="0"/>
              <a:t>Burning and itching around the opening of the penis</a:t>
            </a:r>
          </a:p>
          <a:p>
            <a:pPr>
              <a:lnSpc>
                <a:spcPct val="90000"/>
              </a:lnSpc>
            </a:pPr>
            <a:r>
              <a:rPr lang="en-US" sz="2800" b="1" dirty="0"/>
              <a:t>Lower abdominal pain and low back pain</a:t>
            </a:r>
          </a:p>
          <a:p>
            <a:pPr>
              <a:lnSpc>
                <a:spcPct val="90000"/>
              </a:lnSpc>
            </a:pPr>
            <a:r>
              <a:rPr lang="en-US" sz="2800" b="1" dirty="0"/>
              <a:t>Nausea, fever, pain during intercourse</a:t>
            </a:r>
          </a:p>
          <a:p>
            <a:pPr>
              <a:lnSpc>
                <a:spcPct val="90000"/>
              </a:lnSpc>
            </a:pPr>
            <a:endParaRPr lang="en-US" sz="2800" dirty="0"/>
          </a:p>
          <a:p>
            <a:pPr>
              <a:lnSpc>
                <a:spcPct val="90000"/>
              </a:lnSpc>
            </a:pPr>
            <a:endParaRPr lang="en-US" dirty="0"/>
          </a:p>
        </p:txBody>
      </p:sp>
      <p:pic>
        <p:nvPicPr>
          <p:cNvPr id="5" name="Picture 8" descr="chlamydia"/>
          <p:cNvPicPr>
            <a:picLocks noChangeAspect="1" noChangeArrowheads="1"/>
          </p:cNvPicPr>
          <p:nvPr/>
        </p:nvPicPr>
        <p:blipFill>
          <a:blip r:embed="rId5" cstate="print"/>
          <a:srcRect t="38000"/>
          <a:stretch>
            <a:fillRect/>
          </a:stretch>
        </p:blipFill>
        <p:spPr bwMode="auto">
          <a:xfrm>
            <a:off x="6019800" y="1371600"/>
            <a:ext cx="2743200" cy="2055328"/>
          </a:xfrm>
          <a:prstGeom prst="rect">
            <a:avLst/>
          </a:prstGeom>
          <a:ln>
            <a:noFill/>
          </a:ln>
          <a:effectLst>
            <a:outerShdw blurRad="292100" dist="139700" dir="2700000" algn="tl" rotWithShape="0">
              <a:srgbClr val="333333">
                <a:alpha val="65000"/>
              </a:srgbClr>
            </a:outerShdw>
          </a:effectLst>
        </p:spPr>
      </p:pic>
      <p:graphicFrame>
        <p:nvGraphicFramePr>
          <p:cNvPr id="61441" name="Object 1"/>
          <p:cNvGraphicFramePr>
            <a:graphicFrameLocks noChangeAspect="1"/>
          </p:cNvGraphicFramePr>
          <p:nvPr/>
        </p:nvGraphicFramePr>
        <p:xfrm>
          <a:off x="4572000" y="3733800"/>
          <a:ext cx="2671959" cy="1800838"/>
        </p:xfrm>
        <a:graphic>
          <a:graphicData uri="http://schemas.openxmlformats.org/presentationml/2006/ole">
            <mc:AlternateContent xmlns:mc="http://schemas.openxmlformats.org/markup-compatibility/2006">
              <mc:Choice xmlns:v="urn:schemas-microsoft-com:vml" Requires="v">
                <p:oleObj spid="_x0000_s61452" name="Photo Editor Photo" r:id="rId6" imgW="4761905" imgH="3209524" progId="">
                  <p:embed/>
                </p:oleObj>
              </mc:Choice>
              <mc:Fallback>
                <p:oleObj name="Photo Editor Photo" r:id="rId6" imgW="4761905" imgH="3209524" progId="">
                  <p:embed/>
                  <p:pic>
                    <p:nvPicPr>
                      <p:cNvPr id="0" name="Picture 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72000" y="3733800"/>
                        <a:ext cx="2671959" cy="1800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14338"/>
                                        </p:tgtEl>
                                        <p:attrNameLst>
                                          <p:attrName>style.visibility</p:attrName>
                                        </p:attrNameLst>
                                      </p:cBhvr>
                                      <p:to>
                                        <p:strVal val="visible"/>
                                      </p:to>
                                    </p:set>
                                    <p:anim by="(-#ppt_w*2)" calcmode="lin" valueType="num">
                                      <p:cBhvr rctx="PPT">
                                        <p:cTn id="7" dur="500" autoRev="1" fill="hold">
                                          <p:stCondLst>
                                            <p:cond delay="0"/>
                                          </p:stCondLst>
                                        </p:cTn>
                                        <p:tgtEl>
                                          <p:spTgt spid="14338"/>
                                        </p:tgtEl>
                                        <p:attrNameLst>
                                          <p:attrName>ppt_w</p:attrName>
                                        </p:attrNameLst>
                                      </p:cBhvr>
                                    </p:anim>
                                    <p:anim by="(#ppt_w*0.50)" calcmode="lin" valueType="num">
                                      <p:cBhvr>
                                        <p:cTn id="8" dur="500" decel="50000" autoRev="1" fill="hold">
                                          <p:stCondLst>
                                            <p:cond delay="0"/>
                                          </p:stCondLst>
                                        </p:cTn>
                                        <p:tgtEl>
                                          <p:spTgt spid="14338"/>
                                        </p:tgtEl>
                                        <p:attrNameLst>
                                          <p:attrName>ppt_x</p:attrName>
                                        </p:attrNameLst>
                                      </p:cBhvr>
                                    </p:anim>
                                    <p:anim from="(-#ppt_h/2)" to="(#ppt_y)" calcmode="lin" valueType="num">
                                      <p:cBhvr>
                                        <p:cTn id="9" dur="1000" fill="hold">
                                          <p:stCondLst>
                                            <p:cond delay="0"/>
                                          </p:stCondLst>
                                        </p:cTn>
                                        <p:tgtEl>
                                          <p:spTgt spid="14338"/>
                                        </p:tgtEl>
                                        <p:attrNameLst>
                                          <p:attrName>ppt_y</p:attrName>
                                        </p:attrNameLst>
                                      </p:cBhvr>
                                    </p:anim>
                                    <p:animRot by="21600000">
                                      <p:cBhvr>
                                        <p:cTn id="10" dur="1000" fill="hold">
                                          <p:stCondLst>
                                            <p:cond delay="0"/>
                                          </p:stCondLst>
                                        </p:cTn>
                                        <p:tgtEl>
                                          <p:spTgt spid="14338"/>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48" presetClass="entr" presetSubtype="0" accel="50000" fill="hold" grpId="0" nodeType="clickEffect">
                                  <p:stCondLst>
                                    <p:cond delay="0"/>
                                  </p:stCondLst>
                                  <p:childTnLst>
                                    <p:set>
                                      <p:cBhvr>
                                        <p:cTn id="14" dur="1" fill="hold">
                                          <p:stCondLst>
                                            <p:cond delay="0"/>
                                          </p:stCondLst>
                                        </p:cTn>
                                        <p:tgtEl>
                                          <p:spTgt spid="14339">
                                            <p:txEl>
                                              <p:pRg st="0" end="0"/>
                                            </p:txEl>
                                          </p:spTgt>
                                        </p:tgtEl>
                                        <p:attrNameLst>
                                          <p:attrName>style.visibility</p:attrName>
                                        </p:attrNameLst>
                                      </p:cBhvr>
                                      <p:to>
                                        <p:strVal val="visible"/>
                                      </p:to>
                                    </p:set>
                                    <p:anim calcmode="lin" valueType="num">
                                      <p:cBhvr>
                                        <p:cTn id="15" dur="1000" fill="hold"/>
                                        <p:tgtEl>
                                          <p:spTgt spid="14339">
                                            <p:txEl>
                                              <p:pRg st="0" end="0"/>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16" dur="1000" fill="hold"/>
                                        <p:tgtEl>
                                          <p:spTgt spid="14339">
                                            <p:txEl>
                                              <p:pRg st="0" end="0"/>
                                            </p:txEl>
                                          </p:spTgt>
                                        </p:tgtEl>
                                        <p:attrNameLst>
                                          <p:attrName>ppt_x</p:attrName>
                                        </p:attrNameLst>
                                      </p:cBhvr>
                                      <p:tavLst>
                                        <p:tav tm="0">
                                          <p:val>
                                            <p:fltVal val="-1"/>
                                          </p:val>
                                        </p:tav>
                                        <p:tav tm="50000">
                                          <p:val>
                                            <p:fltVal val="0.95"/>
                                          </p:val>
                                        </p:tav>
                                        <p:tav tm="100000">
                                          <p:val>
                                            <p:strVal val="#ppt_x"/>
                                          </p:val>
                                        </p:tav>
                                      </p:tavLst>
                                    </p:anim>
                                    <p:anim calcmode="lin" valueType="num">
                                      <p:cBhvr>
                                        <p:cTn id="17" dur="1000" fill="hold"/>
                                        <p:tgtEl>
                                          <p:spTgt spid="14339">
                                            <p:txEl>
                                              <p:pRg st="0" end="0"/>
                                            </p:txEl>
                                          </p:spTgt>
                                        </p:tgtEl>
                                        <p:attrNameLst>
                                          <p:attrName>ppt_y</p:attrName>
                                        </p:attrNameLst>
                                      </p:cBhvr>
                                      <p:tavLst>
                                        <p:tav tm="0">
                                          <p:val>
                                            <p:strVal val="#ppt_y"/>
                                          </p:val>
                                        </p:tav>
                                        <p:tav tm="100000">
                                          <p:val>
                                            <p:strVal val="#ppt_y"/>
                                          </p:val>
                                        </p:tav>
                                      </p:tavLst>
                                    </p:anim>
                                    <p:animEffect transition="in" filter="fade">
                                      <p:cBhvr>
                                        <p:cTn id="18" dur="1000"/>
                                        <p:tgtEl>
                                          <p:spTgt spid="14339">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48" presetClass="entr" presetSubtype="0" accel="50000" fill="hold" grpId="0" nodeType="clickEffect">
                                  <p:stCondLst>
                                    <p:cond delay="0"/>
                                  </p:stCondLst>
                                  <p:childTnLst>
                                    <p:set>
                                      <p:cBhvr>
                                        <p:cTn id="22" dur="1" fill="hold">
                                          <p:stCondLst>
                                            <p:cond delay="0"/>
                                          </p:stCondLst>
                                        </p:cTn>
                                        <p:tgtEl>
                                          <p:spTgt spid="14339">
                                            <p:txEl>
                                              <p:pRg st="1" end="1"/>
                                            </p:txEl>
                                          </p:spTgt>
                                        </p:tgtEl>
                                        <p:attrNameLst>
                                          <p:attrName>style.visibility</p:attrName>
                                        </p:attrNameLst>
                                      </p:cBhvr>
                                      <p:to>
                                        <p:strVal val="visible"/>
                                      </p:to>
                                    </p:set>
                                    <p:anim calcmode="lin" valueType="num">
                                      <p:cBhvr>
                                        <p:cTn id="23" dur="1000" fill="hold"/>
                                        <p:tgtEl>
                                          <p:spTgt spid="14339">
                                            <p:txEl>
                                              <p:pRg st="1" end="1"/>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24" dur="1000" fill="hold"/>
                                        <p:tgtEl>
                                          <p:spTgt spid="14339">
                                            <p:txEl>
                                              <p:pRg st="1" end="1"/>
                                            </p:txEl>
                                          </p:spTgt>
                                        </p:tgtEl>
                                        <p:attrNameLst>
                                          <p:attrName>ppt_x</p:attrName>
                                        </p:attrNameLst>
                                      </p:cBhvr>
                                      <p:tavLst>
                                        <p:tav tm="0">
                                          <p:val>
                                            <p:fltVal val="-1"/>
                                          </p:val>
                                        </p:tav>
                                        <p:tav tm="50000">
                                          <p:val>
                                            <p:fltVal val="0.95"/>
                                          </p:val>
                                        </p:tav>
                                        <p:tav tm="100000">
                                          <p:val>
                                            <p:strVal val="#ppt_x"/>
                                          </p:val>
                                        </p:tav>
                                      </p:tavLst>
                                    </p:anim>
                                    <p:anim calcmode="lin" valueType="num">
                                      <p:cBhvr>
                                        <p:cTn id="25" dur="1000" fill="hold"/>
                                        <p:tgtEl>
                                          <p:spTgt spid="14339">
                                            <p:txEl>
                                              <p:pRg st="1" end="1"/>
                                            </p:txEl>
                                          </p:spTgt>
                                        </p:tgtEl>
                                        <p:attrNameLst>
                                          <p:attrName>ppt_y</p:attrName>
                                        </p:attrNameLst>
                                      </p:cBhvr>
                                      <p:tavLst>
                                        <p:tav tm="0">
                                          <p:val>
                                            <p:strVal val="#ppt_y"/>
                                          </p:val>
                                        </p:tav>
                                        <p:tav tm="100000">
                                          <p:val>
                                            <p:strVal val="#ppt_y"/>
                                          </p:val>
                                        </p:tav>
                                      </p:tavLst>
                                    </p:anim>
                                    <p:animEffect transition="in" filter="fade">
                                      <p:cBhvr>
                                        <p:cTn id="26" dur="1000"/>
                                        <p:tgtEl>
                                          <p:spTgt spid="14339">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48" presetClass="entr" presetSubtype="0" accel="50000" fill="hold" grpId="0" nodeType="clickEffect">
                                  <p:stCondLst>
                                    <p:cond delay="0"/>
                                  </p:stCondLst>
                                  <p:childTnLst>
                                    <p:set>
                                      <p:cBhvr>
                                        <p:cTn id="30" dur="1" fill="hold">
                                          <p:stCondLst>
                                            <p:cond delay="0"/>
                                          </p:stCondLst>
                                        </p:cTn>
                                        <p:tgtEl>
                                          <p:spTgt spid="14339">
                                            <p:txEl>
                                              <p:pRg st="2" end="2"/>
                                            </p:txEl>
                                          </p:spTgt>
                                        </p:tgtEl>
                                        <p:attrNameLst>
                                          <p:attrName>style.visibility</p:attrName>
                                        </p:attrNameLst>
                                      </p:cBhvr>
                                      <p:to>
                                        <p:strVal val="visible"/>
                                      </p:to>
                                    </p:set>
                                    <p:anim calcmode="lin" valueType="num">
                                      <p:cBhvr>
                                        <p:cTn id="31" dur="1000" fill="hold"/>
                                        <p:tgtEl>
                                          <p:spTgt spid="14339">
                                            <p:txEl>
                                              <p:pRg st="2" end="2"/>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32" dur="1000" fill="hold"/>
                                        <p:tgtEl>
                                          <p:spTgt spid="14339">
                                            <p:txEl>
                                              <p:pRg st="2" end="2"/>
                                            </p:txEl>
                                          </p:spTgt>
                                        </p:tgtEl>
                                        <p:attrNameLst>
                                          <p:attrName>ppt_x</p:attrName>
                                        </p:attrNameLst>
                                      </p:cBhvr>
                                      <p:tavLst>
                                        <p:tav tm="0">
                                          <p:val>
                                            <p:fltVal val="-1"/>
                                          </p:val>
                                        </p:tav>
                                        <p:tav tm="50000">
                                          <p:val>
                                            <p:fltVal val="0.95"/>
                                          </p:val>
                                        </p:tav>
                                        <p:tav tm="100000">
                                          <p:val>
                                            <p:strVal val="#ppt_x"/>
                                          </p:val>
                                        </p:tav>
                                      </p:tavLst>
                                    </p:anim>
                                    <p:anim calcmode="lin" valueType="num">
                                      <p:cBhvr>
                                        <p:cTn id="33" dur="1000" fill="hold"/>
                                        <p:tgtEl>
                                          <p:spTgt spid="14339">
                                            <p:txEl>
                                              <p:pRg st="2" end="2"/>
                                            </p:txEl>
                                          </p:spTgt>
                                        </p:tgtEl>
                                        <p:attrNameLst>
                                          <p:attrName>ppt_y</p:attrName>
                                        </p:attrNameLst>
                                      </p:cBhvr>
                                      <p:tavLst>
                                        <p:tav tm="0">
                                          <p:val>
                                            <p:strVal val="#ppt_y"/>
                                          </p:val>
                                        </p:tav>
                                        <p:tav tm="100000">
                                          <p:val>
                                            <p:strVal val="#ppt_y"/>
                                          </p:val>
                                        </p:tav>
                                      </p:tavLst>
                                    </p:anim>
                                    <p:animEffect transition="in" filter="fade">
                                      <p:cBhvr>
                                        <p:cTn id="34" dur="1000"/>
                                        <p:tgtEl>
                                          <p:spTgt spid="14339">
                                            <p:txEl>
                                              <p:pRg st="2" end="2"/>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48" presetClass="entr" presetSubtype="0" accel="50000" fill="hold" grpId="0" nodeType="clickEffect">
                                  <p:stCondLst>
                                    <p:cond delay="0"/>
                                  </p:stCondLst>
                                  <p:childTnLst>
                                    <p:set>
                                      <p:cBhvr>
                                        <p:cTn id="38" dur="1" fill="hold">
                                          <p:stCondLst>
                                            <p:cond delay="0"/>
                                          </p:stCondLst>
                                        </p:cTn>
                                        <p:tgtEl>
                                          <p:spTgt spid="14339">
                                            <p:txEl>
                                              <p:pRg st="3" end="3"/>
                                            </p:txEl>
                                          </p:spTgt>
                                        </p:tgtEl>
                                        <p:attrNameLst>
                                          <p:attrName>style.visibility</p:attrName>
                                        </p:attrNameLst>
                                      </p:cBhvr>
                                      <p:to>
                                        <p:strVal val="visible"/>
                                      </p:to>
                                    </p:set>
                                    <p:anim calcmode="lin" valueType="num">
                                      <p:cBhvr>
                                        <p:cTn id="39" dur="1000" fill="hold"/>
                                        <p:tgtEl>
                                          <p:spTgt spid="14339">
                                            <p:txEl>
                                              <p:pRg st="3" end="3"/>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40" dur="1000" fill="hold"/>
                                        <p:tgtEl>
                                          <p:spTgt spid="14339">
                                            <p:txEl>
                                              <p:pRg st="3" end="3"/>
                                            </p:txEl>
                                          </p:spTgt>
                                        </p:tgtEl>
                                        <p:attrNameLst>
                                          <p:attrName>ppt_x</p:attrName>
                                        </p:attrNameLst>
                                      </p:cBhvr>
                                      <p:tavLst>
                                        <p:tav tm="0">
                                          <p:val>
                                            <p:fltVal val="-1"/>
                                          </p:val>
                                        </p:tav>
                                        <p:tav tm="50000">
                                          <p:val>
                                            <p:fltVal val="0.95"/>
                                          </p:val>
                                        </p:tav>
                                        <p:tav tm="100000">
                                          <p:val>
                                            <p:strVal val="#ppt_x"/>
                                          </p:val>
                                        </p:tav>
                                      </p:tavLst>
                                    </p:anim>
                                    <p:anim calcmode="lin" valueType="num">
                                      <p:cBhvr>
                                        <p:cTn id="41" dur="1000" fill="hold"/>
                                        <p:tgtEl>
                                          <p:spTgt spid="14339">
                                            <p:txEl>
                                              <p:pRg st="3" end="3"/>
                                            </p:txEl>
                                          </p:spTgt>
                                        </p:tgtEl>
                                        <p:attrNameLst>
                                          <p:attrName>ppt_y</p:attrName>
                                        </p:attrNameLst>
                                      </p:cBhvr>
                                      <p:tavLst>
                                        <p:tav tm="0">
                                          <p:val>
                                            <p:strVal val="#ppt_y"/>
                                          </p:val>
                                        </p:tav>
                                        <p:tav tm="100000">
                                          <p:val>
                                            <p:strVal val="#ppt_y"/>
                                          </p:val>
                                        </p:tav>
                                      </p:tavLst>
                                    </p:anim>
                                    <p:animEffect transition="in" filter="fade">
                                      <p:cBhvr>
                                        <p:cTn id="42" dur="1000"/>
                                        <p:tgtEl>
                                          <p:spTgt spid="14339">
                                            <p:txEl>
                                              <p:pRg st="3" end="3"/>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48" presetClass="entr" presetSubtype="0" accel="50000" fill="hold" grpId="0" nodeType="clickEffect">
                                  <p:stCondLst>
                                    <p:cond delay="0"/>
                                  </p:stCondLst>
                                  <p:childTnLst>
                                    <p:set>
                                      <p:cBhvr>
                                        <p:cTn id="46" dur="1" fill="hold">
                                          <p:stCondLst>
                                            <p:cond delay="0"/>
                                          </p:stCondLst>
                                        </p:cTn>
                                        <p:tgtEl>
                                          <p:spTgt spid="14339">
                                            <p:txEl>
                                              <p:pRg st="4" end="4"/>
                                            </p:txEl>
                                          </p:spTgt>
                                        </p:tgtEl>
                                        <p:attrNameLst>
                                          <p:attrName>style.visibility</p:attrName>
                                        </p:attrNameLst>
                                      </p:cBhvr>
                                      <p:to>
                                        <p:strVal val="visible"/>
                                      </p:to>
                                    </p:set>
                                    <p:anim calcmode="lin" valueType="num">
                                      <p:cBhvr>
                                        <p:cTn id="47" dur="1000" fill="hold"/>
                                        <p:tgtEl>
                                          <p:spTgt spid="14339">
                                            <p:txEl>
                                              <p:pRg st="4" end="4"/>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48" dur="1000" fill="hold"/>
                                        <p:tgtEl>
                                          <p:spTgt spid="14339">
                                            <p:txEl>
                                              <p:pRg st="4" end="4"/>
                                            </p:txEl>
                                          </p:spTgt>
                                        </p:tgtEl>
                                        <p:attrNameLst>
                                          <p:attrName>ppt_x</p:attrName>
                                        </p:attrNameLst>
                                      </p:cBhvr>
                                      <p:tavLst>
                                        <p:tav tm="0">
                                          <p:val>
                                            <p:fltVal val="-1"/>
                                          </p:val>
                                        </p:tav>
                                        <p:tav tm="50000">
                                          <p:val>
                                            <p:fltVal val="0.95"/>
                                          </p:val>
                                        </p:tav>
                                        <p:tav tm="100000">
                                          <p:val>
                                            <p:strVal val="#ppt_x"/>
                                          </p:val>
                                        </p:tav>
                                      </p:tavLst>
                                    </p:anim>
                                    <p:anim calcmode="lin" valueType="num">
                                      <p:cBhvr>
                                        <p:cTn id="49" dur="1000" fill="hold"/>
                                        <p:tgtEl>
                                          <p:spTgt spid="14339">
                                            <p:txEl>
                                              <p:pRg st="4" end="4"/>
                                            </p:txEl>
                                          </p:spTgt>
                                        </p:tgtEl>
                                        <p:attrNameLst>
                                          <p:attrName>ppt_y</p:attrName>
                                        </p:attrNameLst>
                                      </p:cBhvr>
                                      <p:tavLst>
                                        <p:tav tm="0">
                                          <p:val>
                                            <p:strVal val="#ppt_y"/>
                                          </p:val>
                                        </p:tav>
                                        <p:tav tm="100000">
                                          <p:val>
                                            <p:strVal val="#ppt_y"/>
                                          </p:val>
                                        </p:tav>
                                      </p:tavLst>
                                    </p:anim>
                                    <p:animEffect transition="in" filter="fade">
                                      <p:cBhvr>
                                        <p:cTn id="50" dur="1000"/>
                                        <p:tgtEl>
                                          <p:spTgt spid="14339">
                                            <p:txEl>
                                              <p:pRg st="4" end="4"/>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3" presetClass="entr" presetSubtype="10" fill="hold" nodeType="clickEffect">
                                  <p:stCondLst>
                                    <p:cond delay="0"/>
                                  </p:stCondLst>
                                  <p:childTnLst>
                                    <p:set>
                                      <p:cBhvr>
                                        <p:cTn id="54" dur="1" fill="hold">
                                          <p:stCondLst>
                                            <p:cond delay="0"/>
                                          </p:stCondLst>
                                        </p:cTn>
                                        <p:tgtEl>
                                          <p:spTgt spid="5"/>
                                        </p:tgtEl>
                                        <p:attrNameLst>
                                          <p:attrName>style.visibility</p:attrName>
                                        </p:attrNameLst>
                                      </p:cBhvr>
                                      <p:to>
                                        <p:strVal val="visible"/>
                                      </p:to>
                                    </p:set>
                                    <p:animEffect transition="in" filter="blinds(horizontal)">
                                      <p:cBhvr>
                                        <p:cTn id="55" dur="500"/>
                                        <p:tgtEl>
                                          <p:spTgt spid="5"/>
                                        </p:tgtEl>
                                      </p:cBhvr>
                                    </p:animEffect>
                                  </p:childTnLst>
                                </p:cTn>
                              </p:par>
                            </p:childTnLst>
                          </p:cTn>
                        </p:par>
                      </p:childTnLst>
                    </p:cTn>
                  </p:par>
                  <p:par>
                    <p:cTn id="56" fill="hold">
                      <p:stCondLst>
                        <p:cond delay="indefinite"/>
                      </p:stCondLst>
                      <p:childTnLst>
                        <p:par>
                          <p:cTn id="57" fill="hold">
                            <p:stCondLst>
                              <p:cond delay="0"/>
                            </p:stCondLst>
                            <p:childTnLst>
                              <p:par>
                                <p:cTn id="58" presetID="3" presetClass="entr" presetSubtype="10" fill="hold" nodeType="clickEffect">
                                  <p:stCondLst>
                                    <p:cond delay="0"/>
                                  </p:stCondLst>
                                  <p:childTnLst>
                                    <p:set>
                                      <p:cBhvr>
                                        <p:cTn id="59" dur="1" fill="hold">
                                          <p:stCondLst>
                                            <p:cond delay="0"/>
                                          </p:stCondLst>
                                        </p:cTn>
                                        <p:tgtEl>
                                          <p:spTgt spid="61441"/>
                                        </p:tgtEl>
                                        <p:attrNameLst>
                                          <p:attrName>style.visibility</p:attrName>
                                        </p:attrNameLst>
                                      </p:cBhvr>
                                      <p:to>
                                        <p:strVal val="visible"/>
                                      </p:to>
                                    </p:set>
                                    <p:animEffect transition="in" filter="blinds(horizontal)">
                                      <p:cBhvr>
                                        <p:cTn id="60" dur="500"/>
                                        <p:tgtEl>
                                          <p:spTgt spid="614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p:bldP spid="14339"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alphaModFix amt="40000"/>
            <a:lum/>
          </a:blip>
          <a:srcRect/>
          <a:stretch>
            <a:fillRect l="-16000" r="-16000"/>
          </a:stretch>
        </a:blip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609600" y="304800"/>
            <a:ext cx="7772400" cy="1143000"/>
          </a:xfrm>
        </p:spPr>
        <p:txBody>
          <a:bodyPr/>
          <a:lstStyle/>
          <a:p>
            <a:r>
              <a:rPr lang="en-US" b="1" dirty="0">
                <a:effectLst>
                  <a:outerShdw blurRad="38100" dist="38100" dir="2700000" algn="tl">
                    <a:srgbClr val="000000">
                      <a:alpha val="43137"/>
                    </a:srgbClr>
                  </a:outerShdw>
                </a:effectLst>
              </a:rPr>
              <a:t>Treatment</a:t>
            </a:r>
          </a:p>
        </p:txBody>
      </p:sp>
      <p:sp>
        <p:nvSpPr>
          <p:cNvPr id="15363" name="Rectangle 3"/>
          <p:cNvSpPr>
            <a:spLocks noGrp="1" noChangeArrowheads="1"/>
          </p:cNvSpPr>
          <p:nvPr>
            <p:ph type="body" idx="1"/>
          </p:nvPr>
        </p:nvSpPr>
        <p:spPr>
          <a:xfrm>
            <a:off x="381000" y="1524000"/>
            <a:ext cx="4191000" cy="4114800"/>
          </a:xfrm>
        </p:spPr>
        <p:txBody>
          <a:bodyPr/>
          <a:lstStyle/>
          <a:p>
            <a:r>
              <a:rPr lang="en-US" dirty="0">
                <a:effectLst>
                  <a:outerShdw blurRad="38100" dist="38100" dir="2700000" algn="tl">
                    <a:srgbClr val="000000">
                      <a:alpha val="43137"/>
                    </a:srgbClr>
                  </a:outerShdw>
                </a:effectLst>
              </a:rPr>
              <a:t>Easily treated and cured with antibiotics (</a:t>
            </a:r>
            <a:r>
              <a:rPr lang="en-US" dirty="0" err="1">
                <a:effectLst>
                  <a:outerShdw blurRad="38100" dist="38100" dir="2700000" algn="tl">
                    <a:srgbClr val="000000">
                      <a:alpha val="43137"/>
                    </a:srgbClr>
                  </a:outerShdw>
                </a:effectLst>
              </a:rPr>
              <a:t>azithromycin</a:t>
            </a:r>
            <a:r>
              <a:rPr lang="en-US" dirty="0">
                <a:effectLst>
                  <a:outerShdw blurRad="38100" dist="38100" dir="2700000" algn="tl">
                    <a:srgbClr val="000000">
                      <a:alpha val="43137"/>
                    </a:srgbClr>
                  </a:outerShdw>
                </a:effectLst>
              </a:rPr>
              <a:t> or </a:t>
            </a:r>
            <a:r>
              <a:rPr lang="en-US" dirty="0" err="1">
                <a:effectLst>
                  <a:outerShdw blurRad="38100" dist="38100" dir="2700000" algn="tl">
                    <a:srgbClr val="000000">
                      <a:alpha val="43137"/>
                    </a:srgbClr>
                  </a:outerShdw>
                </a:effectLst>
              </a:rPr>
              <a:t>doxycycline</a:t>
            </a:r>
            <a:r>
              <a:rPr lang="en-US" dirty="0">
                <a:effectLst>
                  <a:outerShdw blurRad="38100" dist="38100" dir="2700000" algn="tl">
                    <a:srgbClr val="000000">
                      <a:alpha val="43137"/>
                    </a:srgbClr>
                  </a:outerShdw>
                </a:effectLst>
              </a:rPr>
              <a:t>)</a:t>
            </a:r>
          </a:p>
          <a:p>
            <a:r>
              <a:rPr lang="en-US" dirty="0">
                <a:effectLst>
                  <a:outerShdw blurRad="38100" dist="38100" dir="2700000" algn="tl">
                    <a:srgbClr val="000000">
                      <a:alpha val="43137"/>
                    </a:srgbClr>
                  </a:outerShdw>
                </a:effectLst>
              </a:rPr>
              <a:t>If not treated, it can lead to conditions, such as pelvic inflammatory disease (PID)</a:t>
            </a:r>
          </a:p>
          <a:p>
            <a:endParaRPr lang="en-US" dirty="0"/>
          </a:p>
        </p:txBody>
      </p:sp>
      <p:pic>
        <p:nvPicPr>
          <p:cNvPr id="59394" name="Picture 2" descr="https://www.rxprohub.com/images/P/Azithromycin.jpg"/>
          <p:cNvPicPr>
            <a:picLocks noChangeAspect="1" noChangeArrowheads="1"/>
          </p:cNvPicPr>
          <p:nvPr/>
        </p:nvPicPr>
        <p:blipFill>
          <a:blip r:embed="rId4" cstate="print"/>
          <a:srcRect/>
          <a:stretch>
            <a:fillRect/>
          </a:stretch>
        </p:blipFill>
        <p:spPr bwMode="auto">
          <a:xfrm>
            <a:off x="4876800" y="2209800"/>
            <a:ext cx="3655541" cy="2705100"/>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5362"/>
                                        </p:tgtEl>
                                        <p:attrNameLst>
                                          <p:attrName>style.visibility</p:attrName>
                                        </p:attrNameLst>
                                      </p:cBhvr>
                                      <p:to>
                                        <p:strVal val="visible"/>
                                      </p:to>
                                    </p:set>
                                    <p:animEffect transition="in" filter="wipe(down)">
                                      <p:cBhvr>
                                        <p:cTn id="7" dur="580">
                                          <p:stCondLst>
                                            <p:cond delay="0"/>
                                          </p:stCondLst>
                                        </p:cTn>
                                        <p:tgtEl>
                                          <p:spTgt spid="15362"/>
                                        </p:tgtEl>
                                      </p:cBhvr>
                                    </p:animEffect>
                                    <p:anim calcmode="lin" valueType="num">
                                      <p:cBhvr>
                                        <p:cTn id="8" dur="1822" tmFilter="0,0; 0.14,0.36; 0.43,0.73; 0.71,0.91; 1.0,1.0">
                                          <p:stCondLst>
                                            <p:cond delay="0"/>
                                          </p:stCondLst>
                                        </p:cTn>
                                        <p:tgtEl>
                                          <p:spTgt spid="1536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536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536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536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5362"/>
                                        </p:tgtEl>
                                        <p:attrNameLst>
                                          <p:attrName>ppt_y</p:attrName>
                                        </p:attrNameLst>
                                      </p:cBhvr>
                                      <p:tavLst>
                                        <p:tav tm="0" fmla="#ppt_y-sin(pi*$)/81">
                                          <p:val>
                                            <p:fltVal val="0"/>
                                          </p:val>
                                        </p:tav>
                                        <p:tav tm="100000">
                                          <p:val>
                                            <p:fltVal val="1"/>
                                          </p:val>
                                        </p:tav>
                                      </p:tavLst>
                                    </p:anim>
                                    <p:animScale>
                                      <p:cBhvr>
                                        <p:cTn id="13" dur="26">
                                          <p:stCondLst>
                                            <p:cond delay="650"/>
                                          </p:stCondLst>
                                        </p:cTn>
                                        <p:tgtEl>
                                          <p:spTgt spid="15362"/>
                                        </p:tgtEl>
                                      </p:cBhvr>
                                      <p:to x="100000" y="60000"/>
                                    </p:animScale>
                                    <p:animScale>
                                      <p:cBhvr>
                                        <p:cTn id="14" dur="166" decel="50000">
                                          <p:stCondLst>
                                            <p:cond delay="676"/>
                                          </p:stCondLst>
                                        </p:cTn>
                                        <p:tgtEl>
                                          <p:spTgt spid="15362"/>
                                        </p:tgtEl>
                                      </p:cBhvr>
                                      <p:to x="100000" y="100000"/>
                                    </p:animScale>
                                    <p:animScale>
                                      <p:cBhvr>
                                        <p:cTn id="15" dur="26">
                                          <p:stCondLst>
                                            <p:cond delay="1312"/>
                                          </p:stCondLst>
                                        </p:cTn>
                                        <p:tgtEl>
                                          <p:spTgt spid="15362"/>
                                        </p:tgtEl>
                                      </p:cBhvr>
                                      <p:to x="100000" y="80000"/>
                                    </p:animScale>
                                    <p:animScale>
                                      <p:cBhvr>
                                        <p:cTn id="16" dur="166" decel="50000">
                                          <p:stCondLst>
                                            <p:cond delay="1338"/>
                                          </p:stCondLst>
                                        </p:cTn>
                                        <p:tgtEl>
                                          <p:spTgt spid="15362"/>
                                        </p:tgtEl>
                                      </p:cBhvr>
                                      <p:to x="100000" y="100000"/>
                                    </p:animScale>
                                    <p:animScale>
                                      <p:cBhvr>
                                        <p:cTn id="17" dur="26">
                                          <p:stCondLst>
                                            <p:cond delay="1642"/>
                                          </p:stCondLst>
                                        </p:cTn>
                                        <p:tgtEl>
                                          <p:spTgt spid="15362"/>
                                        </p:tgtEl>
                                      </p:cBhvr>
                                      <p:to x="100000" y="90000"/>
                                    </p:animScale>
                                    <p:animScale>
                                      <p:cBhvr>
                                        <p:cTn id="18" dur="166" decel="50000">
                                          <p:stCondLst>
                                            <p:cond delay="1668"/>
                                          </p:stCondLst>
                                        </p:cTn>
                                        <p:tgtEl>
                                          <p:spTgt spid="15362"/>
                                        </p:tgtEl>
                                      </p:cBhvr>
                                      <p:to x="100000" y="100000"/>
                                    </p:animScale>
                                    <p:animScale>
                                      <p:cBhvr>
                                        <p:cTn id="19" dur="26">
                                          <p:stCondLst>
                                            <p:cond delay="1808"/>
                                          </p:stCondLst>
                                        </p:cTn>
                                        <p:tgtEl>
                                          <p:spTgt spid="15362"/>
                                        </p:tgtEl>
                                      </p:cBhvr>
                                      <p:to x="100000" y="95000"/>
                                    </p:animScale>
                                    <p:animScale>
                                      <p:cBhvr>
                                        <p:cTn id="20" dur="166" decel="50000">
                                          <p:stCondLst>
                                            <p:cond delay="1834"/>
                                          </p:stCondLst>
                                        </p:cTn>
                                        <p:tgtEl>
                                          <p:spTgt spid="1536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48" presetClass="entr" presetSubtype="0" accel="50000" fill="hold" grpId="0" nodeType="clickEffect">
                                  <p:stCondLst>
                                    <p:cond delay="0"/>
                                  </p:stCondLst>
                                  <p:childTnLst>
                                    <p:set>
                                      <p:cBhvr>
                                        <p:cTn id="24" dur="1" fill="hold">
                                          <p:stCondLst>
                                            <p:cond delay="0"/>
                                          </p:stCondLst>
                                        </p:cTn>
                                        <p:tgtEl>
                                          <p:spTgt spid="15363">
                                            <p:txEl>
                                              <p:pRg st="0" end="0"/>
                                            </p:txEl>
                                          </p:spTgt>
                                        </p:tgtEl>
                                        <p:attrNameLst>
                                          <p:attrName>style.visibility</p:attrName>
                                        </p:attrNameLst>
                                      </p:cBhvr>
                                      <p:to>
                                        <p:strVal val="visible"/>
                                      </p:to>
                                    </p:set>
                                    <p:anim calcmode="lin" valueType="num">
                                      <p:cBhvr>
                                        <p:cTn id="25" dur="1000" fill="hold"/>
                                        <p:tgtEl>
                                          <p:spTgt spid="15363">
                                            <p:txEl>
                                              <p:pRg st="0" end="0"/>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26" dur="1000" fill="hold"/>
                                        <p:tgtEl>
                                          <p:spTgt spid="15363">
                                            <p:txEl>
                                              <p:pRg st="0" end="0"/>
                                            </p:txEl>
                                          </p:spTgt>
                                        </p:tgtEl>
                                        <p:attrNameLst>
                                          <p:attrName>ppt_x</p:attrName>
                                        </p:attrNameLst>
                                      </p:cBhvr>
                                      <p:tavLst>
                                        <p:tav tm="0">
                                          <p:val>
                                            <p:fltVal val="-1"/>
                                          </p:val>
                                        </p:tav>
                                        <p:tav tm="50000">
                                          <p:val>
                                            <p:fltVal val="0.95"/>
                                          </p:val>
                                        </p:tav>
                                        <p:tav tm="100000">
                                          <p:val>
                                            <p:strVal val="#ppt_x"/>
                                          </p:val>
                                        </p:tav>
                                      </p:tavLst>
                                    </p:anim>
                                    <p:anim calcmode="lin" valueType="num">
                                      <p:cBhvr>
                                        <p:cTn id="27" dur="1000" fill="hold"/>
                                        <p:tgtEl>
                                          <p:spTgt spid="15363">
                                            <p:txEl>
                                              <p:pRg st="0" end="0"/>
                                            </p:txEl>
                                          </p:spTgt>
                                        </p:tgtEl>
                                        <p:attrNameLst>
                                          <p:attrName>ppt_y</p:attrName>
                                        </p:attrNameLst>
                                      </p:cBhvr>
                                      <p:tavLst>
                                        <p:tav tm="0">
                                          <p:val>
                                            <p:strVal val="#ppt_y"/>
                                          </p:val>
                                        </p:tav>
                                        <p:tav tm="100000">
                                          <p:val>
                                            <p:strVal val="#ppt_y"/>
                                          </p:val>
                                        </p:tav>
                                      </p:tavLst>
                                    </p:anim>
                                    <p:animEffect transition="in" filter="fade">
                                      <p:cBhvr>
                                        <p:cTn id="28" dur="1000"/>
                                        <p:tgtEl>
                                          <p:spTgt spid="15363">
                                            <p:txEl>
                                              <p:pRg st="0" end="0"/>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48" presetClass="entr" presetSubtype="0" accel="50000" fill="hold" grpId="0" nodeType="clickEffect">
                                  <p:stCondLst>
                                    <p:cond delay="0"/>
                                  </p:stCondLst>
                                  <p:childTnLst>
                                    <p:set>
                                      <p:cBhvr>
                                        <p:cTn id="32" dur="1" fill="hold">
                                          <p:stCondLst>
                                            <p:cond delay="0"/>
                                          </p:stCondLst>
                                        </p:cTn>
                                        <p:tgtEl>
                                          <p:spTgt spid="15363">
                                            <p:txEl>
                                              <p:pRg st="1" end="1"/>
                                            </p:txEl>
                                          </p:spTgt>
                                        </p:tgtEl>
                                        <p:attrNameLst>
                                          <p:attrName>style.visibility</p:attrName>
                                        </p:attrNameLst>
                                      </p:cBhvr>
                                      <p:to>
                                        <p:strVal val="visible"/>
                                      </p:to>
                                    </p:set>
                                    <p:anim calcmode="lin" valueType="num">
                                      <p:cBhvr>
                                        <p:cTn id="33" dur="1000" fill="hold"/>
                                        <p:tgtEl>
                                          <p:spTgt spid="15363">
                                            <p:txEl>
                                              <p:pRg st="1" end="1"/>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34" dur="1000" fill="hold"/>
                                        <p:tgtEl>
                                          <p:spTgt spid="15363">
                                            <p:txEl>
                                              <p:pRg st="1" end="1"/>
                                            </p:txEl>
                                          </p:spTgt>
                                        </p:tgtEl>
                                        <p:attrNameLst>
                                          <p:attrName>ppt_x</p:attrName>
                                        </p:attrNameLst>
                                      </p:cBhvr>
                                      <p:tavLst>
                                        <p:tav tm="0">
                                          <p:val>
                                            <p:fltVal val="-1"/>
                                          </p:val>
                                        </p:tav>
                                        <p:tav tm="50000">
                                          <p:val>
                                            <p:fltVal val="0.95"/>
                                          </p:val>
                                        </p:tav>
                                        <p:tav tm="100000">
                                          <p:val>
                                            <p:strVal val="#ppt_x"/>
                                          </p:val>
                                        </p:tav>
                                      </p:tavLst>
                                    </p:anim>
                                    <p:anim calcmode="lin" valueType="num">
                                      <p:cBhvr>
                                        <p:cTn id="35" dur="1000" fill="hold"/>
                                        <p:tgtEl>
                                          <p:spTgt spid="15363">
                                            <p:txEl>
                                              <p:pRg st="1" end="1"/>
                                            </p:txEl>
                                          </p:spTgt>
                                        </p:tgtEl>
                                        <p:attrNameLst>
                                          <p:attrName>ppt_y</p:attrName>
                                        </p:attrNameLst>
                                      </p:cBhvr>
                                      <p:tavLst>
                                        <p:tav tm="0">
                                          <p:val>
                                            <p:strVal val="#ppt_y"/>
                                          </p:val>
                                        </p:tav>
                                        <p:tav tm="100000">
                                          <p:val>
                                            <p:strVal val="#ppt_y"/>
                                          </p:val>
                                        </p:tav>
                                      </p:tavLst>
                                    </p:anim>
                                    <p:animEffect transition="in" filter="fade">
                                      <p:cBhvr>
                                        <p:cTn id="36" dur="1000"/>
                                        <p:tgtEl>
                                          <p:spTgt spid="15363">
                                            <p:txEl>
                                              <p:pRg st="1" end="1"/>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4" presetClass="entr" presetSubtype="16" fill="hold" nodeType="clickEffect">
                                  <p:stCondLst>
                                    <p:cond delay="0"/>
                                  </p:stCondLst>
                                  <p:childTnLst>
                                    <p:set>
                                      <p:cBhvr>
                                        <p:cTn id="40" dur="1" fill="hold">
                                          <p:stCondLst>
                                            <p:cond delay="0"/>
                                          </p:stCondLst>
                                        </p:cTn>
                                        <p:tgtEl>
                                          <p:spTgt spid="59394"/>
                                        </p:tgtEl>
                                        <p:attrNameLst>
                                          <p:attrName>style.visibility</p:attrName>
                                        </p:attrNameLst>
                                      </p:cBhvr>
                                      <p:to>
                                        <p:strVal val="visible"/>
                                      </p:to>
                                    </p:set>
                                    <p:animEffect transition="in" filter="box(in)">
                                      <p:cBhvr>
                                        <p:cTn id="41" dur="500"/>
                                        <p:tgtEl>
                                          <p:spTgt spid="593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2" grpId="0"/>
      <p:bldP spid="1536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alphaModFix amt="30000"/>
            <a:lum/>
          </a:blip>
          <a:srcRect/>
          <a:stretch>
            <a:fillRect l="-9000" r="-9000"/>
          </a:stretch>
        </a:blipFill>
        <a:effectLst/>
      </p:bgPr>
    </p:bg>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p:txBody>
          <a:bodyPr/>
          <a:lstStyle/>
          <a:p>
            <a:r>
              <a:rPr lang="en-US" b="1" dirty="0">
                <a:effectLst>
                  <a:outerShdw blurRad="38100" dist="38100" dir="2700000" algn="tl">
                    <a:srgbClr val="000000">
                      <a:alpha val="43137"/>
                    </a:srgbClr>
                  </a:outerShdw>
                </a:effectLst>
              </a:rPr>
              <a:t>Pubic Lice (Crabs)</a:t>
            </a:r>
          </a:p>
        </p:txBody>
      </p:sp>
      <p:sp>
        <p:nvSpPr>
          <p:cNvPr id="66563" name="Rectangle 3"/>
          <p:cNvSpPr>
            <a:spLocks noGrp="1" noChangeArrowheads="1"/>
          </p:cNvSpPr>
          <p:nvPr>
            <p:ph type="body" idx="1"/>
          </p:nvPr>
        </p:nvSpPr>
        <p:spPr/>
        <p:txBody>
          <a:bodyPr/>
          <a:lstStyle/>
          <a:p>
            <a:r>
              <a:rPr lang="en-US" b="1" dirty="0">
                <a:effectLst>
                  <a:outerShdw blurRad="38100" dist="38100" dir="2700000" algn="tl">
                    <a:srgbClr val="000000">
                      <a:alpha val="43137"/>
                    </a:srgbClr>
                  </a:outerShdw>
                </a:effectLst>
              </a:rPr>
              <a:t>Parasitic STI</a:t>
            </a:r>
          </a:p>
          <a:p>
            <a:r>
              <a:rPr lang="en-US" b="1" dirty="0">
                <a:effectLst>
                  <a:outerShdw blurRad="38100" dist="38100" dir="2700000" algn="tl">
                    <a:srgbClr val="000000">
                      <a:alpha val="43137"/>
                    </a:srgbClr>
                  </a:outerShdw>
                </a:effectLst>
              </a:rPr>
              <a:t>Small, six-legged creatures that invade the genital hair region and infest it with their eggs</a:t>
            </a:r>
          </a:p>
          <a:p>
            <a:r>
              <a:rPr lang="en-US" b="1" dirty="0">
                <a:effectLst>
                  <a:outerShdw blurRad="38100" dist="38100" dir="2700000" algn="tl">
                    <a:srgbClr val="000000">
                      <a:alpha val="43137"/>
                    </a:srgbClr>
                  </a:outerShdw>
                </a:effectLst>
              </a:rPr>
              <a:t>Can be spread through sexual contact or by contact with an individual’s linens or clothing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66562"/>
                                        </p:tgtEl>
                                        <p:attrNameLst>
                                          <p:attrName>style.visibility</p:attrName>
                                        </p:attrNameLst>
                                      </p:cBhvr>
                                      <p:to>
                                        <p:strVal val="visible"/>
                                      </p:to>
                                    </p:set>
                                    <p:anim calcmode="lin" valueType="num">
                                      <p:cBhvr>
                                        <p:cTn id="7" dur="1000" fill="hold"/>
                                        <p:tgtEl>
                                          <p:spTgt spid="66562"/>
                                        </p:tgtEl>
                                        <p:attrNameLst>
                                          <p:attrName>ppt_w</p:attrName>
                                        </p:attrNameLst>
                                      </p:cBhvr>
                                      <p:tavLst>
                                        <p:tav tm="0">
                                          <p:val>
                                            <p:strVal val="#ppt_w+.3"/>
                                          </p:val>
                                        </p:tav>
                                        <p:tav tm="100000">
                                          <p:val>
                                            <p:strVal val="#ppt_w"/>
                                          </p:val>
                                        </p:tav>
                                      </p:tavLst>
                                    </p:anim>
                                    <p:anim calcmode="lin" valueType="num">
                                      <p:cBhvr>
                                        <p:cTn id="8" dur="1000" fill="hold"/>
                                        <p:tgtEl>
                                          <p:spTgt spid="66562"/>
                                        </p:tgtEl>
                                        <p:attrNameLst>
                                          <p:attrName>ppt_h</p:attrName>
                                        </p:attrNameLst>
                                      </p:cBhvr>
                                      <p:tavLst>
                                        <p:tav tm="0">
                                          <p:val>
                                            <p:strVal val="#ppt_h"/>
                                          </p:val>
                                        </p:tav>
                                        <p:tav tm="100000">
                                          <p:val>
                                            <p:strVal val="#ppt_h"/>
                                          </p:val>
                                        </p:tav>
                                      </p:tavLst>
                                    </p:anim>
                                    <p:animEffect transition="in" filter="fade">
                                      <p:cBhvr>
                                        <p:cTn id="9" dur="1000"/>
                                        <p:tgtEl>
                                          <p:spTgt spid="66562"/>
                                        </p:tgtEl>
                                      </p:cBhvr>
                                    </p:animEffect>
                                  </p:childTnLst>
                                </p:cTn>
                              </p:par>
                            </p:childTnLst>
                          </p:cTn>
                        </p:par>
                      </p:childTnLst>
                    </p:cTn>
                  </p:par>
                  <p:par>
                    <p:cTn id="10" fill="hold">
                      <p:stCondLst>
                        <p:cond delay="indefinite"/>
                      </p:stCondLst>
                      <p:childTnLst>
                        <p:par>
                          <p:cTn id="11" fill="hold">
                            <p:stCondLst>
                              <p:cond delay="0"/>
                            </p:stCondLst>
                            <p:childTnLst>
                              <p:par>
                                <p:cTn id="12" presetID="38" presetClass="entr" presetSubtype="0" accel="50000" fill="hold" grpId="0" nodeType="clickEffect">
                                  <p:stCondLst>
                                    <p:cond delay="0"/>
                                  </p:stCondLst>
                                  <p:iterate type="lt">
                                    <p:tmPct val="50000"/>
                                  </p:iterate>
                                  <p:childTnLst>
                                    <p:set>
                                      <p:cBhvr>
                                        <p:cTn id="13" dur="1" fill="hold">
                                          <p:stCondLst>
                                            <p:cond delay="0"/>
                                          </p:stCondLst>
                                        </p:cTn>
                                        <p:tgtEl>
                                          <p:spTgt spid="66563">
                                            <p:txEl>
                                              <p:pRg st="0" end="0"/>
                                            </p:txEl>
                                          </p:spTgt>
                                        </p:tgtEl>
                                        <p:attrNameLst>
                                          <p:attrName>style.visibility</p:attrName>
                                        </p:attrNameLst>
                                      </p:cBhvr>
                                      <p:to>
                                        <p:strVal val="visible"/>
                                      </p:to>
                                    </p:set>
                                    <p:set>
                                      <p:cBhvr>
                                        <p:cTn id="14" dur="228" fill="hold">
                                          <p:stCondLst>
                                            <p:cond delay="0"/>
                                          </p:stCondLst>
                                        </p:cTn>
                                        <p:tgtEl>
                                          <p:spTgt spid="66563">
                                            <p:txEl>
                                              <p:pRg st="0" end="0"/>
                                            </p:txEl>
                                          </p:spTgt>
                                        </p:tgtEl>
                                        <p:attrNameLst>
                                          <p:attrName>style.rotation</p:attrName>
                                        </p:attrNameLst>
                                      </p:cBhvr>
                                      <p:to>
                                        <p:strVal val="-45.0"/>
                                      </p:to>
                                    </p:set>
                                    <p:anim calcmode="lin" valueType="num">
                                      <p:cBhvr>
                                        <p:cTn id="15" dur="228" fill="hold">
                                          <p:stCondLst>
                                            <p:cond delay="228"/>
                                          </p:stCondLst>
                                        </p:cTn>
                                        <p:tgtEl>
                                          <p:spTgt spid="66563">
                                            <p:txEl>
                                              <p:pRg st="0" end="0"/>
                                            </p:txEl>
                                          </p:spTgt>
                                        </p:tgtEl>
                                        <p:attrNameLst>
                                          <p:attrName>style.rotation</p:attrName>
                                        </p:attrNameLst>
                                      </p:cBhvr>
                                      <p:tavLst>
                                        <p:tav tm="0">
                                          <p:val>
                                            <p:fltVal val="-45"/>
                                          </p:val>
                                        </p:tav>
                                        <p:tav tm="69900">
                                          <p:val>
                                            <p:fltVal val="45"/>
                                          </p:val>
                                        </p:tav>
                                        <p:tav tm="100000">
                                          <p:val>
                                            <p:fltVal val="0"/>
                                          </p:val>
                                        </p:tav>
                                      </p:tavLst>
                                    </p:anim>
                                    <p:anim calcmode="lin" valueType="num">
                                      <p:cBhvr>
                                        <p:cTn id="16" dur="228" fill="hold">
                                          <p:stCondLst>
                                            <p:cond delay="0"/>
                                          </p:stCondLst>
                                        </p:cTn>
                                        <p:tgtEl>
                                          <p:spTgt spid="66563">
                                            <p:txEl>
                                              <p:pRg st="0" end="0"/>
                                            </p:txEl>
                                          </p:spTgt>
                                        </p:tgtEl>
                                        <p:attrNameLst>
                                          <p:attrName>ppt_y</p:attrName>
                                        </p:attrNameLst>
                                      </p:cBhvr>
                                      <p:tavLst>
                                        <p:tav tm="0">
                                          <p:val>
                                            <p:strVal val="#ppt_y-1"/>
                                          </p:val>
                                        </p:tav>
                                        <p:tav tm="100000">
                                          <p:val>
                                            <p:strVal val="#ppt_y-(0.354*#ppt_w-0.172*#ppt_h)"/>
                                          </p:val>
                                        </p:tav>
                                      </p:tavLst>
                                    </p:anim>
                                    <p:anim calcmode="lin" valueType="num">
                                      <p:cBhvr>
                                        <p:cTn id="17" dur="78" decel="50000" autoRev="1" fill="hold">
                                          <p:stCondLst>
                                            <p:cond delay="228"/>
                                          </p:stCondLst>
                                        </p:cTn>
                                        <p:tgtEl>
                                          <p:spTgt spid="66563">
                                            <p:txEl>
                                              <p:pRg st="0" end="0"/>
                                            </p:txEl>
                                          </p:spTgt>
                                        </p:tgtEl>
                                        <p:attrNameLst>
                                          <p:attrName>ppt_y</p:attrName>
                                        </p:attrNameLst>
                                      </p:cBhvr>
                                      <p:tavLst>
                                        <p:tav tm="0">
                                          <p:val>
                                            <p:strVal val="#ppt_y-(0.354*#ppt_w-0.172*#ppt_h)"/>
                                          </p:val>
                                        </p:tav>
                                        <p:tav tm="100000">
                                          <p:val>
                                            <p:strVal val="#ppt_y-(0.354*#ppt_w-0.172*#ppt_h)-#ppt_h/2"/>
                                          </p:val>
                                        </p:tav>
                                      </p:tavLst>
                                    </p:anim>
                                    <p:anim calcmode="lin" valueType="num">
                                      <p:cBhvr>
                                        <p:cTn id="18" dur="68" fill="hold">
                                          <p:stCondLst>
                                            <p:cond delay="432"/>
                                          </p:stCondLst>
                                        </p:cTn>
                                        <p:tgtEl>
                                          <p:spTgt spid="66563">
                                            <p:txEl>
                                              <p:pRg st="0" end="0"/>
                                            </p:txEl>
                                          </p:spTgt>
                                        </p:tgtEl>
                                        <p:attrNameLst>
                                          <p:attrName>ppt_y</p:attrName>
                                        </p:attrNameLst>
                                      </p:cBhvr>
                                      <p:tavLst>
                                        <p:tav tm="0">
                                          <p:val>
                                            <p:strVal val="#ppt_y-(0.354*#ppt_w-0.172*#ppt_h)"/>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8" presetClass="entr" presetSubtype="0" accel="50000" fill="hold" grpId="0" nodeType="clickEffect">
                                  <p:stCondLst>
                                    <p:cond delay="0"/>
                                  </p:stCondLst>
                                  <p:iterate type="lt">
                                    <p:tmPct val="50000"/>
                                  </p:iterate>
                                  <p:childTnLst>
                                    <p:set>
                                      <p:cBhvr>
                                        <p:cTn id="22" dur="1" fill="hold">
                                          <p:stCondLst>
                                            <p:cond delay="0"/>
                                          </p:stCondLst>
                                        </p:cTn>
                                        <p:tgtEl>
                                          <p:spTgt spid="66563">
                                            <p:txEl>
                                              <p:pRg st="1" end="1"/>
                                            </p:txEl>
                                          </p:spTgt>
                                        </p:tgtEl>
                                        <p:attrNameLst>
                                          <p:attrName>style.visibility</p:attrName>
                                        </p:attrNameLst>
                                      </p:cBhvr>
                                      <p:to>
                                        <p:strVal val="visible"/>
                                      </p:to>
                                    </p:set>
                                    <p:set>
                                      <p:cBhvr>
                                        <p:cTn id="23" dur="228" fill="hold">
                                          <p:stCondLst>
                                            <p:cond delay="0"/>
                                          </p:stCondLst>
                                        </p:cTn>
                                        <p:tgtEl>
                                          <p:spTgt spid="66563">
                                            <p:txEl>
                                              <p:pRg st="1" end="1"/>
                                            </p:txEl>
                                          </p:spTgt>
                                        </p:tgtEl>
                                        <p:attrNameLst>
                                          <p:attrName>style.rotation</p:attrName>
                                        </p:attrNameLst>
                                      </p:cBhvr>
                                      <p:to>
                                        <p:strVal val="-45.0"/>
                                      </p:to>
                                    </p:set>
                                    <p:anim calcmode="lin" valueType="num">
                                      <p:cBhvr>
                                        <p:cTn id="24" dur="228" fill="hold">
                                          <p:stCondLst>
                                            <p:cond delay="228"/>
                                          </p:stCondLst>
                                        </p:cTn>
                                        <p:tgtEl>
                                          <p:spTgt spid="66563">
                                            <p:txEl>
                                              <p:pRg st="1" end="1"/>
                                            </p:txEl>
                                          </p:spTgt>
                                        </p:tgtEl>
                                        <p:attrNameLst>
                                          <p:attrName>style.rotation</p:attrName>
                                        </p:attrNameLst>
                                      </p:cBhvr>
                                      <p:tavLst>
                                        <p:tav tm="0">
                                          <p:val>
                                            <p:fltVal val="-45"/>
                                          </p:val>
                                        </p:tav>
                                        <p:tav tm="69900">
                                          <p:val>
                                            <p:fltVal val="45"/>
                                          </p:val>
                                        </p:tav>
                                        <p:tav tm="100000">
                                          <p:val>
                                            <p:fltVal val="0"/>
                                          </p:val>
                                        </p:tav>
                                      </p:tavLst>
                                    </p:anim>
                                    <p:anim calcmode="lin" valueType="num">
                                      <p:cBhvr>
                                        <p:cTn id="25" dur="228" fill="hold">
                                          <p:stCondLst>
                                            <p:cond delay="0"/>
                                          </p:stCondLst>
                                        </p:cTn>
                                        <p:tgtEl>
                                          <p:spTgt spid="66563">
                                            <p:txEl>
                                              <p:pRg st="1" end="1"/>
                                            </p:txEl>
                                          </p:spTgt>
                                        </p:tgtEl>
                                        <p:attrNameLst>
                                          <p:attrName>ppt_y</p:attrName>
                                        </p:attrNameLst>
                                      </p:cBhvr>
                                      <p:tavLst>
                                        <p:tav tm="0">
                                          <p:val>
                                            <p:strVal val="#ppt_y-1"/>
                                          </p:val>
                                        </p:tav>
                                        <p:tav tm="100000">
                                          <p:val>
                                            <p:strVal val="#ppt_y-(0.354*#ppt_w-0.172*#ppt_h)"/>
                                          </p:val>
                                        </p:tav>
                                      </p:tavLst>
                                    </p:anim>
                                    <p:anim calcmode="lin" valueType="num">
                                      <p:cBhvr>
                                        <p:cTn id="26" dur="78" decel="50000" autoRev="1" fill="hold">
                                          <p:stCondLst>
                                            <p:cond delay="228"/>
                                          </p:stCondLst>
                                        </p:cTn>
                                        <p:tgtEl>
                                          <p:spTgt spid="66563">
                                            <p:txEl>
                                              <p:pRg st="1" end="1"/>
                                            </p:txEl>
                                          </p:spTgt>
                                        </p:tgtEl>
                                        <p:attrNameLst>
                                          <p:attrName>ppt_y</p:attrName>
                                        </p:attrNameLst>
                                      </p:cBhvr>
                                      <p:tavLst>
                                        <p:tav tm="0">
                                          <p:val>
                                            <p:strVal val="#ppt_y-(0.354*#ppt_w-0.172*#ppt_h)"/>
                                          </p:val>
                                        </p:tav>
                                        <p:tav tm="100000">
                                          <p:val>
                                            <p:strVal val="#ppt_y-(0.354*#ppt_w-0.172*#ppt_h)-#ppt_h/2"/>
                                          </p:val>
                                        </p:tav>
                                      </p:tavLst>
                                    </p:anim>
                                    <p:anim calcmode="lin" valueType="num">
                                      <p:cBhvr>
                                        <p:cTn id="27" dur="68" fill="hold">
                                          <p:stCondLst>
                                            <p:cond delay="432"/>
                                          </p:stCondLst>
                                        </p:cTn>
                                        <p:tgtEl>
                                          <p:spTgt spid="66563">
                                            <p:txEl>
                                              <p:pRg st="1" end="1"/>
                                            </p:txEl>
                                          </p:spTgt>
                                        </p:tgtEl>
                                        <p:attrNameLst>
                                          <p:attrName>ppt_y</p:attrName>
                                        </p:attrNameLst>
                                      </p:cBhvr>
                                      <p:tavLst>
                                        <p:tav tm="0">
                                          <p:val>
                                            <p:strVal val="#ppt_y-(0.354*#ppt_w-0.172*#ppt_h)"/>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38" presetClass="entr" presetSubtype="0" accel="50000" fill="hold" grpId="0" nodeType="clickEffect">
                                  <p:stCondLst>
                                    <p:cond delay="0"/>
                                  </p:stCondLst>
                                  <p:iterate type="lt">
                                    <p:tmPct val="50000"/>
                                  </p:iterate>
                                  <p:childTnLst>
                                    <p:set>
                                      <p:cBhvr>
                                        <p:cTn id="31" dur="1" fill="hold">
                                          <p:stCondLst>
                                            <p:cond delay="0"/>
                                          </p:stCondLst>
                                        </p:cTn>
                                        <p:tgtEl>
                                          <p:spTgt spid="66563">
                                            <p:txEl>
                                              <p:pRg st="2" end="2"/>
                                            </p:txEl>
                                          </p:spTgt>
                                        </p:tgtEl>
                                        <p:attrNameLst>
                                          <p:attrName>style.visibility</p:attrName>
                                        </p:attrNameLst>
                                      </p:cBhvr>
                                      <p:to>
                                        <p:strVal val="visible"/>
                                      </p:to>
                                    </p:set>
                                    <p:set>
                                      <p:cBhvr>
                                        <p:cTn id="32" dur="228" fill="hold">
                                          <p:stCondLst>
                                            <p:cond delay="0"/>
                                          </p:stCondLst>
                                        </p:cTn>
                                        <p:tgtEl>
                                          <p:spTgt spid="66563">
                                            <p:txEl>
                                              <p:pRg st="2" end="2"/>
                                            </p:txEl>
                                          </p:spTgt>
                                        </p:tgtEl>
                                        <p:attrNameLst>
                                          <p:attrName>style.rotation</p:attrName>
                                        </p:attrNameLst>
                                      </p:cBhvr>
                                      <p:to>
                                        <p:strVal val="-45.0"/>
                                      </p:to>
                                    </p:set>
                                    <p:anim calcmode="lin" valueType="num">
                                      <p:cBhvr>
                                        <p:cTn id="33" dur="228" fill="hold">
                                          <p:stCondLst>
                                            <p:cond delay="228"/>
                                          </p:stCondLst>
                                        </p:cTn>
                                        <p:tgtEl>
                                          <p:spTgt spid="66563">
                                            <p:txEl>
                                              <p:pRg st="2" end="2"/>
                                            </p:txEl>
                                          </p:spTgt>
                                        </p:tgtEl>
                                        <p:attrNameLst>
                                          <p:attrName>style.rotation</p:attrName>
                                        </p:attrNameLst>
                                      </p:cBhvr>
                                      <p:tavLst>
                                        <p:tav tm="0">
                                          <p:val>
                                            <p:fltVal val="-45"/>
                                          </p:val>
                                        </p:tav>
                                        <p:tav tm="69900">
                                          <p:val>
                                            <p:fltVal val="45"/>
                                          </p:val>
                                        </p:tav>
                                        <p:tav tm="100000">
                                          <p:val>
                                            <p:fltVal val="0"/>
                                          </p:val>
                                        </p:tav>
                                      </p:tavLst>
                                    </p:anim>
                                    <p:anim calcmode="lin" valueType="num">
                                      <p:cBhvr>
                                        <p:cTn id="34" dur="228" fill="hold">
                                          <p:stCondLst>
                                            <p:cond delay="0"/>
                                          </p:stCondLst>
                                        </p:cTn>
                                        <p:tgtEl>
                                          <p:spTgt spid="66563">
                                            <p:txEl>
                                              <p:pRg st="2" end="2"/>
                                            </p:txEl>
                                          </p:spTgt>
                                        </p:tgtEl>
                                        <p:attrNameLst>
                                          <p:attrName>ppt_y</p:attrName>
                                        </p:attrNameLst>
                                      </p:cBhvr>
                                      <p:tavLst>
                                        <p:tav tm="0">
                                          <p:val>
                                            <p:strVal val="#ppt_y-1"/>
                                          </p:val>
                                        </p:tav>
                                        <p:tav tm="100000">
                                          <p:val>
                                            <p:strVal val="#ppt_y-(0.354*#ppt_w-0.172*#ppt_h)"/>
                                          </p:val>
                                        </p:tav>
                                      </p:tavLst>
                                    </p:anim>
                                    <p:anim calcmode="lin" valueType="num">
                                      <p:cBhvr>
                                        <p:cTn id="35" dur="78" decel="50000" autoRev="1" fill="hold">
                                          <p:stCondLst>
                                            <p:cond delay="228"/>
                                          </p:stCondLst>
                                        </p:cTn>
                                        <p:tgtEl>
                                          <p:spTgt spid="66563">
                                            <p:txEl>
                                              <p:pRg st="2" end="2"/>
                                            </p:txEl>
                                          </p:spTgt>
                                        </p:tgtEl>
                                        <p:attrNameLst>
                                          <p:attrName>ppt_y</p:attrName>
                                        </p:attrNameLst>
                                      </p:cBhvr>
                                      <p:tavLst>
                                        <p:tav tm="0">
                                          <p:val>
                                            <p:strVal val="#ppt_y-(0.354*#ppt_w-0.172*#ppt_h)"/>
                                          </p:val>
                                        </p:tav>
                                        <p:tav tm="100000">
                                          <p:val>
                                            <p:strVal val="#ppt_y-(0.354*#ppt_w-0.172*#ppt_h)-#ppt_h/2"/>
                                          </p:val>
                                        </p:tav>
                                      </p:tavLst>
                                    </p:anim>
                                    <p:anim calcmode="lin" valueType="num">
                                      <p:cBhvr>
                                        <p:cTn id="36" dur="68" fill="hold">
                                          <p:stCondLst>
                                            <p:cond delay="432"/>
                                          </p:stCondLst>
                                        </p:cTn>
                                        <p:tgtEl>
                                          <p:spTgt spid="66563">
                                            <p:txEl>
                                              <p:pRg st="2" end="2"/>
                                            </p:txEl>
                                          </p:spTgt>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562" grpId="0"/>
      <p:bldP spid="6656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alphaModFix amt="30000"/>
            <a:lum/>
          </a:blip>
          <a:srcRect/>
          <a:stretch>
            <a:fillRect l="-9000" r="-9000"/>
          </a:stretch>
        </a:blipFill>
        <a:effectLst/>
      </p:bgPr>
    </p:bg>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762000" y="228600"/>
            <a:ext cx="7772400" cy="1143000"/>
          </a:xfrm>
        </p:spPr>
        <p:txBody>
          <a:bodyPr/>
          <a:lstStyle/>
          <a:p>
            <a:r>
              <a:rPr lang="en-US" b="1" dirty="0">
                <a:effectLst>
                  <a:outerShdw blurRad="38100" dist="38100" dir="2700000" algn="tl">
                    <a:srgbClr val="000000">
                      <a:alpha val="43137"/>
                    </a:srgbClr>
                  </a:outerShdw>
                </a:effectLst>
              </a:rPr>
              <a:t>Pubic Lice</a:t>
            </a:r>
          </a:p>
        </p:txBody>
      </p:sp>
      <p:sp>
        <p:nvSpPr>
          <p:cNvPr id="67587" name="Rectangle 3"/>
          <p:cNvSpPr>
            <a:spLocks noChangeArrowheads="1"/>
          </p:cNvSpPr>
          <p:nvPr/>
        </p:nvSpPr>
        <p:spPr bwMode="auto">
          <a:xfrm>
            <a:off x="0" y="1890713"/>
            <a:ext cx="9144000" cy="0"/>
          </a:xfrm>
          <a:prstGeom prst="rect">
            <a:avLst/>
          </a:prstGeom>
          <a:noFill/>
          <a:ln w="9525">
            <a:noFill/>
            <a:miter lim="800000"/>
            <a:headEnd/>
            <a:tailEnd/>
          </a:ln>
          <a:effectLst/>
        </p:spPr>
        <p:txBody>
          <a:bodyPr>
            <a:spAutoFit/>
          </a:bodyPr>
          <a:lstStyle/>
          <a:p>
            <a:endParaRPr lang="en-US"/>
          </a:p>
        </p:txBody>
      </p:sp>
      <p:pic>
        <p:nvPicPr>
          <p:cNvPr id="67588" name="Picture 4" descr="crabs3"/>
          <p:cNvPicPr>
            <a:picLocks noChangeAspect="1" noChangeArrowheads="1"/>
          </p:cNvPicPr>
          <p:nvPr/>
        </p:nvPicPr>
        <p:blipFill>
          <a:blip r:embed="rId4" cstate="print"/>
          <a:srcRect/>
          <a:stretch>
            <a:fillRect/>
          </a:stretch>
        </p:blipFill>
        <p:spPr bwMode="auto">
          <a:xfrm>
            <a:off x="304800" y="1905000"/>
            <a:ext cx="4064000" cy="3048000"/>
          </a:xfrm>
          <a:prstGeom prst="rect">
            <a:avLst/>
          </a:prstGeom>
          <a:ln>
            <a:noFill/>
          </a:ln>
          <a:effectLst>
            <a:outerShdw blurRad="292100" dist="139700" dir="2700000" algn="tl" rotWithShape="0">
              <a:srgbClr val="333333">
                <a:alpha val="65000"/>
              </a:srgbClr>
            </a:outerShdw>
          </a:effectLst>
        </p:spPr>
      </p:pic>
      <p:pic>
        <p:nvPicPr>
          <p:cNvPr id="55298" name="Picture 2" descr="http://www.lindane.com/images/content-lice-pubic_lice.jpg"/>
          <p:cNvPicPr>
            <a:picLocks noChangeAspect="1" noChangeArrowheads="1"/>
          </p:cNvPicPr>
          <p:nvPr/>
        </p:nvPicPr>
        <p:blipFill>
          <a:blip r:embed="rId5" cstate="print"/>
          <a:srcRect/>
          <a:stretch>
            <a:fillRect/>
          </a:stretch>
        </p:blipFill>
        <p:spPr bwMode="auto">
          <a:xfrm>
            <a:off x="4724400" y="1923361"/>
            <a:ext cx="3810000" cy="3029639"/>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7588"/>
                                        </p:tgtEl>
                                        <p:attrNameLst>
                                          <p:attrName>style.visibility</p:attrName>
                                        </p:attrNameLst>
                                      </p:cBhvr>
                                      <p:to>
                                        <p:strVal val="visible"/>
                                      </p:to>
                                    </p:set>
                                    <p:animEffect transition="in" filter="dissolve">
                                      <p:cBhvr>
                                        <p:cTn id="7" dur="500"/>
                                        <p:tgtEl>
                                          <p:spTgt spid="6758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55298"/>
                                        </p:tgtEl>
                                        <p:attrNameLst>
                                          <p:attrName>style.visibility</p:attrName>
                                        </p:attrNameLst>
                                      </p:cBhvr>
                                      <p:to>
                                        <p:strVal val="visible"/>
                                      </p:to>
                                    </p:set>
                                    <p:animEffect transition="in" filter="dissolve">
                                      <p:cBhvr>
                                        <p:cTn id="12" dur="500"/>
                                        <p:tgtEl>
                                          <p:spTgt spid="552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alphaModFix amt="30000"/>
            <a:lum/>
          </a:blip>
          <a:srcRect/>
          <a:stretch>
            <a:fillRect l="-16000" r="-16000"/>
          </a:stretch>
        </a:blipFill>
        <a:effectLst/>
      </p:bgPr>
    </p:bg>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xfrm>
            <a:off x="685800" y="228600"/>
            <a:ext cx="7772400" cy="1143000"/>
          </a:xfrm>
        </p:spPr>
        <p:txBody>
          <a:bodyPr/>
          <a:lstStyle/>
          <a:p>
            <a:r>
              <a:rPr lang="en-US" b="1" dirty="0">
                <a:effectLst>
                  <a:outerShdw blurRad="38100" dist="38100" dir="2700000" algn="tl">
                    <a:srgbClr val="000000">
                      <a:alpha val="43137"/>
                    </a:srgbClr>
                  </a:outerShdw>
                </a:effectLst>
              </a:rPr>
              <a:t>Signs/Symptoms</a:t>
            </a:r>
          </a:p>
        </p:txBody>
      </p:sp>
      <p:sp>
        <p:nvSpPr>
          <p:cNvPr id="69635" name="Rectangle 3"/>
          <p:cNvSpPr>
            <a:spLocks noGrp="1" noChangeArrowheads="1"/>
          </p:cNvSpPr>
          <p:nvPr>
            <p:ph type="body" idx="1"/>
          </p:nvPr>
        </p:nvSpPr>
        <p:spPr>
          <a:xfrm>
            <a:off x="152400" y="1600200"/>
            <a:ext cx="4038600" cy="4114800"/>
          </a:xfrm>
        </p:spPr>
        <p:txBody>
          <a:bodyPr/>
          <a:lstStyle/>
          <a:p>
            <a:r>
              <a:rPr lang="en-US" b="1" dirty="0"/>
              <a:t>Itching in the genital area </a:t>
            </a:r>
          </a:p>
          <a:p>
            <a:r>
              <a:rPr lang="en-US" b="1" dirty="0"/>
              <a:t>Visible nits (lice eggs) or crawling lice </a:t>
            </a:r>
          </a:p>
          <a:p>
            <a:r>
              <a:rPr lang="en-US" b="1" dirty="0"/>
              <a:t>Genital lesions due to bites</a:t>
            </a:r>
          </a:p>
          <a:p>
            <a:r>
              <a:rPr lang="en-US" b="1" dirty="0"/>
              <a:t>Lesions caused by constant scratching</a:t>
            </a:r>
          </a:p>
          <a:p>
            <a:endParaRPr lang="en-US" b="1" dirty="0"/>
          </a:p>
        </p:txBody>
      </p:sp>
      <p:pic>
        <p:nvPicPr>
          <p:cNvPr id="4" name="Picture 20" descr="pubic-lice"/>
          <p:cNvPicPr>
            <a:picLocks noChangeAspect="1" noChangeArrowheads="1"/>
          </p:cNvPicPr>
          <p:nvPr/>
        </p:nvPicPr>
        <p:blipFill>
          <a:blip r:embed="rId4" cstate="print">
            <a:lum bright="-24000"/>
          </a:blip>
          <a:srcRect l="48421"/>
          <a:stretch>
            <a:fillRect/>
          </a:stretch>
        </p:blipFill>
        <p:spPr bwMode="auto">
          <a:xfrm>
            <a:off x="3962400" y="1371600"/>
            <a:ext cx="3733800" cy="2250737"/>
          </a:xfrm>
          <a:prstGeom prst="rect">
            <a:avLst/>
          </a:prstGeom>
          <a:ln>
            <a:noFill/>
          </a:ln>
          <a:effectLst>
            <a:outerShdw blurRad="292100" dist="139700" dir="2700000" algn="tl" rotWithShape="0">
              <a:srgbClr val="333333">
                <a:alpha val="65000"/>
              </a:srgbClr>
            </a:outerShdw>
          </a:effectLst>
        </p:spPr>
      </p:pic>
      <p:pic>
        <p:nvPicPr>
          <p:cNvPr id="51202" name="Picture 2" descr="http://rpmedia.ask.com/ts?u=/wikipedia/en/thumb/3/32/Fig._3._Pubic_lice_on_eye-lashes.jpg/180px-Fig._3._Pubic_lice_on_eye-lashes.jpg"/>
          <p:cNvPicPr>
            <a:picLocks noChangeAspect="1" noChangeArrowheads="1"/>
          </p:cNvPicPr>
          <p:nvPr/>
        </p:nvPicPr>
        <p:blipFill>
          <a:blip r:embed="rId5" cstate="print"/>
          <a:srcRect/>
          <a:stretch>
            <a:fillRect/>
          </a:stretch>
        </p:blipFill>
        <p:spPr bwMode="auto">
          <a:xfrm>
            <a:off x="4495800" y="3505200"/>
            <a:ext cx="4114800" cy="2498272"/>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69634"/>
                                        </p:tgtEl>
                                        <p:attrNameLst>
                                          <p:attrName>style.visibility</p:attrName>
                                        </p:attrNameLst>
                                      </p:cBhvr>
                                      <p:to>
                                        <p:strVal val="visible"/>
                                      </p:to>
                                    </p:set>
                                    <p:anim calcmode="lin" valueType="num">
                                      <p:cBhvr>
                                        <p:cTn id="7" dur="1000" fill="hold"/>
                                        <p:tgtEl>
                                          <p:spTgt spid="69634"/>
                                        </p:tgtEl>
                                        <p:attrNameLst>
                                          <p:attrName>ppt_w</p:attrName>
                                        </p:attrNameLst>
                                      </p:cBhvr>
                                      <p:tavLst>
                                        <p:tav tm="0">
                                          <p:val>
                                            <p:strVal val="#ppt_w+.3"/>
                                          </p:val>
                                        </p:tav>
                                        <p:tav tm="100000">
                                          <p:val>
                                            <p:strVal val="#ppt_w"/>
                                          </p:val>
                                        </p:tav>
                                      </p:tavLst>
                                    </p:anim>
                                    <p:anim calcmode="lin" valueType="num">
                                      <p:cBhvr>
                                        <p:cTn id="8" dur="1000" fill="hold"/>
                                        <p:tgtEl>
                                          <p:spTgt spid="69634"/>
                                        </p:tgtEl>
                                        <p:attrNameLst>
                                          <p:attrName>ppt_h</p:attrName>
                                        </p:attrNameLst>
                                      </p:cBhvr>
                                      <p:tavLst>
                                        <p:tav tm="0">
                                          <p:val>
                                            <p:strVal val="#ppt_h"/>
                                          </p:val>
                                        </p:tav>
                                        <p:tav tm="100000">
                                          <p:val>
                                            <p:strVal val="#ppt_h"/>
                                          </p:val>
                                        </p:tav>
                                      </p:tavLst>
                                    </p:anim>
                                    <p:animEffect transition="in" filter="fade">
                                      <p:cBhvr>
                                        <p:cTn id="9" dur="1000"/>
                                        <p:tgtEl>
                                          <p:spTgt spid="69634"/>
                                        </p:tgtEl>
                                      </p:cBhvr>
                                    </p:animEffect>
                                  </p:childTnLst>
                                </p:cTn>
                              </p:par>
                            </p:childTnLst>
                          </p:cTn>
                        </p:par>
                      </p:childTnLst>
                    </p:cTn>
                  </p:par>
                  <p:par>
                    <p:cTn id="10" fill="hold">
                      <p:stCondLst>
                        <p:cond delay="indefinite"/>
                      </p:stCondLst>
                      <p:childTnLst>
                        <p:par>
                          <p:cTn id="11" fill="hold">
                            <p:stCondLst>
                              <p:cond delay="0"/>
                            </p:stCondLst>
                            <p:childTnLst>
                              <p:par>
                                <p:cTn id="12" presetID="56" presetClass="entr" presetSubtype="0" fill="hold" grpId="0" nodeType="clickEffect">
                                  <p:stCondLst>
                                    <p:cond delay="0"/>
                                  </p:stCondLst>
                                  <p:iterate type="lt">
                                    <p:tmPct val="10000"/>
                                  </p:iterate>
                                  <p:childTnLst>
                                    <p:set>
                                      <p:cBhvr>
                                        <p:cTn id="13" dur="1" fill="hold">
                                          <p:stCondLst>
                                            <p:cond delay="0"/>
                                          </p:stCondLst>
                                        </p:cTn>
                                        <p:tgtEl>
                                          <p:spTgt spid="69635">
                                            <p:txEl>
                                              <p:pRg st="0" end="0"/>
                                            </p:txEl>
                                          </p:spTgt>
                                        </p:tgtEl>
                                        <p:attrNameLst>
                                          <p:attrName>style.visibility</p:attrName>
                                        </p:attrNameLst>
                                      </p:cBhvr>
                                      <p:to>
                                        <p:strVal val="visible"/>
                                      </p:to>
                                    </p:set>
                                    <p:anim by="(-#ppt_w*2)" calcmode="lin" valueType="num">
                                      <p:cBhvr rctx="PPT">
                                        <p:cTn id="14" dur="500" autoRev="1" fill="hold">
                                          <p:stCondLst>
                                            <p:cond delay="0"/>
                                          </p:stCondLst>
                                        </p:cTn>
                                        <p:tgtEl>
                                          <p:spTgt spid="69635">
                                            <p:txEl>
                                              <p:pRg st="0" end="0"/>
                                            </p:txEl>
                                          </p:spTgt>
                                        </p:tgtEl>
                                        <p:attrNameLst>
                                          <p:attrName>ppt_w</p:attrName>
                                        </p:attrNameLst>
                                      </p:cBhvr>
                                    </p:anim>
                                    <p:anim by="(#ppt_w*0.50)" calcmode="lin" valueType="num">
                                      <p:cBhvr>
                                        <p:cTn id="15" dur="500" decel="50000" autoRev="1" fill="hold">
                                          <p:stCondLst>
                                            <p:cond delay="0"/>
                                          </p:stCondLst>
                                        </p:cTn>
                                        <p:tgtEl>
                                          <p:spTgt spid="69635">
                                            <p:txEl>
                                              <p:pRg st="0" end="0"/>
                                            </p:txEl>
                                          </p:spTgt>
                                        </p:tgtEl>
                                        <p:attrNameLst>
                                          <p:attrName>ppt_x</p:attrName>
                                        </p:attrNameLst>
                                      </p:cBhvr>
                                    </p:anim>
                                    <p:anim from="(-#ppt_h/2)" to="(#ppt_y)" calcmode="lin" valueType="num">
                                      <p:cBhvr>
                                        <p:cTn id="16" dur="1000" fill="hold">
                                          <p:stCondLst>
                                            <p:cond delay="0"/>
                                          </p:stCondLst>
                                        </p:cTn>
                                        <p:tgtEl>
                                          <p:spTgt spid="69635">
                                            <p:txEl>
                                              <p:pRg st="0" end="0"/>
                                            </p:txEl>
                                          </p:spTgt>
                                        </p:tgtEl>
                                        <p:attrNameLst>
                                          <p:attrName>ppt_y</p:attrName>
                                        </p:attrNameLst>
                                      </p:cBhvr>
                                    </p:anim>
                                    <p:animRot by="21600000">
                                      <p:cBhvr>
                                        <p:cTn id="17" dur="1000" fill="hold">
                                          <p:stCondLst>
                                            <p:cond delay="0"/>
                                          </p:stCondLst>
                                        </p:cTn>
                                        <p:tgtEl>
                                          <p:spTgt spid="69635">
                                            <p:txEl>
                                              <p:pRg st="0" end="0"/>
                                            </p:txEl>
                                          </p:spTgt>
                                        </p:tgtEl>
                                        <p:attrNameLst>
                                          <p:attrName>r</p:attrName>
                                        </p:attrNameLst>
                                      </p:cBhvr>
                                    </p:animRot>
                                  </p:childTnLst>
                                </p:cTn>
                              </p:par>
                            </p:childTnLst>
                          </p:cTn>
                        </p:par>
                      </p:childTnLst>
                    </p:cTn>
                  </p:par>
                  <p:par>
                    <p:cTn id="18" fill="hold">
                      <p:stCondLst>
                        <p:cond delay="indefinite"/>
                      </p:stCondLst>
                      <p:childTnLst>
                        <p:par>
                          <p:cTn id="19" fill="hold">
                            <p:stCondLst>
                              <p:cond delay="0"/>
                            </p:stCondLst>
                            <p:childTnLst>
                              <p:par>
                                <p:cTn id="20" presetID="56" presetClass="entr" presetSubtype="0" fill="hold" grpId="0" nodeType="clickEffect">
                                  <p:stCondLst>
                                    <p:cond delay="0"/>
                                  </p:stCondLst>
                                  <p:iterate type="lt">
                                    <p:tmPct val="10000"/>
                                  </p:iterate>
                                  <p:childTnLst>
                                    <p:set>
                                      <p:cBhvr>
                                        <p:cTn id="21" dur="1" fill="hold">
                                          <p:stCondLst>
                                            <p:cond delay="0"/>
                                          </p:stCondLst>
                                        </p:cTn>
                                        <p:tgtEl>
                                          <p:spTgt spid="69635">
                                            <p:txEl>
                                              <p:pRg st="1" end="1"/>
                                            </p:txEl>
                                          </p:spTgt>
                                        </p:tgtEl>
                                        <p:attrNameLst>
                                          <p:attrName>style.visibility</p:attrName>
                                        </p:attrNameLst>
                                      </p:cBhvr>
                                      <p:to>
                                        <p:strVal val="visible"/>
                                      </p:to>
                                    </p:set>
                                    <p:anim by="(-#ppt_w*2)" calcmode="lin" valueType="num">
                                      <p:cBhvr rctx="PPT">
                                        <p:cTn id="22" dur="500" autoRev="1" fill="hold">
                                          <p:stCondLst>
                                            <p:cond delay="0"/>
                                          </p:stCondLst>
                                        </p:cTn>
                                        <p:tgtEl>
                                          <p:spTgt spid="69635">
                                            <p:txEl>
                                              <p:pRg st="1" end="1"/>
                                            </p:txEl>
                                          </p:spTgt>
                                        </p:tgtEl>
                                        <p:attrNameLst>
                                          <p:attrName>ppt_w</p:attrName>
                                        </p:attrNameLst>
                                      </p:cBhvr>
                                    </p:anim>
                                    <p:anim by="(#ppt_w*0.50)" calcmode="lin" valueType="num">
                                      <p:cBhvr>
                                        <p:cTn id="23" dur="500" decel="50000" autoRev="1" fill="hold">
                                          <p:stCondLst>
                                            <p:cond delay="0"/>
                                          </p:stCondLst>
                                        </p:cTn>
                                        <p:tgtEl>
                                          <p:spTgt spid="69635">
                                            <p:txEl>
                                              <p:pRg st="1" end="1"/>
                                            </p:txEl>
                                          </p:spTgt>
                                        </p:tgtEl>
                                        <p:attrNameLst>
                                          <p:attrName>ppt_x</p:attrName>
                                        </p:attrNameLst>
                                      </p:cBhvr>
                                    </p:anim>
                                    <p:anim from="(-#ppt_h/2)" to="(#ppt_y)" calcmode="lin" valueType="num">
                                      <p:cBhvr>
                                        <p:cTn id="24" dur="1000" fill="hold">
                                          <p:stCondLst>
                                            <p:cond delay="0"/>
                                          </p:stCondLst>
                                        </p:cTn>
                                        <p:tgtEl>
                                          <p:spTgt spid="69635">
                                            <p:txEl>
                                              <p:pRg st="1" end="1"/>
                                            </p:txEl>
                                          </p:spTgt>
                                        </p:tgtEl>
                                        <p:attrNameLst>
                                          <p:attrName>ppt_y</p:attrName>
                                        </p:attrNameLst>
                                      </p:cBhvr>
                                    </p:anim>
                                    <p:animRot by="21600000">
                                      <p:cBhvr>
                                        <p:cTn id="25" dur="1000" fill="hold">
                                          <p:stCondLst>
                                            <p:cond delay="0"/>
                                          </p:stCondLst>
                                        </p:cTn>
                                        <p:tgtEl>
                                          <p:spTgt spid="69635">
                                            <p:txEl>
                                              <p:pRg st="1" end="1"/>
                                            </p:txEl>
                                          </p:spTgt>
                                        </p:tgtEl>
                                        <p:attrNameLst>
                                          <p:attrName>r</p:attrName>
                                        </p:attrNameLst>
                                      </p:cBhvr>
                                    </p:animRot>
                                  </p:childTnLst>
                                </p:cTn>
                              </p:par>
                            </p:childTnLst>
                          </p:cTn>
                        </p:par>
                      </p:childTnLst>
                    </p:cTn>
                  </p:par>
                  <p:par>
                    <p:cTn id="26" fill="hold">
                      <p:stCondLst>
                        <p:cond delay="indefinite"/>
                      </p:stCondLst>
                      <p:childTnLst>
                        <p:par>
                          <p:cTn id="27" fill="hold">
                            <p:stCondLst>
                              <p:cond delay="0"/>
                            </p:stCondLst>
                            <p:childTnLst>
                              <p:par>
                                <p:cTn id="28" presetID="56" presetClass="entr" presetSubtype="0" fill="hold" grpId="0" nodeType="clickEffect">
                                  <p:stCondLst>
                                    <p:cond delay="0"/>
                                  </p:stCondLst>
                                  <p:iterate type="lt">
                                    <p:tmPct val="10000"/>
                                  </p:iterate>
                                  <p:childTnLst>
                                    <p:set>
                                      <p:cBhvr>
                                        <p:cTn id="29" dur="1" fill="hold">
                                          <p:stCondLst>
                                            <p:cond delay="0"/>
                                          </p:stCondLst>
                                        </p:cTn>
                                        <p:tgtEl>
                                          <p:spTgt spid="69635">
                                            <p:txEl>
                                              <p:pRg st="2" end="2"/>
                                            </p:txEl>
                                          </p:spTgt>
                                        </p:tgtEl>
                                        <p:attrNameLst>
                                          <p:attrName>style.visibility</p:attrName>
                                        </p:attrNameLst>
                                      </p:cBhvr>
                                      <p:to>
                                        <p:strVal val="visible"/>
                                      </p:to>
                                    </p:set>
                                    <p:anim by="(-#ppt_w*2)" calcmode="lin" valueType="num">
                                      <p:cBhvr rctx="PPT">
                                        <p:cTn id="30" dur="500" autoRev="1" fill="hold">
                                          <p:stCondLst>
                                            <p:cond delay="0"/>
                                          </p:stCondLst>
                                        </p:cTn>
                                        <p:tgtEl>
                                          <p:spTgt spid="69635">
                                            <p:txEl>
                                              <p:pRg st="2" end="2"/>
                                            </p:txEl>
                                          </p:spTgt>
                                        </p:tgtEl>
                                        <p:attrNameLst>
                                          <p:attrName>ppt_w</p:attrName>
                                        </p:attrNameLst>
                                      </p:cBhvr>
                                    </p:anim>
                                    <p:anim by="(#ppt_w*0.50)" calcmode="lin" valueType="num">
                                      <p:cBhvr>
                                        <p:cTn id="31" dur="500" decel="50000" autoRev="1" fill="hold">
                                          <p:stCondLst>
                                            <p:cond delay="0"/>
                                          </p:stCondLst>
                                        </p:cTn>
                                        <p:tgtEl>
                                          <p:spTgt spid="69635">
                                            <p:txEl>
                                              <p:pRg st="2" end="2"/>
                                            </p:txEl>
                                          </p:spTgt>
                                        </p:tgtEl>
                                        <p:attrNameLst>
                                          <p:attrName>ppt_x</p:attrName>
                                        </p:attrNameLst>
                                      </p:cBhvr>
                                    </p:anim>
                                    <p:anim from="(-#ppt_h/2)" to="(#ppt_y)" calcmode="lin" valueType="num">
                                      <p:cBhvr>
                                        <p:cTn id="32" dur="1000" fill="hold">
                                          <p:stCondLst>
                                            <p:cond delay="0"/>
                                          </p:stCondLst>
                                        </p:cTn>
                                        <p:tgtEl>
                                          <p:spTgt spid="69635">
                                            <p:txEl>
                                              <p:pRg st="2" end="2"/>
                                            </p:txEl>
                                          </p:spTgt>
                                        </p:tgtEl>
                                        <p:attrNameLst>
                                          <p:attrName>ppt_y</p:attrName>
                                        </p:attrNameLst>
                                      </p:cBhvr>
                                    </p:anim>
                                    <p:animRot by="21600000">
                                      <p:cBhvr>
                                        <p:cTn id="33" dur="1000" fill="hold">
                                          <p:stCondLst>
                                            <p:cond delay="0"/>
                                          </p:stCondLst>
                                        </p:cTn>
                                        <p:tgtEl>
                                          <p:spTgt spid="69635">
                                            <p:txEl>
                                              <p:pRg st="2" end="2"/>
                                            </p:txEl>
                                          </p:spTgt>
                                        </p:tgtEl>
                                        <p:attrNameLst>
                                          <p:attrName>r</p:attrName>
                                        </p:attrNameLst>
                                      </p:cBhvr>
                                    </p:animRot>
                                  </p:childTnLst>
                                </p:cTn>
                              </p:par>
                            </p:childTnLst>
                          </p:cTn>
                        </p:par>
                      </p:childTnLst>
                    </p:cTn>
                  </p:par>
                  <p:par>
                    <p:cTn id="34" fill="hold">
                      <p:stCondLst>
                        <p:cond delay="indefinite"/>
                      </p:stCondLst>
                      <p:childTnLst>
                        <p:par>
                          <p:cTn id="35" fill="hold">
                            <p:stCondLst>
                              <p:cond delay="0"/>
                            </p:stCondLst>
                            <p:childTnLst>
                              <p:par>
                                <p:cTn id="36" presetID="56" presetClass="entr" presetSubtype="0" fill="hold" grpId="0" nodeType="clickEffect">
                                  <p:stCondLst>
                                    <p:cond delay="0"/>
                                  </p:stCondLst>
                                  <p:iterate type="lt">
                                    <p:tmPct val="10000"/>
                                  </p:iterate>
                                  <p:childTnLst>
                                    <p:set>
                                      <p:cBhvr>
                                        <p:cTn id="37" dur="1" fill="hold">
                                          <p:stCondLst>
                                            <p:cond delay="0"/>
                                          </p:stCondLst>
                                        </p:cTn>
                                        <p:tgtEl>
                                          <p:spTgt spid="69635">
                                            <p:txEl>
                                              <p:pRg st="3" end="3"/>
                                            </p:txEl>
                                          </p:spTgt>
                                        </p:tgtEl>
                                        <p:attrNameLst>
                                          <p:attrName>style.visibility</p:attrName>
                                        </p:attrNameLst>
                                      </p:cBhvr>
                                      <p:to>
                                        <p:strVal val="visible"/>
                                      </p:to>
                                    </p:set>
                                    <p:anim by="(-#ppt_w*2)" calcmode="lin" valueType="num">
                                      <p:cBhvr rctx="PPT">
                                        <p:cTn id="38" dur="500" autoRev="1" fill="hold">
                                          <p:stCondLst>
                                            <p:cond delay="0"/>
                                          </p:stCondLst>
                                        </p:cTn>
                                        <p:tgtEl>
                                          <p:spTgt spid="69635">
                                            <p:txEl>
                                              <p:pRg st="3" end="3"/>
                                            </p:txEl>
                                          </p:spTgt>
                                        </p:tgtEl>
                                        <p:attrNameLst>
                                          <p:attrName>ppt_w</p:attrName>
                                        </p:attrNameLst>
                                      </p:cBhvr>
                                    </p:anim>
                                    <p:anim by="(#ppt_w*0.50)" calcmode="lin" valueType="num">
                                      <p:cBhvr>
                                        <p:cTn id="39" dur="500" decel="50000" autoRev="1" fill="hold">
                                          <p:stCondLst>
                                            <p:cond delay="0"/>
                                          </p:stCondLst>
                                        </p:cTn>
                                        <p:tgtEl>
                                          <p:spTgt spid="69635">
                                            <p:txEl>
                                              <p:pRg st="3" end="3"/>
                                            </p:txEl>
                                          </p:spTgt>
                                        </p:tgtEl>
                                        <p:attrNameLst>
                                          <p:attrName>ppt_x</p:attrName>
                                        </p:attrNameLst>
                                      </p:cBhvr>
                                    </p:anim>
                                    <p:anim from="(-#ppt_h/2)" to="(#ppt_y)" calcmode="lin" valueType="num">
                                      <p:cBhvr>
                                        <p:cTn id="40" dur="1000" fill="hold">
                                          <p:stCondLst>
                                            <p:cond delay="0"/>
                                          </p:stCondLst>
                                        </p:cTn>
                                        <p:tgtEl>
                                          <p:spTgt spid="69635">
                                            <p:txEl>
                                              <p:pRg st="3" end="3"/>
                                            </p:txEl>
                                          </p:spTgt>
                                        </p:tgtEl>
                                        <p:attrNameLst>
                                          <p:attrName>ppt_y</p:attrName>
                                        </p:attrNameLst>
                                      </p:cBhvr>
                                    </p:anim>
                                    <p:animRot by="21600000">
                                      <p:cBhvr>
                                        <p:cTn id="41" dur="1000" fill="hold">
                                          <p:stCondLst>
                                            <p:cond delay="0"/>
                                          </p:stCondLst>
                                        </p:cTn>
                                        <p:tgtEl>
                                          <p:spTgt spid="69635">
                                            <p:txEl>
                                              <p:pRg st="3" end="3"/>
                                            </p:txEl>
                                          </p:spTgt>
                                        </p:tgtEl>
                                        <p:attrNameLst>
                                          <p:attrName>r</p:attrName>
                                        </p:attrNameLst>
                                      </p:cBhvr>
                                    </p:animRot>
                                  </p:childTnLst>
                                </p:cTn>
                              </p:par>
                            </p:childTnLst>
                          </p:cTn>
                        </p:par>
                      </p:childTnLst>
                    </p:cTn>
                  </p:par>
                  <p:par>
                    <p:cTn id="42" fill="hold">
                      <p:stCondLst>
                        <p:cond delay="indefinite"/>
                      </p:stCondLst>
                      <p:childTnLst>
                        <p:par>
                          <p:cTn id="43" fill="hold">
                            <p:stCondLst>
                              <p:cond delay="0"/>
                            </p:stCondLst>
                            <p:childTnLst>
                              <p:par>
                                <p:cTn id="44" presetID="8" presetClass="entr" presetSubtype="16" fill="hold" nodeType="clickEffect">
                                  <p:stCondLst>
                                    <p:cond delay="0"/>
                                  </p:stCondLst>
                                  <p:childTnLst>
                                    <p:set>
                                      <p:cBhvr>
                                        <p:cTn id="45" dur="1" fill="hold">
                                          <p:stCondLst>
                                            <p:cond delay="0"/>
                                          </p:stCondLst>
                                        </p:cTn>
                                        <p:tgtEl>
                                          <p:spTgt spid="4"/>
                                        </p:tgtEl>
                                        <p:attrNameLst>
                                          <p:attrName>style.visibility</p:attrName>
                                        </p:attrNameLst>
                                      </p:cBhvr>
                                      <p:to>
                                        <p:strVal val="visible"/>
                                      </p:to>
                                    </p:set>
                                    <p:animEffect transition="in" filter="diamond(in)">
                                      <p:cBhvr>
                                        <p:cTn id="46" dur="1000"/>
                                        <p:tgtEl>
                                          <p:spTgt spid="4"/>
                                        </p:tgtEl>
                                      </p:cBhvr>
                                    </p:animEffect>
                                  </p:childTnLst>
                                </p:cTn>
                              </p:par>
                            </p:childTnLst>
                          </p:cTn>
                        </p:par>
                      </p:childTnLst>
                    </p:cTn>
                  </p:par>
                  <p:par>
                    <p:cTn id="47" fill="hold">
                      <p:stCondLst>
                        <p:cond delay="indefinite"/>
                      </p:stCondLst>
                      <p:childTnLst>
                        <p:par>
                          <p:cTn id="48" fill="hold">
                            <p:stCondLst>
                              <p:cond delay="0"/>
                            </p:stCondLst>
                            <p:childTnLst>
                              <p:par>
                                <p:cTn id="49" presetID="8" presetClass="entr" presetSubtype="16" fill="hold" nodeType="clickEffect">
                                  <p:stCondLst>
                                    <p:cond delay="0"/>
                                  </p:stCondLst>
                                  <p:childTnLst>
                                    <p:set>
                                      <p:cBhvr>
                                        <p:cTn id="50" dur="1" fill="hold">
                                          <p:stCondLst>
                                            <p:cond delay="0"/>
                                          </p:stCondLst>
                                        </p:cTn>
                                        <p:tgtEl>
                                          <p:spTgt spid="51202"/>
                                        </p:tgtEl>
                                        <p:attrNameLst>
                                          <p:attrName>style.visibility</p:attrName>
                                        </p:attrNameLst>
                                      </p:cBhvr>
                                      <p:to>
                                        <p:strVal val="visible"/>
                                      </p:to>
                                    </p:set>
                                    <p:animEffect transition="in" filter="diamond(in)">
                                      <p:cBhvr>
                                        <p:cTn id="51" dur="1000"/>
                                        <p:tgtEl>
                                          <p:spTgt spid="512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634" grpId="0"/>
      <p:bldP spid="69635"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alphaModFix amt="30000"/>
            <a:lum/>
          </a:blip>
          <a:srcRect/>
          <a:stretch>
            <a:fillRect l="-9000" r="-9000"/>
          </a:stretch>
        </a:blipFill>
        <a:effectLst/>
      </p:bgPr>
    </p:bg>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a:xfrm>
            <a:off x="609600" y="381000"/>
            <a:ext cx="7772400" cy="1143000"/>
          </a:xfrm>
        </p:spPr>
        <p:txBody>
          <a:bodyPr/>
          <a:lstStyle/>
          <a:p>
            <a:r>
              <a:rPr lang="en-US" b="1" dirty="0">
                <a:effectLst>
                  <a:outerShdw blurRad="38100" dist="38100" dir="2700000" algn="tl">
                    <a:srgbClr val="000000">
                      <a:alpha val="43137"/>
                    </a:srgbClr>
                  </a:outerShdw>
                </a:effectLst>
              </a:rPr>
              <a:t>Treatment</a:t>
            </a:r>
          </a:p>
        </p:txBody>
      </p:sp>
      <p:sp>
        <p:nvSpPr>
          <p:cNvPr id="71683" name="Rectangle 3"/>
          <p:cNvSpPr>
            <a:spLocks noGrp="1" noChangeArrowheads="1"/>
          </p:cNvSpPr>
          <p:nvPr>
            <p:ph type="body" idx="1"/>
          </p:nvPr>
        </p:nvSpPr>
        <p:spPr>
          <a:xfrm>
            <a:off x="533400" y="1600200"/>
            <a:ext cx="3962400" cy="4114800"/>
          </a:xfrm>
        </p:spPr>
        <p:txBody>
          <a:bodyPr/>
          <a:lstStyle/>
          <a:p>
            <a:r>
              <a:rPr lang="en-US" b="1" dirty="0"/>
              <a:t>Can be cured!</a:t>
            </a:r>
          </a:p>
          <a:p>
            <a:r>
              <a:rPr lang="en-US" b="1" dirty="0"/>
              <a:t>Wash thoroughly</a:t>
            </a:r>
          </a:p>
          <a:p>
            <a:r>
              <a:rPr lang="en-US" b="1" dirty="0"/>
              <a:t>Use an over-the-counter or prescription medication</a:t>
            </a:r>
          </a:p>
          <a:p>
            <a:pPr>
              <a:buFontTx/>
              <a:buNone/>
            </a:pPr>
            <a:r>
              <a:rPr lang="en-US" b="1" dirty="0"/>
              <a:t>	- Lice-killing shampoos (</a:t>
            </a:r>
            <a:r>
              <a:rPr lang="en-US" b="1" dirty="0" err="1"/>
              <a:t>pediculicide</a:t>
            </a:r>
            <a:r>
              <a:rPr lang="en-US" b="1" dirty="0"/>
              <a:t>)</a:t>
            </a:r>
          </a:p>
          <a:p>
            <a:pPr>
              <a:buFontTx/>
              <a:buNone/>
            </a:pPr>
            <a:r>
              <a:rPr lang="en-US" dirty="0"/>
              <a:t>	</a:t>
            </a:r>
          </a:p>
        </p:txBody>
      </p:sp>
      <p:pic>
        <p:nvPicPr>
          <p:cNvPr id="47106" name="Picture 2" descr="http://ecx.images-amazon.com/images/I/31aaKynq6yL._SL500_AA300_.jpg"/>
          <p:cNvPicPr>
            <a:picLocks noChangeAspect="1" noChangeArrowheads="1"/>
          </p:cNvPicPr>
          <p:nvPr/>
        </p:nvPicPr>
        <p:blipFill>
          <a:blip r:embed="rId4" cstate="print"/>
          <a:srcRect/>
          <a:stretch>
            <a:fillRect/>
          </a:stretch>
        </p:blipFill>
        <p:spPr bwMode="auto">
          <a:xfrm>
            <a:off x="4495800" y="1981200"/>
            <a:ext cx="3886200" cy="3886200"/>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71682"/>
                                        </p:tgtEl>
                                        <p:attrNameLst>
                                          <p:attrName>style.visibility</p:attrName>
                                        </p:attrNameLst>
                                      </p:cBhvr>
                                      <p:to>
                                        <p:strVal val="visible"/>
                                      </p:to>
                                    </p:set>
                                    <p:anim by="(-#ppt_w*2)" calcmode="lin" valueType="num">
                                      <p:cBhvr rctx="PPT">
                                        <p:cTn id="7" dur="500" autoRev="1" fill="hold">
                                          <p:stCondLst>
                                            <p:cond delay="0"/>
                                          </p:stCondLst>
                                        </p:cTn>
                                        <p:tgtEl>
                                          <p:spTgt spid="71682"/>
                                        </p:tgtEl>
                                        <p:attrNameLst>
                                          <p:attrName>ppt_w</p:attrName>
                                        </p:attrNameLst>
                                      </p:cBhvr>
                                    </p:anim>
                                    <p:anim by="(#ppt_w*0.50)" calcmode="lin" valueType="num">
                                      <p:cBhvr>
                                        <p:cTn id="8" dur="500" decel="50000" autoRev="1" fill="hold">
                                          <p:stCondLst>
                                            <p:cond delay="0"/>
                                          </p:stCondLst>
                                        </p:cTn>
                                        <p:tgtEl>
                                          <p:spTgt spid="71682"/>
                                        </p:tgtEl>
                                        <p:attrNameLst>
                                          <p:attrName>ppt_x</p:attrName>
                                        </p:attrNameLst>
                                      </p:cBhvr>
                                    </p:anim>
                                    <p:anim from="(-#ppt_h/2)" to="(#ppt_y)" calcmode="lin" valueType="num">
                                      <p:cBhvr>
                                        <p:cTn id="9" dur="1000" fill="hold">
                                          <p:stCondLst>
                                            <p:cond delay="0"/>
                                          </p:stCondLst>
                                        </p:cTn>
                                        <p:tgtEl>
                                          <p:spTgt spid="71682"/>
                                        </p:tgtEl>
                                        <p:attrNameLst>
                                          <p:attrName>ppt_y</p:attrName>
                                        </p:attrNameLst>
                                      </p:cBhvr>
                                    </p:anim>
                                    <p:animRot by="21600000">
                                      <p:cBhvr>
                                        <p:cTn id="10" dur="1000" fill="hold">
                                          <p:stCondLst>
                                            <p:cond delay="0"/>
                                          </p:stCondLst>
                                        </p:cTn>
                                        <p:tgtEl>
                                          <p:spTgt spid="71682"/>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38" presetClass="entr" presetSubtype="0" accel="50000" fill="hold" grpId="0" nodeType="clickEffect">
                                  <p:stCondLst>
                                    <p:cond delay="0"/>
                                  </p:stCondLst>
                                  <p:iterate type="lt">
                                    <p:tmPct val="50000"/>
                                  </p:iterate>
                                  <p:childTnLst>
                                    <p:set>
                                      <p:cBhvr>
                                        <p:cTn id="14" dur="1" fill="hold">
                                          <p:stCondLst>
                                            <p:cond delay="0"/>
                                          </p:stCondLst>
                                        </p:cTn>
                                        <p:tgtEl>
                                          <p:spTgt spid="71683">
                                            <p:txEl>
                                              <p:pRg st="0" end="0"/>
                                            </p:txEl>
                                          </p:spTgt>
                                        </p:tgtEl>
                                        <p:attrNameLst>
                                          <p:attrName>style.visibility</p:attrName>
                                        </p:attrNameLst>
                                      </p:cBhvr>
                                      <p:to>
                                        <p:strVal val="visible"/>
                                      </p:to>
                                    </p:set>
                                    <p:set>
                                      <p:cBhvr>
                                        <p:cTn id="15" dur="228" fill="hold">
                                          <p:stCondLst>
                                            <p:cond delay="0"/>
                                          </p:stCondLst>
                                        </p:cTn>
                                        <p:tgtEl>
                                          <p:spTgt spid="71683">
                                            <p:txEl>
                                              <p:pRg st="0" end="0"/>
                                            </p:txEl>
                                          </p:spTgt>
                                        </p:tgtEl>
                                        <p:attrNameLst>
                                          <p:attrName>style.rotation</p:attrName>
                                        </p:attrNameLst>
                                      </p:cBhvr>
                                      <p:to>
                                        <p:strVal val="-45.0"/>
                                      </p:to>
                                    </p:set>
                                    <p:anim calcmode="lin" valueType="num">
                                      <p:cBhvr>
                                        <p:cTn id="16" dur="228" fill="hold">
                                          <p:stCondLst>
                                            <p:cond delay="228"/>
                                          </p:stCondLst>
                                        </p:cTn>
                                        <p:tgtEl>
                                          <p:spTgt spid="71683">
                                            <p:txEl>
                                              <p:pRg st="0" end="0"/>
                                            </p:txEl>
                                          </p:spTgt>
                                        </p:tgtEl>
                                        <p:attrNameLst>
                                          <p:attrName>style.rotation</p:attrName>
                                        </p:attrNameLst>
                                      </p:cBhvr>
                                      <p:tavLst>
                                        <p:tav tm="0">
                                          <p:val>
                                            <p:fltVal val="-45"/>
                                          </p:val>
                                        </p:tav>
                                        <p:tav tm="69900">
                                          <p:val>
                                            <p:fltVal val="45"/>
                                          </p:val>
                                        </p:tav>
                                        <p:tav tm="100000">
                                          <p:val>
                                            <p:fltVal val="0"/>
                                          </p:val>
                                        </p:tav>
                                      </p:tavLst>
                                    </p:anim>
                                    <p:anim calcmode="lin" valueType="num">
                                      <p:cBhvr>
                                        <p:cTn id="17" dur="228" fill="hold">
                                          <p:stCondLst>
                                            <p:cond delay="0"/>
                                          </p:stCondLst>
                                        </p:cTn>
                                        <p:tgtEl>
                                          <p:spTgt spid="71683">
                                            <p:txEl>
                                              <p:pRg st="0" end="0"/>
                                            </p:txEl>
                                          </p:spTgt>
                                        </p:tgtEl>
                                        <p:attrNameLst>
                                          <p:attrName>ppt_y</p:attrName>
                                        </p:attrNameLst>
                                      </p:cBhvr>
                                      <p:tavLst>
                                        <p:tav tm="0">
                                          <p:val>
                                            <p:strVal val="#ppt_y-1"/>
                                          </p:val>
                                        </p:tav>
                                        <p:tav tm="100000">
                                          <p:val>
                                            <p:strVal val="#ppt_y-(0.354*#ppt_w-0.172*#ppt_h)"/>
                                          </p:val>
                                        </p:tav>
                                      </p:tavLst>
                                    </p:anim>
                                    <p:anim calcmode="lin" valueType="num">
                                      <p:cBhvr>
                                        <p:cTn id="18" dur="78" decel="50000" autoRev="1" fill="hold">
                                          <p:stCondLst>
                                            <p:cond delay="228"/>
                                          </p:stCondLst>
                                        </p:cTn>
                                        <p:tgtEl>
                                          <p:spTgt spid="71683">
                                            <p:txEl>
                                              <p:pRg st="0" end="0"/>
                                            </p:txEl>
                                          </p:spTgt>
                                        </p:tgtEl>
                                        <p:attrNameLst>
                                          <p:attrName>ppt_y</p:attrName>
                                        </p:attrNameLst>
                                      </p:cBhvr>
                                      <p:tavLst>
                                        <p:tav tm="0">
                                          <p:val>
                                            <p:strVal val="#ppt_y-(0.354*#ppt_w-0.172*#ppt_h)"/>
                                          </p:val>
                                        </p:tav>
                                        <p:tav tm="100000">
                                          <p:val>
                                            <p:strVal val="#ppt_y-(0.354*#ppt_w-0.172*#ppt_h)-#ppt_h/2"/>
                                          </p:val>
                                        </p:tav>
                                      </p:tavLst>
                                    </p:anim>
                                    <p:anim calcmode="lin" valueType="num">
                                      <p:cBhvr>
                                        <p:cTn id="19" dur="68" fill="hold">
                                          <p:stCondLst>
                                            <p:cond delay="432"/>
                                          </p:stCondLst>
                                        </p:cTn>
                                        <p:tgtEl>
                                          <p:spTgt spid="71683">
                                            <p:txEl>
                                              <p:pRg st="0" end="0"/>
                                            </p:txEl>
                                          </p:spTgt>
                                        </p:tgtEl>
                                        <p:attrNameLst>
                                          <p:attrName>ppt_y</p:attrName>
                                        </p:attrNameLst>
                                      </p:cBhvr>
                                      <p:tavLst>
                                        <p:tav tm="0">
                                          <p:val>
                                            <p:strVal val="#ppt_y-(0.354*#ppt_w-0.172*#ppt_h)"/>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38" presetClass="entr" presetSubtype="0" accel="50000" fill="hold" grpId="0" nodeType="clickEffect">
                                  <p:stCondLst>
                                    <p:cond delay="0"/>
                                  </p:stCondLst>
                                  <p:iterate type="lt">
                                    <p:tmPct val="50000"/>
                                  </p:iterate>
                                  <p:childTnLst>
                                    <p:set>
                                      <p:cBhvr>
                                        <p:cTn id="23" dur="1" fill="hold">
                                          <p:stCondLst>
                                            <p:cond delay="0"/>
                                          </p:stCondLst>
                                        </p:cTn>
                                        <p:tgtEl>
                                          <p:spTgt spid="71683">
                                            <p:txEl>
                                              <p:pRg st="1" end="1"/>
                                            </p:txEl>
                                          </p:spTgt>
                                        </p:tgtEl>
                                        <p:attrNameLst>
                                          <p:attrName>style.visibility</p:attrName>
                                        </p:attrNameLst>
                                      </p:cBhvr>
                                      <p:to>
                                        <p:strVal val="visible"/>
                                      </p:to>
                                    </p:set>
                                    <p:set>
                                      <p:cBhvr>
                                        <p:cTn id="24" dur="228" fill="hold">
                                          <p:stCondLst>
                                            <p:cond delay="0"/>
                                          </p:stCondLst>
                                        </p:cTn>
                                        <p:tgtEl>
                                          <p:spTgt spid="71683">
                                            <p:txEl>
                                              <p:pRg st="1" end="1"/>
                                            </p:txEl>
                                          </p:spTgt>
                                        </p:tgtEl>
                                        <p:attrNameLst>
                                          <p:attrName>style.rotation</p:attrName>
                                        </p:attrNameLst>
                                      </p:cBhvr>
                                      <p:to>
                                        <p:strVal val="-45.0"/>
                                      </p:to>
                                    </p:set>
                                    <p:anim calcmode="lin" valueType="num">
                                      <p:cBhvr>
                                        <p:cTn id="25" dur="228" fill="hold">
                                          <p:stCondLst>
                                            <p:cond delay="228"/>
                                          </p:stCondLst>
                                        </p:cTn>
                                        <p:tgtEl>
                                          <p:spTgt spid="71683">
                                            <p:txEl>
                                              <p:pRg st="1" end="1"/>
                                            </p:txEl>
                                          </p:spTgt>
                                        </p:tgtEl>
                                        <p:attrNameLst>
                                          <p:attrName>style.rotation</p:attrName>
                                        </p:attrNameLst>
                                      </p:cBhvr>
                                      <p:tavLst>
                                        <p:tav tm="0">
                                          <p:val>
                                            <p:fltVal val="-45"/>
                                          </p:val>
                                        </p:tav>
                                        <p:tav tm="69900">
                                          <p:val>
                                            <p:fltVal val="45"/>
                                          </p:val>
                                        </p:tav>
                                        <p:tav tm="100000">
                                          <p:val>
                                            <p:fltVal val="0"/>
                                          </p:val>
                                        </p:tav>
                                      </p:tavLst>
                                    </p:anim>
                                    <p:anim calcmode="lin" valueType="num">
                                      <p:cBhvr>
                                        <p:cTn id="26" dur="228" fill="hold">
                                          <p:stCondLst>
                                            <p:cond delay="0"/>
                                          </p:stCondLst>
                                        </p:cTn>
                                        <p:tgtEl>
                                          <p:spTgt spid="71683">
                                            <p:txEl>
                                              <p:pRg st="1" end="1"/>
                                            </p:txEl>
                                          </p:spTgt>
                                        </p:tgtEl>
                                        <p:attrNameLst>
                                          <p:attrName>ppt_y</p:attrName>
                                        </p:attrNameLst>
                                      </p:cBhvr>
                                      <p:tavLst>
                                        <p:tav tm="0">
                                          <p:val>
                                            <p:strVal val="#ppt_y-1"/>
                                          </p:val>
                                        </p:tav>
                                        <p:tav tm="100000">
                                          <p:val>
                                            <p:strVal val="#ppt_y-(0.354*#ppt_w-0.172*#ppt_h)"/>
                                          </p:val>
                                        </p:tav>
                                      </p:tavLst>
                                    </p:anim>
                                    <p:anim calcmode="lin" valueType="num">
                                      <p:cBhvr>
                                        <p:cTn id="27" dur="78" decel="50000" autoRev="1" fill="hold">
                                          <p:stCondLst>
                                            <p:cond delay="228"/>
                                          </p:stCondLst>
                                        </p:cTn>
                                        <p:tgtEl>
                                          <p:spTgt spid="71683">
                                            <p:txEl>
                                              <p:pRg st="1" end="1"/>
                                            </p:txEl>
                                          </p:spTgt>
                                        </p:tgtEl>
                                        <p:attrNameLst>
                                          <p:attrName>ppt_y</p:attrName>
                                        </p:attrNameLst>
                                      </p:cBhvr>
                                      <p:tavLst>
                                        <p:tav tm="0">
                                          <p:val>
                                            <p:strVal val="#ppt_y-(0.354*#ppt_w-0.172*#ppt_h)"/>
                                          </p:val>
                                        </p:tav>
                                        <p:tav tm="100000">
                                          <p:val>
                                            <p:strVal val="#ppt_y-(0.354*#ppt_w-0.172*#ppt_h)-#ppt_h/2"/>
                                          </p:val>
                                        </p:tav>
                                      </p:tavLst>
                                    </p:anim>
                                    <p:anim calcmode="lin" valueType="num">
                                      <p:cBhvr>
                                        <p:cTn id="28" dur="68" fill="hold">
                                          <p:stCondLst>
                                            <p:cond delay="432"/>
                                          </p:stCondLst>
                                        </p:cTn>
                                        <p:tgtEl>
                                          <p:spTgt spid="71683">
                                            <p:txEl>
                                              <p:pRg st="1" end="1"/>
                                            </p:txEl>
                                          </p:spTgt>
                                        </p:tgtEl>
                                        <p:attrNameLst>
                                          <p:attrName>ppt_y</p:attrName>
                                        </p:attrNameLst>
                                      </p:cBhvr>
                                      <p:tavLst>
                                        <p:tav tm="0">
                                          <p:val>
                                            <p:strVal val="#ppt_y-(0.354*#ppt_w-0.172*#ppt_h)"/>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38" presetClass="entr" presetSubtype="0" accel="50000" fill="hold" grpId="0" nodeType="clickEffect">
                                  <p:stCondLst>
                                    <p:cond delay="0"/>
                                  </p:stCondLst>
                                  <p:iterate type="lt">
                                    <p:tmPct val="50000"/>
                                  </p:iterate>
                                  <p:childTnLst>
                                    <p:set>
                                      <p:cBhvr>
                                        <p:cTn id="32" dur="1" fill="hold">
                                          <p:stCondLst>
                                            <p:cond delay="0"/>
                                          </p:stCondLst>
                                        </p:cTn>
                                        <p:tgtEl>
                                          <p:spTgt spid="71683">
                                            <p:txEl>
                                              <p:pRg st="2" end="2"/>
                                            </p:txEl>
                                          </p:spTgt>
                                        </p:tgtEl>
                                        <p:attrNameLst>
                                          <p:attrName>style.visibility</p:attrName>
                                        </p:attrNameLst>
                                      </p:cBhvr>
                                      <p:to>
                                        <p:strVal val="visible"/>
                                      </p:to>
                                    </p:set>
                                    <p:set>
                                      <p:cBhvr>
                                        <p:cTn id="33" dur="228" fill="hold">
                                          <p:stCondLst>
                                            <p:cond delay="0"/>
                                          </p:stCondLst>
                                        </p:cTn>
                                        <p:tgtEl>
                                          <p:spTgt spid="71683">
                                            <p:txEl>
                                              <p:pRg st="2" end="2"/>
                                            </p:txEl>
                                          </p:spTgt>
                                        </p:tgtEl>
                                        <p:attrNameLst>
                                          <p:attrName>style.rotation</p:attrName>
                                        </p:attrNameLst>
                                      </p:cBhvr>
                                      <p:to>
                                        <p:strVal val="-45.0"/>
                                      </p:to>
                                    </p:set>
                                    <p:anim calcmode="lin" valueType="num">
                                      <p:cBhvr>
                                        <p:cTn id="34" dur="228" fill="hold">
                                          <p:stCondLst>
                                            <p:cond delay="228"/>
                                          </p:stCondLst>
                                        </p:cTn>
                                        <p:tgtEl>
                                          <p:spTgt spid="71683">
                                            <p:txEl>
                                              <p:pRg st="2" end="2"/>
                                            </p:txEl>
                                          </p:spTgt>
                                        </p:tgtEl>
                                        <p:attrNameLst>
                                          <p:attrName>style.rotation</p:attrName>
                                        </p:attrNameLst>
                                      </p:cBhvr>
                                      <p:tavLst>
                                        <p:tav tm="0">
                                          <p:val>
                                            <p:fltVal val="-45"/>
                                          </p:val>
                                        </p:tav>
                                        <p:tav tm="69900">
                                          <p:val>
                                            <p:fltVal val="45"/>
                                          </p:val>
                                        </p:tav>
                                        <p:tav tm="100000">
                                          <p:val>
                                            <p:fltVal val="0"/>
                                          </p:val>
                                        </p:tav>
                                      </p:tavLst>
                                    </p:anim>
                                    <p:anim calcmode="lin" valueType="num">
                                      <p:cBhvr>
                                        <p:cTn id="35" dur="228" fill="hold">
                                          <p:stCondLst>
                                            <p:cond delay="0"/>
                                          </p:stCondLst>
                                        </p:cTn>
                                        <p:tgtEl>
                                          <p:spTgt spid="71683">
                                            <p:txEl>
                                              <p:pRg st="2" end="2"/>
                                            </p:txEl>
                                          </p:spTgt>
                                        </p:tgtEl>
                                        <p:attrNameLst>
                                          <p:attrName>ppt_y</p:attrName>
                                        </p:attrNameLst>
                                      </p:cBhvr>
                                      <p:tavLst>
                                        <p:tav tm="0">
                                          <p:val>
                                            <p:strVal val="#ppt_y-1"/>
                                          </p:val>
                                        </p:tav>
                                        <p:tav tm="100000">
                                          <p:val>
                                            <p:strVal val="#ppt_y-(0.354*#ppt_w-0.172*#ppt_h)"/>
                                          </p:val>
                                        </p:tav>
                                      </p:tavLst>
                                    </p:anim>
                                    <p:anim calcmode="lin" valueType="num">
                                      <p:cBhvr>
                                        <p:cTn id="36" dur="78" decel="50000" autoRev="1" fill="hold">
                                          <p:stCondLst>
                                            <p:cond delay="228"/>
                                          </p:stCondLst>
                                        </p:cTn>
                                        <p:tgtEl>
                                          <p:spTgt spid="71683">
                                            <p:txEl>
                                              <p:pRg st="2" end="2"/>
                                            </p:txEl>
                                          </p:spTgt>
                                        </p:tgtEl>
                                        <p:attrNameLst>
                                          <p:attrName>ppt_y</p:attrName>
                                        </p:attrNameLst>
                                      </p:cBhvr>
                                      <p:tavLst>
                                        <p:tav tm="0">
                                          <p:val>
                                            <p:strVal val="#ppt_y-(0.354*#ppt_w-0.172*#ppt_h)"/>
                                          </p:val>
                                        </p:tav>
                                        <p:tav tm="100000">
                                          <p:val>
                                            <p:strVal val="#ppt_y-(0.354*#ppt_w-0.172*#ppt_h)-#ppt_h/2"/>
                                          </p:val>
                                        </p:tav>
                                      </p:tavLst>
                                    </p:anim>
                                    <p:anim calcmode="lin" valueType="num">
                                      <p:cBhvr>
                                        <p:cTn id="37" dur="68" fill="hold">
                                          <p:stCondLst>
                                            <p:cond delay="432"/>
                                          </p:stCondLst>
                                        </p:cTn>
                                        <p:tgtEl>
                                          <p:spTgt spid="71683">
                                            <p:txEl>
                                              <p:pRg st="2" end="2"/>
                                            </p:txEl>
                                          </p:spTgt>
                                        </p:tgtEl>
                                        <p:attrNameLst>
                                          <p:attrName>ppt_y</p:attrName>
                                        </p:attrNameLst>
                                      </p:cBhvr>
                                      <p:tavLst>
                                        <p:tav tm="0">
                                          <p:val>
                                            <p:strVal val="#ppt_y-(0.354*#ppt_w-0.172*#ppt_h)"/>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38" presetClass="entr" presetSubtype="0" accel="50000" fill="hold" grpId="0" nodeType="clickEffect">
                                  <p:stCondLst>
                                    <p:cond delay="0"/>
                                  </p:stCondLst>
                                  <p:iterate type="lt">
                                    <p:tmPct val="50000"/>
                                  </p:iterate>
                                  <p:childTnLst>
                                    <p:set>
                                      <p:cBhvr>
                                        <p:cTn id="41" dur="1" fill="hold">
                                          <p:stCondLst>
                                            <p:cond delay="0"/>
                                          </p:stCondLst>
                                        </p:cTn>
                                        <p:tgtEl>
                                          <p:spTgt spid="71683">
                                            <p:txEl>
                                              <p:pRg st="3" end="3"/>
                                            </p:txEl>
                                          </p:spTgt>
                                        </p:tgtEl>
                                        <p:attrNameLst>
                                          <p:attrName>style.visibility</p:attrName>
                                        </p:attrNameLst>
                                      </p:cBhvr>
                                      <p:to>
                                        <p:strVal val="visible"/>
                                      </p:to>
                                    </p:set>
                                    <p:set>
                                      <p:cBhvr>
                                        <p:cTn id="42" dur="228" fill="hold">
                                          <p:stCondLst>
                                            <p:cond delay="0"/>
                                          </p:stCondLst>
                                        </p:cTn>
                                        <p:tgtEl>
                                          <p:spTgt spid="71683">
                                            <p:txEl>
                                              <p:pRg st="3" end="3"/>
                                            </p:txEl>
                                          </p:spTgt>
                                        </p:tgtEl>
                                        <p:attrNameLst>
                                          <p:attrName>style.rotation</p:attrName>
                                        </p:attrNameLst>
                                      </p:cBhvr>
                                      <p:to>
                                        <p:strVal val="-45.0"/>
                                      </p:to>
                                    </p:set>
                                    <p:anim calcmode="lin" valueType="num">
                                      <p:cBhvr>
                                        <p:cTn id="43" dur="228" fill="hold">
                                          <p:stCondLst>
                                            <p:cond delay="228"/>
                                          </p:stCondLst>
                                        </p:cTn>
                                        <p:tgtEl>
                                          <p:spTgt spid="71683">
                                            <p:txEl>
                                              <p:pRg st="3" end="3"/>
                                            </p:txEl>
                                          </p:spTgt>
                                        </p:tgtEl>
                                        <p:attrNameLst>
                                          <p:attrName>style.rotation</p:attrName>
                                        </p:attrNameLst>
                                      </p:cBhvr>
                                      <p:tavLst>
                                        <p:tav tm="0">
                                          <p:val>
                                            <p:fltVal val="-45"/>
                                          </p:val>
                                        </p:tav>
                                        <p:tav tm="69900">
                                          <p:val>
                                            <p:fltVal val="45"/>
                                          </p:val>
                                        </p:tav>
                                        <p:tav tm="100000">
                                          <p:val>
                                            <p:fltVal val="0"/>
                                          </p:val>
                                        </p:tav>
                                      </p:tavLst>
                                    </p:anim>
                                    <p:anim calcmode="lin" valueType="num">
                                      <p:cBhvr>
                                        <p:cTn id="44" dur="228" fill="hold">
                                          <p:stCondLst>
                                            <p:cond delay="0"/>
                                          </p:stCondLst>
                                        </p:cTn>
                                        <p:tgtEl>
                                          <p:spTgt spid="71683">
                                            <p:txEl>
                                              <p:pRg st="3" end="3"/>
                                            </p:txEl>
                                          </p:spTgt>
                                        </p:tgtEl>
                                        <p:attrNameLst>
                                          <p:attrName>ppt_y</p:attrName>
                                        </p:attrNameLst>
                                      </p:cBhvr>
                                      <p:tavLst>
                                        <p:tav tm="0">
                                          <p:val>
                                            <p:strVal val="#ppt_y-1"/>
                                          </p:val>
                                        </p:tav>
                                        <p:tav tm="100000">
                                          <p:val>
                                            <p:strVal val="#ppt_y-(0.354*#ppt_w-0.172*#ppt_h)"/>
                                          </p:val>
                                        </p:tav>
                                      </p:tavLst>
                                    </p:anim>
                                    <p:anim calcmode="lin" valueType="num">
                                      <p:cBhvr>
                                        <p:cTn id="45" dur="78" decel="50000" autoRev="1" fill="hold">
                                          <p:stCondLst>
                                            <p:cond delay="228"/>
                                          </p:stCondLst>
                                        </p:cTn>
                                        <p:tgtEl>
                                          <p:spTgt spid="71683">
                                            <p:txEl>
                                              <p:pRg st="3" end="3"/>
                                            </p:txEl>
                                          </p:spTgt>
                                        </p:tgtEl>
                                        <p:attrNameLst>
                                          <p:attrName>ppt_y</p:attrName>
                                        </p:attrNameLst>
                                      </p:cBhvr>
                                      <p:tavLst>
                                        <p:tav tm="0">
                                          <p:val>
                                            <p:strVal val="#ppt_y-(0.354*#ppt_w-0.172*#ppt_h)"/>
                                          </p:val>
                                        </p:tav>
                                        <p:tav tm="100000">
                                          <p:val>
                                            <p:strVal val="#ppt_y-(0.354*#ppt_w-0.172*#ppt_h)-#ppt_h/2"/>
                                          </p:val>
                                        </p:tav>
                                      </p:tavLst>
                                    </p:anim>
                                    <p:anim calcmode="lin" valueType="num">
                                      <p:cBhvr>
                                        <p:cTn id="46" dur="68" fill="hold">
                                          <p:stCondLst>
                                            <p:cond delay="432"/>
                                          </p:stCondLst>
                                        </p:cTn>
                                        <p:tgtEl>
                                          <p:spTgt spid="71683">
                                            <p:txEl>
                                              <p:pRg st="3" end="3"/>
                                            </p:txEl>
                                          </p:spTgt>
                                        </p:tgtEl>
                                        <p:attrNameLst>
                                          <p:attrName>ppt_y</p:attrName>
                                        </p:attrNameLst>
                                      </p:cBhvr>
                                      <p:tavLst>
                                        <p:tav tm="0">
                                          <p:val>
                                            <p:strVal val="#ppt_y-(0.354*#ppt_w-0.172*#ppt_h)"/>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38" presetClass="entr" presetSubtype="0" accel="50000" fill="hold" grpId="0" nodeType="clickEffect">
                                  <p:stCondLst>
                                    <p:cond delay="0"/>
                                  </p:stCondLst>
                                  <p:iterate type="lt">
                                    <p:tmPct val="50000"/>
                                  </p:iterate>
                                  <p:childTnLst>
                                    <p:set>
                                      <p:cBhvr>
                                        <p:cTn id="50" dur="1" fill="hold">
                                          <p:stCondLst>
                                            <p:cond delay="0"/>
                                          </p:stCondLst>
                                        </p:cTn>
                                        <p:tgtEl>
                                          <p:spTgt spid="71683">
                                            <p:txEl>
                                              <p:pRg st="4" end="4"/>
                                            </p:txEl>
                                          </p:spTgt>
                                        </p:tgtEl>
                                        <p:attrNameLst>
                                          <p:attrName>style.visibility</p:attrName>
                                        </p:attrNameLst>
                                      </p:cBhvr>
                                      <p:to>
                                        <p:strVal val="visible"/>
                                      </p:to>
                                    </p:set>
                                    <p:set>
                                      <p:cBhvr>
                                        <p:cTn id="51" dur="228" fill="hold">
                                          <p:stCondLst>
                                            <p:cond delay="0"/>
                                          </p:stCondLst>
                                        </p:cTn>
                                        <p:tgtEl>
                                          <p:spTgt spid="71683">
                                            <p:txEl>
                                              <p:pRg st="4" end="4"/>
                                            </p:txEl>
                                          </p:spTgt>
                                        </p:tgtEl>
                                        <p:attrNameLst>
                                          <p:attrName>style.rotation</p:attrName>
                                        </p:attrNameLst>
                                      </p:cBhvr>
                                      <p:to>
                                        <p:strVal val="-45.0"/>
                                      </p:to>
                                    </p:set>
                                    <p:anim calcmode="lin" valueType="num">
                                      <p:cBhvr>
                                        <p:cTn id="52" dur="228" fill="hold">
                                          <p:stCondLst>
                                            <p:cond delay="228"/>
                                          </p:stCondLst>
                                        </p:cTn>
                                        <p:tgtEl>
                                          <p:spTgt spid="71683">
                                            <p:txEl>
                                              <p:pRg st="4" end="4"/>
                                            </p:txEl>
                                          </p:spTgt>
                                        </p:tgtEl>
                                        <p:attrNameLst>
                                          <p:attrName>style.rotation</p:attrName>
                                        </p:attrNameLst>
                                      </p:cBhvr>
                                      <p:tavLst>
                                        <p:tav tm="0">
                                          <p:val>
                                            <p:fltVal val="-45"/>
                                          </p:val>
                                        </p:tav>
                                        <p:tav tm="69900">
                                          <p:val>
                                            <p:fltVal val="45"/>
                                          </p:val>
                                        </p:tav>
                                        <p:tav tm="100000">
                                          <p:val>
                                            <p:fltVal val="0"/>
                                          </p:val>
                                        </p:tav>
                                      </p:tavLst>
                                    </p:anim>
                                    <p:anim calcmode="lin" valueType="num">
                                      <p:cBhvr>
                                        <p:cTn id="53" dur="228" fill="hold">
                                          <p:stCondLst>
                                            <p:cond delay="0"/>
                                          </p:stCondLst>
                                        </p:cTn>
                                        <p:tgtEl>
                                          <p:spTgt spid="71683">
                                            <p:txEl>
                                              <p:pRg st="4" end="4"/>
                                            </p:txEl>
                                          </p:spTgt>
                                        </p:tgtEl>
                                        <p:attrNameLst>
                                          <p:attrName>ppt_y</p:attrName>
                                        </p:attrNameLst>
                                      </p:cBhvr>
                                      <p:tavLst>
                                        <p:tav tm="0">
                                          <p:val>
                                            <p:strVal val="#ppt_y-1"/>
                                          </p:val>
                                        </p:tav>
                                        <p:tav tm="100000">
                                          <p:val>
                                            <p:strVal val="#ppt_y-(0.354*#ppt_w-0.172*#ppt_h)"/>
                                          </p:val>
                                        </p:tav>
                                      </p:tavLst>
                                    </p:anim>
                                    <p:anim calcmode="lin" valueType="num">
                                      <p:cBhvr>
                                        <p:cTn id="54" dur="78" decel="50000" autoRev="1" fill="hold">
                                          <p:stCondLst>
                                            <p:cond delay="228"/>
                                          </p:stCondLst>
                                        </p:cTn>
                                        <p:tgtEl>
                                          <p:spTgt spid="71683">
                                            <p:txEl>
                                              <p:pRg st="4" end="4"/>
                                            </p:txEl>
                                          </p:spTgt>
                                        </p:tgtEl>
                                        <p:attrNameLst>
                                          <p:attrName>ppt_y</p:attrName>
                                        </p:attrNameLst>
                                      </p:cBhvr>
                                      <p:tavLst>
                                        <p:tav tm="0">
                                          <p:val>
                                            <p:strVal val="#ppt_y-(0.354*#ppt_w-0.172*#ppt_h)"/>
                                          </p:val>
                                        </p:tav>
                                        <p:tav tm="100000">
                                          <p:val>
                                            <p:strVal val="#ppt_y-(0.354*#ppt_w-0.172*#ppt_h)-#ppt_h/2"/>
                                          </p:val>
                                        </p:tav>
                                      </p:tavLst>
                                    </p:anim>
                                    <p:anim calcmode="lin" valueType="num">
                                      <p:cBhvr>
                                        <p:cTn id="55" dur="68" fill="hold">
                                          <p:stCondLst>
                                            <p:cond delay="432"/>
                                          </p:stCondLst>
                                        </p:cTn>
                                        <p:tgtEl>
                                          <p:spTgt spid="71683">
                                            <p:txEl>
                                              <p:pRg st="4" end="4"/>
                                            </p:txEl>
                                          </p:spTgt>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82" grpId="0"/>
      <p:bldP spid="7168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alphaModFix amt="70000"/>
            <a:lum/>
          </a:blip>
          <a:srcRect/>
          <a:stretch>
            <a:fillRect/>
          </a:stretch>
        </a:blipFill>
        <a:effectLst/>
      </p:bgPr>
    </p:bg>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p:txBody>
          <a:bodyPr/>
          <a:lstStyle/>
          <a:p>
            <a:r>
              <a:rPr lang="en-US" b="1" dirty="0">
                <a:effectLst>
                  <a:outerShdw blurRad="38100" dist="38100" dir="2700000" algn="tl">
                    <a:srgbClr val="000000">
                      <a:alpha val="43137"/>
                    </a:srgbClr>
                  </a:outerShdw>
                </a:effectLst>
              </a:rPr>
              <a:t>Scabies</a:t>
            </a:r>
          </a:p>
        </p:txBody>
      </p:sp>
      <p:sp>
        <p:nvSpPr>
          <p:cNvPr id="72707" name="Rectangle 3"/>
          <p:cNvSpPr>
            <a:spLocks noGrp="1" noChangeArrowheads="1"/>
          </p:cNvSpPr>
          <p:nvPr>
            <p:ph type="body" idx="1"/>
          </p:nvPr>
        </p:nvSpPr>
        <p:spPr/>
        <p:txBody>
          <a:bodyPr/>
          <a:lstStyle/>
          <a:p>
            <a:r>
              <a:rPr lang="en-US" sz="2800" b="1" dirty="0"/>
              <a:t>Parasitic STI</a:t>
            </a:r>
          </a:p>
          <a:p>
            <a:r>
              <a:rPr lang="en-US" sz="2800" b="1" dirty="0"/>
              <a:t>Contagious, itchy skin condition caused by very small, wingless insects or mites </a:t>
            </a:r>
          </a:p>
          <a:p>
            <a:r>
              <a:rPr lang="en-US" sz="2800" b="1" dirty="0"/>
              <a:t>Found in the crevices of the body such as the armpits, around the nipples for women, beneath nails, belt line, between the fingers, buttocks, elbows, inner thighs, on the penis for men, skin under rings, bracelets or watch bands, wrists</a:t>
            </a:r>
          </a:p>
          <a:p>
            <a:endParaRPr lang="en-US"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72706"/>
                                        </p:tgtEl>
                                        <p:attrNameLst>
                                          <p:attrName>style.visibility</p:attrName>
                                        </p:attrNameLst>
                                      </p:cBhvr>
                                      <p:to>
                                        <p:strVal val="visible"/>
                                      </p:to>
                                    </p:set>
                                    <p:anim calcmode="lin" valueType="num">
                                      <p:cBhvr>
                                        <p:cTn id="7" dur="1000" fill="hold"/>
                                        <p:tgtEl>
                                          <p:spTgt spid="72706"/>
                                        </p:tgtEl>
                                        <p:attrNameLst>
                                          <p:attrName>ppt_w</p:attrName>
                                        </p:attrNameLst>
                                      </p:cBhvr>
                                      <p:tavLst>
                                        <p:tav tm="0">
                                          <p:val>
                                            <p:strVal val="#ppt_w+.3"/>
                                          </p:val>
                                        </p:tav>
                                        <p:tav tm="100000">
                                          <p:val>
                                            <p:strVal val="#ppt_w"/>
                                          </p:val>
                                        </p:tav>
                                      </p:tavLst>
                                    </p:anim>
                                    <p:anim calcmode="lin" valueType="num">
                                      <p:cBhvr>
                                        <p:cTn id="8" dur="1000" fill="hold"/>
                                        <p:tgtEl>
                                          <p:spTgt spid="72706"/>
                                        </p:tgtEl>
                                        <p:attrNameLst>
                                          <p:attrName>ppt_h</p:attrName>
                                        </p:attrNameLst>
                                      </p:cBhvr>
                                      <p:tavLst>
                                        <p:tav tm="0">
                                          <p:val>
                                            <p:strVal val="#ppt_h"/>
                                          </p:val>
                                        </p:tav>
                                        <p:tav tm="100000">
                                          <p:val>
                                            <p:strVal val="#ppt_h"/>
                                          </p:val>
                                        </p:tav>
                                      </p:tavLst>
                                    </p:anim>
                                    <p:animEffect transition="in" filter="fade">
                                      <p:cBhvr>
                                        <p:cTn id="9" dur="1000"/>
                                        <p:tgtEl>
                                          <p:spTgt spid="72706"/>
                                        </p:tgtEl>
                                      </p:cBhvr>
                                    </p:animEffect>
                                  </p:childTnLst>
                                </p:cTn>
                              </p:par>
                            </p:childTnLst>
                          </p:cTn>
                        </p:par>
                      </p:childTnLst>
                    </p:cTn>
                  </p:par>
                  <p:par>
                    <p:cTn id="10" fill="hold">
                      <p:stCondLst>
                        <p:cond delay="indefinite"/>
                      </p:stCondLst>
                      <p:childTnLst>
                        <p:par>
                          <p:cTn id="11" fill="hold">
                            <p:stCondLst>
                              <p:cond delay="0"/>
                            </p:stCondLst>
                            <p:childTnLst>
                              <p:par>
                                <p:cTn id="12" presetID="30" presetClass="entr" presetSubtype="0" fill="hold" grpId="0" nodeType="clickEffect">
                                  <p:stCondLst>
                                    <p:cond delay="0"/>
                                  </p:stCondLst>
                                  <p:childTnLst>
                                    <p:set>
                                      <p:cBhvr>
                                        <p:cTn id="13" dur="1" fill="hold">
                                          <p:stCondLst>
                                            <p:cond delay="0"/>
                                          </p:stCondLst>
                                        </p:cTn>
                                        <p:tgtEl>
                                          <p:spTgt spid="72707">
                                            <p:txEl>
                                              <p:pRg st="0" end="0"/>
                                            </p:txEl>
                                          </p:spTgt>
                                        </p:tgtEl>
                                        <p:attrNameLst>
                                          <p:attrName>style.visibility</p:attrName>
                                        </p:attrNameLst>
                                      </p:cBhvr>
                                      <p:to>
                                        <p:strVal val="visible"/>
                                      </p:to>
                                    </p:set>
                                    <p:animEffect transition="in" filter="fade">
                                      <p:cBhvr>
                                        <p:cTn id="14" dur="800" decel="100000"/>
                                        <p:tgtEl>
                                          <p:spTgt spid="72707">
                                            <p:txEl>
                                              <p:pRg st="0" end="0"/>
                                            </p:txEl>
                                          </p:spTgt>
                                        </p:tgtEl>
                                      </p:cBhvr>
                                    </p:animEffect>
                                    <p:anim calcmode="lin" valueType="num">
                                      <p:cBhvr>
                                        <p:cTn id="15" dur="800" decel="100000" fill="hold"/>
                                        <p:tgtEl>
                                          <p:spTgt spid="72707">
                                            <p:txEl>
                                              <p:pRg st="0" end="0"/>
                                            </p:txEl>
                                          </p:spTgt>
                                        </p:tgtEl>
                                        <p:attrNameLst>
                                          <p:attrName>style.rotation</p:attrName>
                                        </p:attrNameLst>
                                      </p:cBhvr>
                                      <p:tavLst>
                                        <p:tav tm="0">
                                          <p:val>
                                            <p:fltVal val="-90"/>
                                          </p:val>
                                        </p:tav>
                                        <p:tav tm="100000">
                                          <p:val>
                                            <p:fltVal val="0"/>
                                          </p:val>
                                        </p:tav>
                                      </p:tavLst>
                                    </p:anim>
                                    <p:anim calcmode="lin" valueType="num">
                                      <p:cBhvr>
                                        <p:cTn id="16" dur="800" decel="100000" fill="hold"/>
                                        <p:tgtEl>
                                          <p:spTgt spid="72707">
                                            <p:txEl>
                                              <p:pRg st="0" end="0"/>
                                            </p:txEl>
                                          </p:spTgt>
                                        </p:tgtEl>
                                        <p:attrNameLst>
                                          <p:attrName>ppt_x</p:attrName>
                                        </p:attrNameLst>
                                      </p:cBhvr>
                                      <p:tavLst>
                                        <p:tav tm="0">
                                          <p:val>
                                            <p:strVal val="#ppt_x+0.4"/>
                                          </p:val>
                                        </p:tav>
                                        <p:tav tm="100000">
                                          <p:val>
                                            <p:strVal val="#ppt_x-0.05"/>
                                          </p:val>
                                        </p:tav>
                                      </p:tavLst>
                                    </p:anim>
                                    <p:anim calcmode="lin" valueType="num">
                                      <p:cBhvr>
                                        <p:cTn id="17" dur="800" decel="100000" fill="hold"/>
                                        <p:tgtEl>
                                          <p:spTgt spid="72707">
                                            <p:txEl>
                                              <p:pRg st="0" end="0"/>
                                            </p:txEl>
                                          </p:spTgt>
                                        </p:tgtEl>
                                        <p:attrNameLst>
                                          <p:attrName>ppt_y</p:attrName>
                                        </p:attrNameLst>
                                      </p:cBhvr>
                                      <p:tavLst>
                                        <p:tav tm="0">
                                          <p:val>
                                            <p:strVal val="#ppt_y-0.4"/>
                                          </p:val>
                                        </p:tav>
                                        <p:tav tm="100000">
                                          <p:val>
                                            <p:strVal val="#ppt_y+0.1"/>
                                          </p:val>
                                        </p:tav>
                                      </p:tavLst>
                                    </p:anim>
                                    <p:anim calcmode="lin" valueType="num">
                                      <p:cBhvr>
                                        <p:cTn id="18" dur="200" accel="100000" fill="hold">
                                          <p:stCondLst>
                                            <p:cond delay="800"/>
                                          </p:stCondLst>
                                        </p:cTn>
                                        <p:tgtEl>
                                          <p:spTgt spid="72707">
                                            <p:txEl>
                                              <p:pRg st="0" end="0"/>
                                            </p:txEl>
                                          </p:spTgt>
                                        </p:tgtEl>
                                        <p:attrNameLst>
                                          <p:attrName>ppt_x</p:attrName>
                                        </p:attrNameLst>
                                      </p:cBhvr>
                                      <p:tavLst>
                                        <p:tav tm="0">
                                          <p:val>
                                            <p:strVal val="#ppt_x-0.05"/>
                                          </p:val>
                                        </p:tav>
                                        <p:tav tm="100000">
                                          <p:val>
                                            <p:strVal val="#ppt_x"/>
                                          </p:val>
                                        </p:tav>
                                      </p:tavLst>
                                    </p:anim>
                                    <p:anim calcmode="lin" valueType="num">
                                      <p:cBhvr>
                                        <p:cTn id="19" dur="200" accel="100000" fill="hold">
                                          <p:stCondLst>
                                            <p:cond delay="800"/>
                                          </p:stCondLst>
                                        </p:cTn>
                                        <p:tgtEl>
                                          <p:spTgt spid="72707">
                                            <p:txEl>
                                              <p:pRg st="0" end="0"/>
                                            </p:txEl>
                                          </p:spTgt>
                                        </p:tgtEl>
                                        <p:attrNameLst>
                                          <p:attrName>ppt_y</p:attrName>
                                        </p:attrNameLst>
                                      </p:cBhvr>
                                      <p:tavLst>
                                        <p:tav tm="0">
                                          <p:val>
                                            <p:strVal val="#ppt_y+0.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30" presetClass="entr" presetSubtype="0" fill="hold" grpId="0" nodeType="clickEffect">
                                  <p:stCondLst>
                                    <p:cond delay="0"/>
                                  </p:stCondLst>
                                  <p:childTnLst>
                                    <p:set>
                                      <p:cBhvr>
                                        <p:cTn id="23" dur="1" fill="hold">
                                          <p:stCondLst>
                                            <p:cond delay="0"/>
                                          </p:stCondLst>
                                        </p:cTn>
                                        <p:tgtEl>
                                          <p:spTgt spid="72707">
                                            <p:txEl>
                                              <p:pRg st="1" end="1"/>
                                            </p:txEl>
                                          </p:spTgt>
                                        </p:tgtEl>
                                        <p:attrNameLst>
                                          <p:attrName>style.visibility</p:attrName>
                                        </p:attrNameLst>
                                      </p:cBhvr>
                                      <p:to>
                                        <p:strVal val="visible"/>
                                      </p:to>
                                    </p:set>
                                    <p:animEffect transition="in" filter="fade">
                                      <p:cBhvr>
                                        <p:cTn id="24" dur="800" decel="100000"/>
                                        <p:tgtEl>
                                          <p:spTgt spid="72707">
                                            <p:txEl>
                                              <p:pRg st="1" end="1"/>
                                            </p:txEl>
                                          </p:spTgt>
                                        </p:tgtEl>
                                      </p:cBhvr>
                                    </p:animEffect>
                                    <p:anim calcmode="lin" valueType="num">
                                      <p:cBhvr>
                                        <p:cTn id="25" dur="800" decel="100000" fill="hold"/>
                                        <p:tgtEl>
                                          <p:spTgt spid="72707">
                                            <p:txEl>
                                              <p:pRg st="1" end="1"/>
                                            </p:txEl>
                                          </p:spTgt>
                                        </p:tgtEl>
                                        <p:attrNameLst>
                                          <p:attrName>style.rotation</p:attrName>
                                        </p:attrNameLst>
                                      </p:cBhvr>
                                      <p:tavLst>
                                        <p:tav tm="0">
                                          <p:val>
                                            <p:fltVal val="-90"/>
                                          </p:val>
                                        </p:tav>
                                        <p:tav tm="100000">
                                          <p:val>
                                            <p:fltVal val="0"/>
                                          </p:val>
                                        </p:tav>
                                      </p:tavLst>
                                    </p:anim>
                                    <p:anim calcmode="lin" valueType="num">
                                      <p:cBhvr>
                                        <p:cTn id="26" dur="800" decel="100000" fill="hold"/>
                                        <p:tgtEl>
                                          <p:spTgt spid="72707">
                                            <p:txEl>
                                              <p:pRg st="1" end="1"/>
                                            </p:txEl>
                                          </p:spTgt>
                                        </p:tgtEl>
                                        <p:attrNameLst>
                                          <p:attrName>ppt_x</p:attrName>
                                        </p:attrNameLst>
                                      </p:cBhvr>
                                      <p:tavLst>
                                        <p:tav tm="0">
                                          <p:val>
                                            <p:strVal val="#ppt_x+0.4"/>
                                          </p:val>
                                        </p:tav>
                                        <p:tav tm="100000">
                                          <p:val>
                                            <p:strVal val="#ppt_x-0.05"/>
                                          </p:val>
                                        </p:tav>
                                      </p:tavLst>
                                    </p:anim>
                                    <p:anim calcmode="lin" valueType="num">
                                      <p:cBhvr>
                                        <p:cTn id="27" dur="800" decel="100000" fill="hold"/>
                                        <p:tgtEl>
                                          <p:spTgt spid="72707">
                                            <p:txEl>
                                              <p:pRg st="1" end="1"/>
                                            </p:txEl>
                                          </p:spTgt>
                                        </p:tgtEl>
                                        <p:attrNameLst>
                                          <p:attrName>ppt_y</p:attrName>
                                        </p:attrNameLst>
                                      </p:cBhvr>
                                      <p:tavLst>
                                        <p:tav tm="0">
                                          <p:val>
                                            <p:strVal val="#ppt_y-0.4"/>
                                          </p:val>
                                        </p:tav>
                                        <p:tav tm="100000">
                                          <p:val>
                                            <p:strVal val="#ppt_y+0.1"/>
                                          </p:val>
                                        </p:tav>
                                      </p:tavLst>
                                    </p:anim>
                                    <p:anim calcmode="lin" valueType="num">
                                      <p:cBhvr>
                                        <p:cTn id="28" dur="200" accel="100000" fill="hold">
                                          <p:stCondLst>
                                            <p:cond delay="800"/>
                                          </p:stCondLst>
                                        </p:cTn>
                                        <p:tgtEl>
                                          <p:spTgt spid="72707">
                                            <p:txEl>
                                              <p:pRg st="1" end="1"/>
                                            </p:txEl>
                                          </p:spTgt>
                                        </p:tgtEl>
                                        <p:attrNameLst>
                                          <p:attrName>ppt_x</p:attrName>
                                        </p:attrNameLst>
                                      </p:cBhvr>
                                      <p:tavLst>
                                        <p:tav tm="0">
                                          <p:val>
                                            <p:strVal val="#ppt_x-0.05"/>
                                          </p:val>
                                        </p:tav>
                                        <p:tav tm="100000">
                                          <p:val>
                                            <p:strVal val="#ppt_x"/>
                                          </p:val>
                                        </p:tav>
                                      </p:tavLst>
                                    </p:anim>
                                    <p:anim calcmode="lin" valueType="num">
                                      <p:cBhvr>
                                        <p:cTn id="29" dur="200" accel="100000" fill="hold">
                                          <p:stCondLst>
                                            <p:cond delay="800"/>
                                          </p:stCondLst>
                                        </p:cTn>
                                        <p:tgtEl>
                                          <p:spTgt spid="72707">
                                            <p:txEl>
                                              <p:pRg st="1" end="1"/>
                                            </p:txEl>
                                          </p:spTgt>
                                        </p:tgtEl>
                                        <p:attrNameLst>
                                          <p:attrName>ppt_y</p:attrName>
                                        </p:attrNameLst>
                                      </p:cBhvr>
                                      <p:tavLst>
                                        <p:tav tm="0">
                                          <p:val>
                                            <p:strVal val="#ppt_y+0.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30" presetClass="entr" presetSubtype="0" fill="hold" grpId="0" nodeType="clickEffect">
                                  <p:stCondLst>
                                    <p:cond delay="0"/>
                                  </p:stCondLst>
                                  <p:childTnLst>
                                    <p:set>
                                      <p:cBhvr>
                                        <p:cTn id="33" dur="1" fill="hold">
                                          <p:stCondLst>
                                            <p:cond delay="0"/>
                                          </p:stCondLst>
                                        </p:cTn>
                                        <p:tgtEl>
                                          <p:spTgt spid="72707">
                                            <p:txEl>
                                              <p:pRg st="2" end="2"/>
                                            </p:txEl>
                                          </p:spTgt>
                                        </p:tgtEl>
                                        <p:attrNameLst>
                                          <p:attrName>style.visibility</p:attrName>
                                        </p:attrNameLst>
                                      </p:cBhvr>
                                      <p:to>
                                        <p:strVal val="visible"/>
                                      </p:to>
                                    </p:set>
                                    <p:animEffect transition="in" filter="fade">
                                      <p:cBhvr>
                                        <p:cTn id="34" dur="800" decel="100000"/>
                                        <p:tgtEl>
                                          <p:spTgt spid="72707">
                                            <p:txEl>
                                              <p:pRg st="2" end="2"/>
                                            </p:txEl>
                                          </p:spTgt>
                                        </p:tgtEl>
                                      </p:cBhvr>
                                    </p:animEffect>
                                    <p:anim calcmode="lin" valueType="num">
                                      <p:cBhvr>
                                        <p:cTn id="35" dur="800" decel="100000" fill="hold"/>
                                        <p:tgtEl>
                                          <p:spTgt spid="72707">
                                            <p:txEl>
                                              <p:pRg st="2" end="2"/>
                                            </p:txEl>
                                          </p:spTgt>
                                        </p:tgtEl>
                                        <p:attrNameLst>
                                          <p:attrName>style.rotation</p:attrName>
                                        </p:attrNameLst>
                                      </p:cBhvr>
                                      <p:tavLst>
                                        <p:tav tm="0">
                                          <p:val>
                                            <p:fltVal val="-90"/>
                                          </p:val>
                                        </p:tav>
                                        <p:tav tm="100000">
                                          <p:val>
                                            <p:fltVal val="0"/>
                                          </p:val>
                                        </p:tav>
                                      </p:tavLst>
                                    </p:anim>
                                    <p:anim calcmode="lin" valueType="num">
                                      <p:cBhvr>
                                        <p:cTn id="36" dur="800" decel="100000" fill="hold"/>
                                        <p:tgtEl>
                                          <p:spTgt spid="72707">
                                            <p:txEl>
                                              <p:pRg st="2" end="2"/>
                                            </p:txEl>
                                          </p:spTgt>
                                        </p:tgtEl>
                                        <p:attrNameLst>
                                          <p:attrName>ppt_x</p:attrName>
                                        </p:attrNameLst>
                                      </p:cBhvr>
                                      <p:tavLst>
                                        <p:tav tm="0">
                                          <p:val>
                                            <p:strVal val="#ppt_x+0.4"/>
                                          </p:val>
                                        </p:tav>
                                        <p:tav tm="100000">
                                          <p:val>
                                            <p:strVal val="#ppt_x-0.05"/>
                                          </p:val>
                                        </p:tav>
                                      </p:tavLst>
                                    </p:anim>
                                    <p:anim calcmode="lin" valueType="num">
                                      <p:cBhvr>
                                        <p:cTn id="37" dur="800" decel="100000" fill="hold"/>
                                        <p:tgtEl>
                                          <p:spTgt spid="72707">
                                            <p:txEl>
                                              <p:pRg st="2" end="2"/>
                                            </p:txEl>
                                          </p:spTgt>
                                        </p:tgtEl>
                                        <p:attrNameLst>
                                          <p:attrName>ppt_y</p:attrName>
                                        </p:attrNameLst>
                                      </p:cBhvr>
                                      <p:tavLst>
                                        <p:tav tm="0">
                                          <p:val>
                                            <p:strVal val="#ppt_y-0.4"/>
                                          </p:val>
                                        </p:tav>
                                        <p:tav tm="100000">
                                          <p:val>
                                            <p:strVal val="#ppt_y+0.1"/>
                                          </p:val>
                                        </p:tav>
                                      </p:tavLst>
                                    </p:anim>
                                    <p:anim calcmode="lin" valueType="num">
                                      <p:cBhvr>
                                        <p:cTn id="38" dur="200" accel="100000" fill="hold">
                                          <p:stCondLst>
                                            <p:cond delay="800"/>
                                          </p:stCondLst>
                                        </p:cTn>
                                        <p:tgtEl>
                                          <p:spTgt spid="72707">
                                            <p:txEl>
                                              <p:pRg st="2" end="2"/>
                                            </p:txEl>
                                          </p:spTgt>
                                        </p:tgtEl>
                                        <p:attrNameLst>
                                          <p:attrName>ppt_x</p:attrName>
                                        </p:attrNameLst>
                                      </p:cBhvr>
                                      <p:tavLst>
                                        <p:tav tm="0">
                                          <p:val>
                                            <p:strVal val="#ppt_x-0.05"/>
                                          </p:val>
                                        </p:tav>
                                        <p:tav tm="100000">
                                          <p:val>
                                            <p:strVal val="#ppt_x"/>
                                          </p:val>
                                        </p:tav>
                                      </p:tavLst>
                                    </p:anim>
                                    <p:anim calcmode="lin" valueType="num">
                                      <p:cBhvr>
                                        <p:cTn id="39" dur="200" accel="100000" fill="hold">
                                          <p:stCondLst>
                                            <p:cond delay="800"/>
                                          </p:stCondLst>
                                        </p:cTn>
                                        <p:tgtEl>
                                          <p:spTgt spid="72707">
                                            <p:txEl>
                                              <p:pRg st="2" end="2"/>
                                            </p:txEl>
                                          </p:spTgt>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706" grpId="0"/>
      <p:bldP spid="72707"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alphaModFix amt="70000"/>
            <a:lum/>
          </a:blip>
          <a:srcRect/>
          <a:stretch>
            <a:fillRect/>
          </a:stretch>
        </a:blipFill>
        <a:effectLst/>
      </p:bgPr>
    </p:bg>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xfrm>
            <a:off x="685800" y="457200"/>
            <a:ext cx="7772400" cy="1143000"/>
          </a:xfrm>
        </p:spPr>
        <p:txBody>
          <a:bodyPr/>
          <a:lstStyle/>
          <a:p>
            <a:r>
              <a:rPr lang="en-US" b="1" dirty="0">
                <a:effectLst>
                  <a:outerShdw blurRad="38100" dist="38100" dir="2700000" algn="tl">
                    <a:srgbClr val="000000">
                      <a:alpha val="43137"/>
                    </a:srgbClr>
                  </a:outerShdw>
                </a:effectLst>
              </a:rPr>
              <a:t>Scabies</a:t>
            </a:r>
          </a:p>
        </p:txBody>
      </p:sp>
      <p:pic>
        <p:nvPicPr>
          <p:cNvPr id="73731" name="Picture 3" descr="Scabies mite, photomicrograph"/>
          <p:cNvPicPr>
            <a:picLocks noChangeAspect="1" noChangeArrowheads="1"/>
          </p:cNvPicPr>
          <p:nvPr/>
        </p:nvPicPr>
        <p:blipFill>
          <a:blip r:embed="rId4" cstate="print"/>
          <a:srcRect/>
          <a:stretch>
            <a:fillRect/>
          </a:stretch>
        </p:blipFill>
        <p:spPr bwMode="auto">
          <a:xfrm>
            <a:off x="381000" y="1600200"/>
            <a:ext cx="4023208" cy="2971800"/>
          </a:xfrm>
          <a:prstGeom prst="rect">
            <a:avLst/>
          </a:prstGeom>
          <a:ln>
            <a:noFill/>
          </a:ln>
          <a:effectLst>
            <a:outerShdw blurRad="292100" dist="139700" dir="2700000" algn="tl" rotWithShape="0">
              <a:srgbClr val="333333">
                <a:alpha val="65000"/>
              </a:srgbClr>
            </a:outerShdw>
          </a:effectLst>
        </p:spPr>
      </p:pic>
      <p:pic>
        <p:nvPicPr>
          <p:cNvPr id="4" name="Picture 5" descr="biopara-scabies"/>
          <p:cNvPicPr>
            <a:picLocks noChangeAspect="1" noChangeArrowheads="1"/>
          </p:cNvPicPr>
          <p:nvPr/>
        </p:nvPicPr>
        <p:blipFill>
          <a:blip r:embed="rId5" cstate="print"/>
          <a:srcRect/>
          <a:stretch>
            <a:fillRect/>
          </a:stretch>
        </p:blipFill>
        <p:spPr bwMode="auto">
          <a:xfrm>
            <a:off x="4191000" y="3200400"/>
            <a:ext cx="4419600" cy="3094038"/>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3730"/>
                                        </p:tgtEl>
                                        <p:attrNameLst>
                                          <p:attrName>style.visibility</p:attrName>
                                        </p:attrNameLst>
                                      </p:cBhvr>
                                      <p:to>
                                        <p:strVal val="visible"/>
                                      </p:to>
                                    </p:set>
                                    <p:animEffect transition="in" filter="dissolve">
                                      <p:cBhvr>
                                        <p:cTn id="7" dur="500"/>
                                        <p:tgtEl>
                                          <p:spTgt spid="7373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73731"/>
                                        </p:tgtEl>
                                        <p:attrNameLst>
                                          <p:attrName>style.visibility</p:attrName>
                                        </p:attrNameLst>
                                      </p:cBhvr>
                                      <p:to>
                                        <p:strVal val="visible"/>
                                      </p:to>
                                    </p:set>
                                    <p:animEffect transition="in" filter="dissolve">
                                      <p:cBhvr>
                                        <p:cTn id="12" dur="500"/>
                                        <p:tgtEl>
                                          <p:spTgt spid="73731"/>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dissolve">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730"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alphaModFix amt="70000"/>
            <a:lum/>
          </a:blip>
          <a:srcRect/>
          <a:stretch>
            <a:fillRect l="-11000" r="-11000"/>
          </a:stretch>
        </a:blipFill>
        <a:effectLst/>
      </p:bgPr>
    </p:bg>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p:txBody>
          <a:bodyPr/>
          <a:lstStyle/>
          <a:p>
            <a:r>
              <a:rPr lang="en-US" b="1" dirty="0">
                <a:effectLst>
                  <a:outerShdw blurRad="38100" dist="38100" dir="2700000" algn="tl">
                    <a:srgbClr val="000000">
                      <a:alpha val="43137"/>
                    </a:srgbClr>
                  </a:outerShdw>
                </a:effectLst>
              </a:rPr>
              <a:t>Signs/Symptoms</a:t>
            </a:r>
          </a:p>
        </p:txBody>
      </p:sp>
      <p:sp>
        <p:nvSpPr>
          <p:cNvPr id="74755" name="Rectangle 3"/>
          <p:cNvSpPr>
            <a:spLocks noGrp="1" noChangeArrowheads="1"/>
          </p:cNvSpPr>
          <p:nvPr>
            <p:ph type="body" idx="1"/>
          </p:nvPr>
        </p:nvSpPr>
        <p:spPr>
          <a:xfrm>
            <a:off x="304800" y="1981200"/>
            <a:ext cx="4191000" cy="4114800"/>
          </a:xfrm>
        </p:spPr>
        <p:txBody>
          <a:bodyPr/>
          <a:lstStyle/>
          <a:p>
            <a:r>
              <a:rPr lang="en-US" b="1" dirty="0"/>
              <a:t>Itching, especially at night </a:t>
            </a:r>
          </a:p>
          <a:p>
            <a:r>
              <a:rPr lang="en-US" b="1" dirty="0"/>
              <a:t>Pimple-like irritations, burrows, or rashes of the skin </a:t>
            </a:r>
          </a:p>
          <a:p>
            <a:r>
              <a:rPr lang="en-US" b="1" dirty="0"/>
              <a:t>Abrasions of the skin from scratching and digging</a:t>
            </a:r>
          </a:p>
          <a:p>
            <a:endParaRPr lang="en-US" dirty="0"/>
          </a:p>
        </p:txBody>
      </p:sp>
      <p:pic>
        <p:nvPicPr>
          <p:cNvPr id="40964" name="Picture 4" descr="http://scabiesrash.healthnewsshout.com/wp-content/uploads/2010/08/scabiesrash1.jpg"/>
          <p:cNvPicPr>
            <a:picLocks noChangeAspect="1" noChangeArrowheads="1"/>
          </p:cNvPicPr>
          <p:nvPr/>
        </p:nvPicPr>
        <p:blipFill>
          <a:blip r:embed="rId4" cstate="print"/>
          <a:srcRect/>
          <a:stretch>
            <a:fillRect/>
          </a:stretch>
        </p:blipFill>
        <p:spPr bwMode="auto">
          <a:xfrm>
            <a:off x="5029200" y="2362200"/>
            <a:ext cx="3048000" cy="3048000"/>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74754"/>
                                        </p:tgtEl>
                                        <p:attrNameLst>
                                          <p:attrName>style.visibility</p:attrName>
                                        </p:attrNameLst>
                                      </p:cBhvr>
                                      <p:to>
                                        <p:strVal val="visible"/>
                                      </p:to>
                                    </p:set>
                                    <p:anim by="(-#ppt_w*2)" calcmode="lin" valueType="num">
                                      <p:cBhvr rctx="PPT">
                                        <p:cTn id="7" dur="500" autoRev="1" fill="hold">
                                          <p:stCondLst>
                                            <p:cond delay="0"/>
                                          </p:stCondLst>
                                        </p:cTn>
                                        <p:tgtEl>
                                          <p:spTgt spid="74754"/>
                                        </p:tgtEl>
                                        <p:attrNameLst>
                                          <p:attrName>ppt_w</p:attrName>
                                        </p:attrNameLst>
                                      </p:cBhvr>
                                    </p:anim>
                                    <p:anim by="(#ppt_w*0.50)" calcmode="lin" valueType="num">
                                      <p:cBhvr>
                                        <p:cTn id="8" dur="500" decel="50000" autoRev="1" fill="hold">
                                          <p:stCondLst>
                                            <p:cond delay="0"/>
                                          </p:stCondLst>
                                        </p:cTn>
                                        <p:tgtEl>
                                          <p:spTgt spid="74754"/>
                                        </p:tgtEl>
                                        <p:attrNameLst>
                                          <p:attrName>ppt_x</p:attrName>
                                        </p:attrNameLst>
                                      </p:cBhvr>
                                    </p:anim>
                                    <p:anim from="(-#ppt_h/2)" to="(#ppt_y)" calcmode="lin" valueType="num">
                                      <p:cBhvr>
                                        <p:cTn id="9" dur="1000" fill="hold">
                                          <p:stCondLst>
                                            <p:cond delay="0"/>
                                          </p:stCondLst>
                                        </p:cTn>
                                        <p:tgtEl>
                                          <p:spTgt spid="74754"/>
                                        </p:tgtEl>
                                        <p:attrNameLst>
                                          <p:attrName>ppt_y</p:attrName>
                                        </p:attrNameLst>
                                      </p:cBhvr>
                                    </p:anim>
                                    <p:animRot by="21600000">
                                      <p:cBhvr>
                                        <p:cTn id="10" dur="1000" fill="hold">
                                          <p:stCondLst>
                                            <p:cond delay="0"/>
                                          </p:stCondLst>
                                        </p:cTn>
                                        <p:tgtEl>
                                          <p:spTgt spid="74754"/>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30" presetClass="entr" presetSubtype="0" fill="hold" grpId="0" nodeType="clickEffect">
                                  <p:stCondLst>
                                    <p:cond delay="0"/>
                                  </p:stCondLst>
                                  <p:childTnLst>
                                    <p:set>
                                      <p:cBhvr>
                                        <p:cTn id="14" dur="1" fill="hold">
                                          <p:stCondLst>
                                            <p:cond delay="0"/>
                                          </p:stCondLst>
                                        </p:cTn>
                                        <p:tgtEl>
                                          <p:spTgt spid="74755">
                                            <p:txEl>
                                              <p:pRg st="0" end="0"/>
                                            </p:txEl>
                                          </p:spTgt>
                                        </p:tgtEl>
                                        <p:attrNameLst>
                                          <p:attrName>style.visibility</p:attrName>
                                        </p:attrNameLst>
                                      </p:cBhvr>
                                      <p:to>
                                        <p:strVal val="visible"/>
                                      </p:to>
                                    </p:set>
                                    <p:animEffect transition="in" filter="fade">
                                      <p:cBhvr>
                                        <p:cTn id="15" dur="800" decel="100000"/>
                                        <p:tgtEl>
                                          <p:spTgt spid="74755">
                                            <p:txEl>
                                              <p:pRg st="0" end="0"/>
                                            </p:txEl>
                                          </p:spTgt>
                                        </p:tgtEl>
                                      </p:cBhvr>
                                    </p:animEffect>
                                    <p:anim calcmode="lin" valueType="num">
                                      <p:cBhvr>
                                        <p:cTn id="16" dur="800" decel="100000" fill="hold"/>
                                        <p:tgtEl>
                                          <p:spTgt spid="74755">
                                            <p:txEl>
                                              <p:pRg st="0" end="0"/>
                                            </p:txEl>
                                          </p:spTgt>
                                        </p:tgtEl>
                                        <p:attrNameLst>
                                          <p:attrName>style.rotation</p:attrName>
                                        </p:attrNameLst>
                                      </p:cBhvr>
                                      <p:tavLst>
                                        <p:tav tm="0">
                                          <p:val>
                                            <p:fltVal val="-90"/>
                                          </p:val>
                                        </p:tav>
                                        <p:tav tm="100000">
                                          <p:val>
                                            <p:fltVal val="0"/>
                                          </p:val>
                                        </p:tav>
                                      </p:tavLst>
                                    </p:anim>
                                    <p:anim calcmode="lin" valueType="num">
                                      <p:cBhvr>
                                        <p:cTn id="17" dur="800" decel="100000" fill="hold"/>
                                        <p:tgtEl>
                                          <p:spTgt spid="74755">
                                            <p:txEl>
                                              <p:pRg st="0" end="0"/>
                                            </p:txEl>
                                          </p:spTgt>
                                        </p:tgtEl>
                                        <p:attrNameLst>
                                          <p:attrName>ppt_x</p:attrName>
                                        </p:attrNameLst>
                                      </p:cBhvr>
                                      <p:tavLst>
                                        <p:tav tm="0">
                                          <p:val>
                                            <p:strVal val="#ppt_x+0.4"/>
                                          </p:val>
                                        </p:tav>
                                        <p:tav tm="100000">
                                          <p:val>
                                            <p:strVal val="#ppt_x-0.05"/>
                                          </p:val>
                                        </p:tav>
                                      </p:tavLst>
                                    </p:anim>
                                    <p:anim calcmode="lin" valueType="num">
                                      <p:cBhvr>
                                        <p:cTn id="18" dur="800" decel="100000" fill="hold"/>
                                        <p:tgtEl>
                                          <p:spTgt spid="74755">
                                            <p:txEl>
                                              <p:pRg st="0" end="0"/>
                                            </p:txEl>
                                          </p:spTgt>
                                        </p:tgtEl>
                                        <p:attrNameLst>
                                          <p:attrName>ppt_y</p:attrName>
                                        </p:attrNameLst>
                                      </p:cBhvr>
                                      <p:tavLst>
                                        <p:tav tm="0">
                                          <p:val>
                                            <p:strVal val="#ppt_y-0.4"/>
                                          </p:val>
                                        </p:tav>
                                        <p:tav tm="100000">
                                          <p:val>
                                            <p:strVal val="#ppt_y+0.1"/>
                                          </p:val>
                                        </p:tav>
                                      </p:tavLst>
                                    </p:anim>
                                    <p:anim calcmode="lin" valueType="num">
                                      <p:cBhvr>
                                        <p:cTn id="19" dur="200" accel="100000" fill="hold">
                                          <p:stCondLst>
                                            <p:cond delay="800"/>
                                          </p:stCondLst>
                                        </p:cTn>
                                        <p:tgtEl>
                                          <p:spTgt spid="74755">
                                            <p:txEl>
                                              <p:pRg st="0" end="0"/>
                                            </p:txEl>
                                          </p:spTgt>
                                        </p:tgtEl>
                                        <p:attrNameLst>
                                          <p:attrName>ppt_x</p:attrName>
                                        </p:attrNameLst>
                                      </p:cBhvr>
                                      <p:tavLst>
                                        <p:tav tm="0">
                                          <p:val>
                                            <p:strVal val="#ppt_x-0.05"/>
                                          </p:val>
                                        </p:tav>
                                        <p:tav tm="100000">
                                          <p:val>
                                            <p:strVal val="#ppt_x"/>
                                          </p:val>
                                        </p:tav>
                                      </p:tavLst>
                                    </p:anim>
                                    <p:anim calcmode="lin" valueType="num">
                                      <p:cBhvr>
                                        <p:cTn id="20" dur="200" accel="100000" fill="hold">
                                          <p:stCondLst>
                                            <p:cond delay="800"/>
                                          </p:stCondLst>
                                        </p:cTn>
                                        <p:tgtEl>
                                          <p:spTgt spid="74755">
                                            <p:txEl>
                                              <p:pRg st="0" end="0"/>
                                            </p:txEl>
                                          </p:spTgt>
                                        </p:tgtEl>
                                        <p:attrNameLst>
                                          <p:attrName>ppt_y</p:attrName>
                                        </p:attrNameLst>
                                      </p:cBhvr>
                                      <p:tavLst>
                                        <p:tav tm="0">
                                          <p:val>
                                            <p:strVal val="#ppt_y+0.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30" presetClass="entr" presetSubtype="0" fill="hold" grpId="0" nodeType="clickEffect">
                                  <p:stCondLst>
                                    <p:cond delay="0"/>
                                  </p:stCondLst>
                                  <p:childTnLst>
                                    <p:set>
                                      <p:cBhvr>
                                        <p:cTn id="24" dur="1" fill="hold">
                                          <p:stCondLst>
                                            <p:cond delay="0"/>
                                          </p:stCondLst>
                                        </p:cTn>
                                        <p:tgtEl>
                                          <p:spTgt spid="74755">
                                            <p:txEl>
                                              <p:pRg st="1" end="1"/>
                                            </p:txEl>
                                          </p:spTgt>
                                        </p:tgtEl>
                                        <p:attrNameLst>
                                          <p:attrName>style.visibility</p:attrName>
                                        </p:attrNameLst>
                                      </p:cBhvr>
                                      <p:to>
                                        <p:strVal val="visible"/>
                                      </p:to>
                                    </p:set>
                                    <p:animEffect transition="in" filter="fade">
                                      <p:cBhvr>
                                        <p:cTn id="25" dur="800" decel="100000"/>
                                        <p:tgtEl>
                                          <p:spTgt spid="74755">
                                            <p:txEl>
                                              <p:pRg st="1" end="1"/>
                                            </p:txEl>
                                          </p:spTgt>
                                        </p:tgtEl>
                                      </p:cBhvr>
                                    </p:animEffect>
                                    <p:anim calcmode="lin" valueType="num">
                                      <p:cBhvr>
                                        <p:cTn id="26" dur="800" decel="100000" fill="hold"/>
                                        <p:tgtEl>
                                          <p:spTgt spid="74755">
                                            <p:txEl>
                                              <p:pRg st="1" end="1"/>
                                            </p:txEl>
                                          </p:spTgt>
                                        </p:tgtEl>
                                        <p:attrNameLst>
                                          <p:attrName>style.rotation</p:attrName>
                                        </p:attrNameLst>
                                      </p:cBhvr>
                                      <p:tavLst>
                                        <p:tav tm="0">
                                          <p:val>
                                            <p:fltVal val="-90"/>
                                          </p:val>
                                        </p:tav>
                                        <p:tav tm="100000">
                                          <p:val>
                                            <p:fltVal val="0"/>
                                          </p:val>
                                        </p:tav>
                                      </p:tavLst>
                                    </p:anim>
                                    <p:anim calcmode="lin" valueType="num">
                                      <p:cBhvr>
                                        <p:cTn id="27" dur="800" decel="100000" fill="hold"/>
                                        <p:tgtEl>
                                          <p:spTgt spid="74755">
                                            <p:txEl>
                                              <p:pRg st="1" end="1"/>
                                            </p:txEl>
                                          </p:spTgt>
                                        </p:tgtEl>
                                        <p:attrNameLst>
                                          <p:attrName>ppt_x</p:attrName>
                                        </p:attrNameLst>
                                      </p:cBhvr>
                                      <p:tavLst>
                                        <p:tav tm="0">
                                          <p:val>
                                            <p:strVal val="#ppt_x+0.4"/>
                                          </p:val>
                                        </p:tav>
                                        <p:tav tm="100000">
                                          <p:val>
                                            <p:strVal val="#ppt_x-0.05"/>
                                          </p:val>
                                        </p:tav>
                                      </p:tavLst>
                                    </p:anim>
                                    <p:anim calcmode="lin" valueType="num">
                                      <p:cBhvr>
                                        <p:cTn id="28" dur="800" decel="100000" fill="hold"/>
                                        <p:tgtEl>
                                          <p:spTgt spid="74755">
                                            <p:txEl>
                                              <p:pRg st="1" end="1"/>
                                            </p:txEl>
                                          </p:spTgt>
                                        </p:tgtEl>
                                        <p:attrNameLst>
                                          <p:attrName>ppt_y</p:attrName>
                                        </p:attrNameLst>
                                      </p:cBhvr>
                                      <p:tavLst>
                                        <p:tav tm="0">
                                          <p:val>
                                            <p:strVal val="#ppt_y-0.4"/>
                                          </p:val>
                                        </p:tav>
                                        <p:tav tm="100000">
                                          <p:val>
                                            <p:strVal val="#ppt_y+0.1"/>
                                          </p:val>
                                        </p:tav>
                                      </p:tavLst>
                                    </p:anim>
                                    <p:anim calcmode="lin" valueType="num">
                                      <p:cBhvr>
                                        <p:cTn id="29" dur="200" accel="100000" fill="hold">
                                          <p:stCondLst>
                                            <p:cond delay="800"/>
                                          </p:stCondLst>
                                        </p:cTn>
                                        <p:tgtEl>
                                          <p:spTgt spid="74755">
                                            <p:txEl>
                                              <p:pRg st="1" end="1"/>
                                            </p:txEl>
                                          </p:spTgt>
                                        </p:tgtEl>
                                        <p:attrNameLst>
                                          <p:attrName>ppt_x</p:attrName>
                                        </p:attrNameLst>
                                      </p:cBhvr>
                                      <p:tavLst>
                                        <p:tav tm="0">
                                          <p:val>
                                            <p:strVal val="#ppt_x-0.05"/>
                                          </p:val>
                                        </p:tav>
                                        <p:tav tm="100000">
                                          <p:val>
                                            <p:strVal val="#ppt_x"/>
                                          </p:val>
                                        </p:tav>
                                      </p:tavLst>
                                    </p:anim>
                                    <p:anim calcmode="lin" valueType="num">
                                      <p:cBhvr>
                                        <p:cTn id="30" dur="200" accel="100000" fill="hold">
                                          <p:stCondLst>
                                            <p:cond delay="800"/>
                                          </p:stCondLst>
                                        </p:cTn>
                                        <p:tgtEl>
                                          <p:spTgt spid="74755">
                                            <p:txEl>
                                              <p:pRg st="1" end="1"/>
                                            </p:txEl>
                                          </p:spTgt>
                                        </p:tgtEl>
                                        <p:attrNameLst>
                                          <p:attrName>ppt_y</p:attrName>
                                        </p:attrNameLst>
                                      </p:cBhvr>
                                      <p:tavLst>
                                        <p:tav tm="0">
                                          <p:val>
                                            <p:strVal val="#ppt_y+0.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30" presetClass="entr" presetSubtype="0" fill="hold" grpId="0" nodeType="clickEffect">
                                  <p:stCondLst>
                                    <p:cond delay="0"/>
                                  </p:stCondLst>
                                  <p:childTnLst>
                                    <p:set>
                                      <p:cBhvr>
                                        <p:cTn id="34" dur="1" fill="hold">
                                          <p:stCondLst>
                                            <p:cond delay="0"/>
                                          </p:stCondLst>
                                        </p:cTn>
                                        <p:tgtEl>
                                          <p:spTgt spid="74755">
                                            <p:txEl>
                                              <p:pRg st="2" end="2"/>
                                            </p:txEl>
                                          </p:spTgt>
                                        </p:tgtEl>
                                        <p:attrNameLst>
                                          <p:attrName>style.visibility</p:attrName>
                                        </p:attrNameLst>
                                      </p:cBhvr>
                                      <p:to>
                                        <p:strVal val="visible"/>
                                      </p:to>
                                    </p:set>
                                    <p:animEffect transition="in" filter="fade">
                                      <p:cBhvr>
                                        <p:cTn id="35" dur="800" decel="100000"/>
                                        <p:tgtEl>
                                          <p:spTgt spid="74755">
                                            <p:txEl>
                                              <p:pRg st="2" end="2"/>
                                            </p:txEl>
                                          </p:spTgt>
                                        </p:tgtEl>
                                      </p:cBhvr>
                                    </p:animEffect>
                                    <p:anim calcmode="lin" valueType="num">
                                      <p:cBhvr>
                                        <p:cTn id="36" dur="800" decel="100000" fill="hold"/>
                                        <p:tgtEl>
                                          <p:spTgt spid="74755">
                                            <p:txEl>
                                              <p:pRg st="2" end="2"/>
                                            </p:txEl>
                                          </p:spTgt>
                                        </p:tgtEl>
                                        <p:attrNameLst>
                                          <p:attrName>style.rotation</p:attrName>
                                        </p:attrNameLst>
                                      </p:cBhvr>
                                      <p:tavLst>
                                        <p:tav tm="0">
                                          <p:val>
                                            <p:fltVal val="-90"/>
                                          </p:val>
                                        </p:tav>
                                        <p:tav tm="100000">
                                          <p:val>
                                            <p:fltVal val="0"/>
                                          </p:val>
                                        </p:tav>
                                      </p:tavLst>
                                    </p:anim>
                                    <p:anim calcmode="lin" valueType="num">
                                      <p:cBhvr>
                                        <p:cTn id="37" dur="800" decel="100000" fill="hold"/>
                                        <p:tgtEl>
                                          <p:spTgt spid="74755">
                                            <p:txEl>
                                              <p:pRg st="2" end="2"/>
                                            </p:txEl>
                                          </p:spTgt>
                                        </p:tgtEl>
                                        <p:attrNameLst>
                                          <p:attrName>ppt_x</p:attrName>
                                        </p:attrNameLst>
                                      </p:cBhvr>
                                      <p:tavLst>
                                        <p:tav tm="0">
                                          <p:val>
                                            <p:strVal val="#ppt_x+0.4"/>
                                          </p:val>
                                        </p:tav>
                                        <p:tav tm="100000">
                                          <p:val>
                                            <p:strVal val="#ppt_x-0.05"/>
                                          </p:val>
                                        </p:tav>
                                      </p:tavLst>
                                    </p:anim>
                                    <p:anim calcmode="lin" valueType="num">
                                      <p:cBhvr>
                                        <p:cTn id="38" dur="800" decel="100000" fill="hold"/>
                                        <p:tgtEl>
                                          <p:spTgt spid="74755">
                                            <p:txEl>
                                              <p:pRg st="2" end="2"/>
                                            </p:txEl>
                                          </p:spTgt>
                                        </p:tgtEl>
                                        <p:attrNameLst>
                                          <p:attrName>ppt_y</p:attrName>
                                        </p:attrNameLst>
                                      </p:cBhvr>
                                      <p:tavLst>
                                        <p:tav tm="0">
                                          <p:val>
                                            <p:strVal val="#ppt_y-0.4"/>
                                          </p:val>
                                        </p:tav>
                                        <p:tav tm="100000">
                                          <p:val>
                                            <p:strVal val="#ppt_y+0.1"/>
                                          </p:val>
                                        </p:tav>
                                      </p:tavLst>
                                    </p:anim>
                                    <p:anim calcmode="lin" valueType="num">
                                      <p:cBhvr>
                                        <p:cTn id="39" dur="200" accel="100000" fill="hold">
                                          <p:stCondLst>
                                            <p:cond delay="800"/>
                                          </p:stCondLst>
                                        </p:cTn>
                                        <p:tgtEl>
                                          <p:spTgt spid="74755">
                                            <p:txEl>
                                              <p:pRg st="2" end="2"/>
                                            </p:txEl>
                                          </p:spTgt>
                                        </p:tgtEl>
                                        <p:attrNameLst>
                                          <p:attrName>ppt_x</p:attrName>
                                        </p:attrNameLst>
                                      </p:cBhvr>
                                      <p:tavLst>
                                        <p:tav tm="0">
                                          <p:val>
                                            <p:strVal val="#ppt_x-0.05"/>
                                          </p:val>
                                        </p:tav>
                                        <p:tav tm="100000">
                                          <p:val>
                                            <p:strVal val="#ppt_x"/>
                                          </p:val>
                                        </p:tav>
                                      </p:tavLst>
                                    </p:anim>
                                    <p:anim calcmode="lin" valueType="num">
                                      <p:cBhvr>
                                        <p:cTn id="40" dur="200" accel="100000" fill="hold">
                                          <p:stCondLst>
                                            <p:cond delay="800"/>
                                          </p:stCondLst>
                                        </p:cTn>
                                        <p:tgtEl>
                                          <p:spTgt spid="74755">
                                            <p:txEl>
                                              <p:pRg st="2" end="2"/>
                                            </p:txEl>
                                          </p:spTgt>
                                        </p:tgtEl>
                                        <p:attrNameLst>
                                          <p:attrName>ppt_y</p:attrName>
                                        </p:attrNameLst>
                                      </p:cBhvr>
                                      <p:tavLst>
                                        <p:tav tm="0">
                                          <p:val>
                                            <p:strVal val="#ppt_y+0.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14" presetClass="entr" presetSubtype="10" fill="hold" nodeType="clickEffect">
                                  <p:stCondLst>
                                    <p:cond delay="0"/>
                                  </p:stCondLst>
                                  <p:childTnLst>
                                    <p:set>
                                      <p:cBhvr>
                                        <p:cTn id="44" dur="1" fill="hold">
                                          <p:stCondLst>
                                            <p:cond delay="0"/>
                                          </p:stCondLst>
                                        </p:cTn>
                                        <p:tgtEl>
                                          <p:spTgt spid="40964"/>
                                        </p:tgtEl>
                                        <p:attrNameLst>
                                          <p:attrName>style.visibility</p:attrName>
                                        </p:attrNameLst>
                                      </p:cBhvr>
                                      <p:to>
                                        <p:strVal val="visible"/>
                                      </p:to>
                                    </p:set>
                                    <p:animEffect transition="in" filter="randombar(horizontal)">
                                      <p:cBhvr>
                                        <p:cTn id="45" dur="500"/>
                                        <p:tgtEl>
                                          <p:spTgt spid="409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754" grpId="0"/>
      <p:bldP spid="74755"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alphaModFix amt="70000"/>
            <a:lum/>
          </a:blip>
          <a:srcRect/>
          <a:stretch>
            <a:fillRect/>
          </a:stretch>
        </a:blipFill>
        <a:effectLst/>
      </p:bgPr>
    </p:bg>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p:txBody>
          <a:bodyPr/>
          <a:lstStyle/>
          <a:p>
            <a:r>
              <a:rPr lang="en-US" b="1" dirty="0">
                <a:effectLst>
                  <a:outerShdw blurRad="38100" dist="38100" dir="2700000" algn="tl">
                    <a:srgbClr val="000000">
                      <a:alpha val="43137"/>
                    </a:srgbClr>
                  </a:outerShdw>
                </a:effectLst>
              </a:rPr>
              <a:t>Treatment</a:t>
            </a:r>
          </a:p>
        </p:txBody>
      </p:sp>
      <p:sp>
        <p:nvSpPr>
          <p:cNvPr id="77827" name="Rectangle 3"/>
          <p:cNvSpPr>
            <a:spLocks noGrp="1" noChangeArrowheads="1"/>
          </p:cNvSpPr>
          <p:nvPr>
            <p:ph type="body" idx="1"/>
          </p:nvPr>
        </p:nvSpPr>
        <p:spPr>
          <a:xfrm>
            <a:off x="685800" y="2209800"/>
            <a:ext cx="3962400" cy="3886200"/>
          </a:xfrm>
        </p:spPr>
        <p:txBody>
          <a:bodyPr/>
          <a:lstStyle/>
          <a:p>
            <a:r>
              <a:rPr lang="en-US" b="1" dirty="0"/>
              <a:t>Can be cured!</a:t>
            </a:r>
          </a:p>
          <a:p>
            <a:r>
              <a:rPr lang="en-US" b="1" dirty="0"/>
              <a:t>Prescription creams and lotions </a:t>
            </a:r>
          </a:p>
          <a:p>
            <a:r>
              <a:rPr lang="en-US" b="1" dirty="0"/>
              <a:t>Cool soaks and calamine lotion</a:t>
            </a:r>
          </a:p>
        </p:txBody>
      </p:sp>
      <p:pic>
        <p:nvPicPr>
          <p:cNvPr id="36866" name="Picture 2" descr="http://4.bp.blogspot.com/_7LFoq_xjVFI/TNUQeye1bjI/AAAAAAAAADo/ipwUJvpn6G0/s200/calamine.jpg"/>
          <p:cNvPicPr>
            <a:picLocks noChangeAspect="1" noChangeArrowheads="1"/>
          </p:cNvPicPr>
          <p:nvPr/>
        </p:nvPicPr>
        <p:blipFill>
          <a:blip r:embed="rId4" cstate="print"/>
          <a:srcRect/>
          <a:stretch>
            <a:fillRect/>
          </a:stretch>
        </p:blipFill>
        <p:spPr bwMode="auto">
          <a:xfrm>
            <a:off x="4724400" y="2057400"/>
            <a:ext cx="3810000" cy="3810000"/>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8" presetClass="entr" presetSubtype="0" accel="50000" fill="hold" grpId="0" nodeType="clickEffect">
                                  <p:stCondLst>
                                    <p:cond delay="0"/>
                                  </p:stCondLst>
                                  <p:childTnLst>
                                    <p:set>
                                      <p:cBhvr>
                                        <p:cTn id="6" dur="1" fill="hold">
                                          <p:stCondLst>
                                            <p:cond delay="0"/>
                                          </p:stCondLst>
                                        </p:cTn>
                                        <p:tgtEl>
                                          <p:spTgt spid="77826"/>
                                        </p:tgtEl>
                                        <p:attrNameLst>
                                          <p:attrName>style.visibility</p:attrName>
                                        </p:attrNameLst>
                                      </p:cBhvr>
                                      <p:to>
                                        <p:strVal val="visible"/>
                                      </p:to>
                                    </p:set>
                                    <p:anim calcmode="lin" valueType="num">
                                      <p:cBhvr>
                                        <p:cTn id="7" dur="1000" fill="hold"/>
                                        <p:tgtEl>
                                          <p:spTgt spid="77826"/>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8" dur="1000" fill="hold"/>
                                        <p:tgtEl>
                                          <p:spTgt spid="77826"/>
                                        </p:tgtEl>
                                        <p:attrNameLst>
                                          <p:attrName>ppt_x</p:attrName>
                                        </p:attrNameLst>
                                      </p:cBhvr>
                                      <p:tavLst>
                                        <p:tav tm="0">
                                          <p:val>
                                            <p:fltVal val="-1"/>
                                          </p:val>
                                        </p:tav>
                                        <p:tav tm="50000">
                                          <p:val>
                                            <p:fltVal val="0.95"/>
                                          </p:val>
                                        </p:tav>
                                        <p:tav tm="100000">
                                          <p:val>
                                            <p:strVal val="#ppt_x"/>
                                          </p:val>
                                        </p:tav>
                                      </p:tavLst>
                                    </p:anim>
                                    <p:anim calcmode="lin" valueType="num">
                                      <p:cBhvr>
                                        <p:cTn id="9" dur="1000" fill="hold"/>
                                        <p:tgtEl>
                                          <p:spTgt spid="77826"/>
                                        </p:tgtEl>
                                        <p:attrNameLst>
                                          <p:attrName>ppt_y</p:attrName>
                                        </p:attrNameLst>
                                      </p:cBhvr>
                                      <p:tavLst>
                                        <p:tav tm="0">
                                          <p:val>
                                            <p:strVal val="#ppt_y"/>
                                          </p:val>
                                        </p:tav>
                                        <p:tav tm="100000">
                                          <p:val>
                                            <p:strVal val="#ppt_y"/>
                                          </p:val>
                                        </p:tav>
                                      </p:tavLst>
                                    </p:anim>
                                    <p:animEffect transition="in" filter="fade">
                                      <p:cBhvr>
                                        <p:cTn id="10" dur="1000"/>
                                        <p:tgtEl>
                                          <p:spTgt spid="77826"/>
                                        </p:tgtEl>
                                      </p:cBhvr>
                                    </p:animEffect>
                                  </p:childTnLst>
                                </p:cTn>
                              </p:par>
                            </p:childTnLst>
                          </p:cTn>
                        </p:par>
                      </p:childTnLst>
                    </p:cTn>
                  </p:par>
                  <p:par>
                    <p:cTn id="11" fill="hold">
                      <p:stCondLst>
                        <p:cond delay="indefinite"/>
                      </p:stCondLst>
                      <p:childTnLst>
                        <p:par>
                          <p:cTn id="12" fill="hold">
                            <p:stCondLst>
                              <p:cond delay="0"/>
                            </p:stCondLst>
                            <p:childTnLst>
                              <p:par>
                                <p:cTn id="13" presetID="17" presetClass="entr" presetSubtype="10" fill="hold" grpId="0" nodeType="clickEffect">
                                  <p:stCondLst>
                                    <p:cond delay="0"/>
                                  </p:stCondLst>
                                  <p:childTnLst>
                                    <p:set>
                                      <p:cBhvr>
                                        <p:cTn id="14" dur="1" fill="hold">
                                          <p:stCondLst>
                                            <p:cond delay="0"/>
                                          </p:stCondLst>
                                        </p:cTn>
                                        <p:tgtEl>
                                          <p:spTgt spid="77827">
                                            <p:txEl>
                                              <p:pRg st="0" end="0"/>
                                            </p:txEl>
                                          </p:spTgt>
                                        </p:tgtEl>
                                        <p:attrNameLst>
                                          <p:attrName>style.visibility</p:attrName>
                                        </p:attrNameLst>
                                      </p:cBhvr>
                                      <p:to>
                                        <p:strVal val="visible"/>
                                      </p:to>
                                    </p:set>
                                    <p:anim calcmode="lin" valueType="num">
                                      <p:cBhvr>
                                        <p:cTn id="15" dur="500" fill="hold"/>
                                        <p:tgtEl>
                                          <p:spTgt spid="77827">
                                            <p:txEl>
                                              <p:pRg st="0" end="0"/>
                                            </p:txEl>
                                          </p:spTgt>
                                        </p:tgtEl>
                                        <p:attrNameLst>
                                          <p:attrName>ppt_w</p:attrName>
                                        </p:attrNameLst>
                                      </p:cBhvr>
                                      <p:tavLst>
                                        <p:tav tm="0">
                                          <p:val>
                                            <p:fltVal val="0"/>
                                          </p:val>
                                        </p:tav>
                                        <p:tav tm="100000">
                                          <p:val>
                                            <p:strVal val="#ppt_w"/>
                                          </p:val>
                                        </p:tav>
                                      </p:tavLst>
                                    </p:anim>
                                    <p:anim calcmode="lin" valueType="num">
                                      <p:cBhvr>
                                        <p:cTn id="16" dur="500" fill="hold"/>
                                        <p:tgtEl>
                                          <p:spTgt spid="77827">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17" presetClass="entr" presetSubtype="10" fill="hold" grpId="0" nodeType="clickEffect">
                                  <p:stCondLst>
                                    <p:cond delay="0"/>
                                  </p:stCondLst>
                                  <p:childTnLst>
                                    <p:set>
                                      <p:cBhvr>
                                        <p:cTn id="20" dur="1" fill="hold">
                                          <p:stCondLst>
                                            <p:cond delay="0"/>
                                          </p:stCondLst>
                                        </p:cTn>
                                        <p:tgtEl>
                                          <p:spTgt spid="77827">
                                            <p:txEl>
                                              <p:pRg st="1" end="1"/>
                                            </p:txEl>
                                          </p:spTgt>
                                        </p:tgtEl>
                                        <p:attrNameLst>
                                          <p:attrName>style.visibility</p:attrName>
                                        </p:attrNameLst>
                                      </p:cBhvr>
                                      <p:to>
                                        <p:strVal val="visible"/>
                                      </p:to>
                                    </p:set>
                                    <p:anim calcmode="lin" valueType="num">
                                      <p:cBhvr>
                                        <p:cTn id="21" dur="500" fill="hold"/>
                                        <p:tgtEl>
                                          <p:spTgt spid="77827">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77827">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23" fill="hold">
                      <p:stCondLst>
                        <p:cond delay="indefinite"/>
                      </p:stCondLst>
                      <p:childTnLst>
                        <p:par>
                          <p:cTn id="24" fill="hold">
                            <p:stCondLst>
                              <p:cond delay="0"/>
                            </p:stCondLst>
                            <p:childTnLst>
                              <p:par>
                                <p:cTn id="25" presetID="17" presetClass="entr" presetSubtype="10" fill="hold" grpId="0" nodeType="clickEffect">
                                  <p:stCondLst>
                                    <p:cond delay="0"/>
                                  </p:stCondLst>
                                  <p:childTnLst>
                                    <p:set>
                                      <p:cBhvr>
                                        <p:cTn id="26" dur="1" fill="hold">
                                          <p:stCondLst>
                                            <p:cond delay="0"/>
                                          </p:stCondLst>
                                        </p:cTn>
                                        <p:tgtEl>
                                          <p:spTgt spid="77827">
                                            <p:txEl>
                                              <p:pRg st="2" end="2"/>
                                            </p:txEl>
                                          </p:spTgt>
                                        </p:tgtEl>
                                        <p:attrNameLst>
                                          <p:attrName>style.visibility</p:attrName>
                                        </p:attrNameLst>
                                      </p:cBhvr>
                                      <p:to>
                                        <p:strVal val="visible"/>
                                      </p:to>
                                    </p:set>
                                    <p:anim calcmode="lin" valueType="num">
                                      <p:cBhvr>
                                        <p:cTn id="27" dur="500" fill="hold"/>
                                        <p:tgtEl>
                                          <p:spTgt spid="77827">
                                            <p:txEl>
                                              <p:pRg st="2" end="2"/>
                                            </p:txEl>
                                          </p:spTgt>
                                        </p:tgtEl>
                                        <p:attrNameLst>
                                          <p:attrName>ppt_w</p:attrName>
                                        </p:attrNameLst>
                                      </p:cBhvr>
                                      <p:tavLst>
                                        <p:tav tm="0">
                                          <p:val>
                                            <p:fltVal val="0"/>
                                          </p:val>
                                        </p:tav>
                                        <p:tav tm="100000">
                                          <p:val>
                                            <p:strVal val="#ppt_w"/>
                                          </p:val>
                                        </p:tav>
                                      </p:tavLst>
                                    </p:anim>
                                    <p:anim calcmode="lin" valueType="num">
                                      <p:cBhvr>
                                        <p:cTn id="28" dur="500" fill="hold"/>
                                        <p:tgtEl>
                                          <p:spTgt spid="77827">
                                            <p:txEl>
                                              <p:pRg st="2" end="2"/>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826" grpId="0"/>
      <p:bldP spid="77827"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alphaModFix amt="50000"/>
            <a:lum/>
          </a:blip>
          <a:srcRect/>
          <a:stretch>
            <a:fillRect t="-20000" b="-20000"/>
          </a:stretch>
        </a:blipFill>
        <a:effectLst/>
      </p:bgPr>
    </p:bg>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685800" y="228600"/>
            <a:ext cx="7772400" cy="1143000"/>
          </a:xfrm>
        </p:spPr>
        <p:txBody>
          <a:bodyPr/>
          <a:lstStyle/>
          <a:p>
            <a:r>
              <a:rPr lang="en-US" b="1" dirty="0">
                <a:effectLst>
                  <a:outerShdw blurRad="38100" dist="38100" dir="2700000" algn="tl">
                    <a:srgbClr val="000000">
                      <a:alpha val="43137"/>
                    </a:srgbClr>
                  </a:outerShdw>
                </a:effectLst>
              </a:rPr>
              <a:t>Genital Herpes</a:t>
            </a:r>
          </a:p>
        </p:txBody>
      </p:sp>
      <p:sp>
        <p:nvSpPr>
          <p:cNvPr id="16387" name="Rectangle 3"/>
          <p:cNvSpPr>
            <a:spLocks noGrp="1" noChangeArrowheads="1"/>
          </p:cNvSpPr>
          <p:nvPr>
            <p:ph type="body" idx="1"/>
          </p:nvPr>
        </p:nvSpPr>
        <p:spPr>
          <a:xfrm>
            <a:off x="381000" y="1600200"/>
            <a:ext cx="8382000" cy="4114800"/>
          </a:xfrm>
        </p:spPr>
        <p:txBody>
          <a:bodyPr/>
          <a:lstStyle/>
          <a:p>
            <a:r>
              <a:rPr lang="en-US" b="1" dirty="0"/>
              <a:t>Viral STI – </a:t>
            </a:r>
          </a:p>
          <a:p>
            <a:pPr>
              <a:buFontTx/>
              <a:buNone/>
            </a:pPr>
            <a:r>
              <a:rPr lang="en-US" b="1" dirty="0"/>
              <a:t>	- Herpes Simplex virus type 1 (HSV-1) </a:t>
            </a:r>
          </a:p>
          <a:p>
            <a:pPr>
              <a:buFontTx/>
              <a:buNone/>
            </a:pPr>
            <a:r>
              <a:rPr lang="en-US" b="1" dirty="0"/>
              <a:t>		* causes cold sores and blisters</a:t>
            </a:r>
          </a:p>
          <a:p>
            <a:pPr>
              <a:buFontTx/>
              <a:buNone/>
            </a:pPr>
            <a:r>
              <a:rPr lang="en-US" b="1" dirty="0"/>
              <a:t>	- Herpes Simplex virus type 2 (HSV-2)</a:t>
            </a:r>
          </a:p>
          <a:p>
            <a:pPr>
              <a:buFontTx/>
              <a:buNone/>
            </a:pPr>
            <a:r>
              <a:rPr lang="en-US" b="1" dirty="0"/>
              <a:t>		* causes genital herpes</a:t>
            </a:r>
          </a:p>
          <a:p>
            <a:r>
              <a:rPr lang="en-US" b="1" dirty="0"/>
              <a:t>At least 45 million people ages 12 and older have it in the U.S</a:t>
            </a:r>
            <a:r>
              <a:rPr lang="en-US" b="1" dirty="0" smtClean="0"/>
              <a:t>.</a:t>
            </a:r>
          </a:p>
          <a:p>
            <a:r>
              <a:rPr lang="en-US" b="1" dirty="0" smtClean="0"/>
              <a:t>Transmitted through sexual/intimate contact with an individual who has genital herpes</a:t>
            </a:r>
          </a:p>
          <a:p>
            <a:pPr>
              <a:buNone/>
            </a:pPr>
            <a:endParaRPr lang="en-US" b="1" dirty="0"/>
          </a:p>
          <a:p>
            <a:pPr>
              <a:buFontTx/>
              <a:buNone/>
            </a:pPr>
            <a:endParaRPr lang="en-US" dirty="0"/>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16386"/>
                                        </p:tgtEl>
                                        <p:attrNameLst>
                                          <p:attrName>style.visibility</p:attrName>
                                        </p:attrNameLst>
                                      </p:cBhvr>
                                      <p:to>
                                        <p:strVal val="visible"/>
                                      </p:to>
                                    </p:set>
                                    <p:anim by="(-#ppt_w*2)" calcmode="lin" valueType="num">
                                      <p:cBhvr rctx="PPT">
                                        <p:cTn id="7" dur="500" autoRev="1" fill="hold">
                                          <p:stCondLst>
                                            <p:cond delay="0"/>
                                          </p:stCondLst>
                                        </p:cTn>
                                        <p:tgtEl>
                                          <p:spTgt spid="16386"/>
                                        </p:tgtEl>
                                        <p:attrNameLst>
                                          <p:attrName>ppt_w</p:attrName>
                                        </p:attrNameLst>
                                      </p:cBhvr>
                                    </p:anim>
                                    <p:anim by="(#ppt_w*0.50)" calcmode="lin" valueType="num">
                                      <p:cBhvr>
                                        <p:cTn id="8" dur="500" decel="50000" autoRev="1" fill="hold">
                                          <p:stCondLst>
                                            <p:cond delay="0"/>
                                          </p:stCondLst>
                                        </p:cTn>
                                        <p:tgtEl>
                                          <p:spTgt spid="16386"/>
                                        </p:tgtEl>
                                        <p:attrNameLst>
                                          <p:attrName>ppt_x</p:attrName>
                                        </p:attrNameLst>
                                      </p:cBhvr>
                                    </p:anim>
                                    <p:anim from="(-#ppt_h/2)" to="(#ppt_y)" calcmode="lin" valueType="num">
                                      <p:cBhvr>
                                        <p:cTn id="9" dur="1000" fill="hold">
                                          <p:stCondLst>
                                            <p:cond delay="0"/>
                                          </p:stCondLst>
                                        </p:cTn>
                                        <p:tgtEl>
                                          <p:spTgt spid="16386"/>
                                        </p:tgtEl>
                                        <p:attrNameLst>
                                          <p:attrName>ppt_y</p:attrName>
                                        </p:attrNameLst>
                                      </p:cBhvr>
                                    </p:anim>
                                    <p:animRot by="21600000">
                                      <p:cBhvr>
                                        <p:cTn id="10" dur="1000" fill="hold">
                                          <p:stCondLst>
                                            <p:cond delay="0"/>
                                          </p:stCondLst>
                                        </p:cTn>
                                        <p:tgtEl>
                                          <p:spTgt spid="16386"/>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48" presetClass="entr" presetSubtype="0" accel="50000" fill="hold" grpId="0" nodeType="clickEffect">
                                  <p:stCondLst>
                                    <p:cond delay="0"/>
                                  </p:stCondLst>
                                  <p:childTnLst>
                                    <p:set>
                                      <p:cBhvr>
                                        <p:cTn id="14" dur="1" fill="hold">
                                          <p:stCondLst>
                                            <p:cond delay="0"/>
                                          </p:stCondLst>
                                        </p:cTn>
                                        <p:tgtEl>
                                          <p:spTgt spid="16387">
                                            <p:txEl>
                                              <p:pRg st="0" end="0"/>
                                            </p:txEl>
                                          </p:spTgt>
                                        </p:tgtEl>
                                        <p:attrNameLst>
                                          <p:attrName>style.visibility</p:attrName>
                                        </p:attrNameLst>
                                      </p:cBhvr>
                                      <p:to>
                                        <p:strVal val="visible"/>
                                      </p:to>
                                    </p:set>
                                    <p:anim calcmode="lin" valueType="num">
                                      <p:cBhvr>
                                        <p:cTn id="15" dur="1000" fill="hold"/>
                                        <p:tgtEl>
                                          <p:spTgt spid="16387">
                                            <p:txEl>
                                              <p:pRg st="0" end="0"/>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16" dur="1000" fill="hold"/>
                                        <p:tgtEl>
                                          <p:spTgt spid="16387">
                                            <p:txEl>
                                              <p:pRg st="0" end="0"/>
                                            </p:txEl>
                                          </p:spTgt>
                                        </p:tgtEl>
                                        <p:attrNameLst>
                                          <p:attrName>ppt_x</p:attrName>
                                        </p:attrNameLst>
                                      </p:cBhvr>
                                      <p:tavLst>
                                        <p:tav tm="0">
                                          <p:val>
                                            <p:fltVal val="-1"/>
                                          </p:val>
                                        </p:tav>
                                        <p:tav tm="50000">
                                          <p:val>
                                            <p:fltVal val="0.95"/>
                                          </p:val>
                                        </p:tav>
                                        <p:tav tm="100000">
                                          <p:val>
                                            <p:strVal val="#ppt_x"/>
                                          </p:val>
                                        </p:tav>
                                      </p:tavLst>
                                    </p:anim>
                                    <p:anim calcmode="lin" valueType="num">
                                      <p:cBhvr>
                                        <p:cTn id="17" dur="1000" fill="hold"/>
                                        <p:tgtEl>
                                          <p:spTgt spid="16387">
                                            <p:txEl>
                                              <p:pRg st="0" end="0"/>
                                            </p:txEl>
                                          </p:spTgt>
                                        </p:tgtEl>
                                        <p:attrNameLst>
                                          <p:attrName>ppt_y</p:attrName>
                                        </p:attrNameLst>
                                      </p:cBhvr>
                                      <p:tavLst>
                                        <p:tav tm="0">
                                          <p:val>
                                            <p:strVal val="#ppt_y"/>
                                          </p:val>
                                        </p:tav>
                                        <p:tav tm="100000">
                                          <p:val>
                                            <p:strVal val="#ppt_y"/>
                                          </p:val>
                                        </p:tav>
                                      </p:tavLst>
                                    </p:anim>
                                    <p:animEffect transition="in" filter="fade">
                                      <p:cBhvr>
                                        <p:cTn id="18" dur="1000"/>
                                        <p:tgtEl>
                                          <p:spTgt spid="16387">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48" presetClass="entr" presetSubtype="0" accel="50000" fill="hold" grpId="0" nodeType="clickEffect">
                                  <p:stCondLst>
                                    <p:cond delay="0"/>
                                  </p:stCondLst>
                                  <p:childTnLst>
                                    <p:set>
                                      <p:cBhvr>
                                        <p:cTn id="22" dur="1" fill="hold">
                                          <p:stCondLst>
                                            <p:cond delay="0"/>
                                          </p:stCondLst>
                                        </p:cTn>
                                        <p:tgtEl>
                                          <p:spTgt spid="16387">
                                            <p:txEl>
                                              <p:pRg st="1" end="1"/>
                                            </p:txEl>
                                          </p:spTgt>
                                        </p:tgtEl>
                                        <p:attrNameLst>
                                          <p:attrName>style.visibility</p:attrName>
                                        </p:attrNameLst>
                                      </p:cBhvr>
                                      <p:to>
                                        <p:strVal val="visible"/>
                                      </p:to>
                                    </p:set>
                                    <p:anim calcmode="lin" valueType="num">
                                      <p:cBhvr>
                                        <p:cTn id="23" dur="1000" fill="hold"/>
                                        <p:tgtEl>
                                          <p:spTgt spid="16387">
                                            <p:txEl>
                                              <p:pRg st="1" end="1"/>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24" dur="1000" fill="hold"/>
                                        <p:tgtEl>
                                          <p:spTgt spid="16387">
                                            <p:txEl>
                                              <p:pRg st="1" end="1"/>
                                            </p:txEl>
                                          </p:spTgt>
                                        </p:tgtEl>
                                        <p:attrNameLst>
                                          <p:attrName>ppt_x</p:attrName>
                                        </p:attrNameLst>
                                      </p:cBhvr>
                                      <p:tavLst>
                                        <p:tav tm="0">
                                          <p:val>
                                            <p:fltVal val="-1"/>
                                          </p:val>
                                        </p:tav>
                                        <p:tav tm="50000">
                                          <p:val>
                                            <p:fltVal val="0.95"/>
                                          </p:val>
                                        </p:tav>
                                        <p:tav tm="100000">
                                          <p:val>
                                            <p:strVal val="#ppt_x"/>
                                          </p:val>
                                        </p:tav>
                                      </p:tavLst>
                                    </p:anim>
                                    <p:anim calcmode="lin" valueType="num">
                                      <p:cBhvr>
                                        <p:cTn id="25" dur="1000" fill="hold"/>
                                        <p:tgtEl>
                                          <p:spTgt spid="16387">
                                            <p:txEl>
                                              <p:pRg st="1" end="1"/>
                                            </p:txEl>
                                          </p:spTgt>
                                        </p:tgtEl>
                                        <p:attrNameLst>
                                          <p:attrName>ppt_y</p:attrName>
                                        </p:attrNameLst>
                                      </p:cBhvr>
                                      <p:tavLst>
                                        <p:tav tm="0">
                                          <p:val>
                                            <p:strVal val="#ppt_y"/>
                                          </p:val>
                                        </p:tav>
                                        <p:tav tm="100000">
                                          <p:val>
                                            <p:strVal val="#ppt_y"/>
                                          </p:val>
                                        </p:tav>
                                      </p:tavLst>
                                    </p:anim>
                                    <p:animEffect transition="in" filter="fade">
                                      <p:cBhvr>
                                        <p:cTn id="26" dur="1000"/>
                                        <p:tgtEl>
                                          <p:spTgt spid="16387">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48" presetClass="entr" presetSubtype="0" accel="50000" fill="hold" grpId="0" nodeType="clickEffect">
                                  <p:stCondLst>
                                    <p:cond delay="0"/>
                                  </p:stCondLst>
                                  <p:childTnLst>
                                    <p:set>
                                      <p:cBhvr>
                                        <p:cTn id="30" dur="1" fill="hold">
                                          <p:stCondLst>
                                            <p:cond delay="0"/>
                                          </p:stCondLst>
                                        </p:cTn>
                                        <p:tgtEl>
                                          <p:spTgt spid="16387">
                                            <p:txEl>
                                              <p:pRg st="2" end="2"/>
                                            </p:txEl>
                                          </p:spTgt>
                                        </p:tgtEl>
                                        <p:attrNameLst>
                                          <p:attrName>style.visibility</p:attrName>
                                        </p:attrNameLst>
                                      </p:cBhvr>
                                      <p:to>
                                        <p:strVal val="visible"/>
                                      </p:to>
                                    </p:set>
                                    <p:anim calcmode="lin" valueType="num">
                                      <p:cBhvr>
                                        <p:cTn id="31" dur="1000" fill="hold"/>
                                        <p:tgtEl>
                                          <p:spTgt spid="16387">
                                            <p:txEl>
                                              <p:pRg st="2" end="2"/>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32" dur="1000" fill="hold"/>
                                        <p:tgtEl>
                                          <p:spTgt spid="16387">
                                            <p:txEl>
                                              <p:pRg st="2" end="2"/>
                                            </p:txEl>
                                          </p:spTgt>
                                        </p:tgtEl>
                                        <p:attrNameLst>
                                          <p:attrName>ppt_x</p:attrName>
                                        </p:attrNameLst>
                                      </p:cBhvr>
                                      <p:tavLst>
                                        <p:tav tm="0">
                                          <p:val>
                                            <p:fltVal val="-1"/>
                                          </p:val>
                                        </p:tav>
                                        <p:tav tm="50000">
                                          <p:val>
                                            <p:fltVal val="0.95"/>
                                          </p:val>
                                        </p:tav>
                                        <p:tav tm="100000">
                                          <p:val>
                                            <p:strVal val="#ppt_x"/>
                                          </p:val>
                                        </p:tav>
                                      </p:tavLst>
                                    </p:anim>
                                    <p:anim calcmode="lin" valueType="num">
                                      <p:cBhvr>
                                        <p:cTn id="33" dur="1000" fill="hold"/>
                                        <p:tgtEl>
                                          <p:spTgt spid="16387">
                                            <p:txEl>
                                              <p:pRg st="2" end="2"/>
                                            </p:txEl>
                                          </p:spTgt>
                                        </p:tgtEl>
                                        <p:attrNameLst>
                                          <p:attrName>ppt_y</p:attrName>
                                        </p:attrNameLst>
                                      </p:cBhvr>
                                      <p:tavLst>
                                        <p:tav tm="0">
                                          <p:val>
                                            <p:strVal val="#ppt_y"/>
                                          </p:val>
                                        </p:tav>
                                        <p:tav tm="100000">
                                          <p:val>
                                            <p:strVal val="#ppt_y"/>
                                          </p:val>
                                        </p:tav>
                                      </p:tavLst>
                                    </p:anim>
                                    <p:animEffect transition="in" filter="fade">
                                      <p:cBhvr>
                                        <p:cTn id="34" dur="1000"/>
                                        <p:tgtEl>
                                          <p:spTgt spid="16387">
                                            <p:txEl>
                                              <p:pRg st="2" end="2"/>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48" presetClass="entr" presetSubtype="0" accel="50000" fill="hold" grpId="0" nodeType="clickEffect">
                                  <p:stCondLst>
                                    <p:cond delay="0"/>
                                  </p:stCondLst>
                                  <p:childTnLst>
                                    <p:set>
                                      <p:cBhvr>
                                        <p:cTn id="38" dur="1" fill="hold">
                                          <p:stCondLst>
                                            <p:cond delay="0"/>
                                          </p:stCondLst>
                                        </p:cTn>
                                        <p:tgtEl>
                                          <p:spTgt spid="16387">
                                            <p:txEl>
                                              <p:pRg st="3" end="3"/>
                                            </p:txEl>
                                          </p:spTgt>
                                        </p:tgtEl>
                                        <p:attrNameLst>
                                          <p:attrName>style.visibility</p:attrName>
                                        </p:attrNameLst>
                                      </p:cBhvr>
                                      <p:to>
                                        <p:strVal val="visible"/>
                                      </p:to>
                                    </p:set>
                                    <p:anim calcmode="lin" valueType="num">
                                      <p:cBhvr>
                                        <p:cTn id="39" dur="1000" fill="hold"/>
                                        <p:tgtEl>
                                          <p:spTgt spid="16387">
                                            <p:txEl>
                                              <p:pRg st="3" end="3"/>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40" dur="1000" fill="hold"/>
                                        <p:tgtEl>
                                          <p:spTgt spid="16387">
                                            <p:txEl>
                                              <p:pRg st="3" end="3"/>
                                            </p:txEl>
                                          </p:spTgt>
                                        </p:tgtEl>
                                        <p:attrNameLst>
                                          <p:attrName>ppt_x</p:attrName>
                                        </p:attrNameLst>
                                      </p:cBhvr>
                                      <p:tavLst>
                                        <p:tav tm="0">
                                          <p:val>
                                            <p:fltVal val="-1"/>
                                          </p:val>
                                        </p:tav>
                                        <p:tav tm="50000">
                                          <p:val>
                                            <p:fltVal val="0.95"/>
                                          </p:val>
                                        </p:tav>
                                        <p:tav tm="100000">
                                          <p:val>
                                            <p:strVal val="#ppt_x"/>
                                          </p:val>
                                        </p:tav>
                                      </p:tavLst>
                                    </p:anim>
                                    <p:anim calcmode="lin" valueType="num">
                                      <p:cBhvr>
                                        <p:cTn id="41" dur="1000" fill="hold"/>
                                        <p:tgtEl>
                                          <p:spTgt spid="16387">
                                            <p:txEl>
                                              <p:pRg st="3" end="3"/>
                                            </p:txEl>
                                          </p:spTgt>
                                        </p:tgtEl>
                                        <p:attrNameLst>
                                          <p:attrName>ppt_y</p:attrName>
                                        </p:attrNameLst>
                                      </p:cBhvr>
                                      <p:tavLst>
                                        <p:tav tm="0">
                                          <p:val>
                                            <p:strVal val="#ppt_y"/>
                                          </p:val>
                                        </p:tav>
                                        <p:tav tm="100000">
                                          <p:val>
                                            <p:strVal val="#ppt_y"/>
                                          </p:val>
                                        </p:tav>
                                      </p:tavLst>
                                    </p:anim>
                                    <p:animEffect transition="in" filter="fade">
                                      <p:cBhvr>
                                        <p:cTn id="42" dur="1000"/>
                                        <p:tgtEl>
                                          <p:spTgt spid="16387">
                                            <p:txEl>
                                              <p:pRg st="3" end="3"/>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48" presetClass="entr" presetSubtype="0" accel="50000" fill="hold" grpId="0" nodeType="clickEffect">
                                  <p:stCondLst>
                                    <p:cond delay="0"/>
                                  </p:stCondLst>
                                  <p:childTnLst>
                                    <p:set>
                                      <p:cBhvr>
                                        <p:cTn id="46" dur="1" fill="hold">
                                          <p:stCondLst>
                                            <p:cond delay="0"/>
                                          </p:stCondLst>
                                        </p:cTn>
                                        <p:tgtEl>
                                          <p:spTgt spid="16387">
                                            <p:txEl>
                                              <p:pRg st="4" end="4"/>
                                            </p:txEl>
                                          </p:spTgt>
                                        </p:tgtEl>
                                        <p:attrNameLst>
                                          <p:attrName>style.visibility</p:attrName>
                                        </p:attrNameLst>
                                      </p:cBhvr>
                                      <p:to>
                                        <p:strVal val="visible"/>
                                      </p:to>
                                    </p:set>
                                    <p:anim calcmode="lin" valueType="num">
                                      <p:cBhvr>
                                        <p:cTn id="47" dur="1000" fill="hold"/>
                                        <p:tgtEl>
                                          <p:spTgt spid="16387">
                                            <p:txEl>
                                              <p:pRg st="4" end="4"/>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48" dur="1000" fill="hold"/>
                                        <p:tgtEl>
                                          <p:spTgt spid="16387">
                                            <p:txEl>
                                              <p:pRg st="4" end="4"/>
                                            </p:txEl>
                                          </p:spTgt>
                                        </p:tgtEl>
                                        <p:attrNameLst>
                                          <p:attrName>ppt_x</p:attrName>
                                        </p:attrNameLst>
                                      </p:cBhvr>
                                      <p:tavLst>
                                        <p:tav tm="0">
                                          <p:val>
                                            <p:fltVal val="-1"/>
                                          </p:val>
                                        </p:tav>
                                        <p:tav tm="50000">
                                          <p:val>
                                            <p:fltVal val="0.95"/>
                                          </p:val>
                                        </p:tav>
                                        <p:tav tm="100000">
                                          <p:val>
                                            <p:strVal val="#ppt_x"/>
                                          </p:val>
                                        </p:tav>
                                      </p:tavLst>
                                    </p:anim>
                                    <p:anim calcmode="lin" valueType="num">
                                      <p:cBhvr>
                                        <p:cTn id="49" dur="1000" fill="hold"/>
                                        <p:tgtEl>
                                          <p:spTgt spid="16387">
                                            <p:txEl>
                                              <p:pRg st="4" end="4"/>
                                            </p:txEl>
                                          </p:spTgt>
                                        </p:tgtEl>
                                        <p:attrNameLst>
                                          <p:attrName>ppt_y</p:attrName>
                                        </p:attrNameLst>
                                      </p:cBhvr>
                                      <p:tavLst>
                                        <p:tav tm="0">
                                          <p:val>
                                            <p:strVal val="#ppt_y"/>
                                          </p:val>
                                        </p:tav>
                                        <p:tav tm="100000">
                                          <p:val>
                                            <p:strVal val="#ppt_y"/>
                                          </p:val>
                                        </p:tav>
                                      </p:tavLst>
                                    </p:anim>
                                    <p:animEffect transition="in" filter="fade">
                                      <p:cBhvr>
                                        <p:cTn id="50" dur="1000"/>
                                        <p:tgtEl>
                                          <p:spTgt spid="16387">
                                            <p:txEl>
                                              <p:pRg st="4" end="4"/>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48" presetClass="entr" presetSubtype="0" accel="50000" fill="hold" grpId="0" nodeType="clickEffect">
                                  <p:stCondLst>
                                    <p:cond delay="0"/>
                                  </p:stCondLst>
                                  <p:childTnLst>
                                    <p:set>
                                      <p:cBhvr>
                                        <p:cTn id="54" dur="1" fill="hold">
                                          <p:stCondLst>
                                            <p:cond delay="0"/>
                                          </p:stCondLst>
                                        </p:cTn>
                                        <p:tgtEl>
                                          <p:spTgt spid="16387">
                                            <p:txEl>
                                              <p:pRg st="5" end="5"/>
                                            </p:txEl>
                                          </p:spTgt>
                                        </p:tgtEl>
                                        <p:attrNameLst>
                                          <p:attrName>style.visibility</p:attrName>
                                        </p:attrNameLst>
                                      </p:cBhvr>
                                      <p:to>
                                        <p:strVal val="visible"/>
                                      </p:to>
                                    </p:set>
                                    <p:anim calcmode="lin" valueType="num">
                                      <p:cBhvr>
                                        <p:cTn id="55" dur="1000" fill="hold"/>
                                        <p:tgtEl>
                                          <p:spTgt spid="16387">
                                            <p:txEl>
                                              <p:pRg st="5" end="5"/>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56" dur="1000" fill="hold"/>
                                        <p:tgtEl>
                                          <p:spTgt spid="16387">
                                            <p:txEl>
                                              <p:pRg st="5" end="5"/>
                                            </p:txEl>
                                          </p:spTgt>
                                        </p:tgtEl>
                                        <p:attrNameLst>
                                          <p:attrName>ppt_x</p:attrName>
                                        </p:attrNameLst>
                                      </p:cBhvr>
                                      <p:tavLst>
                                        <p:tav tm="0">
                                          <p:val>
                                            <p:fltVal val="-1"/>
                                          </p:val>
                                        </p:tav>
                                        <p:tav tm="50000">
                                          <p:val>
                                            <p:fltVal val="0.95"/>
                                          </p:val>
                                        </p:tav>
                                        <p:tav tm="100000">
                                          <p:val>
                                            <p:strVal val="#ppt_x"/>
                                          </p:val>
                                        </p:tav>
                                      </p:tavLst>
                                    </p:anim>
                                    <p:anim calcmode="lin" valueType="num">
                                      <p:cBhvr>
                                        <p:cTn id="57" dur="1000" fill="hold"/>
                                        <p:tgtEl>
                                          <p:spTgt spid="16387">
                                            <p:txEl>
                                              <p:pRg st="5" end="5"/>
                                            </p:txEl>
                                          </p:spTgt>
                                        </p:tgtEl>
                                        <p:attrNameLst>
                                          <p:attrName>ppt_y</p:attrName>
                                        </p:attrNameLst>
                                      </p:cBhvr>
                                      <p:tavLst>
                                        <p:tav tm="0">
                                          <p:val>
                                            <p:strVal val="#ppt_y"/>
                                          </p:val>
                                        </p:tav>
                                        <p:tav tm="100000">
                                          <p:val>
                                            <p:strVal val="#ppt_y"/>
                                          </p:val>
                                        </p:tav>
                                      </p:tavLst>
                                    </p:anim>
                                    <p:animEffect transition="in" filter="fade">
                                      <p:cBhvr>
                                        <p:cTn id="58" dur="1000"/>
                                        <p:tgtEl>
                                          <p:spTgt spid="16387">
                                            <p:txEl>
                                              <p:pRg st="5" end="5"/>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48" presetClass="entr" presetSubtype="0" accel="50000" fill="hold" grpId="0" nodeType="clickEffect">
                                  <p:stCondLst>
                                    <p:cond delay="0"/>
                                  </p:stCondLst>
                                  <p:childTnLst>
                                    <p:set>
                                      <p:cBhvr>
                                        <p:cTn id="62" dur="1" fill="hold">
                                          <p:stCondLst>
                                            <p:cond delay="0"/>
                                          </p:stCondLst>
                                        </p:cTn>
                                        <p:tgtEl>
                                          <p:spTgt spid="16387">
                                            <p:txEl>
                                              <p:pRg st="6" end="6"/>
                                            </p:txEl>
                                          </p:spTgt>
                                        </p:tgtEl>
                                        <p:attrNameLst>
                                          <p:attrName>style.visibility</p:attrName>
                                        </p:attrNameLst>
                                      </p:cBhvr>
                                      <p:to>
                                        <p:strVal val="visible"/>
                                      </p:to>
                                    </p:set>
                                    <p:anim calcmode="lin" valueType="num">
                                      <p:cBhvr>
                                        <p:cTn id="63" dur="1000" fill="hold"/>
                                        <p:tgtEl>
                                          <p:spTgt spid="16387">
                                            <p:txEl>
                                              <p:pRg st="6" end="6"/>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64" dur="1000" fill="hold"/>
                                        <p:tgtEl>
                                          <p:spTgt spid="16387">
                                            <p:txEl>
                                              <p:pRg st="6" end="6"/>
                                            </p:txEl>
                                          </p:spTgt>
                                        </p:tgtEl>
                                        <p:attrNameLst>
                                          <p:attrName>ppt_x</p:attrName>
                                        </p:attrNameLst>
                                      </p:cBhvr>
                                      <p:tavLst>
                                        <p:tav tm="0">
                                          <p:val>
                                            <p:fltVal val="-1"/>
                                          </p:val>
                                        </p:tav>
                                        <p:tav tm="50000">
                                          <p:val>
                                            <p:fltVal val="0.95"/>
                                          </p:val>
                                        </p:tav>
                                        <p:tav tm="100000">
                                          <p:val>
                                            <p:strVal val="#ppt_x"/>
                                          </p:val>
                                        </p:tav>
                                      </p:tavLst>
                                    </p:anim>
                                    <p:anim calcmode="lin" valueType="num">
                                      <p:cBhvr>
                                        <p:cTn id="65" dur="1000" fill="hold"/>
                                        <p:tgtEl>
                                          <p:spTgt spid="16387">
                                            <p:txEl>
                                              <p:pRg st="6" end="6"/>
                                            </p:txEl>
                                          </p:spTgt>
                                        </p:tgtEl>
                                        <p:attrNameLst>
                                          <p:attrName>ppt_y</p:attrName>
                                        </p:attrNameLst>
                                      </p:cBhvr>
                                      <p:tavLst>
                                        <p:tav tm="0">
                                          <p:val>
                                            <p:strVal val="#ppt_y"/>
                                          </p:val>
                                        </p:tav>
                                        <p:tav tm="100000">
                                          <p:val>
                                            <p:strVal val="#ppt_y"/>
                                          </p:val>
                                        </p:tav>
                                      </p:tavLst>
                                    </p:anim>
                                    <p:animEffect transition="in" filter="fade">
                                      <p:cBhvr>
                                        <p:cTn id="66" dur="1000"/>
                                        <p:tgtEl>
                                          <p:spTgt spid="1638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6" grpId="0"/>
      <p:bldP spid="16387"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alphaModFix amt="50000"/>
            <a:lum/>
          </a:blip>
          <a:srcRect/>
          <a:stretch>
            <a:fillRect t="-27000" b="-27000"/>
          </a:stretch>
        </a:blip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609600" y="304800"/>
            <a:ext cx="7772400" cy="1143000"/>
          </a:xfrm>
        </p:spPr>
        <p:txBody>
          <a:bodyPr/>
          <a:lstStyle/>
          <a:p>
            <a:r>
              <a:rPr lang="en-US" b="1" dirty="0">
                <a:effectLst>
                  <a:outerShdw blurRad="38100" dist="38100" dir="2700000" algn="tl">
                    <a:srgbClr val="000000">
                      <a:alpha val="43137"/>
                    </a:srgbClr>
                  </a:outerShdw>
                </a:effectLst>
              </a:rPr>
              <a:t>Signs/Symptoms</a:t>
            </a:r>
          </a:p>
        </p:txBody>
      </p:sp>
      <p:sp>
        <p:nvSpPr>
          <p:cNvPr id="17411" name="Rectangle 3"/>
          <p:cNvSpPr>
            <a:spLocks noGrp="1" noChangeArrowheads="1"/>
          </p:cNvSpPr>
          <p:nvPr>
            <p:ph type="body" idx="1"/>
          </p:nvPr>
        </p:nvSpPr>
        <p:spPr>
          <a:xfrm>
            <a:off x="228600" y="1676400"/>
            <a:ext cx="4648200" cy="4114800"/>
          </a:xfrm>
        </p:spPr>
        <p:txBody>
          <a:bodyPr/>
          <a:lstStyle/>
          <a:p>
            <a:pPr>
              <a:lnSpc>
                <a:spcPct val="90000"/>
              </a:lnSpc>
            </a:pPr>
            <a:r>
              <a:rPr lang="en-US" sz="2400" b="1" dirty="0"/>
              <a:t>First outbreak usually occurs within two weeks after the virus is transmitted, and the sores typically heal within two to four weeks</a:t>
            </a:r>
          </a:p>
          <a:p>
            <a:pPr>
              <a:lnSpc>
                <a:spcPct val="90000"/>
              </a:lnSpc>
            </a:pPr>
            <a:r>
              <a:rPr lang="en-US" sz="2400" b="1" dirty="0"/>
              <a:t>May include a second crop of sores, and flu-like symptoms, including fever and swollen glands</a:t>
            </a:r>
          </a:p>
          <a:p>
            <a:pPr>
              <a:lnSpc>
                <a:spcPct val="90000"/>
              </a:lnSpc>
            </a:pPr>
            <a:r>
              <a:rPr lang="en-US" sz="2400" b="1" dirty="0"/>
              <a:t>Blisters that can break and become painful, tender ulcers</a:t>
            </a:r>
          </a:p>
          <a:p>
            <a:pPr>
              <a:lnSpc>
                <a:spcPct val="90000"/>
              </a:lnSpc>
            </a:pPr>
            <a:r>
              <a:rPr lang="en-US" sz="2400" b="1" dirty="0"/>
              <a:t>Diagnosed by taking a sample from a sore and testing it in a laboratory</a:t>
            </a:r>
          </a:p>
        </p:txBody>
      </p:sp>
      <p:pic>
        <p:nvPicPr>
          <p:cNvPr id="95234" name="Picture 2" descr="http://www.allhealthsite.com/wp-content/uploads/2010/08/herpes-simplex-1.jpg"/>
          <p:cNvPicPr>
            <a:picLocks noChangeAspect="1" noChangeArrowheads="1"/>
          </p:cNvPicPr>
          <p:nvPr/>
        </p:nvPicPr>
        <p:blipFill>
          <a:blip r:embed="rId4" cstate="print"/>
          <a:srcRect/>
          <a:stretch>
            <a:fillRect/>
          </a:stretch>
        </p:blipFill>
        <p:spPr bwMode="auto">
          <a:xfrm>
            <a:off x="5791200" y="4038600"/>
            <a:ext cx="2971800" cy="2228850"/>
          </a:xfrm>
          <a:prstGeom prst="rect">
            <a:avLst/>
          </a:prstGeom>
          <a:ln>
            <a:noFill/>
          </a:ln>
          <a:effectLst>
            <a:outerShdw blurRad="292100" dist="139700" dir="2700000" algn="tl" rotWithShape="0">
              <a:srgbClr val="333333">
                <a:alpha val="65000"/>
              </a:srgbClr>
            </a:outerShdw>
          </a:effectLst>
        </p:spPr>
      </p:pic>
      <p:pic>
        <p:nvPicPr>
          <p:cNvPr id="5" name="Picture 4" descr="herpeslipsvesc"/>
          <p:cNvPicPr>
            <a:picLocks noChangeAspect="1" noChangeArrowheads="1"/>
          </p:cNvPicPr>
          <p:nvPr/>
        </p:nvPicPr>
        <p:blipFill>
          <a:blip r:embed="rId5" cstate="print"/>
          <a:srcRect/>
          <a:stretch>
            <a:fillRect/>
          </a:stretch>
        </p:blipFill>
        <p:spPr bwMode="auto">
          <a:xfrm>
            <a:off x="4953000" y="1600200"/>
            <a:ext cx="3200400" cy="2251647"/>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7410"/>
                                        </p:tgtEl>
                                        <p:attrNameLst>
                                          <p:attrName>style.visibility</p:attrName>
                                        </p:attrNameLst>
                                      </p:cBhvr>
                                      <p:to>
                                        <p:strVal val="visible"/>
                                      </p:to>
                                    </p:set>
                                    <p:animEffect transition="in" filter="dissolve">
                                      <p:cBhvr>
                                        <p:cTn id="7" dur="500"/>
                                        <p:tgtEl>
                                          <p:spTgt spid="17410"/>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7411">
                                            <p:txEl>
                                              <p:pRg st="0" end="0"/>
                                            </p:txEl>
                                          </p:spTgt>
                                        </p:tgtEl>
                                        <p:attrNameLst>
                                          <p:attrName>style.visibility</p:attrName>
                                        </p:attrNameLst>
                                      </p:cBhvr>
                                      <p:to>
                                        <p:strVal val="visible"/>
                                      </p:to>
                                    </p:set>
                                    <p:anim calcmode="lin" valueType="num">
                                      <p:cBhvr additive="base">
                                        <p:cTn id="12" dur="500" fill="hold"/>
                                        <p:tgtEl>
                                          <p:spTgt spid="17411">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1741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17411">
                                            <p:txEl>
                                              <p:pRg st="1" end="1"/>
                                            </p:txEl>
                                          </p:spTgt>
                                        </p:tgtEl>
                                        <p:attrNameLst>
                                          <p:attrName>style.visibility</p:attrName>
                                        </p:attrNameLst>
                                      </p:cBhvr>
                                      <p:to>
                                        <p:strVal val="visible"/>
                                      </p:to>
                                    </p:set>
                                    <p:anim calcmode="lin" valueType="num">
                                      <p:cBhvr additive="base">
                                        <p:cTn id="18" dur="500" fill="hold"/>
                                        <p:tgtEl>
                                          <p:spTgt spid="17411">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1741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17411">
                                            <p:txEl>
                                              <p:pRg st="2" end="2"/>
                                            </p:txEl>
                                          </p:spTgt>
                                        </p:tgtEl>
                                        <p:attrNameLst>
                                          <p:attrName>style.visibility</p:attrName>
                                        </p:attrNameLst>
                                      </p:cBhvr>
                                      <p:to>
                                        <p:strVal val="visible"/>
                                      </p:to>
                                    </p:set>
                                    <p:anim calcmode="lin" valueType="num">
                                      <p:cBhvr additive="base">
                                        <p:cTn id="24" dur="500" fill="hold"/>
                                        <p:tgtEl>
                                          <p:spTgt spid="17411">
                                            <p:txEl>
                                              <p:pRg st="2" end="2"/>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1741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17411">
                                            <p:txEl>
                                              <p:pRg st="3" end="3"/>
                                            </p:txEl>
                                          </p:spTgt>
                                        </p:tgtEl>
                                        <p:attrNameLst>
                                          <p:attrName>style.visibility</p:attrName>
                                        </p:attrNameLst>
                                      </p:cBhvr>
                                      <p:to>
                                        <p:strVal val="visible"/>
                                      </p:to>
                                    </p:set>
                                    <p:anim calcmode="lin" valueType="num">
                                      <p:cBhvr additive="base">
                                        <p:cTn id="30" dur="500" fill="hold"/>
                                        <p:tgtEl>
                                          <p:spTgt spid="17411">
                                            <p:txEl>
                                              <p:pRg st="3" end="3"/>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17411">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5" presetClass="entr" presetSubtype="0" fill="hold" nodeType="clickEffect">
                                  <p:stCondLst>
                                    <p:cond delay="0"/>
                                  </p:stCondLst>
                                  <p:childTnLst>
                                    <p:set>
                                      <p:cBhvr>
                                        <p:cTn id="35" dur="1" fill="hold">
                                          <p:stCondLst>
                                            <p:cond delay="0"/>
                                          </p:stCondLst>
                                        </p:cTn>
                                        <p:tgtEl>
                                          <p:spTgt spid="5"/>
                                        </p:tgtEl>
                                        <p:attrNameLst>
                                          <p:attrName>style.visibility</p:attrName>
                                        </p:attrNameLst>
                                      </p:cBhvr>
                                      <p:to>
                                        <p:strVal val="visible"/>
                                      </p:to>
                                    </p:set>
                                    <p:anim calcmode="lin" valueType="num">
                                      <p:cBhvr>
                                        <p:cTn id="36" dur="500" decel="50000" fill="hold">
                                          <p:stCondLst>
                                            <p:cond delay="0"/>
                                          </p:stCondLst>
                                        </p:cTn>
                                        <p:tgtEl>
                                          <p:spTgt spid="5"/>
                                        </p:tgtEl>
                                        <p:attrNameLst>
                                          <p:attrName>style.rotation</p:attrName>
                                        </p:attrNameLst>
                                      </p:cBhvr>
                                      <p:tavLst>
                                        <p:tav tm="0">
                                          <p:val>
                                            <p:fltVal val="-90"/>
                                          </p:val>
                                        </p:tav>
                                        <p:tav tm="100000">
                                          <p:val>
                                            <p:fltVal val="0"/>
                                          </p:val>
                                        </p:tav>
                                      </p:tavLst>
                                    </p:anim>
                                    <p:anim calcmode="lin" valueType="num">
                                      <p:cBhvr>
                                        <p:cTn id="37" dur="500" decel="50000" fill="hold">
                                          <p:stCondLst>
                                            <p:cond delay="0"/>
                                          </p:stCondLst>
                                        </p:cTn>
                                        <p:tgtEl>
                                          <p:spTgt spid="5"/>
                                        </p:tgtEl>
                                        <p:attrNameLst>
                                          <p:attrName>ppt_w</p:attrName>
                                        </p:attrNameLst>
                                      </p:cBhvr>
                                      <p:tavLst>
                                        <p:tav tm="0">
                                          <p:val>
                                            <p:strVal val="#ppt_w"/>
                                          </p:val>
                                        </p:tav>
                                        <p:tav tm="100000">
                                          <p:val>
                                            <p:strVal val="#ppt_w*.05"/>
                                          </p:val>
                                        </p:tav>
                                      </p:tavLst>
                                    </p:anim>
                                    <p:anim calcmode="lin" valueType="num">
                                      <p:cBhvr>
                                        <p:cTn id="38" dur="500" accel="50000" fill="hold">
                                          <p:stCondLst>
                                            <p:cond delay="500"/>
                                          </p:stCondLst>
                                        </p:cTn>
                                        <p:tgtEl>
                                          <p:spTgt spid="5"/>
                                        </p:tgtEl>
                                        <p:attrNameLst>
                                          <p:attrName>ppt_w</p:attrName>
                                        </p:attrNameLst>
                                      </p:cBhvr>
                                      <p:tavLst>
                                        <p:tav tm="0">
                                          <p:val>
                                            <p:strVal val="#ppt_w*.05"/>
                                          </p:val>
                                        </p:tav>
                                        <p:tav tm="100000">
                                          <p:val>
                                            <p:strVal val="#ppt_w"/>
                                          </p:val>
                                        </p:tav>
                                      </p:tavLst>
                                    </p:anim>
                                    <p:anim calcmode="lin" valueType="num">
                                      <p:cBhvr>
                                        <p:cTn id="39" dur="1000" fill="hold"/>
                                        <p:tgtEl>
                                          <p:spTgt spid="5"/>
                                        </p:tgtEl>
                                        <p:attrNameLst>
                                          <p:attrName>ppt_h</p:attrName>
                                        </p:attrNameLst>
                                      </p:cBhvr>
                                      <p:tavLst>
                                        <p:tav tm="0">
                                          <p:val>
                                            <p:strVal val="#ppt_h"/>
                                          </p:val>
                                        </p:tav>
                                        <p:tav tm="100000">
                                          <p:val>
                                            <p:strVal val="#ppt_h"/>
                                          </p:val>
                                        </p:tav>
                                      </p:tavLst>
                                    </p:anim>
                                    <p:anim calcmode="lin" valueType="num">
                                      <p:cBhvr>
                                        <p:cTn id="40" dur="500" decel="50000" fill="hold">
                                          <p:stCondLst>
                                            <p:cond delay="0"/>
                                          </p:stCondLst>
                                        </p:cTn>
                                        <p:tgtEl>
                                          <p:spTgt spid="5"/>
                                        </p:tgtEl>
                                        <p:attrNameLst>
                                          <p:attrName>ppt_x</p:attrName>
                                        </p:attrNameLst>
                                      </p:cBhvr>
                                      <p:tavLst>
                                        <p:tav tm="0">
                                          <p:val>
                                            <p:strVal val="#ppt_x+.4"/>
                                          </p:val>
                                        </p:tav>
                                        <p:tav tm="100000">
                                          <p:val>
                                            <p:strVal val="#ppt_x"/>
                                          </p:val>
                                        </p:tav>
                                      </p:tavLst>
                                    </p:anim>
                                    <p:anim calcmode="lin" valueType="num">
                                      <p:cBhvr>
                                        <p:cTn id="41" dur="500" decel="50000" fill="hold">
                                          <p:stCondLst>
                                            <p:cond delay="0"/>
                                          </p:stCondLst>
                                        </p:cTn>
                                        <p:tgtEl>
                                          <p:spTgt spid="5"/>
                                        </p:tgtEl>
                                        <p:attrNameLst>
                                          <p:attrName>ppt_y</p:attrName>
                                        </p:attrNameLst>
                                      </p:cBhvr>
                                      <p:tavLst>
                                        <p:tav tm="0">
                                          <p:val>
                                            <p:strVal val="#ppt_y-.2"/>
                                          </p:val>
                                        </p:tav>
                                        <p:tav tm="100000">
                                          <p:val>
                                            <p:strVal val="#ppt_y+.1"/>
                                          </p:val>
                                        </p:tav>
                                      </p:tavLst>
                                    </p:anim>
                                    <p:anim calcmode="lin" valueType="num">
                                      <p:cBhvr>
                                        <p:cTn id="42" dur="500" accel="50000" fill="hold">
                                          <p:stCondLst>
                                            <p:cond delay="500"/>
                                          </p:stCondLst>
                                        </p:cTn>
                                        <p:tgtEl>
                                          <p:spTgt spid="5"/>
                                        </p:tgtEl>
                                        <p:attrNameLst>
                                          <p:attrName>ppt_y</p:attrName>
                                        </p:attrNameLst>
                                      </p:cBhvr>
                                      <p:tavLst>
                                        <p:tav tm="0">
                                          <p:val>
                                            <p:strVal val="#ppt_y+.1"/>
                                          </p:val>
                                        </p:tav>
                                        <p:tav tm="100000">
                                          <p:val>
                                            <p:strVal val="#ppt_y"/>
                                          </p:val>
                                        </p:tav>
                                      </p:tavLst>
                                    </p:anim>
                                    <p:animEffect transition="in" filter="fade">
                                      <p:cBhvr>
                                        <p:cTn id="43" dur="1000" decel="50000">
                                          <p:stCondLst>
                                            <p:cond delay="0"/>
                                          </p:stCondLst>
                                        </p:cTn>
                                        <p:tgtEl>
                                          <p:spTgt spid="5"/>
                                        </p:tgtEl>
                                      </p:cBhvr>
                                    </p:animEffect>
                                  </p:childTnLst>
                                </p:cTn>
                              </p:par>
                            </p:childTnLst>
                          </p:cTn>
                        </p:par>
                      </p:childTnLst>
                    </p:cTn>
                  </p:par>
                  <p:par>
                    <p:cTn id="44" fill="hold">
                      <p:stCondLst>
                        <p:cond delay="indefinite"/>
                      </p:stCondLst>
                      <p:childTnLst>
                        <p:par>
                          <p:cTn id="45" fill="hold">
                            <p:stCondLst>
                              <p:cond delay="0"/>
                            </p:stCondLst>
                            <p:childTnLst>
                              <p:par>
                                <p:cTn id="46" presetID="25" presetClass="entr" presetSubtype="0" fill="hold" nodeType="clickEffect">
                                  <p:stCondLst>
                                    <p:cond delay="0"/>
                                  </p:stCondLst>
                                  <p:childTnLst>
                                    <p:set>
                                      <p:cBhvr>
                                        <p:cTn id="47" dur="1" fill="hold">
                                          <p:stCondLst>
                                            <p:cond delay="0"/>
                                          </p:stCondLst>
                                        </p:cTn>
                                        <p:tgtEl>
                                          <p:spTgt spid="95234"/>
                                        </p:tgtEl>
                                        <p:attrNameLst>
                                          <p:attrName>style.visibility</p:attrName>
                                        </p:attrNameLst>
                                      </p:cBhvr>
                                      <p:to>
                                        <p:strVal val="visible"/>
                                      </p:to>
                                    </p:set>
                                    <p:anim calcmode="lin" valueType="num">
                                      <p:cBhvr>
                                        <p:cTn id="48" dur="500" decel="50000" fill="hold">
                                          <p:stCondLst>
                                            <p:cond delay="0"/>
                                          </p:stCondLst>
                                        </p:cTn>
                                        <p:tgtEl>
                                          <p:spTgt spid="95234"/>
                                        </p:tgtEl>
                                        <p:attrNameLst>
                                          <p:attrName>style.rotation</p:attrName>
                                        </p:attrNameLst>
                                      </p:cBhvr>
                                      <p:tavLst>
                                        <p:tav tm="0">
                                          <p:val>
                                            <p:fltVal val="-90"/>
                                          </p:val>
                                        </p:tav>
                                        <p:tav tm="100000">
                                          <p:val>
                                            <p:fltVal val="0"/>
                                          </p:val>
                                        </p:tav>
                                      </p:tavLst>
                                    </p:anim>
                                    <p:anim calcmode="lin" valueType="num">
                                      <p:cBhvr>
                                        <p:cTn id="49" dur="500" decel="50000" fill="hold">
                                          <p:stCondLst>
                                            <p:cond delay="0"/>
                                          </p:stCondLst>
                                        </p:cTn>
                                        <p:tgtEl>
                                          <p:spTgt spid="95234"/>
                                        </p:tgtEl>
                                        <p:attrNameLst>
                                          <p:attrName>ppt_w</p:attrName>
                                        </p:attrNameLst>
                                      </p:cBhvr>
                                      <p:tavLst>
                                        <p:tav tm="0">
                                          <p:val>
                                            <p:strVal val="#ppt_w"/>
                                          </p:val>
                                        </p:tav>
                                        <p:tav tm="100000">
                                          <p:val>
                                            <p:strVal val="#ppt_w*.05"/>
                                          </p:val>
                                        </p:tav>
                                      </p:tavLst>
                                    </p:anim>
                                    <p:anim calcmode="lin" valueType="num">
                                      <p:cBhvr>
                                        <p:cTn id="50" dur="500" accel="50000" fill="hold">
                                          <p:stCondLst>
                                            <p:cond delay="500"/>
                                          </p:stCondLst>
                                        </p:cTn>
                                        <p:tgtEl>
                                          <p:spTgt spid="95234"/>
                                        </p:tgtEl>
                                        <p:attrNameLst>
                                          <p:attrName>ppt_w</p:attrName>
                                        </p:attrNameLst>
                                      </p:cBhvr>
                                      <p:tavLst>
                                        <p:tav tm="0">
                                          <p:val>
                                            <p:strVal val="#ppt_w*.05"/>
                                          </p:val>
                                        </p:tav>
                                        <p:tav tm="100000">
                                          <p:val>
                                            <p:strVal val="#ppt_w"/>
                                          </p:val>
                                        </p:tav>
                                      </p:tavLst>
                                    </p:anim>
                                    <p:anim calcmode="lin" valueType="num">
                                      <p:cBhvr>
                                        <p:cTn id="51" dur="1000" fill="hold"/>
                                        <p:tgtEl>
                                          <p:spTgt spid="95234"/>
                                        </p:tgtEl>
                                        <p:attrNameLst>
                                          <p:attrName>ppt_h</p:attrName>
                                        </p:attrNameLst>
                                      </p:cBhvr>
                                      <p:tavLst>
                                        <p:tav tm="0">
                                          <p:val>
                                            <p:strVal val="#ppt_h"/>
                                          </p:val>
                                        </p:tav>
                                        <p:tav tm="100000">
                                          <p:val>
                                            <p:strVal val="#ppt_h"/>
                                          </p:val>
                                        </p:tav>
                                      </p:tavLst>
                                    </p:anim>
                                    <p:anim calcmode="lin" valueType="num">
                                      <p:cBhvr>
                                        <p:cTn id="52" dur="500" decel="50000" fill="hold">
                                          <p:stCondLst>
                                            <p:cond delay="0"/>
                                          </p:stCondLst>
                                        </p:cTn>
                                        <p:tgtEl>
                                          <p:spTgt spid="95234"/>
                                        </p:tgtEl>
                                        <p:attrNameLst>
                                          <p:attrName>ppt_x</p:attrName>
                                        </p:attrNameLst>
                                      </p:cBhvr>
                                      <p:tavLst>
                                        <p:tav tm="0">
                                          <p:val>
                                            <p:strVal val="#ppt_x+.4"/>
                                          </p:val>
                                        </p:tav>
                                        <p:tav tm="100000">
                                          <p:val>
                                            <p:strVal val="#ppt_x"/>
                                          </p:val>
                                        </p:tav>
                                      </p:tavLst>
                                    </p:anim>
                                    <p:anim calcmode="lin" valueType="num">
                                      <p:cBhvr>
                                        <p:cTn id="53" dur="500" decel="50000" fill="hold">
                                          <p:stCondLst>
                                            <p:cond delay="0"/>
                                          </p:stCondLst>
                                        </p:cTn>
                                        <p:tgtEl>
                                          <p:spTgt spid="95234"/>
                                        </p:tgtEl>
                                        <p:attrNameLst>
                                          <p:attrName>ppt_y</p:attrName>
                                        </p:attrNameLst>
                                      </p:cBhvr>
                                      <p:tavLst>
                                        <p:tav tm="0">
                                          <p:val>
                                            <p:strVal val="#ppt_y-.2"/>
                                          </p:val>
                                        </p:tav>
                                        <p:tav tm="100000">
                                          <p:val>
                                            <p:strVal val="#ppt_y+.1"/>
                                          </p:val>
                                        </p:tav>
                                      </p:tavLst>
                                    </p:anim>
                                    <p:anim calcmode="lin" valueType="num">
                                      <p:cBhvr>
                                        <p:cTn id="54" dur="500" accel="50000" fill="hold">
                                          <p:stCondLst>
                                            <p:cond delay="500"/>
                                          </p:stCondLst>
                                        </p:cTn>
                                        <p:tgtEl>
                                          <p:spTgt spid="95234"/>
                                        </p:tgtEl>
                                        <p:attrNameLst>
                                          <p:attrName>ppt_y</p:attrName>
                                        </p:attrNameLst>
                                      </p:cBhvr>
                                      <p:tavLst>
                                        <p:tav tm="0">
                                          <p:val>
                                            <p:strVal val="#ppt_y+.1"/>
                                          </p:val>
                                        </p:tav>
                                        <p:tav tm="100000">
                                          <p:val>
                                            <p:strVal val="#ppt_y"/>
                                          </p:val>
                                        </p:tav>
                                      </p:tavLst>
                                    </p:anim>
                                    <p:animEffect transition="in" filter="fade">
                                      <p:cBhvr>
                                        <p:cTn id="55" dur="1000" decel="50000">
                                          <p:stCondLst>
                                            <p:cond delay="0"/>
                                          </p:stCondLst>
                                        </p:cTn>
                                        <p:tgtEl>
                                          <p:spTgt spid="952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0" grpId="0"/>
      <p:bldP spid="17411"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alphaModFix amt="50000"/>
            <a:lum/>
          </a:blip>
          <a:srcRect/>
          <a:stretch>
            <a:fillRect t="-27000" b="-27000"/>
          </a:stretch>
        </a:blipFill>
        <a:effectLst/>
      </p:bgPr>
    </p:bg>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r>
              <a:rPr lang="en-US" b="1" dirty="0" smtClean="0">
                <a:effectLst>
                  <a:outerShdw blurRad="38100" dist="38100" dir="2700000" algn="tl">
                    <a:srgbClr val="000000">
                      <a:alpha val="43137"/>
                    </a:srgbClr>
                  </a:outerShdw>
                </a:effectLst>
              </a:rPr>
              <a:t>Herpes Can Also Be on Other Parts of the Body…</a:t>
            </a:r>
            <a:endParaRPr lang="en-US" b="1" dirty="0">
              <a:effectLst>
                <a:outerShdw blurRad="38100" dist="38100" dir="2700000" algn="tl">
                  <a:srgbClr val="000000">
                    <a:alpha val="43137"/>
                  </a:srgbClr>
                </a:outerShdw>
              </a:effectLst>
            </a:endParaRPr>
          </a:p>
        </p:txBody>
      </p:sp>
      <p:pic>
        <p:nvPicPr>
          <p:cNvPr id="93186" name="Picture 2" descr="http://www.hfreedomnetwork.org/pb/wp_a6802eba/images/img1375543abab7c86d3e.jpg">
            <a:hlinkClick r:id="rId4"/>
          </p:cNvPr>
          <p:cNvPicPr>
            <a:picLocks noChangeAspect="1" noChangeArrowheads="1"/>
          </p:cNvPicPr>
          <p:nvPr/>
        </p:nvPicPr>
        <p:blipFill>
          <a:blip r:embed="rId5" cstate="print"/>
          <a:srcRect/>
          <a:stretch>
            <a:fillRect/>
          </a:stretch>
        </p:blipFill>
        <p:spPr bwMode="auto">
          <a:xfrm>
            <a:off x="4648200" y="3200400"/>
            <a:ext cx="3810000" cy="3289300"/>
          </a:xfrm>
          <a:prstGeom prst="rect">
            <a:avLst/>
          </a:prstGeom>
          <a:ln>
            <a:noFill/>
          </a:ln>
          <a:effectLst>
            <a:outerShdw blurRad="292100" dist="139700" dir="2700000" algn="tl" rotWithShape="0">
              <a:srgbClr val="333333">
                <a:alpha val="65000"/>
              </a:srgbClr>
            </a:outerShdw>
          </a:effectLst>
        </p:spPr>
      </p:pic>
      <p:pic>
        <p:nvPicPr>
          <p:cNvPr id="93188" name="Picture 4" descr="http://2.bp.blogspot.com/_Daw6qT2WWxk/SZg-x_JkJ1I/AAAAAAAABoo/o5oXyltko5M/s320/2.14cankersore.bmp"/>
          <p:cNvPicPr>
            <a:picLocks noChangeAspect="1" noChangeArrowheads="1"/>
          </p:cNvPicPr>
          <p:nvPr/>
        </p:nvPicPr>
        <p:blipFill>
          <a:blip r:embed="rId6" cstate="print"/>
          <a:srcRect/>
          <a:stretch>
            <a:fillRect/>
          </a:stretch>
        </p:blipFill>
        <p:spPr bwMode="auto">
          <a:xfrm>
            <a:off x="457200" y="2057400"/>
            <a:ext cx="3810000" cy="3028814"/>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0482"/>
                                        </p:tgtEl>
                                        <p:attrNameLst>
                                          <p:attrName>style.visibility</p:attrName>
                                        </p:attrNameLst>
                                      </p:cBhvr>
                                      <p:to>
                                        <p:strVal val="visible"/>
                                      </p:to>
                                    </p:set>
                                    <p:animEffect transition="in" filter="dissolve">
                                      <p:cBhvr>
                                        <p:cTn id="7" dur="500"/>
                                        <p:tgtEl>
                                          <p:spTgt spid="20482"/>
                                        </p:tgtEl>
                                      </p:cBhvr>
                                    </p:animEffect>
                                  </p:childTnLst>
                                </p:cTn>
                              </p:par>
                            </p:childTnLst>
                          </p:cTn>
                        </p:par>
                      </p:childTnLst>
                    </p:cTn>
                  </p:par>
                  <p:par>
                    <p:cTn id="8" fill="hold">
                      <p:stCondLst>
                        <p:cond delay="indefinite"/>
                      </p:stCondLst>
                      <p:childTnLst>
                        <p:par>
                          <p:cTn id="9" fill="hold">
                            <p:stCondLst>
                              <p:cond delay="0"/>
                            </p:stCondLst>
                            <p:childTnLst>
                              <p:par>
                                <p:cTn id="10" presetID="25" presetClass="entr" presetSubtype="0" fill="hold" nodeType="clickEffect">
                                  <p:stCondLst>
                                    <p:cond delay="0"/>
                                  </p:stCondLst>
                                  <p:childTnLst>
                                    <p:set>
                                      <p:cBhvr>
                                        <p:cTn id="11" dur="1" fill="hold">
                                          <p:stCondLst>
                                            <p:cond delay="0"/>
                                          </p:stCondLst>
                                        </p:cTn>
                                        <p:tgtEl>
                                          <p:spTgt spid="93188"/>
                                        </p:tgtEl>
                                        <p:attrNameLst>
                                          <p:attrName>style.visibility</p:attrName>
                                        </p:attrNameLst>
                                      </p:cBhvr>
                                      <p:to>
                                        <p:strVal val="visible"/>
                                      </p:to>
                                    </p:set>
                                    <p:anim calcmode="lin" valueType="num">
                                      <p:cBhvr>
                                        <p:cTn id="12" dur="500" decel="50000" fill="hold">
                                          <p:stCondLst>
                                            <p:cond delay="0"/>
                                          </p:stCondLst>
                                        </p:cTn>
                                        <p:tgtEl>
                                          <p:spTgt spid="93188"/>
                                        </p:tgtEl>
                                        <p:attrNameLst>
                                          <p:attrName>style.rotation</p:attrName>
                                        </p:attrNameLst>
                                      </p:cBhvr>
                                      <p:tavLst>
                                        <p:tav tm="0">
                                          <p:val>
                                            <p:fltVal val="-90"/>
                                          </p:val>
                                        </p:tav>
                                        <p:tav tm="100000">
                                          <p:val>
                                            <p:fltVal val="0"/>
                                          </p:val>
                                        </p:tav>
                                      </p:tavLst>
                                    </p:anim>
                                    <p:anim calcmode="lin" valueType="num">
                                      <p:cBhvr>
                                        <p:cTn id="13" dur="500" decel="50000" fill="hold">
                                          <p:stCondLst>
                                            <p:cond delay="0"/>
                                          </p:stCondLst>
                                        </p:cTn>
                                        <p:tgtEl>
                                          <p:spTgt spid="93188"/>
                                        </p:tgtEl>
                                        <p:attrNameLst>
                                          <p:attrName>ppt_w</p:attrName>
                                        </p:attrNameLst>
                                      </p:cBhvr>
                                      <p:tavLst>
                                        <p:tav tm="0">
                                          <p:val>
                                            <p:strVal val="#ppt_w"/>
                                          </p:val>
                                        </p:tav>
                                        <p:tav tm="100000">
                                          <p:val>
                                            <p:strVal val="#ppt_w*.05"/>
                                          </p:val>
                                        </p:tav>
                                      </p:tavLst>
                                    </p:anim>
                                    <p:anim calcmode="lin" valueType="num">
                                      <p:cBhvr>
                                        <p:cTn id="14" dur="500" accel="50000" fill="hold">
                                          <p:stCondLst>
                                            <p:cond delay="500"/>
                                          </p:stCondLst>
                                        </p:cTn>
                                        <p:tgtEl>
                                          <p:spTgt spid="93188"/>
                                        </p:tgtEl>
                                        <p:attrNameLst>
                                          <p:attrName>ppt_w</p:attrName>
                                        </p:attrNameLst>
                                      </p:cBhvr>
                                      <p:tavLst>
                                        <p:tav tm="0">
                                          <p:val>
                                            <p:strVal val="#ppt_w*.05"/>
                                          </p:val>
                                        </p:tav>
                                        <p:tav tm="100000">
                                          <p:val>
                                            <p:strVal val="#ppt_w"/>
                                          </p:val>
                                        </p:tav>
                                      </p:tavLst>
                                    </p:anim>
                                    <p:anim calcmode="lin" valueType="num">
                                      <p:cBhvr>
                                        <p:cTn id="15" dur="1000" fill="hold"/>
                                        <p:tgtEl>
                                          <p:spTgt spid="93188"/>
                                        </p:tgtEl>
                                        <p:attrNameLst>
                                          <p:attrName>ppt_h</p:attrName>
                                        </p:attrNameLst>
                                      </p:cBhvr>
                                      <p:tavLst>
                                        <p:tav tm="0">
                                          <p:val>
                                            <p:strVal val="#ppt_h"/>
                                          </p:val>
                                        </p:tav>
                                        <p:tav tm="100000">
                                          <p:val>
                                            <p:strVal val="#ppt_h"/>
                                          </p:val>
                                        </p:tav>
                                      </p:tavLst>
                                    </p:anim>
                                    <p:anim calcmode="lin" valueType="num">
                                      <p:cBhvr>
                                        <p:cTn id="16" dur="500" decel="50000" fill="hold">
                                          <p:stCondLst>
                                            <p:cond delay="0"/>
                                          </p:stCondLst>
                                        </p:cTn>
                                        <p:tgtEl>
                                          <p:spTgt spid="93188"/>
                                        </p:tgtEl>
                                        <p:attrNameLst>
                                          <p:attrName>ppt_x</p:attrName>
                                        </p:attrNameLst>
                                      </p:cBhvr>
                                      <p:tavLst>
                                        <p:tav tm="0">
                                          <p:val>
                                            <p:strVal val="#ppt_x+.4"/>
                                          </p:val>
                                        </p:tav>
                                        <p:tav tm="100000">
                                          <p:val>
                                            <p:strVal val="#ppt_x"/>
                                          </p:val>
                                        </p:tav>
                                      </p:tavLst>
                                    </p:anim>
                                    <p:anim calcmode="lin" valueType="num">
                                      <p:cBhvr>
                                        <p:cTn id="17" dur="500" decel="50000" fill="hold">
                                          <p:stCondLst>
                                            <p:cond delay="0"/>
                                          </p:stCondLst>
                                        </p:cTn>
                                        <p:tgtEl>
                                          <p:spTgt spid="93188"/>
                                        </p:tgtEl>
                                        <p:attrNameLst>
                                          <p:attrName>ppt_y</p:attrName>
                                        </p:attrNameLst>
                                      </p:cBhvr>
                                      <p:tavLst>
                                        <p:tav tm="0">
                                          <p:val>
                                            <p:strVal val="#ppt_y-.2"/>
                                          </p:val>
                                        </p:tav>
                                        <p:tav tm="100000">
                                          <p:val>
                                            <p:strVal val="#ppt_y+.1"/>
                                          </p:val>
                                        </p:tav>
                                      </p:tavLst>
                                    </p:anim>
                                    <p:anim calcmode="lin" valueType="num">
                                      <p:cBhvr>
                                        <p:cTn id="18" dur="500" accel="50000" fill="hold">
                                          <p:stCondLst>
                                            <p:cond delay="500"/>
                                          </p:stCondLst>
                                        </p:cTn>
                                        <p:tgtEl>
                                          <p:spTgt spid="93188"/>
                                        </p:tgtEl>
                                        <p:attrNameLst>
                                          <p:attrName>ppt_y</p:attrName>
                                        </p:attrNameLst>
                                      </p:cBhvr>
                                      <p:tavLst>
                                        <p:tav tm="0">
                                          <p:val>
                                            <p:strVal val="#ppt_y+.1"/>
                                          </p:val>
                                        </p:tav>
                                        <p:tav tm="100000">
                                          <p:val>
                                            <p:strVal val="#ppt_y"/>
                                          </p:val>
                                        </p:tav>
                                      </p:tavLst>
                                    </p:anim>
                                    <p:animEffect transition="in" filter="fade">
                                      <p:cBhvr>
                                        <p:cTn id="19" dur="1000" decel="50000">
                                          <p:stCondLst>
                                            <p:cond delay="0"/>
                                          </p:stCondLst>
                                        </p:cTn>
                                        <p:tgtEl>
                                          <p:spTgt spid="93188"/>
                                        </p:tgtEl>
                                      </p:cBhvr>
                                    </p:animEffect>
                                  </p:childTnLst>
                                </p:cTn>
                              </p:par>
                            </p:childTnLst>
                          </p:cTn>
                        </p:par>
                      </p:childTnLst>
                    </p:cTn>
                  </p:par>
                  <p:par>
                    <p:cTn id="20" fill="hold">
                      <p:stCondLst>
                        <p:cond delay="indefinite"/>
                      </p:stCondLst>
                      <p:childTnLst>
                        <p:par>
                          <p:cTn id="21" fill="hold">
                            <p:stCondLst>
                              <p:cond delay="0"/>
                            </p:stCondLst>
                            <p:childTnLst>
                              <p:par>
                                <p:cTn id="22" presetID="25" presetClass="entr" presetSubtype="0" fill="hold" nodeType="clickEffect">
                                  <p:stCondLst>
                                    <p:cond delay="0"/>
                                  </p:stCondLst>
                                  <p:childTnLst>
                                    <p:set>
                                      <p:cBhvr>
                                        <p:cTn id="23" dur="1" fill="hold">
                                          <p:stCondLst>
                                            <p:cond delay="0"/>
                                          </p:stCondLst>
                                        </p:cTn>
                                        <p:tgtEl>
                                          <p:spTgt spid="93186"/>
                                        </p:tgtEl>
                                        <p:attrNameLst>
                                          <p:attrName>style.visibility</p:attrName>
                                        </p:attrNameLst>
                                      </p:cBhvr>
                                      <p:to>
                                        <p:strVal val="visible"/>
                                      </p:to>
                                    </p:set>
                                    <p:anim calcmode="lin" valueType="num">
                                      <p:cBhvr>
                                        <p:cTn id="24" dur="500" decel="50000" fill="hold">
                                          <p:stCondLst>
                                            <p:cond delay="0"/>
                                          </p:stCondLst>
                                        </p:cTn>
                                        <p:tgtEl>
                                          <p:spTgt spid="93186"/>
                                        </p:tgtEl>
                                        <p:attrNameLst>
                                          <p:attrName>style.rotation</p:attrName>
                                        </p:attrNameLst>
                                      </p:cBhvr>
                                      <p:tavLst>
                                        <p:tav tm="0">
                                          <p:val>
                                            <p:fltVal val="-90"/>
                                          </p:val>
                                        </p:tav>
                                        <p:tav tm="100000">
                                          <p:val>
                                            <p:fltVal val="0"/>
                                          </p:val>
                                        </p:tav>
                                      </p:tavLst>
                                    </p:anim>
                                    <p:anim calcmode="lin" valueType="num">
                                      <p:cBhvr>
                                        <p:cTn id="25" dur="500" decel="50000" fill="hold">
                                          <p:stCondLst>
                                            <p:cond delay="0"/>
                                          </p:stCondLst>
                                        </p:cTn>
                                        <p:tgtEl>
                                          <p:spTgt spid="93186"/>
                                        </p:tgtEl>
                                        <p:attrNameLst>
                                          <p:attrName>ppt_w</p:attrName>
                                        </p:attrNameLst>
                                      </p:cBhvr>
                                      <p:tavLst>
                                        <p:tav tm="0">
                                          <p:val>
                                            <p:strVal val="#ppt_w"/>
                                          </p:val>
                                        </p:tav>
                                        <p:tav tm="100000">
                                          <p:val>
                                            <p:strVal val="#ppt_w*.05"/>
                                          </p:val>
                                        </p:tav>
                                      </p:tavLst>
                                    </p:anim>
                                    <p:anim calcmode="lin" valueType="num">
                                      <p:cBhvr>
                                        <p:cTn id="26" dur="500" accel="50000" fill="hold">
                                          <p:stCondLst>
                                            <p:cond delay="500"/>
                                          </p:stCondLst>
                                        </p:cTn>
                                        <p:tgtEl>
                                          <p:spTgt spid="93186"/>
                                        </p:tgtEl>
                                        <p:attrNameLst>
                                          <p:attrName>ppt_w</p:attrName>
                                        </p:attrNameLst>
                                      </p:cBhvr>
                                      <p:tavLst>
                                        <p:tav tm="0">
                                          <p:val>
                                            <p:strVal val="#ppt_w*.05"/>
                                          </p:val>
                                        </p:tav>
                                        <p:tav tm="100000">
                                          <p:val>
                                            <p:strVal val="#ppt_w"/>
                                          </p:val>
                                        </p:tav>
                                      </p:tavLst>
                                    </p:anim>
                                    <p:anim calcmode="lin" valueType="num">
                                      <p:cBhvr>
                                        <p:cTn id="27" dur="1000" fill="hold"/>
                                        <p:tgtEl>
                                          <p:spTgt spid="93186"/>
                                        </p:tgtEl>
                                        <p:attrNameLst>
                                          <p:attrName>ppt_h</p:attrName>
                                        </p:attrNameLst>
                                      </p:cBhvr>
                                      <p:tavLst>
                                        <p:tav tm="0">
                                          <p:val>
                                            <p:strVal val="#ppt_h"/>
                                          </p:val>
                                        </p:tav>
                                        <p:tav tm="100000">
                                          <p:val>
                                            <p:strVal val="#ppt_h"/>
                                          </p:val>
                                        </p:tav>
                                      </p:tavLst>
                                    </p:anim>
                                    <p:anim calcmode="lin" valueType="num">
                                      <p:cBhvr>
                                        <p:cTn id="28" dur="500" decel="50000" fill="hold">
                                          <p:stCondLst>
                                            <p:cond delay="0"/>
                                          </p:stCondLst>
                                        </p:cTn>
                                        <p:tgtEl>
                                          <p:spTgt spid="93186"/>
                                        </p:tgtEl>
                                        <p:attrNameLst>
                                          <p:attrName>ppt_x</p:attrName>
                                        </p:attrNameLst>
                                      </p:cBhvr>
                                      <p:tavLst>
                                        <p:tav tm="0">
                                          <p:val>
                                            <p:strVal val="#ppt_x+.4"/>
                                          </p:val>
                                        </p:tav>
                                        <p:tav tm="100000">
                                          <p:val>
                                            <p:strVal val="#ppt_x"/>
                                          </p:val>
                                        </p:tav>
                                      </p:tavLst>
                                    </p:anim>
                                    <p:anim calcmode="lin" valueType="num">
                                      <p:cBhvr>
                                        <p:cTn id="29" dur="500" decel="50000" fill="hold">
                                          <p:stCondLst>
                                            <p:cond delay="0"/>
                                          </p:stCondLst>
                                        </p:cTn>
                                        <p:tgtEl>
                                          <p:spTgt spid="93186"/>
                                        </p:tgtEl>
                                        <p:attrNameLst>
                                          <p:attrName>ppt_y</p:attrName>
                                        </p:attrNameLst>
                                      </p:cBhvr>
                                      <p:tavLst>
                                        <p:tav tm="0">
                                          <p:val>
                                            <p:strVal val="#ppt_y-.2"/>
                                          </p:val>
                                        </p:tav>
                                        <p:tav tm="100000">
                                          <p:val>
                                            <p:strVal val="#ppt_y+.1"/>
                                          </p:val>
                                        </p:tav>
                                      </p:tavLst>
                                    </p:anim>
                                    <p:anim calcmode="lin" valueType="num">
                                      <p:cBhvr>
                                        <p:cTn id="30" dur="500" accel="50000" fill="hold">
                                          <p:stCondLst>
                                            <p:cond delay="500"/>
                                          </p:stCondLst>
                                        </p:cTn>
                                        <p:tgtEl>
                                          <p:spTgt spid="93186"/>
                                        </p:tgtEl>
                                        <p:attrNameLst>
                                          <p:attrName>ppt_y</p:attrName>
                                        </p:attrNameLst>
                                      </p:cBhvr>
                                      <p:tavLst>
                                        <p:tav tm="0">
                                          <p:val>
                                            <p:strVal val="#ppt_y+.1"/>
                                          </p:val>
                                        </p:tav>
                                        <p:tav tm="100000">
                                          <p:val>
                                            <p:strVal val="#ppt_y"/>
                                          </p:val>
                                        </p:tav>
                                      </p:tavLst>
                                    </p:anim>
                                    <p:animEffect transition="in" filter="fade">
                                      <p:cBhvr>
                                        <p:cTn id="31" dur="1000" decel="50000">
                                          <p:stCondLst>
                                            <p:cond delay="0"/>
                                          </p:stCondLst>
                                        </p:cTn>
                                        <p:tgtEl>
                                          <p:spTgt spid="931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2" grpId="0"/>
    </p:bld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alphaModFix amt="50000"/>
            <a:lum/>
          </a:blip>
          <a:srcRect/>
          <a:stretch>
            <a:fillRect t="-27000" b="-27000"/>
          </a:stretch>
        </a:blipFill>
        <a:effectLst/>
      </p:bgPr>
    </p:bg>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685800" y="457200"/>
            <a:ext cx="7772400" cy="1143000"/>
          </a:xfrm>
        </p:spPr>
        <p:txBody>
          <a:bodyPr/>
          <a:lstStyle/>
          <a:p>
            <a:r>
              <a:rPr lang="en-US" b="1" dirty="0">
                <a:effectLst>
                  <a:outerShdw blurRad="38100" dist="38100" dir="2700000" algn="tl">
                    <a:srgbClr val="000000">
                      <a:alpha val="43137"/>
                    </a:srgbClr>
                  </a:outerShdw>
                </a:effectLst>
              </a:rPr>
              <a:t>Treatment</a:t>
            </a:r>
          </a:p>
        </p:txBody>
      </p:sp>
      <p:sp>
        <p:nvSpPr>
          <p:cNvPr id="19459" name="Rectangle 3"/>
          <p:cNvSpPr>
            <a:spLocks noGrp="1" noChangeArrowheads="1"/>
          </p:cNvSpPr>
          <p:nvPr>
            <p:ph type="body" idx="1"/>
          </p:nvPr>
        </p:nvSpPr>
        <p:spPr>
          <a:xfrm>
            <a:off x="228600" y="1828800"/>
            <a:ext cx="4343400" cy="4114800"/>
          </a:xfrm>
        </p:spPr>
        <p:txBody>
          <a:bodyPr/>
          <a:lstStyle/>
          <a:p>
            <a:r>
              <a:rPr lang="en-US" b="1" dirty="0"/>
              <a:t>No treatment that can cure herpes, but antiviral medications can shorten and prevent outbreaks during the period of time the person takes the medication</a:t>
            </a:r>
          </a:p>
          <a:p>
            <a:r>
              <a:rPr lang="en-US" b="1" u="sng" dirty="0"/>
              <a:t>This one is for life!</a:t>
            </a:r>
          </a:p>
        </p:txBody>
      </p:sp>
      <p:pic>
        <p:nvPicPr>
          <p:cNvPr id="91138" name="Picture 2" descr="http://t1.gstatic.com/images?q=tbn:_f3ZSWdLm-nZFM:http://www.pharmacyescrow.com/images/products/648_VALTREX-VALACYCLOVIR.gif&amp;t=1"/>
          <p:cNvPicPr>
            <a:picLocks noChangeAspect="1" noChangeArrowheads="1"/>
          </p:cNvPicPr>
          <p:nvPr/>
        </p:nvPicPr>
        <p:blipFill>
          <a:blip r:embed="rId4" cstate="print"/>
          <a:srcRect/>
          <a:stretch>
            <a:fillRect/>
          </a:stretch>
        </p:blipFill>
        <p:spPr bwMode="auto">
          <a:xfrm>
            <a:off x="4953000" y="1981200"/>
            <a:ext cx="3247219" cy="4114800"/>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19458"/>
                                        </p:tgtEl>
                                        <p:attrNameLst>
                                          <p:attrName>style.visibility</p:attrName>
                                        </p:attrNameLst>
                                      </p:cBhvr>
                                      <p:to>
                                        <p:strVal val="visible"/>
                                      </p:to>
                                    </p:set>
                                    <p:anim calcmode="lin" valueType="num">
                                      <p:cBhvr>
                                        <p:cTn id="7" dur="500" fill="hold"/>
                                        <p:tgtEl>
                                          <p:spTgt spid="19458"/>
                                        </p:tgtEl>
                                        <p:attrNameLst>
                                          <p:attrName>ppt_w</p:attrName>
                                        </p:attrNameLst>
                                      </p:cBhvr>
                                      <p:tavLst>
                                        <p:tav tm="0">
                                          <p:val>
                                            <p:fltVal val="0"/>
                                          </p:val>
                                        </p:tav>
                                        <p:tav tm="100000">
                                          <p:val>
                                            <p:strVal val="#ppt_w"/>
                                          </p:val>
                                        </p:tav>
                                      </p:tavLst>
                                    </p:anim>
                                    <p:anim calcmode="lin" valueType="num">
                                      <p:cBhvr>
                                        <p:cTn id="8" dur="500" fill="hold"/>
                                        <p:tgtEl>
                                          <p:spTgt spid="19458"/>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47" presetClass="entr" presetSubtype="0" fill="hold" grpId="0" nodeType="clickEffect">
                                  <p:stCondLst>
                                    <p:cond delay="0"/>
                                  </p:stCondLst>
                                  <p:childTnLst>
                                    <p:set>
                                      <p:cBhvr>
                                        <p:cTn id="12" dur="1" fill="hold">
                                          <p:stCondLst>
                                            <p:cond delay="0"/>
                                          </p:stCondLst>
                                        </p:cTn>
                                        <p:tgtEl>
                                          <p:spTgt spid="19459">
                                            <p:txEl>
                                              <p:pRg st="0" end="0"/>
                                            </p:txEl>
                                          </p:spTgt>
                                        </p:tgtEl>
                                        <p:attrNameLst>
                                          <p:attrName>style.visibility</p:attrName>
                                        </p:attrNameLst>
                                      </p:cBhvr>
                                      <p:to>
                                        <p:strVal val="visible"/>
                                      </p:to>
                                    </p:set>
                                    <p:animEffect transition="in" filter="fade">
                                      <p:cBhvr>
                                        <p:cTn id="13" dur="1000"/>
                                        <p:tgtEl>
                                          <p:spTgt spid="19459">
                                            <p:txEl>
                                              <p:pRg st="0" end="0"/>
                                            </p:txEl>
                                          </p:spTgt>
                                        </p:tgtEl>
                                      </p:cBhvr>
                                    </p:animEffect>
                                    <p:anim calcmode="lin" valueType="num">
                                      <p:cBhvr>
                                        <p:cTn id="14" dur="1000" fill="hold"/>
                                        <p:tgtEl>
                                          <p:spTgt spid="19459">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1945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7" presetClass="entr" presetSubtype="0" fill="hold" grpId="0" nodeType="clickEffect">
                                  <p:stCondLst>
                                    <p:cond delay="0"/>
                                  </p:stCondLst>
                                  <p:childTnLst>
                                    <p:set>
                                      <p:cBhvr>
                                        <p:cTn id="19" dur="1" fill="hold">
                                          <p:stCondLst>
                                            <p:cond delay="0"/>
                                          </p:stCondLst>
                                        </p:cTn>
                                        <p:tgtEl>
                                          <p:spTgt spid="19459">
                                            <p:txEl>
                                              <p:pRg st="1" end="1"/>
                                            </p:txEl>
                                          </p:spTgt>
                                        </p:tgtEl>
                                        <p:attrNameLst>
                                          <p:attrName>style.visibility</p:attrName>
                                        </p:attrNameLst>
                                      </p:cBhvr>
                                      <p:to>
                                        <p:strVal val="visible"/>
                                      </p:to>
                                    </p:set>
                                    <p:animEffect transition="in" filter="fade">
                                      <p:cBhvr>
                                        <p:cTn id="20" dur="1000"/>
                                        <p:tgtEl>
                                          <p:spTgt spid="19459">
                                            <p:txEl>
                                              <p:pRg st="1" end="1"/>
                                            </p:txEl>
                                          </p:spTgt>
                                        </p:tgtEl>
                                      </p:cBhvr>
                                    </p:animEffect>
                                    <p:anim calcmode="lin" valueType="num">
                                      <p:cBhvr>
                                        <p:cTn id="21" dur="1000" fill="hold"/>
                                        <p:tgtEl>
                                          <p:spTgt spid="19459">
                                            <p:txEl>
                                              <p:pRg st="1" end="1"/>
                                            </p:txEl>
                                          </p:spTgt>
                                        </p:tgtEl>
                                        <p:attrNameLst>
                                          <p:attrName>ppt_x</p:attrName>
                                        </p:attrNameLst>
                                      </p:cBhvr>
                                      <p:tavLst>
                                        <p:tav tm="0">
                                          <p:val>
                                            <p:strVal val="#ppt_x"/>
                                          </p:val>
                                        </p:tav>
                                        <p:tav tm="100000">
                                          <p:val>
                                            <p:strVal val="#ppt_x"/>
                                          </p:val>
                                        </p:tav>
                                      </p:tavLst>
                                    </p:anim>
                                    <p:anim calcmode="lin" valueType="num">
                                      <p:cBhvr>
                                        <p:cTn id="22" dur="1000" fill="hold"/>
                                        <p:tgtEl>
                                          <p:spTgt spid="19459">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8" grpId="0"/>
      <p:bldP spid="19459"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alphaModFix amt="30000"/>
            <a:lum/>
          </a:blip>
          <a:srcRect/>
          <a:stretch>
            <a:fillRect/>
          </a:stretch>
        </a:blip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609600" y="609600"/>
            <a:ext cx="7772400" cy="1143000"/>
          </a:xfrm>
        </p:spPr>
        <p:txBody>
          <a:bodyPr/>
          <a:lstStyle/>
          <a:p>
            <a:r>
              <a:rPr lang="en-US" sz="4000" b="1" dirty="0">
                <a:effectLst>
                  <a:outerShdw blurRad="38100" dist="38100" dir="2700000" algn="tl">
                    <a:srgbClr val="000000">
                      <a:alpha val="43137"/>
                    </a:srgbClr>
                  </a:outerShdw>
                </a:effectLst>
              </a:rPr>
              <a:t>Human </a:t>
            </a:r>
            <a:r>
              <a:rPr lang="en-US" sz="4000" b="1" dirty="0" err="1">
                <a:effectLst>
                  <a:outerShdw blurRad="38100" dist="38100" dir="2700000" algn="tl">
                    <a:srgbClr val="000000">
                      <a:alpha val="43137"/>
                    </a:srgbClr>
                  </a:outerShdw>
                </a:effectLst>
              </a:rPr>
              <a:t>Papilloma</a:t>
            </a:r>
            <a:r>
              <a:rPr lang="en-US" sz="4000" b="1" dirty="0">
                <a:effectLst>
                  <a:outerShdw blurRad="38100" dist="38100" dir="2700000" algn="tl">
                    <a:srgbClr val="000000">
                      <a:alpha val="43137"/>
                    </a:srgbClr>
                  </a:outerShdw>
                </a:effectLst>
              </a:rPr>
              <a:t> Virus (HPV)</a:t>
            </a:r>
            <a:br>
              <a:rPr lang="en-US" sz="4000" b="1" dirty="0">
                <a:effectLst>
                  <a:outerShdw blurRad="38100" dist="38100" dir="2700000" algn="tl">
                    <a:srgbClr val="000000">
                      <a:alpha val="43137"/>
                    </a:srgbClr>
                  </a:outerShdw>
                </a:effectLst>
              </a:rPr>
            </a:br>
            <a:r>
              <a:rPr lang="en-US" sz="4000" b="1" dirty="0">
                <a:effectLst>
                  <a:outerShdw blurRad="38100" dist="38100" dir="2700000" algn="tl">
                    <a:srgbClr val="000000">
                      <a:alpha val="43137"/>
                    </a:srgbClr>
                  </a:outerShdw>
                </a:effectLst>
              </a:rPr>
              <a:t>“Genital Warts”</a:t>
            </a:r>
          </a:p>
        </p:txBody>
      </p:sp>
      <p:sp>
        <p:nvSpPr>
          <p:cNvPr id="21507" name="Rectangle 3"/>
          <p:cNvSpPr>
            <a:spLocks noGrp="1" noChangeArrowheads="1"/>
          </p:cNvSpPr>
          <p:nvPr>
            <p:ph type="body" idx="1"/>
          </p:nvPr>
        </p:nvSpPr>
        <p:spPr/>
        <p:txBody>
          <a:bodyPr/>
          <a:lstStyle/>
          <a:p>
            <a:r>
              <a:rPr lang="en-US" b="1" dirty="0"/>
              <a:t>Viral STI</a:t>
            </a:r>
          </a:p>
          <a:p>
            <a:r>
              <a:rPr lang="en-US" b="1" dirty="0"/>
              <a:t>Approximately 20 million people are currently infected with HPV</a:t>
            </a:r>
          </a:p>
          <a:p>
            <a:r>
              <a:rPr lang="en-US" b="1" dirty="0"/>
              <a:t>100 different strands, more than 30 of these viruses are sexually transmitted</a:t>
            </a:r>
          </a:p>
          <a:p>
            <a:endParaRPr lang="en-US" dirty="0"/>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21506"/>
                                        </p:tgtEl>
                                        <p:attrNameLst>
                                          <p:attrName>style.visibility</p:attrName>
                                        </p:attrNameLst>
                                      </p:cBhvr>
                                      <p:to>
                                        <p:strVal val="visible"/>
                                      </p:to>
                                    </p:set>
                                    <p:anim calcmode="lin" valueType="num">
                                      <p:cBhvr>
                                        <p:cTn id="7" dur="1000" fill="hold"/>
                                        <p:tgtEl>
                                          <p:spTgt spid="21506"/>
                                        </p:tgtEl>
                                        <p:attrNameLst>
                                          <p:attrName>ppt_w</p:attrName>
                                        </p:attrNameLst>
                                      </p:cBhvr>
                                      <p:tavLst>
                                        <p:tav tm="0">
                                          <p:val>
                                            <p:strVal val="#ppt_w+.3"/>
                                          </p:val>
                                        </p:tav>
                                        <p:tav tm="100000">
                                          <p:val>
                                            <p:strVal val="#ppt_w"/>
                                          </p:val>
                                        </p:tav>
                                      </p:tavLst>
                                    </p:anim>
                                    <p:anim calcmode="lin" valueType="num">
                                      <p:cBhvr>
                                        <p:cTn id="8" dur="1000" fill="hold"/>
                                        <p:tgtEl>
                                          <p:spTgt spid="21506"/>
                                        </p:tgtEl>
                                        <p:attrNameLst>
                                          <p:attrName>ppt_h</p:attrName>
                                        </p:attrNameLst>
                                      </p:cBhvr>
                                      <p:tavLst>
                                        <p:tav tm="0">
                                          <p:val>
                                            <p:strVal val="#ppt_h"/>
                                          </p:val>
                                        </p:tav>
                                        <p:tav tm="100000">
                                          <p:val>
                                            <p:strVal val="#ppt_h"/>
                                          </p:val>
                                        </p:tav>
                                      </p:tavLst>
                                    </p:anim>
                                    <p:animEffect transition="in" filter="fade">
                                      <p:cBhvr>
                                        <p:cTn id="9" dur="1000"/>
                                        <p:tgtEl>
                                          <p:spTgt spid="21506"/>
                                        </p:tgtEl>
                                      </p:cBhvr>
                                    </p:animEffect>
                                  </p:childTnLst>
                                </p:cTn>
                              </p:par>
                            </p:childTnLst>
                          </p:cTn>
                        </p:par>
                      </p:childTnLst>
                    </p:cTn>
                  </p:par>
                  <p:par>
                    <p:cTn id="10" fill="hold">
                      <p:stCondLst>
                        <p:cond delay="indefinite"/>
                      </p:stCondLst>
                      <p:childTnLst>
                        <p:par>
                          <p:cTn id="11" fill="hold">
                            <p:stCondLst>
                              <p:cond delay="0"/>
                            </p:stCondLst>
                            <p:childTnLst>
                              <p:par>
                                <p:cTn id="12" presetID="38" presetClass="entr" presetSubtype="0" accel="50000" fill="hold" grpId="0" nodeType="clickEffect">
                                  <p:stCondLst>
                                    <p:cond delay="0"/>
                                  </p:stCondLst>
                                  <p:iterate type="lt">
                                    <p:tmPct val="50000"/>
                                  </p:iterate>
                                  <p:childTnLst>
                                    <p:set>
                                      <p:cBhvr>
                                        <p:cTn id="13" dur="1" fill="hold">
                                          <p:stCondLst>
                                            <p:cond delay="0"/>
                                          </p:stCondLst>
                                        </p:cTn>
                                        <p:tgtEl>
                                          <p:spTgt spid="21507">
                                            <p:txEl>
                                              <p:pRg st="0" end="0"/>
                                            </p:txEl>
                                          </p:spTgt>
                                        </p:tgtEl>
                                        <p:attrNameLst>
                                          <p:attrName>style.visibility</p:attrName>
                                        </p:attrNameLst>
                                      </p:cBhvr>
                                      <p:to>
                                        <p:strVal val="visible"/>
                                      </p:to>
                                    </p:set>
                                    <p:set>
                                      <p:cBhvr>
                                        <p:cTn id="14" dur="455" fill="hold">
                                          <p:stCondLst>
                                            <p:cond delay="0"/>
                                          </p:stCondLst>
                                        </p:cTn>
                                        <p:tgtEl>
                                          <p:spTgt spid="21507">
                                            <p:txEl>
                                              <p:pRg st="0" end="0"/>
                                            </p:txEl>
                                          </p:spTgt>
                                        </p:tgtEl>
                                        <p:attrNameLst>
                                          <p:attrName>style.rotation</p:attrName>
                                        </p:attrNameLst>
                                      </p:cBhvr>
                                      <p:to>
                                        <p:strVal val="-45.0"/>
                                      </p:to>
                                    </p:set>
                                    <p:anim calcmode="lin" valueType="num">
                                      <p:cBhvr>
                                        <p:cTn id="15" dur="455" fill="hold">
                                          <p:stCondLst>
                                            <p:cond delay="455"/>
                                          </p:stCondLst>
                                        </p:cTn>
                                        <p:tgtEl>
                                          <p:spTgt spid="21507">
                                            <p:txEl>
                                              <p:pRg st="0" end="0"/>
                                            </p:txEl>
                                          </p:spTgt>
                                        </p:tgtEl>
                                        <p:attrNameLst>
                                          <p:attrName>style.rotation</p:attrName>
                                        </p:attrNameLst>
                                      </p:cBhvr>
                                      <p:tavLst>
                                        <p:tav tm="0">
                                          <p:val>
                                            <p:fltVal val="-45"/>
                                          </p:val>
                                        </p:tav>
                                        <p:tav tm="69900">
                                          <p:val>
                                            <p:fltVal val="45"/>
                                          </p:val>
                                        </p:tav>
                                        <p:tav tm="100000">
                                          <p:val>
                                            <p:fltVal val="0"/>
                                          </p:val>
                                        </p:tav>
                                      </p:tavLst>
                                    </p:anim>
                                    <p:anim calcmode="lin" valueType="num">
                                      <p:cBhvr>
                                        <p:cTn id="16" dur="455" fill="hold">
                                          <p:stCondLst>
                                            <p:cond delay="0"/>
                                          </p:stCondLst>
                                        </p:cTn>
                                        <p:tgtEl>
                                          <p:spTgt spid="21507">
                                            <p:txEl>
                                              <p:pRg st="0" end="0"/>
                                            </p:txEl>
                                          </p:spTgt>
                                        </p:tgtEl>
                                        <p:attrNameLst>
                                          <p:attrName>ppt_y</p:attrName>
                                        </p:attrNameLst>
                                      </p:cBhvr>
                                      <p:tavLst>
                                        <p:tav tm="0">
                                          <p:val>
                                            <p:strVal val="#ppt_y-1"/>
                                          </p:val>
                                        </p:tav>
                                        <p:tav tm="100000">
                                          <p:val>
                                            <p:strVal val="#ppt_y-(0.354*#ppt_w-0.172*#ppt_h)"/>
                                          </p:val>
                                        </p:tav>
                                      </p:tavLst>
                                    </p:anim>
                                    <p:anim calcmode="lin" valueType="num">
                                      <p:cBhvr>
                                        <p:cTn id="17" dur="156" decel="50000" autoRev="1" fill="hold">
                                          <p:stCondLst>
                                            <p:cond delay="455"/>
                                          </p:stCondLst>
                                        </p:cTn>
                                        <p:tgtEl>
                                          <p:spTgt spid="21507">
                                            <p:txEl>
                                              <p:pRg st="0" end="0"/>
                                            </p:txEl>
                                          </p:spTgt>
                                        </p:tgtEl>
                                        <p:attrNameLst>
                                          <p:attrName>ppt_y</p:attrName>
                                        </p:attrNameLst>
                                      </p:cBhvr>
                                      <p:tavLst>
                                        <p:tav tm="0">
                                          <p:val>
                                            <p:strVal val="#ppt_y-(0.354*#ppt_w-0.172*#ppt_h)"/>
                                          </p:val>
                                        </p:tav>
                                        <p:tav tm="100000">
                                          <p:val>
                                            <p:strVal val="#ppt_y-(0.354*#ppt_w-0.172*#ppt_h)-#ppt_h/2"/>
                                          </p:val>
                                        </p:tav>
                                      </p:tavLst>
                                    </p:anim>
                                    <p:anim calcmode="lin" valueType="num">
                                      <p:cBhvr>
                                        <p:cTn id="18" dur="136" fill="hold">
                                          <p:stCondLst>
                                            <p:cond delay="864"/>
                                          </p:stCondLst>
                                        </p:cTn>
                                        <p:tgtEl>
                                          <p:spTgt spid="21507">
                                            <p:txEl>
                                              <p:pRg st="0" end="0"/>
                                            </p:txEl>
                                          </p:spTgt>
                                        </p:tgtEl>
                                        <p:attrNameLst>
                                          <p:attrName>ppt_y</p:attrName>
                                        </p:attrNameLst>
                                      </p:cBhvr>
                                      <p:tavLst>
                                        <p:tav tm="0">
                                          <p:val>
                                            <p:strVal val="#ppt_y-(0.354*#ppt_w-0.172*#ppt_h)"/>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8" presetClass="entr" presetSubtype="0" accel="50000" fill="hold" grpId="0" nodeType="clickEffect">
                                  <p:stCondLst>
                                    <p:cond delay="0"/>
                                  </p:stCondLst>
                                  <p:iterate type="lt">
                                    <p:tmPct val="50000"/>
                                  </p:iterate>
                                  <p:childTnLst>
                                    <p:set>
                                      <p:cBhvr>
                                        <p:cTn id="22" dur="1" fill="hold">
                                          <p:stCondLst>
                                            <p:cond delay="0"/>
                                          </p:stCondLst>
                                        </p:cTn>
                                        <p:tgtEl>
                                          <p:spTgt spid="21507">
                                            <p:txEl>
                                              <p:pRg st="1" end="1"/>
                                            </p:txEl>
                                          </p:spTgt>
                                        </p:tgtEl>
                                        <p:attrNameLst>
                                          <p:attrName>style.visibility</p:attrName>
                                        </p:attrNameLst>
                                      </p:cBhvr>
                                      <p:to>
                                        <p:strVal val="visible"/>
                                      </p:to>
                                    </p:set>
                                    <p:set>
                                      <p:cBhvr>
                                        <p:cTn id="23" dur="455" fill="hold">
                                          <p:stCondLst>
                                            <p:cond delay="0"/>
                                          </p:stCondLst>
                                        </p:cTn>
                                        <p:tgtEl>
                                          <p:spTgt spid="21507">
                                            <p:txEl>
                                              <p:pRg st="1" end="1"/>
                                            </p:txEl>
                                          </p:spTgt>
                                        </p:tgtEl>
                                        <p:attrNameLst>
                                          <p:attrName>style.rotation</p:attrName>
                                        </p:attrNameLst>
                                      </p:cBhvr>
                                      <p:to>
                                        <p:strVal val="-45.0"/>
                                      </p:to>
                                    </p:set>
                                    <p:anim calcmode="lin" valueType="num">
                                      <p:cBhvr>
                                        <p:cTn id="24" dur="455" fill="hold">
                                          <p:stCondLst>
                                            <p:cond delay="455"/>
                                          </p:stCondLst>
                                        </p:cTn>
                                        <p:tgtEl>
                                          <p:spTgt spid="21507">
                                            <p:txEl>
                                              <p:pRg st="1" end="1"/>
                                            </p:txEl>
                                          </p:spTgt>
                                        </p:tgtEl>
                                        <p:attrNameLst>
                                          <p:attrName>style.rotation</p:attrName>
                                        </p:attrNameLst>
                                      </p:cBhvr>
                                      <p:tavLst>
                                        <p:tav tm="0">
                                          <p:val>
                                            <p:fltVal val="-45"/>
                                          </p:val>
                                        </p:tav>
                                        <p:tav tm="69900">
                                          <p:val>
                                            <p:fltVal val="45"/>
                                          </p:val>
                                        </p:tav>
                                        <p:tav tm="100000">
                                          <p:val>
                                            <p:fltVal val="0"/>
                                          </p:val>
                                        </p:tav>
                                      </p:tavLst>
                                    </p:anim>
                                    <p:anim calcmode="lin" valueType="num">
                                      <p:cBhvr>
                                        <p:cTn id="25" dur="455" fill="hold">
                                          <p:stCondLst>
                                            <p:cond delay="0"/>
                                          </p:stCondLst>
                                        </p:cTn>
                                        <p:tgtEl>
                                          <p:spTgt spid="21507">
                                            <p:txEl>
                                              <p:pRg st="1" end="1"/>
                                            </p:txEl>
                                          </p:spTgt>
                                        </p:tgtEl>
                                        <p:attrNameLst>
                                          <p:attrName>ppt_y</p:attrName>
                                        </p:attrNameLst>
                                      </p:cBhvr>
                                      <p:tavLst>
                                        <p:tav tm="0">
                                          <p:val>
                                            <p:strVal val="#ppt_y-1"/>
                                          </p:val>
                                        </p:tav>
                                        <p:tav tm="100000">
                                          <p:val>
                                            <p:strVal val="#ppt_y-(0.354*#ppt_w-0.172*#ppt_h)"/>
                                          </p:val>
                                        </p:tav>
                                      </p:tavLst>
                                    </p:anim>
                                    <p:anim calcmode="lin" valueType="num">
                                      <p:cBhvr>
                                        <p:cTn id="26" dur="156" decel="50000" autoRev="1" fill="hold">
                                          <p:stCondLst>
                                            <p:cond delay="455"/>
                                          </p:stCondLst>
                                        </p:cTn>
                                        <p:tgtEl>
                                          <p:spTgt spid="21507">
                                            <p:txEl>
                                              <p:pRg st="1" end="1"/>
                                            </p:txEl>
                                          </p:spTgt>
                                        </p:tgtEl>
                                        <p:attrNameLst>
                                          <p:attrName>ppt_y</p:attrName>
                                        </p:attrNameLst>
                                      </p:cBhvr>
                                      <p:tavLst>
                                        <p:tav tm="0">
                                          <p:val>
                                            <p:strVal val="#ppt_y-(0.354*#ppt_w-0.172*#ppt_h)"/>
                                          </p:val>
                                        </p:tav>
                                        <p:tav tm="100000">
                                          <p:val>
                                            <p:strVal val="#ppt_y-(0.354*#ppt_w-0.172*#ppt_h)-#ppt_h/2"/>
                                          </p:val>
                                        </p:tav>
                                      </p:tavLst>
                                    </p:anim>
                                    <p:anim calcmode="lin" valueType="num">
                                      <p:cBhvr>
                                        <p:cTn id="27" dur="136" fill="hold">
                                          <p:stCondLst>
                                            <p:cond delay="864"/>
                                          </p:stCondLst>
                                        </p:cTn>
                                        <p:tgtEl>
                                          <p:spTgt spid="21507">
                                            <p:txEl>
                                              <p:pRg st="1" end="1"/>
                                            </p:txEl>
                                          </p:spTgt>
                                        </p:tgtEl>
                                        <p:attrNameLst>
                                          <p:attrName>ppt_y</p:attrName>
                                        </p:attrNameLst>
                                      </p:cBhvr>
                                      <p:tavLst>
                                        <p:tav tm="0">
                                          <p:val>
                                            <p:strVal val="#ppt_y-(0.354*#ppt_w-0.172*#ppt_h)"/>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38" presetClass="entr" presetSubtype="0" accel="50000" fill="hold" grpId="0" nodeType="clickEffect">
                                  <p:stCondLst>
                                    <p:cond delay="0"/>
                                  </p:stCondLst>
                                  <p:iterate type="lt">
                                    <p:tmPct val="50000"/>
                                  </p:iterate>
                                  <p:childTnLst>
                                    <p:set>
                                      <p:cBhvr>
                                        <p:cTn id="31" dur="1" fill="hold">
                                          <p:stCondLst>
                                            <p:cond delay="0"/>
                                          </p:stCondLst>
                                        </p:cTn>
                                        <p:tgtEl>
                                          <p:spTgt spid="21507">
                                            <p:txEl>
                                              <p:pRg st="2" end="2"/>
                                            </p:txEl>
                                          </p:spTgt>
                                        </p:tgtEl>
                                        <p:attrNameLst>
                                          <p:attrName>style.visibility</p:attrName>
                                        </p:attrNameLst>
                                      </p:cBhvr>
                                      <p:to>
                                        <p:strVal val="visible"/>
                                      </p:to>
                                    </p:set>
                                    <p:set>
                                      <p:cBhvr>
                                        <p:cTn id="32" dur="455" fill="hold">
                                          <p:stCondLst>
                                            <p:cond delay="0"/>
                                          </p:stCondLst>
                                        </p:cTn>
                                        <p:tgtEl>
                                          <p:spTgt spid="21507">
                                            <p:txEl>
                                              <p:pRg st="2" end="2"/>
                                            </p:txEl>
                                          </p:spTgt>
                                        </p:tgtEl>
                                        <p:attrNameLst>
                                          <p:attrName>style.rotation</p:attrName>
                                        </p:attrNameLst>
                                      </p:cBhvr>
                                      <p:to>
                                        <p:strVal val="-45.0"/>
                                      </p:to>
                                    </p:set>
                                    <p:anim calcmode="lin" valueType="num">
                                      <p:cBhvr>
                                        <p:cTn id="33" dur="455" fill="hold">
                                          <p:stCondLst>
                                            <p:cond delay="455"/>
                                          </p:stCondLst>
                                        </p:cTn>
                                        <p:tgtEl>
                                          <p:spTgt spid="21507">
                                            <p:txEl>
                                              <p:pRg st="2" end="2"/>
                                            </p:txEl>
                                          </p:spTgt>
                                        </p:tgtEl>
                                        <p:attrNameLst>
                                          <p:attrName>style.rotation</p:attrName>
                                        </p:attrNameLst>
                                      </p:cBhvr>
                                      <p:tavLst>
                                        <p:tav tm="0">
                                          <p:val>
                                            <p:fltVal val="-45"/>
                                          </p:val>
                                        </p:tav>
                                        <p:tav tm="69900">
                                          <p:val>
                                            <p:fltVal val="45"/>
                                          </p:val>
                                        </p:tav>
                                        <p:tav tm="100000">
                                          <p:val>
                                            <p:fltVal val="0"/>
                                          </p:val>
                                        </p:tav>
                                      </p:tavLst>
                                    </p:anim>
                                    <p:anim calcmode="lin" valueType="num">
                                      <p:cBhvr>
                                        <p:cTn id="34" dur="455" fill="hold">
                                          <p:stCondLst>
                                            <p:cond delay="0"/>
                                          </p:stCondLst>
                                        </p:cTn>
                                        <p:tgtEl>
                                          <p:spTgt spid="21507">
                                            <p:txEl>
                                              <p:pRg st="2" end="2"/>
                                            </p:txEl>
                                          </p:spTgt>
                                        </p:tgtEl>
                                        <p:attrNameLst>
                                          <p:attrName>ppt_y</p:attrName>
                                        </p:attrNameLst>
                                      </p:cBhvr>
                                      <p:tavLst>
                                        <p:tav tm="0">
                                          <p:val>
                                            <p:strVal val="#ppt_y-1"/>
                                          </p:val>
                                        </p:tav>
                                        <p:tav tm="100000">
                                          <p:val>
                                            <p:strVal val="#ppt_y-(0.354*#ppt_w-0.172*#ppt_h)"/>
                                          </p:val>
                                        </p:tav>
                                      </p:tavLst>
                                    </p:anim>
                                    <p:anim calcmode="lin" valueType="num">
                                      <p:cBhvr>
                                        <p:cTn id="35" dur="156" decel="50000" autoRev="1" fill="hold">
                                          <p:stCondLst>
                                            <p:cond delay="455"/>
                                          </p:stCondLst>
                                        </p:cTn>
                                        <p:tgtEl>
                                          <p:spTgt spid="21507">
                                            <p:txEl>
                                              <p:pRg st="2" end="2"/>
                                            </p:txEl>
                                          </p:spTgt>
                                        </p:tgtEl>
                                        <p:attrNameLst>
                                          <p:attrName>ppt_y</p:attrName>
                                        </p:attrNameLst>
                                      </p:cBhvr>
                                      <p:tavLst>
                                        <p:tav tm="0">
                                          <p:val>
                                            <p:strVal val="#ppt_y-(0.354*#ppt_w-0.172*#ppt_h)"/>
                                          </p:val>
                                        </p:tav>
                                        <p:tav tm="100000">
                                          <p:val>
                                            <p:strVal val="#ppt_y-(0.354*#ppt_w-0.172*#ppt_h)-#ppt_h/2"/>
                                          </p:val>
                                        </p:tav>
                                      </p:tavLst>
                                    </p:anim>
                                    <p:anim calcmode="lin" valueType="num">
                                      <p:cBhvr>
                                        <p:cTn id="36" dur="136" fill="hold">
                                          <p:stCondLst>
                                            <p:cond delay="864"/>
                                          </p:stCondLst>
                                        </p:cTn>
                                        <p:tgtEl>
                                          <p:spTgt spid="21507">
                                            <p:txEl>
                                              <p:pRg st="2" end="2"/>
                                            </p:txEl>
                                          </p:spTgt>
                                        </p:tgtEl>
                                        <p:attrNameLst>
                                          <p:attrName>ppt_y</p:attrName>
                                        </p:attrNameLst>
                                      </p:cBhvr>
                                      <p:tavLst>
                                        <p:tav tm="0">
                                          <p:val>
                                            <p:strVal val="#ppt_y-(0.354*#ppt_w-0.172*#ppt_h)"/>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8" presetClass="entr" presetSubtype="0" accel="50000" fill="hold" grpId="1" nodeType="clickEffect">
                                  <p:stCondLst>
                                    <p:cond delay="0"/>
                                  </p:stCondLst>
                                  <p:iterate type="lt">
                                    <p:tmPct val="0"/>
                                  </p:iterate>
                                  <p:childTnLst>
                                    <p:set>
                                      <p:cBhvr>
                                        <p:cTn id="40" dur="1" fill="hold">
                                          <p:stCondLst>
                                            <p:cond delay="0"/>
                                          </p:stCondLst>
                                        </p:cTn>
                                        <p:tgtEl>
                                          <p:spTgt spid="21507">
                                            <p:txEl>
                                              <p:pRg st="0" end="0"/>
                                            </p:txEl>
                                          </p:spTgt>
                                        </p:tgtEl>
                                        <p:attrNameLst>
                                          <p:attrName>style.visibility</p:attrName>
                                        </p:attrNameLst>
                                      </p:cBhvr>
                                      <p:to>
                                        <p:strVal val="visible"/>
                                      </p:to>
                                    </p:set>
                                    <p:anim calcmode="lin" valueType="num">
                                      <p:cBhvr>
                                        <p:cTn id="41" dur="1000" fill="hold"/>
                                        <p:tgtEl>
                                          <p:spTgt spid="21507">
                                            <p:txEl>
                                              <p:pRg st="0" end="0"/>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42" dur="1000" fill="hold"/>
                                        <p:tgtEl>
                                          <p:spTgt spid="21507">
                                            <p:txEl>
                                              <p:pRg st="0" end="0"/>
                                            </p:txEl>
                                          </p:spTgt>
                                        </p:tgtEl>
                                        <p:attrNameLst>
                                          <p:attrName>ppt_x</p:attrName>
                                        </p:attrNameLst>
                                      </p:cBhvr>
                                      <p:tavLst>
                                        <p:tav tm="0">
                                          <p:val>
                                            <p:fltVal val="-1"/>
                                          </p:val>
                                        </p:tav>
                                        <p:tav tm="50000">
                                          <p:val>
                                            <p:fltVal val="0.95"/>
                                          </p:val>
                                        </p:tav>
                                        <p:tav tm="100000">
                                          <p:val>
                                            <p:strVal val="#ppt_x"/>
                                          </p:val>
                                        </p:tav>
                                      </p:tavLst>
                                    </p:anim>
                                    <p:anim calcmode="lin" valueType="num">
                                      <p:cBhvr>
                                        <p:cTn id="43" dur="1000" fill="hold"/>
                                        <p:tgtEl>
                                          <p:spTgt spid="21507">
                                            <p:txEl>
                                              <p:pRg st="0" end="0"/>
                                            </p:txEl>
                                          </p:spTgt>
                                        </p:tgtEl>
                                        <p:attrNameLst>
                                          <p:attrName>ppt_y</p:attrName>
                                        </p:attrNameLst>
                                      </p:cBhvr>
                                      <p:tavLst>
                                        <p:tav tm="0">
                                          <p:val>
                                            <p:strVal val="#ppt_y"/>
                                          </p:val>
                                        </p:tav>
                                        <p:tav tm="100000">
                                          <p:val>
                                            <p:strVal val="#ppt_y"/>
                                          </p:val>
                                        </p:tav>
                                      </p:tavLst>
                                    </p:anim>
                                    <p:animEffect transition="in" filter="fade">
                                      <p:cBhvr>
                                        <p:cTn id="44" dur="1000"/>
                                        <p:tgtEl>
                                          <p:spTgt spid="21507">
                                            <p:txEl>
                                              <p:pRg st="0" end="0"/>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48" presetClass="entr" presetSubtype="0" accel="50000" fill="hold" grpId="1" nodeType="clickEffect">
                                  <p:stCondLst>
                                    <p:cond delay="0"/>
                                  </p:stCondLst>
                                  <p:iterate type="lt">
                                    <p:tmPct val="0"/>
                                  </p:iterate>
                                  <p:childTnLst>
                                    <p:set>
                                      <p:cBhvr>
                                        <p:cTn id="48" dur="1" fill="hold">
                                          <p:stCondLst>
                                            <p:cond delay="0"/>
                                          </p:stCondLst>
                                        </p:cTn>
                                        <p:tgtEl>
                                          <p:spTgt spid="21507">
                                            <p:txEl>
                                              <p:pRg st="1" end="1"/>
                                            </p:txEl>
                                          </p:spTgt>
                                        </p:tgtEl>
                                        <p:attrNameLst>
                                          <p:attrName>style.visibility</p:attrName>
                                        </p:attrNameLst>
                                      </p:cBhvr>
                                      <p:to>
                                        <p:strVal val="visible"/>
                                      </p:to>
                                    </p:set>
                                    <p:anim calcmode="lin" valueType="num">
                                      <p:cBhvr>
                                        <p:cTn id="49" dur="1000" fill="hold"/>
                                        <p:tgtEl>
                                          <p:spTgt spid="21507">
                                            <p:txEl>
                                              <p:pRg st="1" end="1"/>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50" dur="1000" fill="hold"/>
                                        <p:tgtEl>
                                          <p:spTgt spid="21507">
                                            <p:txEl>
                                              <p:pRg st="1" end="1"/>
                                            </p:txEl>
                                          </p:spTgt>
                                        </p:tgtEl>
                                        <p:attrNameLst>
                                          <p:attrName>ppt_x</p:attrName>
                                        </p:attrNameLst>
                                      </p:cBhvr>
                                      <p:tavLst>
                                        <p:tav tm="0">
                                          <p:val>
                                            <p:fltVal val="-1"/>
                                          </p:val>
                                        </p:tav>
                                        <p:tav tm="50000">
                                          <p:val>
                                            <p:fltVal val="0.95"/>
                                          </p:val>
                                        </p:tav>
                                        <p:tav tm="100000">
                                          <p:val>
                                            <p:strVal val="#ppt_x"/>
                                          </p:val>
                                        </p:tav>
                                      </p:tavLst>
                                    </p:anim>
                                    <p:anim calcmode="lin" valueType="num">
                                      <p:cBhvr>
                                        <p:cTn id="51" dur="1000" fill="hold"/>
                                        <p:tgtEl>
                                          <p:spTgt spid="21507">
                                            <p:txEl>
                                              <p:pRg st="1" end="1"/>
                                            </p:txEl>
                                          </p:spTgt>
                                        </p:tgtEl>
                                        <p:attrNameLst>
                                          <p:attrName>ppt_y</p:attrName>
                                        </p:attrNameLst>
                                      </p:cBhvr>
                                      <p:tavLst>
                                        <p:tav tm="0">
                                          <p:val>
                                            <p:strVal val="#ppt_y"/>
                                          </p:val>
                                        </p:tav>
                                        <p:tav tm="100000">
                                          <p:val>
                                            <p:strVal val="#ppt_y"/>
                                          </p:val>
                                        </p:tav>
                                      </p:tavLst>
                                    </p:anim>
                                    <p:animEffect transition="in" filter="fade">
                                      <p:cBhvr>
                                        <p:cTn id="52" dur="1000"/>
                                        <p:tgtEl>
                                          <p:spTgt spid="21507">
                                            <p:txEl>
                                              <p:pRg st="1" end="1"/>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48" presetClass="entr" presetSubtype="0" accel="50000" fill="hold" grpId="1" nodeType="clickEffect">
                                  <p:stCondLst>
                                    <p:cond delay="0"/>
                                  </p:stCondLst>
                                  <p:iterate type="lt">
                                    <p:tmPct val="0"/>
                                  </p:iterate>
                                  <p:childTnLst>
                                    <p:set>
                                      <p:cBhvr>
                                        <p:cTn id="56" dur="1" fill="hold">
                                          <p:stCondLst>
                                            <p:cond delay="0"/>
                                          </p:stCondLst>
                                        </p:cTn>
                                        <p:tgtEl>
                                          <p:spTgt spid="21507">
                                            <p:txEl>
                                              <p:pRg st="2" end="2"/>
                                            </p:txEl>
                                          </p:spTgt>
                                        </p:tgtEl>
                                        <p:attrNameLst>
                                          <p:attrName>style.visibility</p:attrName>
                                        </p:attrNameLst>
                                      </p:cBhvr>
                                      <p:to>
                                        <p:strVal val="visible"/>
                                      </p:to>
                                    </p:set>
                                    <p:anim calcmode="lin" valueType="num">
                                      <p:cBhvr>
                                        <p:cTn id="57" dur="1000" fill="hold"/>
                                        <p:tgtEl>
                                          <p:spTgt spid="21507">
                                            <p:txEl>
                                              <p:pRg st="2" end="2"/>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58" dur="1000" fill="hold"/>
                                        <p:tgtEl>
                                          <p:spTgt spid="21507">
                                            <p:txEl>
                                              <p:pRg st="2" end="2"/>
                                            </p:txEl>
                                          </p:spTgt>
                                        </p:tgtEl>
                                        <p:attrNameLst>
                                          <p:attrName>ppt_x</p:attrName>
                                        </p:attrNameLst>
                                      </p:cBhvr>
                                      <p:tavLst>
                                        <p:tav tm="0">
                                          <p:val>
                                            <p:fltVal val="-1"/>
                                          </p:val>
                                        </p:tav>
                                        <p:tav tm="50000">
                                          <p:val>
                                            <p:fltVal val="0.95"/>
                                          </p:val>
                                        </p:tav>
                                        <p:tav tm="100000">
                                          <p:val>
                                            <p:strVal val="#ppt_x"/>
                                          </p:val>
                                        </p:tav>
                                      </p:tavLst>
                                    </p:anim>
                                    <p:anim calcmode="lin" valueType="num">
                                      <p:cBhvr>
                                        <p:cTn id="59" dur="1000" fill="hold"/>
                                        <p:tgtEl>
                                          <p:spTgt spid="21507">
                                            <p:txEl>
                                              <p:pRg st="2" end="2"/>
                                            </p:txEl>
                                          </p:spTgt>
                                        </p:tgtEl>
                                        <p:attrNameLst>
                                          <p:attrName>ppt_y</p:attrName>
                                        </p:attrNameLst>
                                      </p:cBhvr>
                                      <p:tavLst>
                                        <p:tav tm="0">
                                          <p:val>
                                            <p:strVal val="#ppt_y"/>
                                          </p:val>
                                        </p:tav>
                                        <p:tav tm="100000">
                                          <p:val>
                                            <p:strVal val="#ppt_y"/>
                                          </p:val>
                                        </p:tav>
                                      </p:tavLst>
                                    </p:anim>
                                    <p:animEffect transition="in" filter="fade">
                                      <p:cBhvr>
                                        <p:cTn id="60" dur="1000"/>
                                        <p:tgtEl>
                                          <p:spTgt spid="2150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6" grpId="0"/>
      <p:bldP spid="21507" grpId="0" build="p"/>
      <p:bldP spid="21507" grpId="1" build="p"/>
    </p:bld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alphaModFix amt="30000"/>
            <a:lum/>
          </a:blip>
          <a:srcRect/>
          <a:stretch>
            <a:fillRect l="-12000" r="-12000"/>
          </a:stretch>
        </a:blip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685800" y="0"/>
            <a:ext cx="7772400" cy="1143000"/>
          </a:xfrm>
        </p:spPr>
        <p:txBody>
          <a:bodyPr/>
          <a:lstStyle/>
          <a:p>
            <a:r>
              <a:rPr lang="en-US" b="1" dirty="0">
                <a:effectLst>
                  <a:outerShdw blurRad="38100" dist="38100" dir="2700000" algn="tl">
                    <a:srgbClr val="000000">
                      <a:alpha val="43137"/>
                    </a:srgbClr>
                  </a:outerShdw>
                </a:effectLst>
              </a:rPr>
              <a:t>Signs/Symptoms</a:t>
            </a:r>
          </a:p>
        </p:txBody>
      </p:sp>
      <p:sp>
        <p:nvSpPr>
          <p:cNvPr id="22531" name="Rectangle 3"/>
          <p:cNvSpPr>
            <a:spLocks noGrp="1" noChangeArrowheads="1"/>
          </p:cNvSpPr>
          <p:nvPr>
            <p:ph type="body" idx="1"/>
          </p:nvPr>
        </p:nvSpPr>
        <p:spPr>
          <a:xfrm>
            <a:off x="152400" y="1295400"/>
            <a:ext cx="4419600" cy="5105400"/>
          </a:xfrm>
        </p:spPr>
        <p:txBody>
          <a:bodyPr/>
          <a:lstStyle/>
          <a:p>
            <a:pPr>
              <a:lnSpc>
                <a:spcPct val="90000"/>
              </a:lnSpc>
            </a:pPr>
            <a:r>
              <a:rPr lang="en-US" b="1" dirty="0"/>
              <a:t>Most people who have a genital HPV infection do not know they are infected</a:t>
            </a:r>
          </a:p>
          <a:p>
            <a:pPr>
              <a:lnSpc>
                <a:spcPct val="90000"/>
              </a:lnSpc>
            </a:pPr>
            <a:r>
              <a:rPr lang="en-US" b="1" dirty="0"/>
              <a:t>Genital warts usually appear as soft, moist, pink, or flesh-colored swellings, usually in the genital area</a:t>
            </a:r>
          </a:p>
          <a:p>
            <a:pPr>
              <a:lnSpc>
                <a:spcPct val="90000"/>
              </a:lnSpc>
            </a:pPr>
            <a:r>
              <a:rPr lang="en-US" b="1" dirty="0" smtClean="0"/>
              <a:t>Linked </a:t>
            </a:r>
            <a:r>
              <a:rPr lang="en-US" b="1" dirty="0"/>
              <a:t>to cervical cancer</a:t>
            </a:r>
          </a:p>
          <a:p>
            <a:pPr>
              <a:lnSpc>
                <a:spcPct val="90000"/>
              </a:lnSpc>
            </a:pPr>
            <a:endParaRPr lang="en-US" sz="2800" dirty="0"/>
          </a:p>
          <a:p>
            <a:pPr>
              <a:lnSpc>
                <a:spcPct val="90000"/>
              </a:lnSpc>
            </a:pPr>
            <a:endParaRPr lang="en-US" dirty="0"/>
          </a:p>
        </p:txBody>
      </p:sp>
      <p:pic>
        <p:nvPicPr>
          <p:cNvPr id="4" name="Picture 4" descr="warts5"/>
          <p:cNvPicPr>
            <a:picLocks noChangeAspect="1" noChangeArrowheads="1"/>
          </p:cNvPicPr>
          <p:nvPr/>
        </p:nvPicPr>
        <p:blipFill>
          <a:blip r:embed="rId4" cstate="print"/>
          <a:srcRect/>
          <a:stretch>
            <a:fillRect/>
          </a:stretch>
        </p:blipFill>
        <p:spPr bwMode="auto">
          <a:xfrm>
            <a:off x="4800600" y="1447800"/>
            <a:ext cx="3284379" cy="2266719"/>
          </a:xfrm>
          <a:prstGeom prst="rect">
            <a:avLst/>
          </a:prstGeom>
          <a:ln>
            <a:noFill/>
          </a:ln>
          <a:effectLst>
            <a:outerShdw blurRad="292100" dist="139700" dir="2700000" algn="tl" rotWithShape="0">
              <a:srgbClr val="333333">
                <a:alpha val="65000"/>
              </a:srgbClr>
            </a:outerShdw>
          </a:effectLst>
        </p:spPr>
      </p:pic>
      <p:pic>
        <p:nvPicPr>
          <p:cNvPr id="5" name="Picture 5"/>
          <p:cNvPicPr>
            <a:picLocks noChangeAspect="1" noChangeArrowheads="1"/>
          </p:cNvPicPr>
          <p:nvPr/>
        </p:nvPicPr>
        <p:blipFill>
          <a:blip r:embed="rId5" cstate="print"/>
          <a:srcRect/>
          <a:stretch>
            <a:fillRect/>
          </a:stretch>
        </p:blipFill>
        <p:spPr bwMode="auto">
          <a:xfrm>
            <a:off x="5867400" y="4038600"/>
            <a:ext cx="2935288" cy="2465388"/>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22530"/>
                                        </p:tgtEl>
                                        <p:attrNameLst>
                                          <p:attrName>style.visibility</p:attrName>
                                        </p:attrNameLst>
                                      </p:cBhvr>
                                      <p:to>
                                        <p:strVal val="visible"/>
                                      </p:to>
                                    </p:set>
                                    <p:anim calcmode="lin" valueType="num">
                                      <p:cBhvr>
                                        <p:cTn id="7" dur="1000" fill="hold"/>
                                        <p:tgtEl>
                                          <p:spTgt spid="22530"/>
                                        </p:tgtEl>
                                        <p:attrNameLst>
                                          <p:attrName>ppt_w</p:attrName>
                                        </p:attrNameLst>
                                      </p:cBhvr>
                                      <p:tavLst>
                                        <p:tav tm="0">
                                          <p:val>
                                            <p:strVal val="#ppt_w+.3"/>
                                          </p:val>
                                        </p:tav>
                                        <p:tav tm="100000">
                                          <p:val>
                                            <p:strVal val="#ppt_w"/>
                                          </p:val>
                                        </p:tav>
                                      </p:tavLst>
                                    </p:anim>
                                    <p:anim calcmode="lin" valueType="num">
                                      <p:cBhvr>
                                        <p:cTn id="8" dur="1000" fill="hold"/>
                                        <p:tgtEl>
                                          <p:spTgt spid="22530"/>
                                        </p:tgtEl>
                                        <p:attrNameLst>
                                          <p:attrName>ppt_h</p:attrName>
                                        </p:attrNameLst>
                                      </p:cBhvr>
                                      <p:tavLst>
                                        <p:tav tm="0">
                                          <p:val>
                                            <p:strVal val="#ppt_h"/>
                                          </p:val>
                                        </p:tav>
                                        <p:tav tm="100000">
                                          <p:val>
                                            <p:strVal val="#ppt_h"/>
                                          </p:val>
                                        </p:tav>
                                      </p:tavLst>
                                    </p:anim>
                                    <p:animEffect transition="in" filter="fade">
                                      <p:cBhvr>
                                        <p:cTn id="9" dur="1000"/>
                                        <p:tgtEl>
                                          <p:spTgt spid="22530"/>
                                        </p:tgtEl>
                                      </p:cBhvr>
                                    </p:animEffect>
                                  </p:childTnLst>
                                </p:cTn>
                              </p:par>
                            </p:childTnLst>
                          </p:cTn>
                        </p:par>
                      </p:childTnLst>
                    </p:cTn>
                  </p:par>
                  <p:par>
                    <p:cTn id="10" fill="hold">
                      <p:stCondLst>
                        <p:cond delay="indefinite"/>
                      </p:stCondLst>
                      <p:childTnLst>
                        <p:par>
                          <p:cTn id="11" fill="hold">
                            <p:stCondLst>
                              <p:cond delay="0"/>
                            </p:stCondLst>
                            <p:childTnLst>
                              <p:par>
                                <p:cTn id="12" presetID="48" presetClass="entr" presetSubtype="0" accel="50000" fill="hold" grpId="0" nodeType="clickEffect">
                                  <p:stCondLst>
                                    <p:cond delay="0"/>
                                  </p:stCondLst>
                                  <p:childTnLst>
                                    <p:set>
                                      <p:cBhvr>
                                        <p:cTn id="13" dur="1" fill="hold">
                                          <p:stCondLst>
                                            <p:cond delay="0"/>
                                          </p:stCondLst>
                                        </p:cTn>
                                        <p:tgtEl>
                                          <p:spTgt spid="22531">
                                            <p:txEl>
                                              <p:pRg st="0" end="0"/>
                                            </p:txEl>
                                          </p:spTgt>
                                        </p:tgtEl>
                                        <p:attrNameLst>
                                          <p:attrName>style.visibility</p:attrName>
                                        </p:attrNameLst>
                                      </p:cBhvr>
                                      <p:to>
                                        <p:strVal val="visible"/>
                                      </p:to>
                                    </p:set>
                                    <p:anim calcmode="lin" valueType="num">
                                      <p:cBhvr>
                                        <p:cTn id="14" dur="1000" fill="hold"/>
                                        <p:tgtEl>
                                          <p:spTgt spid="22531">
                                            <p:txEl>
                                              <p:pRg st="0" end="0"/>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15" dur="1000" fill="hold"/>
                                        <p:tgtEl>
                                          <p:spTgt spid="22531">
                                            <p:txEl>
                                              <p:pRg st="0" end="0"/>
                                            </p:txEl>
                                          </p:spTgt>
                                        </p:tgtEl>
                                        <p:attrNameLst>
                                          <p:attrName>ppt_x</p:attrName>
                                        </p:attrNameLst>
                                      </p:cBhvr>
                                      <p:tavLst>
                                        <p:tav tm="0">
                                          <p:val>
                                            <p:fltVal val="-1"/>
                                          </p:val>
                                        </p:tav>
                                        <p:tav tm="50000">
                                          <p:val>
                                            <p:fltVal val="0.95"/>
                                          </p:val>
                                        </p:tav>
                                        <p:tav tm="100000">
                                          <p:val>
                                            <p:strVal val="#ppt_x"/>
                                          </p:val>
                                        </p:tav>
                                      </p:tavLst>
                                    </p:anim>
                                    <p:anim calcmode="lin" valueType="num">
                                      <p:cBhvr>
                                        <p:cTn id="16" dur="1000" fill="hold"/>
                                        <p:tgtEl>
                                          <p:spTgt spid="22531">
                                            <p:txEl>
                                              <p:pRg st="0" end="0"/>
                                            </p:txEl>
                                          </p:spTgt>
                                        </p:tgtEl>
                                        <p:attrNameLst>
                                          <p:attrName>ppt_y</p:attrName>
                                        </p:attrNameLst>
                                      </p:cBhvr>
                                      <p:tavLst>
                                        <p:tav tm="0">
                                          <p:val>
                                            <p:strVal val="#ppt_y"/>
                                          </p:val>
                                        </p:tav>
                                        <p:tav tm="100000">
                                          <p:val>
                                            <p:strVal val="#ppt_y"/>
                                          </p:val>
                                        </p:tav>
                                      </p:tavLst>
                                    </p:anim>
                                    <p:animEffect transition="in" filter="fade">
                                      <p:cBhvr>
                                        <p:cTn id="17" dur="1000"/>
                                        <p:tgtEl>
                                          <p:spTgt spid="22531">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8" presetClass="entr" presetSubtype="0" accel="50000" fill="hold" grpId="0" nodeType="clickEffect">
                                  <p:stCondLst>
                                    <p:cond delay="0"/>
                                  </p:stCondLst>
                                  <p:childTnLst>
                                    <p:set>
                                      <p:cBhvr>
                                        <p:cTn id="21" dur="1" fill="hold">
                                          <p:stCondLst>
                                            <p:cond delay="0"/>
                                          </p:stCondLst>
                                        </p:cTn>
                                        <p:tgtEl>
                                          <p:spTgt spid="22531">
                                            <p:txEl>
                                              <p:pRg st="1" end="1"/>
                                            </p:txEl>
                                          </p:spTgt>
                                        </p:tgtEl>
                                        <p:attrNameLst>
                                          <p:attrName>style.visibility</p:attrName>
                                        </p:attrNameLst>
                                      </p:cBhvr>
                                      <p:to>
                                        <p:strVal val="visible"/>
                                      </p:to>
                                    </p:set>
                                    <p:anim calcmode="lin" valueType="num">
                                      <p:cBhvr>
                                        <p:cTn id="22" dur="1000" fill="hold"/>
                                        <p:tgtEl>
                                          <p:spTgt spid="22531">
                                            <p:txEl>
                                              <p:pRg st="1" end="1"/>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23" dur="1000" fill="hold"/>
                                        <p:tgtEl>
                                          <p:spTgt spid="22531">
                                            <p:txEl>
                                              <p:pRg st="1" end="1"/>
                                            </p:txEl>
                                          </p:spTgt>
                                        </p:tgtEl>
                                        <p:attrNameLst>
                                          <p:attrName>ppt_x</p:attrName>
                                        </p:attrNameLst>
                                      </p:cBhvr>
                                      <p:tavLst>
                                        <p:tav tm="0">
                                          <p:val>
                                            <p:fltVal val="-1"/>
                                          </p:val>
                                        </p:tav>
                                        <p:tav tm="50000">
                                          <p:val>
                                            <p:fltVal val="0.95"/>
                                          </p:val>
                                        </p:tav>
                                        <p:tav tm="100000">
                                          <p:val>
                                            <p:strVal val="#ppt_x"/>
                                          </p:val>
                                        </p:tav>
                                      </p:tavLst>
                                    </p:anim>
                                    <p:anim calcmode="lin" valueType="num">
                                      <p:cBhvr>
                                        <p:cTn id="24" dur="1000" fill="hold"/>
                                        <p:tgtEl>
                                          <p:spTgt spid="22531">
                                            <p:txEl>
                                              <p:pRg st="1" end="1"/>
                                            </p:txEl>
                                          </p:spTgt>
                                        </p:tgtEl>
                                        <p:attrNameLst>
                                          <p:attrName>ppt_y</p:attrName>
                                        </p:attrNameLst>
                                      </p:cBhvr>
                                      <p:tavLst>
                                        <p:tav tm="0">
                                          <p:val>
                                            <p:strVal val="#ppt_y"/>
                                          </p:val>
                                        </p:tav>
                                        <p:tav tm="100000">
                                          <p:val>
                                            <p:strVal val="#ppt_y"/>
                                          </p:val>
                                        </p:tav>
                                      </p:tavLst>
                                    </p:anim>
                                    <p:animEffect transition="in" filter="fade">
                                      <p:cBhvr>
                                        <p:cTn id="25" dur="1000"/>
                                        <p:tgtEl>
                                          <p:spTgt spid="22531">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48" presetClass="entr" presetSubtype="0" accel="50000" fill="hold" grpId="0" nodeType="clickEffect">
                                  <p:stCondLst>
                                    <p:cond delay="0"/>
                                  </p:stCondLst>
                                  <p:childTnLst>
                                    <p:set>
                                      <p:cBhvr>
                                        <p:cTn id="29" dur="1" fill="hold">
                                          <p:stCondLst>
                                            <p:cond delay="0"/>
                                          </p:stCondLst>
                                        </p:cTn>
                                        <p:tgtEl>
                                          <p:spTgt spid="22531">
                                            <p:txEl>
                                              <p:pRg st="2" end="2"/>
                                            </p:txEl>
                                          </p:spTgt>
                                        </p:tgtEl>
                                        <p:attrNameLst>
                                          <p:attrName>style.visibility</p:attrName>
                                        </p:attrNameLst>
                                      </p:cBhvr>
                                      <p:to>
                                        <p:strVal val="visible"/>
                                      </p:to>
                                    </p:set>
                                    <p:anim calcmode="lin" valueType="num">
                                      <p:cBhvr>
                                        <p:cTn id="30" dur="1000" fill="hold"/>
                                        <p:tgtEl>
                                          <p:spTgt spid="22531">
                                            <p:txEl>
                                              <p:pRg st="2" end="2"/>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31" dur="1000" fill="hold"/>
                                        <p:tgtEl>
                                          <p:spTgt spid="22531">
                                            <p:txEl>
                                              <p:pRg st="2" end="2"/>
                                            </p:txEl>
                                          </p:spTgt>
                                        </p:tgtEl>
                                        <p:attrNameLst>
                                          <p:attrName>ppt_x</p:attrName>
                                        </p:attrNameLst>
                                      </p:cBhvr>
                                      <p:tavLst>
                                        <p:tav tm="0">
                                          <p:val>
                                            <p:fltVal val="-1"/>
                                          </p:val>
                                        </p:tav>
                                        <p:tav tm="50000">
                                          <p:val>
                                            <p:fltVal val="0.95"/>
                                          </p:val>
                                        </p:tav>
                                        <p:tav tm="100000">
                                          <p:val>
                                            <p:strVal val="#ppt_x"/>
                                          </p:val>
                                        </p:tav>
                                      </p:tavLst>
                                    </p:anim>
                                    <p:anim calcmode="lin" valueType="num">
                                      <p:cBhvr>
                                        <p:cTn id="32" dur="1000" fill="hold"/>
                                        <p:tgtEl>
                                          <p:spTgt spid="22531">
                                            <p:txEl>
                                              <p:pRg st="2" end="2"/>
                                            </p:txEl>
                                          </p:spTgt>
                                        </p:tgtEl>
                                        <p:attrNameLst>
                                          <p:attrName>ppt_y</p:attrName>
                                        </p:attrNameLst>
                                      </p:cBhvr>
                                      <p:tavLst>
                                        <p:tav tm="0">
                                          <p:val>
                                            <p:strVal val="#ppt_y"/>
                                          </p:val>
                                        </p:tav>
                                        <p:tav tm="100000">
                                          <p:val>
                                            <p:strVal val="#ppt_y"/>
                                          </p:val>
                                        </p:tav>
                                      </p:tavLst>
                                    </p:anim>
                                    <p:animEffect transition="in" filter="fade">
                                      <p:cBhvr>
                                        <p:cTn id="33" dur="1000"/>
                                        <p:tgtEl>
                                          <p:spTgt spid="22531">
                                            <p:txEl>
                                              <p:pRg st="2" end="2"/>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499"/>
                                          </p:stCondLst>
                                        </p:cTn>
                                        <p:tgtEl>
                                          <p:spTgt spid="4"/>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2" presetClass="entr" presetSubtype="8" fill="hold" nodeType="clickEffect">
                                  <p:stCondLst>
                                    <p:cond delay="0"/>
                                  </p:stCondLst>
                                  <p:childTnLst>
                                    <p:set>
                                      <p:cBhvr>
                                        <p:cTn id="41" dur="1" fill="hold">
                                          <p:stCondLst>
                                            <p:cond delay="0"/>
                                          </p:stCondLst>
                                        </p:cTn>
                                        <p:tgtEl>
                                          <p:spTgt spid="5"/>
                                        </p:tgtEl>
                                        <p:attrNameLst>
                                          <p:attrName>style.visibility</p:attrName>
                                        </p:attrNameLst>
                                      </p:cBhvr>
                                      <p:to>
                                        <p:strVal val="visible"/>
                                      </p:to>
                                    </p:set>
                                    <p:anim calcmode="lin" valueType="num">
                                      <p:cBhvr additive="base">
                                        <p:cTn id="42" dur="500" fill="hold"/>
                                        <p:tgtEl>
                                          <p:spTgt spid="5"/>
                                        </p:tgtEl>
                                        <p:attrNameLst>
                                          <p:attrName>ppt_x</p:attrName>
                                        </p:attrNameLst>
                                      </p:cBhvr>
                                      <p:tavLst>
                                        <p:tav tm="0">
                                          <p:val>
                                            <p:strVal val="0-#ppt_w/2"/>
                                          </p:val>
                                        </p:tav>
                                        <p:tav tm="100000">
                                          <p:val>
                                            <p:strVal val="#ppt_x"/>
                                          </p:val>
                                        </p:tav>
                                      </p:tavLst>
                                    </p:anim>
                                    <p:anim calcmode="lin" valueType="num">
                                      <p:cBhvr additive="base">
                                        <p:cTn id="43"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0" grpId="0"/>
      <p:bldP spid="22531"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alphaModFix amt="30000"/>
            <a:lum/>
          </a:blip>
          <a:srcRect/>
          <a:stretch>
            <a:fillRect/>
          </a:stretch>
        </a:blipFill>
        <a:effectLst/>
      </p:bgPr>
    </p:bg>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685800" y="304800"/>
            <a:ext cx="7772400" cy="1143000"/>
          </a:xfrm>
        </p:spPr>
        <p:txBody>
          <a:bodyPr/>
          <a:lstStyle/>
          <a:p>
            <a:r>
              <a:rPr lang="en-US" b="1" dirty="0">
                <a:effectLst>
                  <a:outerShdw blurRad="38100" dist="38100" dir="2700000" algn="tl">
                    <a:srgbClr val="000000">
                      <a:alpha val="43137"/>
                    </a:srgbClr>
                  </a:outerShdw>
                </a:effectLst>
              </a:rPr>
              <a:t>Genital Warts</a:t>
            </a:r>
          </a:p>
        </p:txBody>
      </p:sp>
      <p:sp>
        <p:nvSpPr>
          <p:cNvPr id="5" name="Content Placeholder 4"/>
          <p:cNvSpPr>
            <a:spLocks noGrp="1"/>
          </p:cNvSpPr>
          <p:nvPr>
            <p:ph idx="1"/>
          </p:nvPr>
        </p:nvSpPr>
        <p:spPr>
          <a:xfrm>
            <a:off x="228600" y="1600200"/>
            <a:ext cx="8686800" cy="1676400"/>
          </a:xfrm>
        </p:spPr>
        <p:txBody>
          <a:bodyPr/>
          <a:lstStyle/>
          <a:p>
            <a:pPr algn="ctr">
              <a:buNone/>
            </a:pPr>
            <a:r>
              <a:rPr lang="en-US" b="1" dirty="0" smtClean="0"/>
              <a:t>In some cases, warts can grow quickly into</a:t>
            </a:r>
          </a:p>
          <a:p>
            <a:pPr algn="ctr">
              <a:buNone/>
            </a:pPr>
            <a:r>
              <a:rPr lang="en-US" b="1" dirty="0" smtClean="0"/>
              <a:t>irregularly shaped cauliflower-like masses </a:t>
            </a:r>
            <a:endParaRPr lang="en-US" dirty="0"/>
          </a:p>
        </p:txBody>
      </p:sp>
      <p:pic>
        <p:nvPicPr>
          <p:cNvPr id="84994" name="Picture 2" descr="http://hpvvirusinwomen.com/images/genital_wart_cluster.jpg"/>
          <p:cNvPicPr>
            <a:picLocks noChangeAspect="1" noChangeArrowheads="1"/>
          </p:cNvPicPr>
          <p:nvPr/>
        </p:nvPicPr>
        <p:blipFill>
          <a:blip r:embed="rId4" cstate="print"/>
          <a:srcRect/>
          <a:stretch>
            <a:fillRect/>
          </a:stretch>
        </p:blipFill>
        <p:spPr bwMode="auto">
          <a:xfrm>
            <a:off x="2057400" y="3048000"/>
            <a:ext cx="4953000" cy="3243036"/>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3554"/>
                                        </p:tgtEl>
                                        <p:attrNameLst>
                                          <p:attrName>style.visibility</p:attrName>
                                        </p:attrNameLst>
                                      </p:cBhvr>
                                      <p:to>
                                        <p:strVal val="visible"/>
                                      </p:to>
                                    </p:set>
                                    <p:animEffect transition="in" filter="blinds(horizontal)">
                                      <p:cBhvr>
                                        <p:cTn id="7" dur="500"/>
                                        <p:tgtEl>
                                          <p:spTgt spid="2355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blinds(horizontal)">
                                      <p:cBhvr>
                                        <p:cTn id="12" dur="5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blinds(horizontal)">
                                      <p:cBhvr>
                                        <p:cTn id="17" dur="500"/>
                                        <p:tgtEl>
                                          <p:spTgt spid="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5" presetClass="entr" presetSubtype="0" fill="hold" nodeType="clickEffect">
                                  <p:stCondLst>
                                    <p:cond delay="0"/>
                                  </p:stCondLst>
                                  <p:childTnLst>
                                    <p:set>
                                      <p:cBhvr>
                                        <p:cTn id="21" dur="1" fill="hold">
                                          <p:stCondLst>
                                            <p:cond delay="0"/>
                                          </p:stCondLst>
                                        </p:cTn>
                                        <p:tgtEl>
                                          <p:spTgt spid="84994"/>
                                        </p:tgtEl>
                                        <p:attrNameLst>
                                          <p:attrName>style.visibility</p:attrName>
                                        </p:attrNameLst>
                                      </p:cBhvr>
                                      <p:to>
                                        <p:strVal val="visible"/>
                                      </p:to>
                                    </p:set>
                                    <p:anim calcmode="lin" valueType="num">
                                      <p:cBhvr>
                                        <p:cTn id="22" dur="500" decel="50000" fill="hold">
                                          <p:stCondLst>
                                            <p:cond delay="0"/>
                                          </p:stCondLst>
                                        </p:cTn>
                                        <p:tgtEl>
                                          <p:spTgt spid="84994"/>
                                        </p:tgtEl>
                                        <p:attrNameLst>
                                          <p:attrName>style.rotation</p:attrName>
                                        </p:attrNameLst>
                                      </p:cBhvr>
                                      <p:tavLst>
                                        <p:tav tm="0">
                                          <p:val>
                                            <p:fltVal val="-90"/>
                                          </p:val>
                                        </p:tav>
                                        <p:tav tm="100000">
                                          <p:val>
                                            <p:fltVal val="0"/>
                                          </p:val>
                                        </p:tav>
                                      </p:tavLst>
                                    </p:anim>
                                    <p:anim calcmode="lin" valueType="num">
                                      <p:cBhvr>
                                        <p:cTn id="23" dur="500" decel="50000" fill="hold">
                                          <p:stCondLst>
                                            <p:cond delay="0"/>
                                          </p:stCondLst>
                                        </p:cTn>
                                        <p:tgtEl>
                                          <p:spTgt spid="84994"/>
                                        </p:tgtEl>
                                        <p:attrNameLst>
                                          <p:attrName>ppt_w</p:attrName>
                                        </p:attrNameLst>
                                      </p:cBhvr>
                                      <p:tavLst>
                                        <p:tav tm="0">
                                          <p:val>
                                            <p:strVal val="#ppt_w"/>
                                          </p:val>
                                        </p:tav>
                                        <p:tav tm="100000">
                                          <p:val>
                                            <p:strVal val="#ppt_w*.05"/>
                                          </p:val>
                                        </p:tav>
                                      </p:tavLst>
                                    </p:anim>
                                    <p:anim calcmode="lin" valueType="num">
                                      <p:cBhvr>
                                        <p:cTn id="24" dur="500" accel="50000" fill="hold">
                                          <p:stCondLst>
                                            <p:cond delay="500"/>
                                          </p:stCondLst>
                                        </p:cTn>
                                        <p:tgtEl>
                                          <p:spTgt spid="84994"/>
                                        </p:tgtEl>
                                        <p:attrNameLst>
                                          <p:attrName>ppt_w</p:attrName>
                                        </p:attrNameLst>
                                      </p:cBhvr>
                                      <p:tavLst>
                                        <p:tav tm="0">
                                          <p:val>
                                            <p:strVal val="#ppt_w*.05"/>
                                          </p:val>
                                        </p:tav>
                                        <p:tav tm="100000">
                                          <p:val>
                                            <p:strVal val="#ppt_w"/>
                                          </p:val>
                                        </p:tav>
                                      </p:tavLst>
                                    </p:anim>
                                    <p:anim calcmode="lin" valueType="num">
                                      <p:cBhvr>
                                        <p:cTn id="25" dur="1000" fill="hold"/>
                                        <p:tgtEl>
                                          <p:spTgt spid="84994"/>
                                        </p:tgtEl>
                                        <p:attrNameLst>
                                          <p:attrName>ppt_h</p:attrName>
                                        </p:attrNameLst>
                                      </p:cBhvr>
                                      <p:tavLst>
                                        <p:tav tm="0">
                                          <p:val>
                                            <p:strVal val="#ppt_h"/>
                                          </p:val>
                                        </p:tav>
                                        <p:tav tm="100000">
                                          <p:val>
                                            <p:strVal val="#ppt_h"/>
                                          </p:val>
                                        </p:tav>
                                      </p:tavLst>
                                    </p:anim>
                                    <p:anim calcmode="lin" valueType="num">
                                      <p:cBhvr>
                                        <p:cTn id="26" dur="500" decel="50000" fill="hold">
                                          <p:stCondLst>
                                            <p:cond delay="0"/>
                                          </p:stCondLst>
                                        </p:cTn>
                                        <p:tgtEl>
                                          <p:spTgt spid="84994"/>
                                        </p:tgtEl>
                                        <p:attrNameLst>
                                          <p:attrName>ppt_x</p:attrName>
                                        </p:attrNameLst>
                                      </p:cBhvr>
                                      <p:tavLst>
                                        <p:tav tm="0">
                                          <p:val>
                                            <p:strVal val="#ppt_x+.4"/>
                                          </p:val>
                                        </p:tav>
                                        <p:tav tm="100000">
                                          <p:val>
                                            <p:strVal val="#ppt_x"/>
                                          </p:val>
                                        </p:tav>
                                      </p:tavLst>
                                    </p:anim>
                                    <p:anim calcmode="lin" valueType="num">
                                      <p:cBhvr>
                                        <p:cTn id="27" dur="500" decel="50000" fill="hold">
                                          <p:stCondLst>
                                            <p:cond delay="0"/>
                                          </p:stCondLst>
                                        </p:cTn>
                                        <p:tgtEl>
                                          <p:spTgt spid="84994"/>
                                        </p:tgtEl>
                                        <p:attrNameLst>
                                          <p:attrName>ppt_y</p:attrName>
                                        </p:attrNameLst>
                                      </p:cBhvr>
                                      <p:tavLst>
                                        <p:tav tm="0">
                                          <p:val>
                                            <p:strVal val="#ppt_y-.2"/>
                                          </p:val>
                                        </p:tav>
                                        <p:tav tm="100000">
                                          <p:val>
                                            <p:strVal val="#ppt_y+.1"/>
                                          </p:val>
                                        </p:tav>
                                      </p:tavLst>
                                    </p:anim>
                                    <p:anim calcmode="lin" valueType="num">
                                      <p:cBhvr>
                                        <p:cTn id="28" dur="500" accel="50000" fill="hold">
                                          <p:stCondLst>
                                            <p:cond delay="500"/>
                                          </p:stCondLst>
                                        </p:cTn>
                                        <p:tgtEl>
                                          <p:spTgt spid="84994"/>
                                        </p:tgtEl>
                                        <p:attrNameLst>
                                          <p:attrName>ppt_y</p:attrName>
                                        </p:attrNameLst>
                                      </p:cBhvr>
                                      <p:tavLst>
                                        <p:tav tm="0">
                                          <p:val>
                                            <p:strVal val="#ppt_y+.1"/>
                                          </p:val>
                                        </p:tav>
                                        <p:tav tm="100000">
                                          <p:val>
                                            <p:strVal val="#ppt_y"/>
                                          </p:val>
                                        </p:tav>
                                      </p:tavLst>
                                    </p:anim>
                                    <p:animEffect transition="in" filter="fade">
                                      <p:cBhvr>
                                        <p:cTn id="29" dur="1000" decel="50000">
                                          <p:stCondLst>
                                            <p:cond delay="0"/>
                                          </p:stCondLst>
                                        </p:cTn>
                                        <p:tgtEl>
                                          <p:spTgt spid="849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4" grpId="0"/>
      <p:bldP spid="5"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alphaModFix amt="30000"/>
            <a:lum/>
          </a:blip>
          <a:srcRect/>
          <a:stretch>
            <a:fillRect/>
          </a:stretch>
        </a:blipFill>
        <a:effectLst/>
      </p:bgPr>
    </p:bg>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r>
              <a:rPr lang="en-US" b="1" dirty="0">
                <a:effectLst>
                  <a:outerShdw blurRad="38100" dist="38100" dir="2700000" algn="tl">
                    <a:srgbClr val="000000">
                      <a:alpha val="43137"/>
                    </a:srgbClr>
                  </a:outerShdw>
                </a:effectLst>
              </a:rPr>
              <a:t>Diagnosis</a:t>
            </a:r>
          </a:p>
        </p:txBody>
      </p:sp>
      <p:sp>
        <p:nvSpPr>
          <p:cNvPr id="58371" name="Rectangle 3"/>
          <p:cNvSpPr>
            <a:spLocks noGrp="1" noChangeArrowheads="1"/>
          </p:cNvSpPr>
          <p:nvPr>
            <p:ph type="body" idx="1"/>
          </p:nvPr>
        </p:nvSpPr>
        <p:spPr>
          <a:xfrm>
            <a:off x="152400" y="1981200"/>
            <a:ext cx="4343400" cy="4114800"/>
          </a:xfrm>
        </p:spPr>
        <p:txBody>
          <a:bodyPr/>
          <a:lstStyle/>
          <a:p>
            <a:r>
              <a:rPr lang="en-US" b="1" dirty="0"/>
              <a:t>Pap tests (primary cancer-screening tool for cervical cancer or precancerous changes in the cervix) </a:t>
            </a:r>
          </a:p>
          <a:p>
            <a:r>
              <a:rPr lang="en-US" b="1" dirty="0"/>
              <a:t>Observing the warts (sometimes cannot be seen)</a:t>
            </a:r>
          </a:p>
        </p:txBody>
      </p:sp>
      <p:pic>
        <p:nvPicPr>
          <p:cNvPr id="82946" name="Picture 2" descr="http://www.ansci.wisc.edu/jjp1/ansci_repro/misc/project_websites_08/tues/hpv/Pap%20Test.jpg"/>
          <p:cNvPicPr>
            <a:picLocks noChangeAspect="1" noChangeArrowheads="1"/>
          </p:cNvPicPr>
          <p:nvPr/>
        </p:nvPicPr>
        <p:blipFill>
          <a:blip r:embed="rId4" cstate="print"/>
          <a:srcRect/>
          <a:stretch>
            <a:fillRect/>
          </a:stretch>
        </p:blipFill>
        <p:spPr bwMode="auto">
          <a:xfrm>
            <a:off x="4572000" y="2209800"/>
            <a:ext cx="4183529" cy="32004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58370"/>
                                        </p:tgtEl>
                                        <p:attrNameLst>
                                          <p:attrName>style.visibility</p:attrName>
                                        </p:attrNameLst>
                                      </p:cBhvr>
                                      <p:to>
                                        <p:strVal val="visible"/>
                                      </p:to>
                                    </p:set>
                                    <p:animEffect transition="in" filter="fade">
                                      <p:cBhvr>
                                        <p:cTn id="7" dur="1000"/>
                                        <p:tgtEl>
                                          <p:spTgt spid="58370"/>
                                        </p:tgtEl>
                                      </p:cBhvr>
                                    </p:animEffect>
                                    <p:anim calcmode="lin" valueType="num">
                                      <p:cBhvr>
                                        <p:cTn id="8" dur="1000" fill="hold"/>
                                        <p:tgtEl>
                                          <p:spTgt spid="58370"/>
                                        </p:tgtEl>
                                        <p:attrNameLst>
                                          <p:attrName>ppt_x</p:attrName>
                                        </p:attrNameLst>
                                      </p:cBhvr>
                                      <p:tavLst>
                                        <p:tav tm="0">
                                          <p:val>
                                            <p:strVal val="#ppt_x"/>
                                          </p:val>
                                        </p:tav>
                                        <p:tav tm="100000">
                                          <p:val>
                                            <p:strVal val="#ppt_x"/>
                                          </p:val>
                                        </p:tav>
                                      </p:tavLst>
                                    </p:anim>
                                    <p:anim calcmode="lin" valueType="num">
                                      <p:cBhvr>
                                        <p:cTn id="9" dur="1000" fill="hold"/>
                                        <p:tgtEl>
                                          <p:spTgt spid="5837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5" presetClass="entr" presetSubtype="0" fill="hold" grpId="0" nodeType="clickEffect">
                                  <p:stCondLst>
                                    <p:cond delay="0"/>
                                  </p:stCondLst>
                                  <p:childTnLst>
                                    <p:set>
                                      <p:cBhvr>
                                        <p:cTn id="13" dur="1" fill="hold">
                                          <p:stCondLst>
                                            <p:cond delay="0"/>
                                          </p:stCondLst>
                                        </p:cTn>
                                        <p:tgtEl>
                                          <p:spTgt spid="58371">
                                            <p:txEl>
                                              <p:pRg st="0" end="0"/>
                                            </p:txEl>
                                          </p:spTgt>
                                        </p:tgtEl>
                                        <p:attrNameLst>
                                          <p:attrName>style.visibility</p:attrName>
                                        </p:attrNameLst>
                                      </p:cBhvr>
                                      <p:to>
                                        <p:strVal val="visible"/>
                                      </p:to>
                                    </p:set>
                                    <p:anim calcmode="lin" valueType="num">
                                      <p:cBhvr>
                                        <p:cTn id="14" dur="500" decel="50000" fill="hold">
                                          <p:stCondLst>
                                            <p:cond delay="0"/>
                                          </p:stCondLst>
                                        </p:cTn>
                                        <p:tgtEl>
                                          <p:spTgt spid="58371">
                                            <p:txEl>
                                              <p:pRg st="0" end="0"/>
                                            </p:txEl>
                                          </p:spTgt>
                                        </p:tgtEl>
                                        <p:attrNameLst>
                                          <p:attrName>style.rotation</p:attrName>
                                        </p:attrNameLst>
                                      </p:cBhvr>
                                      <p:tavLst>
                                        <p:tav tm="0">
                                          <p:val>
                                            <p:fltVal val="-90"/>
                                          </p:val>
                                        </p:tav>
                                        <p:tav tm="100000">
                                          <p:val>
                                            <p:fltVal val="0"/>
                                          </p:val>
                                        </p:tav>
                                      </p:tavLst>
                                    </p:anim>
                                    <p:anim calcmode="lin" valueType="num">
                                      <p:cBhvr>
                                        <p:cTn id="15" dur="500" decel="50000" fill="hold">
                                          <p:stCondLst>
                                            <p:cond delay="0"/>
                                          </p:stCondLst>
                                        </p:cTn>
                                        <p:tgtEl>
                                          <p:spTgt spid="58371">
                                            <p:txEl>
                                              <p:pRg st="0" end="0"/>
                                            </p:txEl>
                                          </p:spTgt>
                                        </p:tgtEl>
                                        <p:attrNameLst>
                                          <p:attrName>ppt_w</p:attrName>
                                        </p:attrNameLst>
                                      </p:cBhvr>
                                      <p:tavLst>
                                        <p:tav tm="0">
                                          <p:val>
                                            <p:strVal val="#ppt_w"/>
                                          </p:val>
                                        </p:tav>
                                        <p:tav tm="100000">
                                          <p:val>
                                            <p:strVal val="#ppt_w*.05"/>
                                          </p:val>
                                        </p:tav>
                                      </p:tavLst>
                                    </p:anim>
                                    <p:anim calcmode="lin" valueType="num">
                                      <p:cBhvr>
                                        <p:cTn id="16" dur="500" accel="50000" fill="hold">
                                          <p:stCondLst>
                                            <p:cond delay="500"/>
                                          </p:stCondLst>
                                        </p:cTn>
                                        <p:tgtEl>
                                          <p:spTgt spid="58371">
                                            <p:txEl>
                                              <p:pRg st="0" end="0"/>
                                            </p:txEl>
                                          </p:spTgt>
                                        </p:tgtEl>
                                        <p:attrNameLst>
                                          <p:attrName>ppt_w</p:attrName>
                                        </p:attrNameLst>
                                      </p:cBhvr>
                                      <p:tavLst>
                                        <p:tav tm="0">
                                          <p:val>
                                            <p:strVal val="#ppt_w*.05"/>
                                          </p:val>
                                        </p:tav>
                                        <p:tav tm="100000">
                                          <p:val>
                                            <p:strVal val="#ppt_w"/>
                                          </p:val>
                                        </p:tav>
                                      </p:tavLst>
                                    </p:anim>
                                    <p:anim calcmode="lin" valueType="num">
                                      <p:cBhvr>
                                        <p:cTn id="17" dur="1000" fill="hold"/>
                                        <p:tgtEl>
                                          <p:spTgt spid="58371">
                                            <p:txEl>
                                              <p:pRg st="0" end="0"/>
                                            </p:txEl>
                                          </p:spTgt>
                                        </p:tgtEl>
                                        <p:attrNameLst>
                                          <p:attrName>ppt_h</p:attrName>
                                        </p:attrNameLst>
                                      </p:cBhvr>
                                      <p:tavLst>
                                        <p:tav tm="0">
                                          <p:val>
                                            <p:strVal val="#ppt_h"/>
                                          </p:val>
                                        </p:tav>
                                        <p:tav tm="100000">
                                          <p:val>
                                            <p:strVal val="#ppt_h"/>
                                          </p:val>
                                        </p:tav>
                                      </p:tavLst>
                                    </p:anim>
                                    <p:anim calcmode="lin" valueType="num">
                                      <p:cBhvr>
                                        <p:cTn id="18" dur="500" decel="50000" fill="hold">
                                          <p:stCondLst>
                                            <p:cond delay="0"/>
                                          </p:stCondLst>
                                        </p:cTn>
                                        <p:tgtEl>
                                          <p:spTgt spid="58371">
                                            <p:txEl>
                                              <p:pRg st="0" end="0"/>
                                            </p:txEl>
                                          </p:spTgt>
                                        </p:tgtEl>
                                        <p:attrNameLst>
                                          <p:attrName>ppt_x</p:attrName>
                                        </p:attrNameLst>
                                      </p:cBhvr>
                                      <p:tavLst>
                                        <p:tav tm="0">
                                          <p:val>
                                            <p:strVal val="#ppt_x+.4"/>
                                          </p:val>
                                        </p:tav>
                                        <p:tav tm="100000">
                                          <p:val>
                                            <p:strVal val="#ppt_x"/>
                                          </p:val>
                                        </p:tav>
                                      </p:tavLst>
                                    </p:anim>
                                    <p:anim calcmode="lin" valueType="num">
                                      <p:cBhvr>
                                        <p:cTn id="19" dur="500" decel="50000" fill="hold">
                                          <p:stCondLst>
                                            <p:cond delay="0"/>
                                          </p:stCondLst>
                                        </p:cTn>
                                        <p:tgtEl>
                                          <p:spTgt spid="58371">
                                            <p:txEl>
                                              <p:pRg st="0" end="0"/>
                                            </p:txEl>
                                          </p:spTgt>
                                        </p:tgtEl>
                                        <p:attrNameLst>
                                          <p:attrName>ppt_y</p:attrName>
                                        </p:attrNameLst>
                                      </p:cBhvr>
                                      <p:tavLst>
                                        <p:tav tm="0">
                                          <p:val>
                                            <p:strVal val="#ppt_y-.2"/>
                                          </p:val>
                                        </p:tav>
                                        <p:tav tm="100000">
                                          <p:val>
                                            <p:strVal val="#ppt_y+.1"/>
                                          </p:val>
                                        </p:tav>
                                      </p:tavLst>
                                    </p:anim>
                                    <p:anim calcmode="lin" valueType="num">
                                      <p:cBhvr>
                                        <p:cTn id="20" dur="500" accel="50000" fill="hold">
                                          <p:stCondLst>
                                            <p:cond delay="500"/>
                                          </p:stCondLst>
                                        </p:cTn>
                                        <p:tgtEl>
                                          <p:spTgt spid="58371">
                                            <p:txEl>
                                              <p:pRg st="0" end="0"/>
                                            </p:txEl>
                                          </p:spTgt>
                                        </p:tgtEl>
                                        <p:attrNameLst>
                                          <p:attrName>ppt_y</p:attrName>
                                        </p:attrNameLst>
                                      </p:cBhvr>
                                      <p:tavLst>
                                        <p:tav tm="0">
                                          <p:val>
                                            <p:strVal val="#ppt_y+.1"/>
                                          </p:val>
                                        </p:tav>
                                        <p:tav tm="100000">
                                          <p:val>
                                            <p:strVal val="#ppt_y"/>
                                          </p:val>
                                        </p:tav>
                                      </p:tavLst>
                                    </p:anim>
                                    <p:animEffect transition="in" filter="fade">
                                      <p:cBhvr>
                                        <p:cTn id="21" dur="1000" decel="50000">
                                          <p:stCondLst>
                                            <p:cond delay="0"/>
                                          </p:stCondLst>
                                        </p:cTn>
                                        <p:tgtEl>
                                          <p:spTgt spid="58371">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5" presetClass="entr" presetSubtype="0" fill="hold" grpId="0" nodeType="clickEffect">
                                  <p:stCondLst>
                                    <p:cond delay="0"/>
                                  </p:stCondLst>
                                  <p:childTnLst>
                                    <p:set>
                                      <p:cBhvr>
                                        <p:cTn id="25" dur="1" fill="hold">
                                          <p:stCondLst>
                                            <p:cond delay="0"/>
                                          </p:stCondLst>
                                        </p:cTn>
                                        <p:tgtEl>
                                          <p:spTgt spid="58371">
                                            <p:txEl>
                                              <p:pRg st="1" end="1"/>
                                            </p:txEl>
                                          </p:spTgt>
                                        </p:tgtEl>
                                        <p:attrNameLst>
                                          <p:attrName>style.visibility</p:attrName>
                                        </p:attrNameLst>
                                      </p:cBhvr>
                                      <p:to>
                                        <p:strVal val="visible"/>
                                      </p:to>
                                    </p:set>
                                    <p:anim calcmode="lin" valueType="num">
                                      <p:cBhvr>
                                        <p:cTn id="26" dur="500" decel="50000" fill="hold">
                                          <p:stCondLst>
                                            <p:cond delay="0"/>
                                          </p:stCondLst>
                                        </p:cTn>
                                        <p:tgtEl>
                                          <p:spTgt spid="58371">
                                            <p:txEl>
                                              <p:pRg st="1" end="1"/>
                                            </p:txEl>
                                          </p:spTgt>
                                        </p:tgtEl>
                                        <p:attrNameLst>
                                          <p:attrName>style.rotation</p:attrName>
                                        </p:attrNameLst>
                                      </p:cBhvr>
                                      <p:tavLst>
                                        <p:tav tm="0">
                                          <p:val>
                                            <p:fltVal val="-90"/>
                                          </p:val>
                                        </p:tav>
                                        <p:tav tm="100000">
                                          <p:val>
                                            <p:fltVal val="0"/>
                                          </p:val>
                                        </p:tav>
                                      </p:tavLst>
                                    </p:anim>
                                    <p:anim calcmode="lin" valueType="num">
                                      <p:cBhvr>
                                        <p:cTn id="27" dur="500" decel="50000" fill="hold">
                                          <p:stCondLst>
                                            <p:cond delay="0"/>
                                          </p:stCondLst>
                                        </p:cTn>
                                        <p:tgtEl>
                                          <p:spTgt spid="58371">
                                            <p:txEl>
                                              <p:pRg st="1" end="1"/>
                                            </p:txEl>
                                          </p:spTgt>
                                        </p:tgtEl>
                                        <p:attrNameLst>
                                          <p:attrName>ppt_w</p:attrName>
                                        </p:attrNameLst>
                                      </p:cBhvr>
                                      <p:tavLst>
                                        <p:tav tm="0">
                                          <p:val>
                                            <p:strVal val="#ppt_w"/>
                                          </p:val>
                                        </p:tav>
                                        <p:tav tm="100000">
                                          <p:val>
                                            <p:strVal val="#ppt_w*.05"/>
                                          </p:val>
                                        </p:tav>
                                      </p:tavLst>
                                    </p:anim>
                                    <p:anim calcmode="lin" valueType="num">
                                      <p:cBhvr>
                                        <p:cTn id="28" dur="500" accel="50000" fill="hold">
                                          <p:stCondLst>
                                            <p:cond delay="500"/>
                                          </p:stCondLst>
                                        </p:cTn>
                                        <p:tgtEl>
                                          <p:spTgt spid="58371">
                                            <p:txEl>
                                              <p:pRg st="1" end="1"/>
                                            </p:txEl>
                                          </p:spTgt>
                                        </p:tgtEl>
                                        <p:attrNameLst>
                                          <p:attrName>ppt_w</p:attrName>
                                        </p:attrNameLst>
                                      </p:cBhvr>
                                      <p:tavLst>
                                        <p:tav tm="0">
                                          <p:val>
                                            <p:strVal val="#ppt_w*.05"/>
                                          </p:val>
                                        </p:tav>
                                        <p:tav tm="100000">
                                          <p:val>
                                            <p:strVal val="#ppt_w"/>
                                          </p:val>
                                        </p:tav>
                                      </p:tavLst>
                                    </p:anim>
                                    <p:anim calcmode="lin" valueType="num">
                                      <p:cBhvr>
                                        <p:cTn id="29" dur="1000" fill="hold"/>
                                        <p:tgtEl>
                                          <p:spTgt spid="58371">
                                            <p:txEl>
                                              <p:pRg st="1" end="1"/>
                                            </p:txEl>
                                          </p:spTgt>
                                        </p:tgtEl>
                                        <p:attrNameLst>
                                          <p:attrName>ppt_h</p:attrName>
                                        </p:attrNameLst>
                                      </p:cBhvr>
                                      <p:tavLst>
                                        <p:tav tm="0">
                                          <p:val>
                                            <p:strVal val="#ppt_h"/>
                                          </p:val>
                                        </p:tav>
                                        <p:tav tm="100000">
                                          <p:val>
                                            <p:strVal val="#ppt_h"/>
                                          </p:val>
                                        </p:tav>
                                      </p:tavLst>
                                    </p:anim>
                                    <p:anim calcmode="lin" valueType="num">
                                      <p:cBhvr>
                                        <p:cTn id="30" dur="500" decel="50000" fill="hold">
                                          <p:stCondLst>
                                            <p:cond delay="0"/>
                                          </p:stCondLst>
                                        </p:cTn>
                                        <p:tgtEl>
                                          <p:spTgt spid="58371">
                                            <p:txEl>
                                              <p:pRg st="1" end="1"/>
                                            </p:txEl>
                                          </p:spTgt>
                                        </p:tgtEl>
                                        <p:attrNameLst>
                                          <p:attrName>ppt_x</p:attrName>
                                        </p:attrNameLst>
                                      </p:cBhvr>
                                      <p:tavLst>
                                        <p:tav tm="0">
                                          <p:val>
                                            <p:strVal val="#ppt_x+.4"/>
                                          </p:val>
                                        </p:tav>
                                        <p:tav tm="100000">
                                          <p:val>
                                            <p:strVal val="#ppt_x"/>
                                          </p:val>
                                        </p:tav>
                                      </p:tavLst>
                                    </p:anim>
                                    <p:anim calcmode="lin" valueType="num">
                                      <p:cBhvr>
                                        <p:cTn id="31" dur="500" decel="50000" fill="hold">
                                          <p:stCondLst>
                                            <p:cond delay="0"/>
                                          </p:stCondLst>
                                        </p:cTn>
                                        <p:tgtEl>
                                          <p:spTgt spid="58371">
                                            <p:txEl>
                                              <p:pRg st="1" end="1"/>
                                            </p:txEl>
                                          </p:spTgt>
                                        </p:tgtEl>
                                        <p:attrNameLst>
                                          <p:attrName>ppt_y</p:attrName>
                                        </p:attrNameLst>
                                      </p:cBhvr>
                                      <p:tavLst>
                                        <p:tav tm="0">
                                          <p:val>
                                            <p:strVal val="#ppt_y-.2"/>
                                          </p:val>
                                        </p:tav>
                                        <p:tav tm="100000">
                                          <p:val>
                                            <p:strVal val="#ppt_y+.1"/>
                                          </p:val>
                                        </p:tav>
                                      </p:tavLst>
                                    </p:anim>
                                    <p:anim calcmode="lin" valueType="num">
                                      <p:cBhvr>
                                        <p:cTn id="32" dur="500" accel="50000" fill="hold">
                                          <p:stCondLst>
                                            <p:cond delay="500"/>
                                          </p:stCondLst>
                                        </p:cTn>
                                        <p:tgtEl>
                                          <p:spTgt spid="58371">
                                            <p:txEl>
                                              <p:pRg st="1" end="1"/>
                                            </p:txEl>
                                          </p:spTgt>
                                        </p:tgtEl>
                                        <p:attrNameLst>
                                          <p:attrName>ppt_y</p:attrName>
                                        </p:attrNameLst>
                                      </p:cBhvr>
                                      <p:tavLst>
                                        <p:tav tm="0">
                                          <p:val>
                                            <p:strVal val="#ppt_y+.1"/>
                                          </p:val>
                                        </p:tav>
                                        <p:tav tm="100000">
                                          <p:val>
                                            <p:strVal val="#ppt_y"/>
                                          </p:val>
                                        </p:tav>
                                      </p:tavLst>
                                    </p:anim>
                                    <p:animEffect transition="in" filter="fade">
                                      <p:cBhvr>
                                        <p:cTn id="33" dur="1000" decel="50000">
                                          <p:stCondLst>
                                            <p:cond delay="0"/>
                                          </p:stCondLst>
                                        </p:cTn>
                                        <p:tgtEl>
                                          <p:spTgt spid="58371">
                                            <p:txEl>
                                              <p:pRg st="1" end="1"/>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25" presetClass="entr" presetSubtype="0" fill="hold" nodeType="clickEffect">
                                  <p:stCondLst>
                                    <p:cond delay="0"/>
                                  </p:stCondLst>
                                  <p:childTnLst>
                                    <p:set>
                                      <p:cBhvr>
                                        <p:cTn id="37" dur="1" fill="hold">
                                          <p:stCondLst>
                                            <p:cond delay="0"/>
                                          </p:stCondLst>
                                        </p:cTn>
                                        <p:tgtEl>
                                          <p:spTgt spid="82946"/>
                                        </p:tgtEl>
                                        <p:attrNameLst>
                                          <p:attrName>style.visibility</p:attrName>
                                        </p:attrNameLst>
                                      </p:cBhvr>
                                      <p:to>
                                        <p:strVal val="visible"/>
                                      </p:to>
                                    </p:set>
                                    <p:anim calcmode="lin" valueType="num">
                                      <p:cBhvr>
                                        <p:cTn id="38" dur="500" decel="50000" fill="hold">
                                          <p:stCondLst>
                                            <p:cond delay="0"/>
                                          </p:stCondLst>
                                        </p:cTn>
                                        <p:tgtEl>
                                          <p:spTgt spid="82946"/>
                                        </p:tgtEl>
                                        <p:attrNameLst>
                                          <p:attrName>style.rotation</p:attrName>
                                        </p:attrNameLst>
                                      </p:cBhvr>
                                      <p:tavLst>
                                        <p:tav tm="0">
                                          <p:val>
                                            <p:fltVal val="-90"/>
                                          </p:val>
                                        </p:tav>
                                        <p:tav tm="100000">
                                          <p:val>
                                            <p:fltVal val="0"/>
                                          </p:val>
                                        </p:tav>
                                      </p:tavLst>
                                    </p:anim>
                                    <p:anim calcmode="lin" valueType="num">
                                      <p:cBhvr>
                                        <p:cTn id="39" dur="500" decel="50000" fill="hold">
                                          <p:stCondLst>
                                            <p:cond delay="0"/>
                                          </p:stCondLst>
                                        </p:cTn>
                                        <p:tgtEl>
                                          <p:spTgt spid="82946"/>
                                        </p:tgtEl>
                                        <p:attrNameLst>
                                          <p:attrName>ppt_w</p:attrName>
                                        </p:attrNameLst>
                                      </p:cBhvr>
                                      <p:tavLst>
                                        <p:tav tm="0">
                                          <p:val>
                                            <p:strVal val="#ppt_w"/>
                                          </p:val>
                                        </p:tav>
                                        <p:tav tm="100000">
                                          <p:val>
                                            <p:strVal val="#ppt_w*.05"/>
                                          </p:val>
                                        </p:tav>
                                      </p:tavLst>
                                    </p:anim>
                                    <p:anim calcmode="lin" valueType="num">
                                      <p:cBhvr>
                                        <p:cTn id="40" dur="500" accel="50000" fill="hold">
                                          <p:stCondLst>
                                            <p:cond delay="500"/>
                                          </p:stCondLst>
                                        </p:cTn>
                                        <p:tgtEl>
                                          <p:spTgt spid="82946"/>
                                        </p:tgtEl>
                                        <p:attrNameLst>
                                          <p:attrName>ppt_w</p:attrName>
                                        </p:attrNameLst>
                                      </p:cBhvr>
                                      <p:tavLst>
                                        <p:tav tm="0">
                                          <p:val>
                                            <p:strVal val="#ppt_w*.05"/>
                                          </p:val>
                                        </p:tav>
                                        <p:tav tm="100000">
                                          <p:val>
                                            <p:strVal val="#ppt_w"/>
                                          </p:val>
                                        </p:tav>
                                      </p:tavLst>
                                    </p:anim>
                                    <p:anim calcmode="lin" valueType="num">
                                      <p:cBhvr>
                                        <p:cTn id="41" dur="1000" fill="hold"/>
                                        <p:tgtEl>
                                          <p:spTgt spid="82946"/>
                                        </p:tgtEl>
                                        <p:attrNameLst>
                                          <p:attrName>ppt_h</p:attrName>
                                        </p:attrNameLst>
                                      </p:cBhvr>
                                      <p:tavLst>
                                        <p:tav tm="0">
                                          <p:val>
                                            <p:strVal val="#ppt_h"/>
                                          </p:val>
                                        </p:tav>
                                        <p:tav tm="100000">
                                          <p:val>
                                            <p:strVal val="#ppt_h"/>
                                          </p:val>
                                        </p:tav>
                                      </p:tavLst>
                                    </p:anim>
                                    <p:anim calcmode="lin" valueType="num">
                                      <p:cBhvr>
                                        <p:cTn id="42" dur="500" decel="50000" fill="hold">
                                          <p:stCondLst>
                                            <p:cond delay="0"/>
                                          </p:stCondLst>
                                        </p:cTn>
                                        <p:tgtEl>
                                          <p:spTgt spid="82946"/>
                                        </p:tgtEl>
                                        <p:attrNameLst>
                                          <p:attrName>ppt_x</p:attrName>
                                        </p:attrNameLst>
                                      </p:cBhvr>
                                      <p:tavLst>
                                        <p:tav tm="0">
                                          <p:val>
                                            <p:strVal val="#ppt_x+.4"/>
                                          </p:val>
                                        </p:tav>
                                        <p:tav tm="100000">
                                          <p:val>
                                            <p:strVal val="#ppt_x"/>
                                          </p:val>
                                        </p:tav>
                                      </p:tavLst>
                                    </p:anim>
                                    <p:anim calcmode="lin" valueType="num">
                                      <p:cBhvr>
                                        <p:cTn id="43" dur="500" decel="50000" fill="hold">
                                          <p:stCondLst>
                                            <p:cond delay="0"/>
                                          </p:stCondLst>
                                        </p:cTn>
                                        <p:tgtEl>
                                          <p:spTgt spid="82946"/>
                                        </p:tgtEl>
                                        <p:attrNameLst>
                                          <p:attrName>ppt_y</p:attrName>
                                        </p:attrNameLst>
                                      </p:cBhvr>
                                      <p:tavLst>
                                        <p:tav tm="0">
                                          <p:val>
                                            <p:strVal val="#ppt_y-.2"/>
                                          </p:val>
                                        </p:tav>
                                        <p:tav tm="100000">
                                          <p:val>
                                            <p:strVal val="#ppt_y+.1"/>
                                          </p:val>
                                        </p:tav>
                                      </p:tavLst>
                                    </p:anim>
                                    <p:anim calcmode="lin" valueType="num">
                                      <p:cBhvr>
                                        <p:cTn id="44" dur="500" accel="50000" fill="hold">
                                          <p:stCondLst>
                                            <p:cond delay="500"/>
                                          </p:stCondLst>
                                        </p:cTn>
                                        <p:tgtEl>
                                          <p:spTgt spid="82946"/>
                                        </p:tgtEl>
                                        <p:attrNameLst>
                                          <p:attrName>ppt_y</p:attrName>
                                        </p:attrNameLst>
                                      </p:cBhvr>
                                      <p:tavLst>
                                        <p:tav tm="0">
                                          <p:val>
                                            <p:strVal val="#ppt_y+.1"/>
                                          </p:val>
                                        </p:tav>
                                        <p:tav tm="100000">
                                          <p:val>
                                            <p:strVal val="#ppt_y"/>
                                          </p:val>
                                        </p:tav>
                                      </p:tavLst>
                                    </p:anim>
                                    <p:animEffect transition="in" filter="fade">
                                      <p:cBhvr>
                                        <p:cTn id="45" dur="1000" decel="50000">
                                          <p:stCondLst>
                                            <p:cond delay="0"/>
                                          </p:stCondLst>
                                        </p:cTn>
                                        <p:tgtEl>
                                          <p:spTgt spid="829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70" grpId="0"/>
      <p:bldP spid="58371"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30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b="1" dirty="0" smtClean="0">
                <a:effectLst>
                  <a:outerShdw blurRad="38100" dist="38100" dir="2700000" algn="tl">
                    <a:srgbClr val="000000">
                      <a:alpha val="43137"/>
                    </a:srgbClr>
                  </a:outerShdw>
                </a:effectLst>
              </a:rPr>
              <a:t>Connections to Cancer</a:t>
            </a:r>
            <a:endParaRPr lang="en-US"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381000" y="1676400"/>
            <a:ext cx="8077200" cy="4114800"/>
          </a:xfrm>
        </p:spPr>
        <p:txBody>
          <a:bodyPr/>
          <a:lstStyle/>
          <a:p>
            <a:pPr>
              <a:buNone/>
            </a:pPr>
            <a:r>
              <a:rPr lang="en-US" b="1" dirty="0" smtClean="0"/>
              <a:t>Each year…</a:t>
            </a:r>
          </a:p>
          <a:p>
            <a:r>
              <a:rPr lang="en-US" b="1" dirty="0" smtClean="0"/>
              <a:t>12,000 women </a:t>
            </a:r>
            <a:r>
              <a:rPr lang="en-US" dirty="0" smtClean="0"/>
              <a:t>get cervical cancer in the U.S.</a:t>
            </a:r>
          </a:p>
          <a:p>
            <a:r>
              <a:rPr lang="en-US" b="1" dirty="0" smtClean="0"/>
              <a:t>3,700 women </a:t>
            </a:r>
            <a:r>
              <a:rPr lang="en-US" dirty="0" smtClean="0"/>
              <a:t>get </a:t>
            </a:r>
            <a:r>
              <a:rPr lang="en-US" dirty="0" err="1" smtClean="0"/>
              <a:t>vulvar</a:t>
            </a:r>
            <a:r>
              <a:rPr lang="en-US" dirty="0" smtClean="0"/>
              <a:t> cancer</a:t>
            </a:r>
          </a:p>
          <a:p>
            <a:r>
              <a:rPr lang="en-US" b="1" dirty="0" smtClean="0"/>
              <a:t>1,000 women </a:t>
            </a:r>
            <a:r>
              <a:rPr lang="en-US" dirty="0" smtClean="0"/>
              <a:t>get vaginal cancer</a:t>
            </a:r>
          </a:p>
          <a:p>
            <a:r>
              <a:rPr lang="en-US" b="1" dirty="0" smtClean="0"/>
              <a:t>1,000 men </a:t>
            </a:r>
            <a:r>
              <a:rPr lang="en-US" dirty="0" smtClean="0"/>
              <a:t>get penile cancer</a:t>
            </a:r>
          </a:p>
          <a:p>
            <a:r>
              <a:rPr lang="en-US" b="1" dirty="0" smtClean="0"/>
              <a:t>2,700 women </a:t>
            </a:r>
            <a:r>
              <a:rPr lang="en-US" dirty="0" smtClean="0"/>
              <a:t>and </a:t>
            </a:r>
            <a:r>
              <a:rPr lang="en-US" b="1" dirty="0" smtClean="0"/>
              <a:t>1,700 men </a:t>
            </a:r>
            <a:r>
              <a:rPr lang="en-US" dirty="0" smtClean="0"/>
              <a:t>get anal cancer</a:t>
            </a:r>
          </a:p>
          <a:p>
            <a:r>
              <a:rPr lang="en-US" b="1" dirty="0" smtClean="0"/>
              <a:t>2,300 women </a:t>
            </a:r>
            <a:r>
              <a:rPr lang="en-US" dirty="0" smtClean="0"/>
              <a:t>and </a:t>
            </a:r>
            <a:r>
              <a:rPr lang="en-US" b="1" dirty="0" smtClean="0"/>
              <a:t>9,000 men </a:t>
            </a:r>
            <a:r>
              <a:rPr lang="en-US" dirty="0" smtClean="0"/>
              <a:t>get head and neck cancers</a:t>
            </a:r>
          </a:p>
          <a:p>
            <a:pPr>
              <a:buNone/>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additive="base">
                                        <p:cTn id="18"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 calcmode="lin" valueType="num">
                                      <p:cBhvr additive="base">
                                        <p:cTn id="24"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3">
                                            <p:txEl>
                                              <p:pRg st="3" end="3"/>
                                            </p:txEl>
                                          </p:spTgt>
                                        </p:tgtEl>
                                        <p:attrNameLst>
                                          <p:attrName>style.visibility</p:attrName>
                                        </p:attrNameLst>
                                      </p:cBhvr>
                                      <p:to>
                                        <p:strVal val="visible"/>
                                      </p:to>
                                    </p:set>
                                    <p:anim calcmode="lin" valueType="num">
                                      <p:cBhvr additive="base">
                                        <p:cTn id="30"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3">
                                            <p:txEl>
                                              <p:pRg st="4" end="4"/>
                                            </p:txEl>
                                          </p:spTgt>
                                        </p:tgtEl>
                                        <p:attrNameLst>
                                          <p:attrName>style.visibility</p:attrName>
                                        </p:attrNameLst>
                                      </p:cBhvr>
                                      <p:to>
                                        <p:strVal val="visible"/>
                                      </p:to>
                                    </p:set>
                                    <p:anim calcmode="lin" valueType="num">
                                      <p:cBhvr additive="base">
                                        <p:cTn id="36"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 calcmode="lin" valueType="num">
                                      <p:cBhvr additive="base">
                                        <p:cTn id="42"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43"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grpId="0" nodeType="clickEffect">
                                  <p:stCondLst>
                                    <p:cond delay="0"/>
                                  </p:stCondLst>
                                  <p:childTnLst>
                                    <p:set>
                                      <p:cBhvr>
                                        <p:cTn id="47" dur="1" fill="hold">
                                          <p:stCondLst>
                                            <p:cond delay="0"/>
                                          </p:stCondLst>
                                        </p:cTn>
                                        <p:tgtEl>
                                          <p:spTgt spid="3">
                                            <p:txEl>
                                              <p:pRg st="6" end="6"/>
                                            </p:txEl>
                                          </p:spTgt>
                                        </p:tgtEl>
                                        <p:attrNameLst>
                                          <p:attrName>style.visibility</p:attrName>
                                        </p:attrNameLst>
                                      </p:cBhvr>
                                      <p:to>
                                        <p:strVal val="visible"/>
                                      </p:to>
                                    </p:set>
                                    <p:anim calcmode="lin" valueType="num">
                                      <p:cBhvr additive="base">
                                        <p:cTn id="48"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9"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alphaModFix amt="30000"/>
            <a:lum/>
          </a:blip>
          <a:srcRect/>
          <a:stretch>
            <a:fillRect/>
          </a:stretch>
        </a:blip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en-US" b="1" dirty="0">
                <a:effectLst>
                  <a:outerShdw blurRad="38100" dist="38100" dir="2700000" algn="tl">
                    <a:srgbClr val="000000">
                      <a:alpha val="43137"/>
                    </a:srgbClr>
                  </a:outerShdw>
                </a:effectLst>
              </a:rPr>
              <a:t>Treatment</a:t>
            </a:r>
          </a:p>
        </p:txBody>
      </p:sp>
      <p:sp>
        <p:nvSpPr>
          <p:cNvPr id="24579" name="Rectangle 3"/>
          <p:cNvSpPr>
            <a:spLocks noGrp="1" noChangeArrowheads="1"/>
          </p:cNvSpPr>
          <p:nvPr>
            <p:ph type="body" idx="1"/>
          </p:nvPr>
        </p:nvSpPr>
        <p:spPr>
          <a:xfrm>
            <a:off x="228600" y="2286000"/>
            <a:ext cx="4495800" cy="3810000"/>
          </a:xfrm>
        </p:spPr>
        <p:txBody>
          <a:bodyPr/>
          <a:lstStyle/>
          <a:p>
            <a:r>
              <a:rPr lang="en-US" sz="2800" b="1" dirty="0"/>
              <a:t>No cure for genital warts</a:t>
            </a:r>
          </a:p>
          <a:p>
            <a:r>
              <a:rPr lang="en-US" sz="2800" b="1" dirty="0"/>
              <a:t>In some cases, the infection will clear on its own</a:t>
            </a:r>
          </a:p>
          <a:p>
            <a:r>
              <a:rPr lang="en-US" sz="2800" b="1" dirty="0"/>
              <a:t>Vaccine </a:t>
            </a:r>
            <a:r>
              <a:rPr lang="en-US" sz="2800" b="1" dirty="0" smtClean="0"/>
              <a:t>(</a:t>
            </a:r>
            <a:r>
              <a:rPr lang="en-US" sz="2800" b="1" dirty="0" err="1" smtClean="0"/>
              <a:t>Gardasil</a:t>
            </a:r>
            <a:r>
              <a:rPr lang="en-US" sz="2800" b="1" dirty="0" smtClean="0"/>
              <a:t>)</a:t>
            </a:r>
            <a:endParaRPr lang="en-US" sz="2800" b="1" dirty="0"/>
          </a:p>
        </p:txBody>
      </p:sp>
      <p:pic>
        <p:nvPicPr>
          <p:cNvPr id="24581" name="Picture 5" descr="http://www.cbc.ca/gfx/images/news/photos/2007/02/02/gardasil-cp-2380136.jpg"/>
          <p:cNvPicPr>
            <a:picLocks noChangeAspect="1" noChangeArrowheads="1"/>
          </p:cNvPicPr>
          <p:nvPr/>
        </p:nvPicPr>
        <p:blipFill>
          <a:blip r:embed="rId4" cstate="print"/>
          <a:srcRect/>
          <a:stretch>
            <a:fillRect/>
          </a:stretch>
        </p:blipFill>
        <p:spPr bwMode="auto">
          <a:xfrm>
            <a:off x="5181600" y="2362200"/>
            <a:ext cx="3184525" cy="3429000"/>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24578"/>
                                        </p:tgtEl>
                                        <p:attrNameLst>
                                          <p:attrName>style.visibility</p:attrName>
                                        </p:attrNameLst>
                                      </p:cBhvr>
                                      <p:to>
                                        <p:strVal val="visible"/>
                                      </p:to>
                                    </p:set>
                                    <p:anim calcmode="lin" valueType="num">
                                      <p:cBhvr>
                                        <p:cTn id="7" dur="500" fill="hold"/>
                                        <p:tgtEl>
                                          <p:spTgt spid="24578"/>
                                        </p:tgtEl>
                                        <p:attrNameLst>
                                          <p:attrName>ppt_w</p:attrName>
                                        </p:attrNameLst>
                                      </p:cBhvr>
                                      <p:tavLst>
                                        <p:tav tm="0">
                                          <p:val>
                                            <p:fltVal val="0"/>
                                          </p:val>
                                        </p:tav>
                                        <p:tav tm="100000">
                                          <p:val>
                                            <p:strVal val="#ppt_w"/>
                                          </p:val>
                                        </p:tav>
                                      </p:tavLst>
                                    </p:anim>
                                    <p:anim calcmode="lin" valueType="num">
                                      <p:cBhvr>
                                        <p:cTn id="8" dur="500" fill="hold"/>
                                        <p:tgtEl>
                                          <p:spTgt spid="24578"/>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50" presetClass="entr" presetSubtype="0" decel="100000" fill="hold" grpId="0" nodeType="clickEffect">
                                  <p:stCondLst>
                                    <p:cond delay="0"/>
                                  </p:stCondLst>
                                  <p:childTnLst>
                                    <p:set>
                                      <p:cBhvr>
                                        <p:cTn id="12" dur="1" fill="hold">
                                          <p:stCondLst>
                                            <p:cond delay="0"/>
                                          </p:stCondLst>
                                        </p:cTn>
                                        <p:tgtEl>
                                          <p:spTgt spid="24579">
                                            <p:txEl>
                                              <p:pRg st="0" end="0"/>
                                            </p:txEl>
                                          </p:spTgt>
                                        </p:tgtEl>
                                        <p:attrNameLst>
                                          <p:attrName>style.visibility</p:attrName>
                                        </p:attrNameLst>
                                      </p:cBhvr>
                                      <p:to>
                                        <p:strVal val="visible"/>
                                      </p:to>
                                    </p:set>
                                    <p:anim calcmode="lin" valueType="num">
                                      <p:cBhvr>
                                        <p:cTn id="13" dur="1000" fill="hold"/>
                                        <p:tgtEl>
                                          <p:spTgt spid="24579">
                                            <p:txEl>
                                              <p:pRg st="0" end="0"/>
                                            </p:txEl>
                                          </p:spTgt>
                                        </p:tgtEl>
                                        <p:attrNameLst>
                                          <p:attrName>ppt_w</p:attrName>
                                        </p:attrNameLst>
                                      </p:cBhvr>
                                      <p:tavLst>
                                        <p:tav tm="0">
                                          <p:val>
                                            <p:strVal val="#ppt_w+.3"/>
                                          </p:val>
                                        </p:tav>
                                        <p:tav tm="100000">
                                          <p:val>
                                            <p:strVal val="#ppt_w"/>
                                          </p:val>
                                        </p:tav>
                                      </p:tavLst>
                                    </p:anim>
                                    <p:anim calcmode="lin" valueType="num">
                                      <p:cBhvr>
                                        <p:cTn id="14" dur="1000" fill="hold"/>
                                        <p:tgtEl>
                                          <p:spTgt spid="24579">
                                            <p:txEl>
                                              <p:pRg st="0" end="0"/>
                                            </p:txEl>
                                          </p:spTgt>
                                        </p:tgtEl>
                                        <p:attrNameLst>
                                          <p:attrName>ppt_h</p:attrName>
                                        </p:attrNameLst>
                                      </p:cBhvr>
                                      <p:tavLst>
                                        <p:tav tm="0">
                                          <p:val>
                                            <p:strVal val="#ppt_h"/>
                                          </p:val>
                                        </p:tav>
                                        <p:tav tm="100000">
                                          <p:val>
                                            <p:strVal val="#ppt_h"/>
                                          </p:val>
                                        </p:tav>
                                      </p:tavLst>
                                    </p:anim>
                                    <p:animEffect transition="in" filter="fade">
                                      <p:cBhvr>
                                        <p:cTn id="15" dur="1000"/>
                                        <p:tgtEl>
                                          <p:spTgt spid="24579">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50" presetClass="entr" presetSubtype="0" decel="100000" fill="hold" grpId="0" nodeType="clickEffect">
                                  <p:stCondLst>
                                    <p:cond delay="0"/>
                                  </p:stCondLst>
                                  <p:childTnLst>
                                    <p:set>
                                      <p:cBhvr>
                                        <p:cTn id="19" dur="1" fill="hold">
                                          <p:stCondLst>
                                            <p:cond delay="0"/>
                                          </p:stCondLst>
                                        </p:cTn>
                                        <p:tgtEl>
                                          <p:spTgt spid="24579">
                                            <p:txEl>
                                              <p:pRg st="1" end="1"/>
                                            </p:txEl>
                                          </p:spTgt>
                                        </p:tgtEl>
                                        <p:attrNameLst>
                                          <p:attrName>style.visibility</p:attrName>
                                        </p:attrNameLst>
                                      </p:cBhvr>
                                      <p:to>
                                        <p:strVal val="visible"/>
                                      </p:to>
                                    </p:set>
                                    <p:anim calcmode="lin" valueType="num">
                                      <p:cBhvr>
                                        <p:cTn id="20" dur="1000" fill="hold"/>
                                        <p:tgtEl>
                                          <p:spTgt spid="24579">
                                            <p:txEl>
                                              <p:pRg st="1" end="1"/>
                                            </p:txEl>
                                          </p:spTgt>
                                        </p:tgtEl>
                                        <p:attrNameLst>
                                          <p:attrName>ppt_w</p:attrName>
                                        </p:attrNameLst>
                                      </p:cBhvr>
                                      <p:tavLst>
                                        <p:tav tm="0">
                                          <p:val>
                                            <p:strVal val="#ppt_w+.3"/>
                                          </p:val>
                                        </p:tav>
                                        <p:tav tm="100000">
                                          <p:val>
                                            <p:strVal val="#ppt_w"/>
                                          </p:val>
                                        </p:tav>
                                      </p:tavLst>
                                    </p:anim>
                                    <p:anim calcmode="lin" valueType="num">
                                      <p:cBhvr>
                                        <p:cTn id="21" dur="1000" fill="hold"/>
                                        <p:tgtEl>
                                          <p:spTgt spid="24579">
                                            <p:txEl>
                                              <p:pRg st="1" end="1"/>
                                            </p:txEl>
                                          </p:spTgt>
                                        </p:tgtEl>
                                        <p:attrNameLst>
                                          <p:attrName>ppt_h</p:attrName>
                                        </p:attrNameLst>
                                      </p:cBhvr>
                                      <p:tavLst>
                                        <p:tav tm="0">
                                          <p:val>
                                            <p:strVal val="#ppt_h"/>
                                          </p:val>
                                        </p:tav>
                                        <p:tav tm="100000">
                                          <p:val>
                                            <p:strVal val="#ppt_h"/>
                                          </p:val>
                                        </p:tav>
                                      </p:tavLst>
                                    </p:anim>
                                    <p:animEffect transition="in" filter="fade">
                                      <p:cBhvr>
                                        <p:cTn id="22" dur="1000"/>
                                        <p:tgtEl>
                                          <p:spTgt spid="24579">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0" presetClass="entr" presetSubtype="0" decel="100000" fill="hold" grpId="0" nodeType="clickEffect">
                                  <p:stCondLst>
                                    <p:cond delay="0"/>
                                  </p:stCondLst>
                                  <p:childTnLst>
                                    <p:set>
                                      <p:cBhvr>
                                        <p:cTn id="26" dur="1" fill="hold">
                                          <p:stCondLst>
                                            <p:cond delay="0"/>
                                          </p:stCondLst>
                                        </p:cTn>
                                        <p:tgtEl>
                                          <p:spTgt spid="24579">
                                            <p:txEl>
                                              <p:pRg st="2" end="2"/>
                                            </p:txEl>
                                          </p:spTgt>
                                        </p:tgtEl>
                                        <p:attrNameLst>
                                          <p:attrName>style.visibility</p:attrName>
                                        </p:attrNameLst>
                                      </p:cBhvr>
                                      <p:to>
                                        <p:strVal val="visible"/>
                                      </p:to>
                                    </p:set>
                                    <p:anim calcmode="lin" valueType="num">
                                      <p:cBhvr>
                                        <p:cTn id="27" dur="1000" fill="hold"/>
                                        <p:tgtEl>
                                          <p:spTgt spid="24579">
                                            <p:txEl>
                                              <p:pRg st="2" end="2"/>
                                            </p:txEl>
                                          </p:spTgt>
                                        </p:tgtEl>
                                        <p:attrNameLst>
                                          <p:attrName>ppt_w</p:attrName>
                                        </p:attrNameLst>
                                      </p:cBhvr>
                                      <p:tavLst>
                                        <p:tav tm="0">
                                          <p:val>
                                            <p:strVal val="#ppt_w+.3"/>
                                          </p:val>
                                        </p:tav>
                                        <p:tav tm="100000">
                                          <p:val>
                                            <p:strVal val="#ppt_w"/>
                                          </p:val>
                                        </p:tav>
                                      </p:tavLst>
                                    </p:anim>
                                    <p:anim calcmode="lin" valueType="num">
                                      <p:cBhvr>
                                        <p:cTn id="28" dur="1000" fill="hold"/>
                                        <p:tgtEl>
                                          <p:spTgt spid="24579">
                                            <p:txEl>
                                              <p:pRg st="2" end="2"/>
                                            </p:txEl>
                                          </p:spTgt>
                                        </p:tgtEl>
                                        <p:attrNameLst>
                                          <p:attrName>ppt_h</p:attrName>
                                        </p:attrNameLst>
                                      </p:cBhvr>
                                      <p:tavLst>
                                        <p:tav tm="0">
                                          <p:val>
                                            <p:strVal val="#ppt_h"/>
                                          </p:val>
                                        </p:tav>
                                        <p:tav tm="100000">
                                          <p:val>
                                            <p:strVal val="#ppt_h"/>
                                          </p:val>
                                        </p:tav>
                                      </p:tavLst>
                                    </p:anim>
                                    <p:animEffect transition="in" filter="fade">
                                      <p:cBhvr>
                                        <p:cTn id="29" dur="1000"/>
                                        <p:tgtEl>
                                          <p:spTgt spid="2457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8" grpId="0"/>
      <p:bldP spid="24579"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50000"/>
            <a:lum/>
          </a:blip>
          <a:srcRect/>
          <a:stretch>
            <a:fillRect t="-23000" b="-2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effectLst>
                  <a:outerShdw blurRad="38100" dist="38100" dir="2700000" algn="tl">
                    <a:srgbClr val="000000">
                      <a:alpha val="43137"/>
                    </a:srgbClr>
                  </a:outerShdw>
                </a:effectLst>
              </a:rPr>
              <a:t>Molluscum</a:t>
            </a:r>
            <a:r>
              <a:rPr lang="en-US" b="1" dirty="0" smtClean="0">
                <a:effectLst>
                  <a:outerShdw blurRad="38100" dist="38100" dir="2700000" algn="tl">
                    <a:srgbClr val="000000">
                      <a:alpha val="43137"/>
                    </a:srgbClr>
                  </a:outerShdw>
                </a:effectLst>
              </a:rPr>
              <a:t> </a:t>
            </a:r>
            <a:r>
              <a:rPr lang="en-US" b="1" dirty="0" err="1" smtClean="0">
                <a:effectLst>
                  <a:outerShdw blurRad="38100" dist="38100" dir="2700000" algn="tl">
                    <a:srgbClr val="000000">
                      <a:alpha val="43137"/>
                    </a:srgbClr>
                  </a:outerShdw>
                </a:effectLst>
              </a:rPr>
              <a:t>Contagiosum</a:t>
            </a:r>
            <a:endParaRPr lang="en-US"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lstStyle/>
          <a:p>
            <a:r>
              <a:rPr lang="en-US" b="1" dirty="0" smtClean="0"/>
              <a:t>Mild, but common viral skin disease</a:t>
            </a:r>
          </a:p>
          <a:p>
            <a:r>
              <a:rPr lang="en-US" b="1" dirty="0" smtClean="0"/>
              <a:t>Touching or scratching a bump and then touching another part of the body</a:t>
            </a:r>
          </a:p>
          <a:p>
            <a:r>
              <a:rPr lang="en-US" b="1" dirty="0" smtClean="0"/>
              <a:t>Can be spread through sexual or intimate contact</a:t>
            </a:r>
          </a:p>
          <a:p>
            <a:endParaRPr lang="en-US" dirty="0" smtClean="0"/>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10" dur="1000" fill="hold"/>
                                        <p:tgtEl>
                                          <p:spTgt spid="2"/>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30" presetClass="entr" presetSubtype="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fade">
                                      <p:cBhvr>
                                        <p:cTn id="19" dur="800" decel="100000"/>
                                        <p:tgtEl>
                                          <p:spTgt spid="3">
                                            <p:txEl>
                                              <p:pRg st="0" end="0"/>
                                            </p:txEl>
                                          </p:spTgt>
                                        </p:tgtEl>
                                      </p:cBhvr>
                                    </p:animEffect>
                                    <p:anim calcmode="lin" valueType="num">
                                      <p:cBhvr>
                                        <p:cTn id="20" dur="800" decel="100000" fill="hold"/>
                                        <p:tgtEl>
                                          <p:spTgt spid="3">
                                            <p:txEl>
                                              <p:pRg st="0" end="0"/>
                                            </p:txEl>
                                          </p:spTgt>
                                        </p:tgtEl>
                                        <p:attrNameLst>
                                          <p:attrName>style.rotation</p:attrName>
                                        </p:attrNameLst>
                                      </p:cBhvr>
                                      <p:tavLst>
                                        <p:tav tm="0">
                                          <p:val>
                                            <p:fltVal val="-90"/>
                                          </p:val>
                                        </p:tav>
                                        <p:tav tm="100000">
                                          <p:val>
                                            <p:fltVal val="0"/>
                                          </p:val>
                                        </p:tav>
                                      </p:tavLst>
                                    </p:anim>
                                    <p:anim calcmode="lin" valueType="num">
                                      <p:cBhvr>
                                        <p:cTn id="21" dur="800" decel="100000" fill="hold"/>
                                        <p:tgtEl>
                                          <p:spTgt spid="3">
                                            <p:txEl>
                                              <p:pRg st="0" end="0"/>
                                            </p:txEl>
                                          </p:spTgt>
                                        </p:tgtEl>
                                        <p:attrNameLst>
                                          <p:attrName>ppt_x</p:attrName>
                                        </p:attrNameLst>
                                      </p:cBhvr>
                                      <p:tavLst>
                                        <p:tav tm="0">
                                          <p:val>
                                            <p:strVal val="#ppt_x+0.4"/>
                                          </p:val>
                                        </p:tav>
                                        <p:tav tm="100000">
                                          <p:val>
                                            <p:strVal val="#ppt_x-0.05"/>
                                          </p:val>
                                        </p:tav>
                                      </p:tavLst>
                                    </p:anim>
                                    <p:anim calcmode="lin" valueType="num">
                                      <p:cBhvr>
                                        <p:cTn id="22" dur="800" decel="100000" fill="hold"/>
                                        <p:tgtEl>
                                          <p:spTgt spid="3">
                                            <p:txEl>
                                              <p:pRg st="0" end="0"/>
                                            </p:txEl>
                                          </p:spTgt>
                                        </p:tgtEl>
                                        <p:attrNameLst>
                                          <p:attrName>ppt_y</p:attrName>
                                        </p:attrNameLst>
                                      </p:cBhvr>
                                      <p:tavLst>
                                        <p:tav tm="0">
                                          <p:val>
                                            <p:strVal val="#ppt_y-0.4"/>
                                          </p:val>
                                        </p:tav>
                                        <p:tav tm="100000">
                                          <p:val>
                                            <p:strVal val="#ppt_y+0.1"/>
                                          </p:val>
                                        </p:tav>
                                      </p:tavLst>
                                    </p:anim>
                                    <p:anim calcmode="lin" valueType="num">
                                      <p:cBhvr>
                                        <p:cTn id="23" dur="200" accel="100000" fill="hold">
                                          <p:stCondLst>
                                            <p:cond delay="800"/>
                                          </p:stCondLst>
                                        </p:cTn>
                                        <p:tgtEl>
                                          <p:spTgt spid="3">
                                            <p:txEl>
                                              <p:pRg st="0" end="0"/>
                                            </p:txEl>
                                          </p:spTgt>
                                        </p:tgtEl>
                                        <p:attrNameLst>
                                          <p:attrName>ppt_x</p:attrName>
                                        </p:attrNameLst>
                                      </p:cBhvr>
                                      <p:tavLst>
                                        <p:tav tm="0">
                                          <p:val>
                                            <p:strVal val="#ppt_x-0.05"/>
                                          </p:val>
                                        </p:tav>
                                        <p:tav tm="100000">
                                          <p:val>
                                            <p:strVal val="#ppt_x"/>
                                          </p:val>
                                        </p:tav>
                                      </p:tavLst>
                                    </p:anim>
                                    <p:anim calcmode="lin" valueType="num">
                                      <p:cBhvr>
                                        <p:cTn id="24" dur="200" accel="100000" fill="hold">
                                          <p:stCondLst>
                                            <p:cond delay="800"/>
                                          </p:stCondLst>
                                        </p:cTn>
                                        <p:tgtEl>
                                          <p:spTgt spid="3">
                                            <p:txEl>
                                              <p:pRg st="0" end="0"/>
                                            </p:txEl>
                                          </p:spTgt>
                                        </p:tgtEl>
                                        <p:attrNameLst>
                                          <p:attrName>ppt_y</p:attrName>
                                        </p:attrNameLst>
                                      </p:cBhvr>
                                      <p:tavLst>
                                        <p:tav tm="0">
                                          <p:val>
                                            <p:strVal val="#ppt_y+0.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30" presetClass="entr" presetSubtype="0" fill="hold" grpId="0" nodeType="clickEffect">
                                  <p:stCondLst>
                                    <p:cond delay="0"/>
                                  </p:stCondLst>
                                  <p:childTnLst>
                                    <p:set>
                                      <p:cBhvr>
                                        <p:cTn id="28" dur="1" fill="hold">
                                          <p:stCondLst>
                                            <p:cond delay="0"/>
                                          </p:stCondLst>
                                        </p:cTn>
                                        <p:tgtEl>
                                          <p:spTgt spid="3">
                                            <p:txEl>
                                              <p:pRg st="1" end="1"/>
                                            </p:txEl>
                                          </p:spTgt>
                                        </p:tgtEl>
                                        <p:attrNameLst>
                                          <p:attrName>style.visibility</p:attrName>
                                        </p:attrNameLst>
                                      </p:cBhvr>
                                      <p:to>
                                        <p:strVal val="visible"/>
                                      </p:to>
                                    </p:set>
                                    <p:animEffect transition="in" filter="fade">
                                      <p:cBhvr>
                                        <p:cTn id="29" dur="800" decel="100000"/>
                                        <p:tgtEl>
                                          <p:spTgt spid="3">
                                            <p:txEl>
                                              <p:pRg st="1" end="1"/>
                                            </p:txEl>
                                          </p:spTgt>
                                        </p:tgtEl>
                                      </p:cBhvr>
                                    </p:animEffect>
                                    <p:anim calcmode="lin" valueType="num">
                                      <p:cBhvr>
                                        <p:cTn id="30" dur="800" decel="100000" fill="hold"/>
                                        <p:tgtEl>
                                          <p:spTgt spid="3">
                                            <p:txEl>
                                              <p:pRg st="1" end="1"/>
                                            </p:txEl>
                                          </p:spTgt>
                                        </p:tgtEl>
                                        <p:attrNameLst>
                                          <p:attrName>style.rotation</p:attrName>
                                        </p:attrNameLst>
                                      </p:cBhvr>
                                      <p:tavLst>
                                        <p:tav tm="0">
                                          <p:val>
                                            <p:fltVal val="-90"/>
                                          </p:val>
                                        </p:tav>
                                        <p:tav tm="100000">
                                          <p:val>
                                            <p:fltVal val="0"/>
                                          </p:val>
                                        </p:tav>
                                      </p:tavLst>
                                    </p:anim>
                                    <p:anim calcmode="lin" valueType="num">
                                      <p:cBhvr>
                                        <p:cTn id="31" dur="800" decel="100000" fill="hold"/>
                                        <p:tgtEl>
                                          <p:spTgt spid="3">
                                            <p:txEl>
                                              <p:pRg st="1" end="1"/>
                                            </p:txEl>
                                          </p:spTgt>
                                        </p:tgtEl>
                                        <p:attrNameLst>
                                          <p:attrName>ppt_x</p:attrName>
                                        </p:attrNameLst>
                                      </p:cBhvr>
                                      <p:tavLst>
                                        <p:tav tm="0">
                                          <p:val>
                                            <p:strVal val="#ppt_x+0.4"/>
                                          </p:val>
                                        </p:tav>
                                        <p:tav tm="100000">
                                          <p:val>
                                            <p:strVal val="#ppt_x-0.05"/>
                                          </p:val>
                                        </p:tav>
                                      </p:tavLst>
                                    </p:anim>
                                    <p:anim calcmode="lin" valueType="num">
                                      <p:cBhvr>
                                        <p:cTn id="32" dur="800" decel="100000" fill="hold"/>
                                        <p:tgtEl>
                                          <p:spTgt spid="3">
                                            <p:txEl>
                                              <p:pRg st="1" end="1"/>
                                            </p:txEl>
                                          </p:spTgt>
                                        </p:tgtEl>
                                        <p:attrNameLst>
                                          <p:attrName>ppt_y</p:attrName>
                                        </p:attrNameLst>
                                      </p:cBhvr>
                                      <p:tavLst>
                                        <p:tav tm="0">
                                          <p:val>
                                            <p:strVal val="#ppt_y-0.4"/>
                                          </p:val>
                                        </p:tav>
                                        <p:tav tm="100000">
                                          <p:val>
                                            <p:strVal val="#ppt_y+0.1"/>
                                          </p:val>
                                        </p:tav>
                                      </p:tavLst>
                                    </p:anim>
                                    <p:anim calcmode="lin" valueType="num">
                                      <p:cBhvr>
                                        <p:cTn id="33" dur="200" accel="100000" fill="hold">
                                          <p:stCondLst>
                                            <p:cond delay="800"/>
                                          </p:stCondLst>
                                        </p:cTn>
                                        <p:tgtEl>
                                          <p:spTgt spid="3">
                                            <p:txEl>
                                              <p:pRg st="1" end="1"/>
                                            </p:txEl>
                                          </p:spTgt>
                                        </p:tgtEl>
                                        <p:attrNameLst>
                                          <p:attrName>ppt_x</p:attrName>
                                        </p:attrNameLst>
                                      </p:cBhvr>
                                      <p:tavLst>
                                        <p:tav tm="0">
                                          <p:val>
                                            <p:strVal val="#ppt_x-0.05"/>
                                          </p:val>
                                        </p:tav>
                                        <p:tav tm="100000">
                                          <p:val>
                                            <p:strVal val="#ppt_x"/>
                                          </p:val>
                                        </p:tav>
                                      </p:tavLst>
                                    </p:anim>
                                    <p:anim calcmode="lin" valueType="num">
                                      <p:cBhvr>
                                        <p:cTn id="34" dur="200" accel="100000" fill="hold">
                                          <p:stCondLst>
                                            <p:cond delay="800"/>
                                          </p:stCondLst>
                                        </p:cTn>
                                        <p:tgtEl>
                                          <p:spTgt spid="3">
                                            <p:txEl>
                                              <p:pRg st="1" end="1"/>
                                            </p:txEl>
                                          </p:spTgt>
                                        </p:tgtEl>
                                        <p:attrNameLst>
                                          <p:attrName>ppt_y</p:attrName>
                                        </p:attrNameLst>
                                      </p:cBhvr>
                                      <p:tavLst>
                                        <p:tav tm="0">
                                          <p:val>
                                            <p:strVal val="#ppt_y+0.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0" presetClass="entr" presetSubtype="0" fill="hold" grpId="0" nodeType="clickEffect">
                                  <p:stCondLst>
                                    <p:cond delay="0"/>
                                  </p:stCondLst>
                                  <p:childTnLst>
                                    <p:set>
                                      <p:cBhvr>
                                        <p:cTn id="38" dur="1" fill="hold">
                                          <p:stCondLst>
                                            <p:cond delay="0"/>
                                          </p:stCondLst>
                                        </p:cTn>
                                        <p:tgtEl>
                                          <p:spTgt spid="3">
                                            <p:txEl>
                                              <p:pRg st="2" end="2"/>
                                            </p:txEl>
                                          </p:spTgt>
                                        </p:tgtEl>
                                        <p:attrNameLst>
                                          <p:attrName>style.visibility</p:attrName>
                                        </p:attrNameLst>
                                      </p:cBhvr>
                                      <p:to>
                                        <p:strVal val="visible"/>
                                      </p:to>
                                    </p:set>
                                    <p:animEffect transition="in" filter="fade">
                                      <p:cBhvr>
                                        <p:cTn id="39" dur="800" decel="100000"/>
                                        <p:tgtEl>
                                          <p:spTgt spid="3">
                                            <p:txEl>
                                              <p:pRg st="2" end="2"/>
                                            </p:txEl>
                                          </p:spTgt>
                                        </p:tgtEl>
                                      </p:cBhvr>
                                    </p:animEffect>
                                    <p:anim calcmode="lin" valueType="num">
                                      <p:cBhvr>
                                        <p:cTn id="40" dur="800" decel="100000" fill="hold"/>
                                        <p:tgtEl>
                                          <p:spTgt spid="3">
                                            <p:txEl>
                                              <p:pRg st="2" end="2"/>
                                            </p:txEl>
                                          </p:spTgt>
                                        </p:tgtEl>
                                        <p:attrNameLst>
                                          <p:attrName>style.rotation</p:attrName>
                                        </p:attrNameLst>
                                      </p:cBhvr>
                                      <p:tavLst>
                                        <p:tav tm="0">
                                          <p:val>
                                            <p:fltVal val="-90"/>
                                          </p:val>
                                        </p:tav>
                                        <p:tav tm="100000">
                                          <p:val>
                                            <p:fltVal val="0"/>
                                          </p:val>
                                        </p:tav>
                                      </p:tavLst>
                                    </p:anim>
                                    <p:anim calcmode="lin" valueType="num">
                                      <p:cBhvr>
                                        <p:cTn id="41" dur="800" decel="100000" fill="hold"/>
                                        <p:tgtEl>
                                          <p:spTgt spid="3">
                                            <p:txEl>
                                              <p:pRg st="2" end="2"/>
                                            </p:txEl>
                                          </p:spTgt>
                                        </p:tgtEl>
                                        <p:attrNameLst>
                                          <p:attrName>ppt_x</p:attrName>
                                        </p:attrNameLst>
                                      </p:cBhvr>
                                      <p:tavLst>
                                        <p:tav tm="0">
                                          <p:val>
                                            <p:strVal val="#ppt_x+0.4"/>
                                          </p:val>
                                        </p:tav>
                                        <p:tav tm="100000">
                                          <p:val>
                                            <p:strVal val="#ppt_x-0.05"/>
                                          </p:val>
                                        </p:tav>
                                      </p:tavLst>
                                    </p:anim>
                                    <p:anim calcmode="lin" valueType="num">
                                      <p:cBhvr>
                                        <p:cTn id="42" dur="800" decel="100000" fill="hold"/>
                                        <p:tgtEl>
                                          <p:spTgt spid="3">
                                            <p:txEl>
                                              <p:pRg st="2" end="2"/>
                                            </p:txEl>
                                          </p:spTgt>
                                        </p:tgtEl>
                                        <p:attrNameLst>
                                          <p:attrName>ppt_y</p:attrName>
                                        </p:attrNameLst>
                                      </p:cBhvr>
                                      <p:tavLst>
                                        <p:tav tm="0">
                                          <p:val>
                                            <p:strVal val="#ppt_y-0.4"/>
                                          </p:val>
                                        </p:tav>
                                        <p:tav tm="100000">
                                          <p:val>
                                            <p:strVal val="#ppt_y+0.1"/>
                                          </p:val>
                                        </p:tav>
                                      </p:tavLst>
                                    </p:anim>
                                    <p:anim calcmode="lin" valueType="num">
                                      <p:cBhvr>
                                        <p:cTn id="43" dur="200" accel="100000" fill="hold">
                                          <p:stCondLst>
                                            <p:cond delay="800"/>
                                          </p:stCondLst>
                                        </p:cTn>
                                        <p:tgtEl>
                                          <p:spTgt spid="3">
                                            <p:txEl>
                                              <p:pRg st="2" end="2"/>
                                            </p:txEl>
                                          </p:spTgt>
                                        </p:tgtEl>
                                        <p:attrNameLst>
                                          <p:attrName>ppt_x</p:attrName>
                                        </p:attrNameLst>
                                      </p:cBhvr>
                                      <p:tavLst>
                                        <p:tav tm="0">
                                          <p:val>
                                            <p:strVal val="#ppt_x-0.05"/>
                                          </p:val>
                                        </p:tav>
                                        <p:tav tm="100000">
                                          <p:val>
                                            <p:strVal val="#ppt_x"/>
                                          </p:val>
                                        </p:tav>
                                      </p:tavLst>
                                    </p:anim>
                                    <p:anim calcmode="lin" valueType="num">
                                      <p:cBhvr>
                                        <p:cTn id="44" dur="200" accel="100000" fill="hold">
                                          <p:stCondLst>
                                            <p:cond delay="800"/>
                                          </p:stCondLst>
                                        </p:cTn>
                                        <p:tgtEl>
                                          <p:spTgt spid="3">
                                            <p:txEl>
                                              <p:pRg st="2" end="2"/>
                                            </p:txEl>
                                          </p:spTgt>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40000"/>
            <a:lum/>
          </a:blip>
          <a:srcRect/>
          <a:stretch>
            <a:fillRect t="-23000" b="-2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7772400" cy="1143000"/>
          </a:xfrm>
        </p:spPr>
        <p:txBody>
          <a:bodyPr/>
          <a:lstStyle/>
          <a:p>
            <a:r>
              <a:rPr lang="en-US" b="1" dirty="0" err="1" smtClean="0">
                <a:effectLst>
                  <a:outerShdw blurRad="38100" dist="38100" dir="2700000" algn="tl">
                    <a:srgbClr val="000000">
                      <a:alpha val="43137"/>
                    </a:srgbClr>
                  </a:outerShdw>
                </a:effectLst>
              </a:rPr>
              <a:t>Molluscum</a:t>
            </a:r>
            <a:r>
              <a:rPr lang="en-US" b="1" dirty="0" smtClean="0">
                <a:effectLst>
                  <a:outerShdw blurRad="38100" dist="38100" dir="2700000" algn="tl">
                    <a:srgbClr val="000000">
                      <a:alpha val="43137"/>
                    </a:srgbClr>
                  </a:outerShdw>
                </a:effectLst>
              </a:rPr>
              <a:t> </a:t>
            </a:r>
            <a:r>
              <a:rPr lang="en-US" b="1" dirty="0" err="1" smtClean="0">
                <a:effectLst>
                  <a:outerShdw blurRad="38100" dist="38100" dir="2700000" algn="tl">
                    <a:srgbClr val="000000">
                      <a:alpha val="43137"/>
                    </a:srgbClr>
                  </a:outerShdw>
                </a:effectLst>
              </a:rPr>
              <a:t>Contagiosum</a:t>
            </a:r>
            <a:endParaRPr lang="en-US"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152400" y="1676400"/>
            <a:ext cx="4419600" cy="4419600"/>
          </a:xfrm>
        </p:spPr>
        <p:txBody>
          <a:bodyPr/>
          <a:lstStyle/>
          <a:p>
            <a:r>
              <a:rPr lang="en-US" dirty="0" smtClean="0"/>
              <a:t>Small white, pink, or flesh-colored bumps or growths with a dimple or pit in the center</a:t>
            </a:r>
          </a:p>
          <a:p>
            <a:r>
              <a:rPr lang="en-US" dirty="0" smtClean="0"/>
              <a:t>Normally disappear within 6 to 12 months without treatment </a:t>
            </a:r>
            <a:endParaRPr lang="en-US" dirty="0"/>
          </a:p>
        </p:txBody>
      </p:sp>
      <p:pic>
        <p:nvPicPr>
          <p:cNvPr id="119810" name="Picture 2" descr="http://www.disease-picture.com/wp-content/uploads/2010/8/22/molluscum-contagiosum-treatmentgd.jpg"/>
          <p:cNvPicPr>
            <a:picLocks noChangeAspect="1" noChangeArrowheads="1"/>
          </p:cNvPicPr>
          <p:nvPr/>
        </p:nvPicPr>
        <p:blipFill>
          <a:blip r:embed="rId3" cstate="print"/>
          <a:srcRect/>
          <a:stretch>
            <a:fillRect/>
          </a:stretch>
        </p:blipFill>
        <p:spPr bwMode="auto">
          <a:xfrm>
            <a:off x="4724400" y="1371600"/>
            <a:ext cx="3302000" cy="2476500"/>
          </a:xfrm>
          <a:prstGeom prst="rect">
            <a:avLst/>
          </a:prstGeom>
          <a:ln>
            <a:noFill/>
          </a:ln>
          <a:effectLst>
            <a:outerShdw blurRad="292100" dist="139700" dir="2700000" algn="tl" rotWithShape="0">
              <a:srgbClr val="333333">
                <a:alpha val="65000"/>
              </a:srgbClr>
            </a:outerShdw>
          </a:effectLst>
        </p:spPr>
      </p:pic>
      <p:pic>
        <p:nvPicPr>
          <p:cNvPr id="119812" name="Picture 4" descr="Typical molluscum bumps."/>
          <p:cNvPicPr>
            <a:picLocks noChangeAspect="1" noChangeArrowheads="1"/>
          </p:cNvPicPr>
          <p:nvPr/>
        </p:nvPicPr>
        <p:blipFill>
          <a:blip r:embed="rId4" cstate="print"/>
          <a:srcRect/>
          <a:stretch>
            <a:fillRect/>
          </a:stretch>
        </p:blipFill>
        <p:spPr bwMode="auto">
          <a:xfrm>
            <a:off x="6019800" y="3657600"/>
            <a:ext cx="2590800" cy="2590800"/>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10" dur="1000" fill="hold"/>
                                        <p:tgtEl>
                                          <p:spTgt spid="2"/>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30" presetClass="entr" presetSubtype="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fade">
                                      <p:cBhvr>
                                        <p:cTn id="19" dur="800" decel="100000"/>
                                        <p:tgtEl>
                                          <p:spTgt spid="3">
                                            <p:txEl>
                                              <p:pRg st="0" end="0"/>
                                            </p:txEl>
                                          </p:spTgt>
                                        </p:tgtEl>
                                      </p:cBhvr>
                                    </p:animEffect>
                                    <p:anim calcmode="lin" valueType="num">
                                      <p:cBhvr>
                                        <p:cTn id="20" dur="800" decel="100000" fill="hold"/>
                                        <p:tgtEl>
                                          <p:spTgt spid="3">
                                            <p:txEl>
                                              <p:pRg st="0" end="0"/>
                                            </p:txEl>
                                          </p:spTgt>
                                        </p:tgtEl>
                                        <p:attrNameLst>
                                          <p:attrName>style.rotation</p:attrName>
                                        </p:attrNameLst>
                                      </p:cBhvr>
                                      <p:tavLst>
                                        <p:tav tm="0">
                                          <p:val>
                                            <p:fltVal val="-90"/>
                                          </p:val>
                                        </p:tav>
                                        <p:tav tm="100000">
                                          <p:val>
                                            <p:fltVal val="0"/>
                                          </p:val>
                                        </p:tav>
                                      </p:tavLst>
                                    </p:anim>
                                    <p:anim calcmode="lin" valueType="num">
                                      <p:cBhvr>
                                        <p:cTn id="21" dur="800" decel="100000" fill="hold"/>
                                        <p:tgtEl>
                                          <p:spTgt spid="3">
                                            <p:txEl>
                                              <p:pRg st="0" end="0"/>
                                            </p:txEl>
                                          </p:spTgt>
                                        </p:tgtEl>
                                        <p:attrNameLst>
                                          <p:attrName>ppt_x</p:attrName>
                                        </p:attrNameLst>
                                      </p:cBhvr>
                                      <p:tavLst>
                                        <p:tav tm="0">
                                          <p:val>
                                            <p:strVal val="#ppt_x+0.4"/>
                                          </p:val>
                                        </p:tav>
                                        <p:tav tm="100000">
                                          <p:val>
                                            <p:strVal val="#ppt_x-0.05"/>
                                          </p:val>
                                        </p:tav>
                                      </p:tavLst>
                                    </p:anim>
                                    <p:anim calcmode="lin" valueType="num">
                                      <p:cBhvr>
                                        <p:cTn id="22" dur="800" decel="100000" fill="hold"/>
                                        <p:tgtEl>
                                          <p:spTgt spid="3">
                                            <p:txEl>
                                              <p:pRg st="0" end="0"/>
                                            </p:txEl>
                                          </p:spTgt>
                                        </p:tgtEl>
                                        <p:attrNameLst>
                                          <p:attrName>ppt_y</p:attrName>
                                        </p:attrNameLst>
                                      </p:cBhvr>
                                      <p:tavLst>
                                        <p:tav tm="0">
                                          <p:val>
                                            <p:strVal val="#ppt_y-0.4"/>
                                          </p:val>
                                        </p:tav>
                                        <p:tav tm="100000">
                                          <p:val>
                                            <p:strVal val="#ppt_y+0.1"/>
                                          </p:val>
                                        </p:tav>
                                      </p:tavLst>
                                    </p:anim>
                                    <p:anim calcmode="lin" valueType="num">
                                      <p:cBhvr>
                                        <p:cTn id="23" dur="200" accel="100000" fill="hold">
                                          <p:stCondLst>
                                            <p:cond delay="800"/>
                                          </p:stCondLst>
                                        </p:cTn>
                                        <p:tgtEl>
                                          <p:spTgt spid="3">
                                            <p:txEl>
                                              <p:pRg st="0" end="0"/>
                                            </p:txEl>
                                          </p:spTgt>
                                        </p:tgtEl>
                                        <p:attrNameLst>
                                          <p:attrName>ppt_x</p:attrName>
                                        </p:attrNameLst>
                                      </p:cBhvr>
                                      <p:tavLst>
                                        <p:tav tm="0">
                                          <p:val>
                                            <p:strVal val="#ppt_x-0.05"/>
                                          </p:val>
                                        </p:tav>
                                        <p:tav tm="100000">
                                          <p:val>
                                            <p:strVal val="#ppt_x"/>
                                          </p:val>
                                        </p:tav>
                                      </p:tavLst>
                                    </p:anim>
                                    <p:anim calcmode="lin" valueType="num">
                                      <p:cBhvr>
                                        <p:cTn id="24" dur="200" accel="100000" fill="hold">
                                          <p:stCondLst>
                                            <p:cond delay="800"/>
                                          </p:stCondLst>
                                        </p:cTn>
                                        <p:tgtEl>
                                          <p:spTgt spid="3">
                                            <p:txEl>
                                              <p:pRg st="0" end="0"/>
                                            </p:txEl>
                                          </p:spTgt>
                                        </p:tgtEl>
                                        <p:attrNameLst>
                                          <p:attrName>ppt_y</p:attrName>
                                        </p:attrNameLst>
                                      </p:cBhvr>
                                      <p:tavLst>
                                        <p:tav tm="0">
                                          <p:val>
                                            <p:strVal val="#ppt_y+0.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30" presetClass="entr" presetSubtype="0" fill="hold" grpId="0" nodeType="clickEffect">
                                  <p:stCondLst>
                                    <p:cond delay="0"/>
                                  </p:stCondLst>
                                  <p:childTnLst>
                                    <p:set>
                                      <p:cBhvr>
                                        <p:cTn id="28" dur="1" fill="hold">
                                          <p:stCondLst>
                                            <p:cond delay="0"/>
                                          </p:stCondLst>
                                        </p:cTn>
                                        <p:tgtEl>
                                          <p:spTgt spid="3">
                                            <p:txEl>
                                              <p:pRg st="1" end="1"/>
                                            </p:txEl>
                                          </p:spTgt>
                                        </p:tgtEl>
                                        <p:attrNameLst>
                                          <p:attrName>style.visibility</p:attrName>
                                        </p:attrNameLst>
                                      </p:cBhvr>
                                      <p:to>
                                        <p:strVal val="visible"/>
                                      </p:to>
                                    </p:set>
                                    <p:animEffect transition="in" filter="fade">
                                      <p:cBhvr>
                                        <p:cTn id="29" dur="800" decel="100000"/>
                                        <p:tgtEl>
                                          <p:spTgt spid="3">
                                            <p:txEl>
                                              <p:pRg st="1" end="1"/>
                                            </p:txEl>
                                          </p:spTgt>
                                        </p:tgtEl>
                                      </p:cBhvr>
                                    </p:animEffect>
                                    <p:anim calcmode="lin" valueType="num">
                                      <p:cBhvr>
                                        <p:cTn id="30" dur="800" decel="100000" fill="hold"/>
                                        <p:tgtEl>
                                          <p:spTgt spid="3">
                                            <p:txEl>
                                              <p:pRg st="1" end="1"/>
                                            </p:txEl>
                                          </p:spTgt>
                                        </p:tgtEl>
                                        <p:attrNameLst>
                                          <p:attrName>style.rotation</p:attrName>
                                        </p:attrNameLst>
                                      </p:cBhvr>
                                      <p:tavLst>
                                        <p:tav tm="0">
                                          <p:val>
                                            <p:fltVal val="-90"/>
                                          </p:val>
                                        </p:tav>
                                        <p:tav tm="100000">
                                          <p:val>
                                            <p:fltVal val="0"/>
                                          </p:val>
                                        </p:tav>
                                      </p:tavLst>
                                    </p:anim>
                                    <p:anim calcmode="lin" valueType="num">
                                      <p:cBhvr>
                                        <p:cTn id="31" dur="800" decel="100000" fill="hold"/>
                                        <p:tgtEl>
                                          <p:spTgt spid="3">
                                            <p:txEl>
                                              <p:pRg st="1" end="1"/>
                                            </p:txEl>
                                          </p:spTgt>
                                        </p:tgtEl>
                                        <p:attrNameLst>
                                          <p:attrName>ppt_x</p:attrName>
                                        </p:attrNameLst>
                                      </p:cBhvr>
                                      <p:tavLst>
                                        <p:tav tm="0">
                                          <p:val>
                                            <p:strVal val="#ppt_x+0.4"/>
                                          </p:val>
                                        </p:tav>
                                        <p:tav tm="100000">
                                          <p:val>
                                            <p:strVal val="#ppt_x-0.05"/>
                                          </p:val>
                                        </p:tav>
                                      </p:tavLst>
                                    </p:anim>
                                    <p:anim calcmode="lin" valueType="num">
                                      <p:cBhvr>
                                        <p:cTn id="32" dur="800" decel="100000" fill="hold"/>
                                        <p:tgtEl>
                                          <p:spTgt spid="3">
                                            <p:txEl>
                                              <p:pRg st="1" end="1"/>
                                            </p:txEl>
                                          </p:spTgt>
                                        </p:tgtEl>
                                        <p:attrNameLst>
                                          <p:attrName>ppt_y</p:attrName>
                                        </p:attrNameLst>
                                      </p:cBhvr>
                                      <p:tavLst>
                                        <p:tav tm="0">
                                          <p:val>
                                            <p:strVal val="#ppt_y-0.4"/>
                                          </p:val>
                                        </p:tav>
                                        <p:tav tm="100000">
                                          <p:val>
                                            <p:strVal val="#ppt_y+0.1"/>
                                          </p:val>
                                        </p:tav>
                                      </p:tavLst>
                                    </p:anim>
                                    <p:anim calcmode="lin" valueType="num">
                                      <p:cBhvr>
                                        <p:cTn id="33" dur="200" accel="100000" fill="hold">
                                          <p:stCondLst>
                                            <p:cond delay="800"/>
                                          </p:stCondLst>
                                        </p:cTn>
                                        <p:tgtEl>
                                          <p:spTgt spid="3">
                                            <p:txEl>
                                              <p:pRg st="1" end="1"/>
                                            </p:txEl>
                                          </p:spTgt>
                                        </p:tgtEl>
                                        <p:attrNameLst>
                                          <p:attrName>ppt_x</p:attrName>
                                        </p:attrNameLst>
                                      </p:cBhvr>
                                      <p:tavLst>
                                        <p:tav tm="0">
                                          <p:val>
                                            <p:strVal val="#ppt_x-0.05"/>
                                          </p:val>
                                        </p:tav>
                                        <p:tav tm="100000">
                                          <p:val>
                                            <p:strVal val="#ppt_x"/>
                                          </p:val>
                                        </p:tav>
                                      </p:tavLst>
                                    </p:anim>
                                    <p:anim calcmode="lin" valueType="num">
                                      <p:cBhvr>
                                        <p:cTn id="34" dur="200" accel="100000" fill="hold">
                                          <p:stCondLst>
                                            <p:cond delay="800"/>
                                          </p:stCondLst>
                                        </p:cTn>
                                        <p:tgtEl>
                                          <p:spTgt spid="3">
                                            <p:txEl>
                                              <p:pRg st="1" end="1"/>
                                            </p:txEl>
                                          </p:spTgt>
                                        </p:tgtEl>
                                        <p:attrNameLst>
                                          <p:attrName>ppt_y</p:attrName>
                                        </p:attrNameLst>
                                      </p:cBhvr>
                                      <p:tavLst>
                                        <p:tav tm="0">
                                          <p:val>
                                            <p:strVal val="#ppt_y+0.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5" presetClass="entr" presetSubtype="0" fill="hold" nodeType="clickEffect">
                                  <p:stCondLst>
                                    <p:cond delay="0"/>
                                  </p:stCondLst>
                                  <p:childTnLst>
                                    <p:set>
                                      <p:cBhvr>
                                        <p:cTn id="38" dur="1" fill="hold">
                                          <p:stCondLst>
                                            <p:cond delay="0"/>
                                          </p:stCondLst>
                                        </p:cTn>
                                        <p:tgtEl>
                                          <p:spTgt spid="119810"/>
                                        </p:tgtEl>
                                        <p:attrNameLst>
                                          <p:attrName>style.visibility</p:attrName>
                                        </p:attrNameLst>
                                      </p:cBhvr>
                                      <p:to>
                                        <p:strVal val="visible"/>
                                      </p:to>
                                    </p:set>
                                    <p:anim calcmode="lin" valueType="num">
                                      <p:cBhvr>
                                        <p:cTn id="39" dur="500" decel="50000" fill="hold">
                                          <p:stCondLst>
                                            <p:cond delay="0"/>
                                          </p:stCondLst>
                                        </p:cTn>
                                        <p:tgtEl>
                                          <p:spTgt spid="119810"/>
                                        </p:tgtEl>
                                        <p:attrNameLst>
                                          <p:attrName>style.rotation</p:attrName>
                                        </p:attrNameLst>
                                      </p:cBhvr>
                                      <p:tavLst>
                                        <p:tav tm="0">
                                          <p:val>
                                            <p:fltVal val="-90"/>
                                          </p:val>
                                        </p:tav>
                                        <p:tav tm="100000">
                                          <p:val>
                                            <p:fltVal val="0"/>
                                          </p:val>
                                        </p:tav>
                                      </p:tavLst>
                                    </p:anim>
                                    <p:anim calcmode="lin" valueType="num">
                                      <p:cBhvr>
                                        <p:cTn id="40" dur="500" decel="50000" fill="hold">
                                          <p:stCondLst>
                                            <p:cond delay="0"/>
                                          </p:stCondLst>
                                        </p:cTn>
                                        <p:tgtEl>
                                          <p:spTgt spid="119810"/>
                                        </p:tgtEl>
                                        <p:attrNameLst>
                                          <p:attrName>ppt_w</p:attrName>
                                        </p:attrNameLst>
                                      </p:cBhvr>
                                      <p:tavLst>
                                        <p:tav tm="0">
                                          <p:val>
                                            <p:strVal val="#ppt_w"/>
                                          </p:val>
                                        </p:tav>
                                        <p:tav tm="100000">
                                          <p:val>
                                            <p:strVal val="#ppt_w*.05"/>
                                          </p:val>
                                        </p:tav>
                                      </p:tavLst>
                                    </p:anim>
                                    <p:anim calcmode="lin" valueType="num">
                                      <p:cBhvr>
                                        <p:cTn id="41" dur="500" accel="50000" fill="hold">
                                          <p:stCondLst>
                                            <p:cond delay="500"/>
                                          </p:stCondLst>
                                        </p:cTn>
                                        <p:tgtEl>
                                          <p:spTgt spid="119810"/>
                                        </p:tgtEl>
                                        <p:attrNameLst>
                                          <p:attrName>ppt_w</p:attrName>
                                        </p:attrNameLst>
                                      </p:cBhvr>
                                      <p:tavLst>
                                        <p:tav tm="0">
                                          <p:val>
                                            <p:strVal val="#ppt_w*.05"/>
                                          </p:val>
                                        </p:tav>
                                        <p:tav tm="100000">
                                          <p:val>
                                            <p:strVal val="#ppt_w"/>
                                          </p:val>
                                        </p:tav>
                                      </p:tavLst>
                                    </p:anim>
                                    <p:anim calcmode="lin" valueType="num">
                                      <p:cBhvr>
                                        <p:cTn id="42" dur="1000" fill="hold"/>
                                        <p:tgtEl>
                                          <p:spTgt spid="119810"/>
                                        </p:tgtEl>
                                        <p:attrNameLst>
                                          <p:attrName>ppt_h</p:attrName>
                                        </p:attrNameLst>
                                      </p:cBhvr>
                                      <p:tavLst>
                                        <p:tav tm="0">
                                          <p:val>
                                            <p:strVal val="#ppt_h"/>
                                          </p:val>
                                        </p:tav>
                                        <p:tav tm="100000">
                                          <p:val>
                                            <p:strVal val="#ppt_h"/>
                                          </p:val>
                                        </p:tav>
                                      </p:tavLst>
                                    </p:anim>
                                    <p:anim calcmode="lin" valueType="num">
                                      <p:cBhvr>
                                        <p:cTn id="43" dur="500" decel="50000" fill="hold">
                                          <p:stCondLst>
                                            <p:cond delay="0"/>
                                          </p:stCondLst>
                                        </p:cTn>
                                        <p:tgtEl>
                                          <p:spTgt spid="119810"/>
                                        </p:tgtEl>
                                        <p:attrNameLst>
                                          <p:attrName>ppt_x</p:attrName>
                                        </p:attrNameLst>
                                      </p:cBhvr>
                                      <p:tavLst>
                                        <p:tav tm="0">
                                          <p:val>
                                            <p:strVal val="#ppt_x+.4"/>
                                          </p:val>
                                        </p:tav>
                                        <p:tav tm="100000">
                                          <p:val>
                                            <p:strVal val="#ppt_x"/>
                                          </p:val>
                                        </p:tav>
                                      </p:tavLst>
                                    </p:anim>
                                    <p:anim calcmode="lin" valueType="num">
                                      <p:cBhvr>
                                        <p:cTn id="44" dur="500" decel="50000" fill="hold">
                                          <p:stCondLst>
                                            <p:cond delay="0"/>
                                          </p:stCondLst>
                                        </p:cTn>
                                        <p:tgtEl>
                                          <p:spTgt spid="119810"/>
                                        </p:tgtEl>
                                        <p:attrNameLst>
                                          <p:attrName>ppt_y</p:attrName>
                                        </p:attrNameLst>
                                      </p:cBhvr>
                                      <p:tavLst>
                                        <p:tav tm="0">
                                          <p:val>
                                            <p:strVal val="#ppt_y-.2"/>
                                          </p:val>
                                        </p:tav>
                                        <p:tav tm="100000">
                                          <p:val>
                                            <p:strVal val="#ppt_y+.1"/>
                                          </p:val>
                                        </p:tav>
                                      </p:tavLst>
                                    </p:anim>
                                    <p:anim calcmode="lin" valueType="num">
                                      <p:cBhvr>
                                        <p:cTn id="45" dur="500" accel="50000" fill="hold">
                                          <p:stCondLst>
                                            <p:cond delay="500"/>
                                          </p:stCondLst>
                                        </p:cTn>
                                        <p:tgtEl>
                                          <p:spTgt spid="119810"/>
                                        </p:tgtEl>
                                        <p:attrNameLst>
                                          <p:attrName>ppt_y</p:attrName>
                                        </p:attrNameLst>
                                      </p:cBhvr>
                                      <p:tavLst>
                                        <p:tav tm="0">
                                          <p:val>
                                            <p:strVal val="#ppt_y+.1"/>
                                          </p:val>
                                        </p:tav>
                                        <p:tav tm="100000">
                                          <p:val>
                                            <p:strVal val="#ppt_y"/>
                                          </p:val>
                                        </p:tav>
                                      </p:tavLst>
                                    </p:anim>
                                    <p:animEffect transition="in" filter="fade">
                                      <p:cBhvr>
                                        <p:cTn id="46" dur="1000" decel="50000">
                                          <p:stCondLst>
                                            <p:cond delay="0"/>
                                          </p:stCondLst>
                                        </p:cTn>
                                        <p:tgtEl>
                                          <p:spTgt spid="119810"/>
                                        </p:tgtEl>
                                      </p:cBhvr>
                                    </p:animEffect>
                                  </p:childTnLst>
                                </p:cTn>
                              </p:par>
                            </p:childTnLst>
                          </p:cTn>
                        </p:par>
                      </p:childTnLst>
                    </p:cTn>
                  </p:par>
                  <p:par>
                    <p:cTn id="47" fill="hold">
                      <p:stCondLst>
                        <p:cond delay="indefinite"/>
                      </p:stCondLst>
                      <p:childTnLst>
                        <p:par>
                          <p:cTn id="48" fill="hold">
                            <p:stCondLst>
                              <p:cond delay="0"/>
                            </p:stCondLst>
                            <p:childTnLst>
                              <p:par>
                                <p:cTn id="49" presetID="25" presetClass="entr" presetSubtype="0" fill="hold" nodeType="clickEffect">
                                  <p:stCondLst>
                                    <p:cond delay="0"/>
                                  </p:stCondLst>
                                  <p:childTnLst>
                                    <p:set>
                                      <p:cBhvr>
                                        <p:cTn id="50" dur="1" fill="hold">
                                          <p:stCondLst>
                                            <p:cond delay="0"/>
                                          </p:stCondLst>
                                        </p:cTn>
                                        <p:tgtEl>
                                          <p:spTgt spid="119812"/>
                                        </p:tgtEl>
                                        <p:attrNameLst>
                                          <p:attrName>style.visibility</p:attrName>
                                        </p:attrNameLst>
                                      </p:cBhvr>
                                      <p:to>
                                        <p:strVal val="visible"/>
                                      </p:to>
                                    </p:set>
                                    <p:anim calcmode="lin" valueType="num">
                                      <p:cBhvr>
                                        <p:cTn id="51" dur="500" decel="50000" fill="hold">
                                          <p:stCondLst>
                                            <p:cond delay="0"/>
                                          </p:stCondLst>
                                        </p:cTn>
                                        <p:tgtEl>
                                          <p:spTgt spid="119812"/>
                                        </p:tgtEl>
                                        <p:attrNameLst>
                                          <p:attrName>style.rotation</p:attrName>
                                        </p:attrNameLst>
                                      </p:cBhvr>
                                      <p:tavLst>
                                        <p:tav tm="0">
                                          <p:val>
                                            <p:fltVal val="-90"/>
                                          </p:val>
                                        </p:tav>
                                        <p:tav tm="100000">
                                          <p:val>
                                            <p:fltVal val="0"/>
                                          </p:val>
                                        </p:tav>
                                      </p:tavLst>
                                    </p:anim>
                                    <p:anim calcmode="lin" valueType="num">
                                      <p:cBhvr>
                                        <p:cTn id="52" dur="500" decel="50000" fill="hold">
                                          <p:stCondLst>
                                            <p:cond delay="0"/>
                                          </p:stCondLst>
                                        </p:cTn>
                                        <p:tgtEl>
                                          <p:spTgt spid="119812"/>
                                        </p:tgtEl>
                                        <p:attrNameLst>
                                          <p:attrName>ppt_w</p:attrName>
                                        </p:attrNameLst>
                                      </p:cBhvr>
                                      <p:tavLst>
                                        <p:tav tm="0">
                                          <p:val>
                                            <p:strVal val="#ppt_w"/>
                                          </p:val>
                                        </p:tav>
                                        <p:tav tm="100000">
                                          <p:val>
                                            <p:strVal val="#ppt_w*.05"/>
                                          </p:val>
                                        </p:tav>
                                      </p:tavLst>
                                    </p:anim>
                                    <p:anim calcmode="lin" valueType="num">
                                      <p:cBhvr>
                                        <p:cTn id="53" dur="500" accel="50000" fill="hold">
                                          <p:stCondLst>
                                            <p:cond delay="500"/>
                                          </p:stCondLst>
                                        </p:cTn>
                                        <p:tgtEl>
                                          <p:spTgt spid="119812"/>
                                        </p:tgtEl>
                                        <p:attrNameLst>
                                          <p:attrName>ppt_w</p:attrName>
                                        </p:attrNameLst>
                                      </p:cBhvr>
                                      <p:tavLst>
                                        <p:tav tm="0">
                                          <p:val>
                                            <p:strVal val="#ppt_w*.05"/>
                                          </p:val>
                                        </p:tav>
                                        <p:tav tm="100000">
                                          <p:val>
                                            <p:strVal val="#ppt_w"/>
                                          </p:val>
                                        </p:tav>
                                      </p:tavLst>
                                    </p:anim>
                                    <p:anim calcmode="lin" valueType="num">
                                      <p:cBhvr>
                                        <p:cTn id="54" dur="1000" fill="hold"/>
                                        <p:tgtEl>
                                          <p:spTgt spid="119812"/>
                                        </p:tgtEl>
                                        <p:attrNameLst>
                                          <p:attrName>ppt_h</p:attrName>
                                        </p:attrNameLst>
                                      </p:cBhvr>
                                      <p:tavLst>
                                        <p:tav tm="0">
                                          <p:val>
                                            <p:strVal val="#ppt_h"/>
                                          </p:val>
                                        </p:tav>
                                        <p:tav tm="100000">
                                          <p:val>
                                            <p:strVal val="#ppt_h"/>
                                          </p:val>
                                        </p:tav>
                                      </p:tavLst>
                                    </p:anim>
                                    <p:anim calcmode="lin" valueType="num">
                                      <p:cBhvr>
                                        <p:cTn id="55" dur="500" decel="50000" fill="hold">
                                          <p:stCondLst>
                                            <p:cond delay="0"/>
                                          </p:stCondLst>
                                        </p:cTn>
                                        <p:tgtEl>
                                          <p:spTgt spid="119812"/>
                                        </p:tgtEl>
                                        <p:attrNameLst>
                                          <p:attrName>ppt_x</p:attrName>
                                        </p:attrNameLst>
                                      </p:cBhvr>
                                      <p:tavLst>
                                        <p:tav tm="0">
                                          <p:val>
                                            <p:strVal val="#ppt_x+.4"/>
                                          </p:val>
                                        </p:tav>
                                        <p:tav tm="100000">
                                          <p:val>
                                            <p:strVal val="#ppt_x"/>
                                          </p:val>
                                        </p:tav>
                                      </p:tavLst>
                                    </p:anim>
                                    <p:anim calcmode="lin" valueType="num">
                                      <p:cBhvr>
                                        <p:cTn id="56" dur="500" decel="50000" fill="hold">
                                          <p:stCondLst>
                                            <p:cond delay="0"/>
                                          </p:stCondLst>
                                        </p:cTn>
                                        <p:tgtEl>
                                          <p:spTgt spid="119812"/>
                                        </p:tgtEl>
                                        <p:attrNameLst>
                                          <p:attrName>ppt_y</p:attrName>
                                        </p:attrNameLst>
                                      </p:cBhvr>
                                      <p:tavLst>
                                        <p:tav tm="0">
                                          <p:val>
                                            <p:strVal val="#ppt_y-.2"/>
                                          </p:val>
                                        </p:tav>
                                        <p:tav tm="100000">
                                          <p:val>
                                            <p:strVal val="#ppt_y+.1"/>
                                          </p:val>
                                        </p:tav>
                                      </p:tavLst>
                                    </p:anim>
                                    <p:anim calcmode="lin" valueType="num">
                                      <p:cBhvr>
                                        <p:cTn id="57" dur="500" accel="50000" fill="hold">
                                          <p:stCondLst>
                                            <p:cond delay="500"/>
                                          </p:stCondLst>
                                        </p:cTn>
                                        <p:tgtEl>
                                          <p:spTgt spid="119812"/>
                                        </p:tgtEl>
                                        <p:attrNameLst>
                                          <p:attrName>ppt_y</p:attrName>
                                        </p:attrNameLst>
                                      </p:cBhvr>
                                      <p:tavLst>
                                        <p:tav tm="0">
                                          <p:val>
                                            <p:strVal val="#ppt_y+.1"/>
                                          </p:val>
                                        </p:tav>
                                        <p:tav tm="100000">
                                          <p:val>
                                            <p:strVal val="#ppt_y"/>
                                          </p:val>
                                        </p:tav>
                                      </p:tavLst>
                                    </p:anim>
                                    <p:animEffect transition="in" filter="fade">
                                      <p:cBhvr>
                                        <p:cTn id="58" dur="1000" decel="50000">
                                          <p:stCondLst>
                                            <p:cond delay="0"/>
                                          </p:stCondLst>
                                        </p:cTn>
                                        <p:tgtEl>
                                          <p:spTgt spid="1198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alphaModFix amt="30000"/>
            <a:lum/>
          </a:blip>
          <a:srcRect/>
          <a:stretch>
            <a:fillRect l="-2000" r="-2000"/>
          </a:stretch>
        </a:blipFill>
        <a:effectLst/>
      </p:bgPr>
    </p:bg>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r>
              <a:rPr lang="en-US" b="1" dirty="0">
                <a:effectLst>
                  <a:outerShdw blurRad="38100" dist="38100" dir="2700000" algn="tl">
                    <a:srgbClr val="000000">
                      <a:alpha val="43137"/>
                    </a:srgbClr>
                  </a:outerShdw>
                </a:effectLst>
              </a:rPr>
              <a:t>Hepatitis (B &amp; C)</a:t>
            </a:r>
          </a:p>
        </p:txBody>
      </p:sp>
      <p:sp>
        <p:nvSpPr>
          <p:cNvPr id="25603" name="Rectangle 3"/>
          <p:cNvSpPr>
            <a:spLocks noGrp="1" noChangeArrowheads="1"/>
          </p:cNvSpPr>
          <p:nvPr>
            <p:ph type="body" idx="1"/>
          </p:nvPr>
        </p:nvSpPr>
        <p:spPr/>
        <p:txBody>
          <a:bodyPr/>
          <a:lstStyle/>
          <a:p>
            <a:pPr>
              <a:lnSpc>
                <a:spcPct val="90000"/>
              </a:lnSpc>
            </a:pPr>
            <a:r>
              <a:rPr lang="en-US" b="1" dirty="0"/>
              <a:t>Viral STI</a:t>
            </a:r>
          </a:p>
          <a:p>
            <a:pPr>
              <a:lnSpc>
                <a:spcPct val="90000"/>
              </a:lnSpc>
            </a:pPr>
            <a:r>
              <a:rPr lang="en-US" b="1" dirty="0"/>
              <a:t>Transmitted through the exchange of fluids during sexual intercourse</a:t>
            </a:r>
          </a:p>
          <a:p>
            <a:pPr>
              <a:lnSpc>
                <a:spcPct val="90000"/>
              </a:lnSpc>
            </a:pPr>
            <a:r>
              <a:rPr lang="en-US" b="1" dirty="0"/>
              <a:t>Approximately 750,000 people in the United States are living with sexually acquired hepatitis B infection</a:t>
            </a:r>
          </a:p>
          <a:p>
            <a:pPr>
              <a:lnSpc>
                <a:spcPct val="90000"/>
              </a:lnSpc>
            </a:pPr>
            <a:r>
              <a:rPr lang="en-US" b="1" dirty="0"/>
              <a:t>CDC estimates that nearly 4 million Americans are infected with Hepatitis C</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25602"/>
                                        </p:tgtEl>
                                        <p:attrNameLst>
                                          <p:attrName>style.visibility</p:attrName>
                                        </p:attrNameLst>
                                      </p:cBhvr>
                                      <p:to>
                                        <p:strVal val="visible"/>
                                      </p:to>
                                    </p:set>
                                    <p:anim calcmode="lin" valueType="num">
                                      <p:cBhvr>
                                        <p:cTn id="7" dur="500" decel="50000" fill="hold">
                                          <p:stCondLst>
                                            <p:cond delay="0"/>
                                          </p:stCondLst>
                                        </p:cTn>
                                        <p:tgtEl>
                                          <p:spTgt spid="25602"/>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25602"/>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25602"/>
                                        </p:tgtEl>
                                        <p:attrNameLst>
                                          <p:attrName>ppt_w</p:attrName>
                                        </p:attrNameLst>
                                      </p:cBhvr>
                                      <p:tavLst>
                                        <p:tav tm="0">
                                          <p:val>
                                            <p:strVal val="#ppt_w*.05"/>
                                          </p:val>
                                        </p:tav>
                                        <p:tav tm="100000">
                                          <p:val>
                                            <p:strVal val="#ppt_w"/>
                                          </p:val>
                                        </p:tav>
                                      </p:tavLst>
                                    </p:anim>
                                    <p:anim calcmode="lin" valueType="num">
                                      <p:cBhvr>
                                        <p:cTn id="10" dur="1000" fill="hold"/>
                                        <p:tgtEl>
                                          <p:spTgt spid="25602"/>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25602"/>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25602"/>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25602"/>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25602"/>
                                        </p:tgtEl>
                                      </p:cBhvr>
                                    </p:animEffect>
                                  </p:childTnLst>
                                </p:cTn>
                              </p:par>
                            </p:childTnLst>
                          </p:cTn>
                        </p:par>
                      </p:childTnLst>
                    </p:cTn>
                  </p:par>
                  <p:par>
                    <p:cTn id="15" fill="hold">
                      <p:stCondLst>
                        <p:cond delay="indefinite"/>
                      </p:stCondLst>
                      <p:childTnLst>
                        <p:par>
                          <p:cTn id="16" fill="hold">
                            <p:stCondLst>
                              <p:cond delay="0"/>
                            </p:stCondLst>
                            <p:childTnLst>
                              <p:par>
                                <p:cTn id="17" presetID="48" presetClass="entr" presetSubtype="0" accel="50000" fill="hold" grpId="0" nodeType="clickEffect">
                                  <p:stCondLst>
                                    <p:cond delay="0"/>
                                  </p:stCondLst>
                                  <p:childTnLst>
                                    <p:set>
                                      <p:cBhvr>
                                        <p:cTn id="18" dur="1" fill="hold">
                                          <p:stCondLst>
                                            <p:cond delay="0"/>
                                          </p:stCondLst>
                                        </p:cTn>
                                        <p:tgtEl>
                                          <p:spTgt spid="25603">
                                            <p:txEl>
                                              <p:pRg st="0" end="0"/>
                                            </p:txEl>
                                          </p:spTgt>
                                        </p:tgtEl>
                                        <p:attrNameLst>
                                          <p:attrName>style.visibility</p:attrName>
                                        </p:attrNameLst>
                                      </p:cBhvr>
                                      <p:to>
                                        <p:strVal val="visible"/>
                                      </p:to>
                                    </p:set>
                                    <p:anim calcmode="lin" valueType="num">
                                      <p:cBhvr>
                                        <p:cTn id="19" dur="1000" fill="hold"/>
                                        <p:tgtEl>
                                          <p:spTgt spid="25603">
                                            <p:txEl>
                                              <p:pRg st="0" end="0"/>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20" dur="1000" fill="hold"/>
                                        <p:tgtEl>
                                          <p:spTgt spid="25603">
                                            <p:txEl>
                                              <p:pRg st="0" end="0"/>
                                            </p:txEl>
                                          </p:spTgt>
                                        </p:tgtEl>
                                        <p:attrNameLst>
                                          <p:attrName>ppt_x</p:attrName>
                                        </p:attrNameLst>
                                      </p:cBhvr>
                                      <p:tavLst>
                                        <p:tav tm="0">
                                          <p:val>
                                            <p:fltVal val="-1"/>
                                          </p:val>
                                        </p:tav>
                                        <p:tav tm="50000">
                                          <p:val>
                                            <p:fltVal val="0.95"/>
                                          </p:val>
                                        </p:tav>
                                        <p:tav tm="100000">
                                          <p:val>
                                            <p:strVal val="#ppt_x"/>
                                          </p:val>
                                        </p:tav>
                                      </p:tavLst>
                                    </p:anim>
                                    <p:anim calcmode="lin" valueType="num">
                                      <p:cBhvr>
                                        <p:cTn id="21" dur="1000" fill="hold"/>
                                        <p:tgtEl>
                                          <p:spTgt spid="25603">
                                            <p:txEl>
                                              <p:pRg st="0" end="0"/>
                                            </p:txEl>
                                          </p:spTgt>
                                        </p:tgtEl>
                                        <p:attrNameLst>
                                          <p:attrName>ppt_y</p:attrName>
                                        </p:attrNameLst>
                                      </p:cBhvr>
                                      <p:tavLst>
                                        <p:tav tm="0">
                                          <p:val>
                                            <p:strVal val="#ppt_y"/>
                                          </p:val>
                                        </p:tav>
                                        <p:tav tm="100000">
                                          <p:val>
                                            <p:strVal val="#ppt_y"/>
                                          </p:val>
                                        </p:tav>
                                      </p:tavLst>
                                    </p:anim>
                                    <p:animEffect transition="in" filter="fade">
                                      <p:cBhvr>
                                        <p:cTn id="22" dur="1000"/>
                                        <p:tgtEl>
                                          <p:spTgt spid="25603">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8" presetClass="entr" presetSubtype="0" accel="50000" fill="hold" grpId="0" nodeType="clickEffect">
                                  <p:stCondLst>
                                    <p:cond delay="0"/>
                                  </p:stCondLst>
                                  <p:childTnLst>
                                    <p:set>
                                      <p:cBhvr>
                                        <p:cTn id="26" dur="1" fill="hold">
                                          <p:stCondLst>
                                            <p:cond delay="0"/>
                                          </p:stCondLst>
                                        </p:cTn>
                                        <p:tgtEl>
                                          <p:spTgt spid="25603">
                                            <p:txEl>
                                              <p:pRg st="1" end="1"/>
                                            </p:txEl>
                                          </p:spTgt>
                                        </p:tgtEl>
                                        <p:attrNameLst>
                                          <p:attrName>style.visibility</p:attrName>
                                        </p:attrNameLst>
                                      </p:cBhvr>
                                      <p:to>
                                        <p:strVal val="visible"/>
                                      </p:to>
                                    </p:set>
                                    <p:anim calcmode="lin" valueType="num">
                                      <p:cBhvr>
                                        <p:cTn id="27" dur="1000" fill="hold"/>
                                        <p:tgtEl>
                                          <p:spTgt spid="25603">
                                            <p:txEl>
                                              <p:pRg st="1" end="1"/>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28" dur="1000" fill="hold"/>
                                        <p:tgtEl>
                                          <p:spTgt spid="25603">
                                            <p:txEl>
                                              <p:pRg st="1" end="1"/>
                                            </p:txEl>
                                          </p:spTgt>
                                        </p:tgtEl>
                                        <p:attrNameLst>
                                          <p:attrName>ppt_x</p:attrName>
                                        </p:attrNameLst>
                                      </p:cBhvr>
                                      <p:tavLst>
                                        <p:tav tm="0">
                                          <p:val>
                                            <p:fltVal val="-1"/>
                                          </p:val>
                                        </p:tav>
                                        <p:tav tm="50000">
                                          <p:val>
                                            <p:fltVal val="0.95"/>
                                          </p:val>
                                        </p:tav>
                                        <p:tav tm="100000">
                                          <p:val>
                                            <p:strVal val="#ppt_x"/>
                                          </p:val>
                                        </p:tav>
                                      </p:tavLst>
                                    </p:anim>
                                    <p:anim calcmode="lin" valueType="num">
                                      <p:cBhvr>
                                        <p:cTn id="29" dur="1000" fill="hold"/>
                                        <p:tgtEl>
                                          <p:spTgt spid="25603">
                                            <p:txEl>
                                              <p:pRg st="1" end="1"/>
                                            </p:txEl>
                                          </p:spTgt>
                                        </p:tgtEl>
                                        <p:attrNameLst>
                                          <p:attrName>ppt_y</p:attrName>
                                        </p:attrNameLst>
                                      </p:cBhvr>
                                      <p:tavLst>
                                        <p:tav tm="0">
                                          <p:val>
                                            <p:strVal val="#ppt_y"/>
                                          </p:val>
                                        </p:tav>
                                        <p:tav tm="100000">
                                          <p:val>
                                            <p:strVal val="#ppt_y"/>
                                          </p:val>
                                        </p:tav>
                                      </p:tavLst>
                                    </p:anim>
                                    <p:animEffect transition="in" filter="fade">
                                      <p:cBhvr>
                                        <p:cTn id="30" dur="1000"/>
                                        <p:tgtEl>
                                          <p:spTgt spid="25603">
                                            <p:txEl>
                                              <p:pRg st="1" end="1"/>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48" presetClass="entr" presetSubtype="0" accel="50000" fill="hold" grpId="0" nodeType="clickEffect">
                                  <p:stCondLst>
                                    <p:cond delay="0"/>
                                  </p:stCondLst>
                                  <p:childTnLst>
                                    <p:set>
                                      <p:cBhvr>
                                        <p:cTn id="34" dur="1" fill="hold">
                                          <p:stCondLst>
                                            <p:cond delay="0"/>
                                          </p:stCondLst>
                                        </p:cTn>
                                        <p:tgtEl>
                                          <p:spTgt spid="25603">
                                            <p:txEl>
                                              <p:pRg st="2" end="2"/>
                                            </p:txEl>
                                          </p:spTgt>
                                        </p:tgtEl>
                                        <p:attrNameLst>
                                          <p:attrName>style.visibility</p:attrName>
                                        </p:attrNameLst>
                                      </p:cBhvr>
                                      <p:to>
                                        <p:strVal val="visible"/>
                                      </p:to>
                                    </p:set>
                                    <p:anim calcmode="lin" valueType="num">
                                      <p:cBhvr>
                                        <p:cTn id="35" dur="1000" fill="hold"/>
                                        <p:tgtEl>
                                          <p:spTgt spid="25603">
                                            <p:txEl>
                                              <p:pRg st="2" end="2"/>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36" dur="1000" fill="hold"/>
                                        <p:tgtEl>
                                          <p:spTgt spid="25603">
                                            <p:txEl>
                                              <p:pRg st="2" end="2"/>
                                            </p:txEl>
                                          </p:spTgt>
                                        </p:tgtEl>
                                        <p:attrNameLst>
                                          <p:attrName>ppt_x</p:attrName>
                                        </p:attrNameLst>
                                      </p:cBhvr>
                                      <p:tavLst>
                                        <p:tav tm="0">
                                          <p:val>
                                            <p:fltVal val="-1"/>
                                          </p:val>
                                        </p:tav>
                                        <p:tav tm="50000">
                                          <p:val>
                                            <p:fltVal val="0.95"/>
                                          </p:val>
                                        </p:tav>
                                        <p:tav tm="100000">
                                          <p:val>
                                            <p:strVal val="#ppt_x"/>
                                          </p:val>
                                        </p:tav>
                                      </p:tavLst>
                                    </p:anim>
                                    <p:anim calcmode="lin" valueType="num">
                                      <p:cBhvr>
                                        <p:cTn id="37" dur="1000" fill="hold"/>
                                        <p:tgtEl>
                                          <p:spTgt spid="25603">
                                            <p:txEl>
                                              <p:pRg st="2" end="2"/>
                                            </p:txEl>
                                          </p:spTgt>
                                        </p:tgtEl>
                                        <p:attrNameLst>
                                          <p:attrName>ppt_y</p:attrName>
                                        </p:attrNameLst>
                                      </p:cBhvr>
                                      <p:tavLst>
                                        <p:tav tm="0">
                                          <p:val>
                                            <p:strVal val="#ppt_y"/>
                                          </p:val>
                                        </p:tav>
                                        <p:tav tm="100000">
                                          <p:val>
                                            <p:strVal val="#ppt_y"/>
                                          </p:val>
                                        </p:tav>
                                      </p:tavLst>
                                    </p:anim>
                                    <p:animEffect transition="in" filter="fade">
                                      <p:cBhvr>
                                        <p:cTn id="38" dur="1000"/>
                                        <p:tgtEl>
                                          <p:spTgt spid="25603">
                                            <p:txEl>
                                              <p:pRg st="2" end="2"/>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48" presetClass="entr" presetSubtype="0" accel="50000" fill="hold" grpId="0" nodeType="clickEffect">
                                  <p:stCondLst>
                                    <p:cond delay="0"/>
                                  </p:stCondLst>
                                  <p:childTnLst>
                                    <p:set>
                                      <p:cBhvr>
                                        <p:cTn id="42" dur="1" fill="hold">
                                          <p:stCondLst>
                                            <p:cond delay="0"/>
                                          </p:stCondLst>
                                        </p:cTn>
                                        <p:tgtEl>
                                          <p:spTgt spid="25603">
                                            <p:txEl>
                                              <p:pRg st="3" end="3"/>
                                            </p:txEl>
                                          </p:spTgt>
                                        </p:tgtEl>
                                        <p:attrNameLst>
                                          <p:attrName>style.visibility</p:attrName>
                                        </p:attrNameLst>
                                      </p:cBhvr>
                                      <p:to>
                                        <p:strVal val="visible"/>
                                      </p:to>
                                    </p:set>
                                    <p:anim calcmode="lin" valueType="num">
                                      <p:cBhvr>
                                        <p:cTn id="43" dur="1000" fill="hold"/>
                                        <p:tgtEl>
                                          <p:spTgt spid="25603">
                                            <p:txEl>
                                              <p:pRg st="3" end="3"/>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44" dur="1000" fill="hold"/>
                                        <p:tgtEl>
                                          <p:spTgt spid="25603">
                                            <p:txEl>
                                              <p:pRg st="3" end="3"/>
                                            </p:txEl>
                                          </p:spTgt>
                                        </p:tgtEl>
                                        <p:attrNameLst>
                                          <p:attrName>ppt_x</p:attrName>
                                        </p:attrNameLst>
                                      </p:cBhvr>
                                      <p:tavLst>
                                        <p:tav tm="0">
                                          <p:val>
                                            <p:fltVal val="-1"/>
                                          </p:val>
                                        </p:tav>
                                        <p:tav tm="50000">
                                          <p:val>
                                            <p:fltVal val="0.95"/>
                                          </p:val>
                                        </p:tav>
                                        <p:tav tm="100000">
                                          <p:val>
                                            <p:strVal val="#ppt_x"/>
                                          </p:val>
                                        </p:tav>
                                      </p:tavLst>
                                    </p:anim>
                                    <p:anim calcmode="lin" valueType="num">
                                      <p:cBhvr>
                                        <p:cTn id="45" dur="1000" fill="hold"/>
                                        <p:tgtEl>
                                          <p:spTgt spid="25603">
                                            <p:txEl>
                                              <p:pRg st="3" end="3"/>
                                            </p:txEl>
                                          </p:spTgt>
                                        </p:tgtEl>
                                        <p:attrNameLst>
                                          <p:attrName>ppt_y</p:attrName>
                                        </p:attrNameLst>
                                      </p:cBhvr>
                                      <p:tavLst>
                                        <p:tav tm="0">
                                          <p:val>
                                            <p:strVal val="#ppt_y"/>
                                          </p:val>
                                        </p:tav>
                                        <p:tav tm="100000">
                                          <p:val>
                                            <p:strVal val="#ppt_y"/>
                                          </p:val>
                                        </p:tav>
                                      </p:tavLst>
                                    </p:anim>
                                    <p:animEffect transition="in" filter="fade">
                                      <p:cBhvr>
                                        <p:cTn id="46" dur="1000"/>
                                        <p:tgtEl>
                                          <p:spTgt spid="2560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2" grpId="0"/>
      <p:bldP spid="25603"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alphaModFix amt="30000"/>
            <a:lum/>
          </a:blip>
          <a:srcRect/>
          <a:stretch>
            <a:fillRect l="-11000" r="-11000"/>
          </a:stretch>
        </a:blipFill>
        <a:effectLst/>
      </p:bgPr>
    </p:bg>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r>
              <a:rPr lang="en-US" b="1" dirty="0">
                <a:effectLst>
                  <a:outerShdw blurRad="38100" dist="38100" dir="2700000" algn="tl">
                    <a:srgbClr val="000000">
                      <a:alpha val="43137"/>
                    </a:srgbClr>
                  </a:outerShdw>
                </a:effectLst>
              </a:rPr>
              <a:t>Signs/Symptoms</a:t>
            </a:r>
          </a:p>
        </p:txBody>
      </p:sp>
      <p:sp>
        <p:nvSpPr>
          <p:cNvPr id="26627" name="Rectangle 3"/>
          <p:cNvSpPr>
            <a:spLocks noGrp="1" noChangeArrowheads="1"/>
          </p:cNvSpPr>
          <p:nvPr>
            <p:ph type="body" sz="half" idx="1"/>
          </p:nvPr>
        </p:nvSpPr>
        <p:spPr>
          <a:xfrm>
            <a:off x="685800" y="1981200"/>
            <a:ext cx="7620000" cy="4114800"/>
          </a:xfrm>
        </p:spPr>
        <p:txBody>
          <a:bodyPr/>
          <a:lstStyle/>
          <a:p>
            <a:r>
              <a:rPr lang="en-US" sz="3200" b="1" dirty="0">
                <a:solidFill>
                  <a:srgbClr val="000000"/>
                </a:solidFill>
              </a:rPr>
              <a:t>Jaundice</a:t>
            </a:r>
            <a:r>
              <a:rPr lang="en-US" sz="3200" b="1" dirty="0"/>
              <a:t> </a:t>
            </a:r>
          </a:p>
          <a:p>
            <a:r>
              <a:rPr lang="en-US" sz="3200" b="1" dirty="0">
                <a:solidFill>
                  <a:srgbClr val="000000"/>
                </a:solidFill>
              </a:rPr>
              <a:t>Fatigue</a:t>
            </a:r>
            <a:r>
              <a:rPr lang="en-US" sz="3200" b="1" dirty="0"/>
              <a:t> </a:t>
            </a:r>
          </a:p>
          <a:p>
            <a:r>
              <a:rPr lang="en-US" sz="3200" b="1" dirty="0">
                <a:solidFill>
                  <a:srgbClr val="000000"/>
                </a:solidFill>
              </a:rPr>
              <a:t>Abdominal pain</a:t>
            </a:r>
            <a:r>
              <a:rPr lang="en-US" sz="3200" b="1" dirty="0"/>
              <a:t> </a:t>
            </a:r>
          </a:p>
          <a:p>
            <a:r>
              <a:rPr lang="en-US" sz="3200" b="1" dirty="0">
                <a:solidFill>
                  <a:srgbClr val="000000"/>
                </a:solidFill>
              </a:rPr>
              <a:t>Loss of appetite</a:t>
            </a:r>
            <a:r>
              <a:rPr lang="en-US" sz="3200" b="1" dirty="0"/>
              <a:t> </a:t>
            </a:r>
          </a:p>
          <a:p>
            <a:r>
              <a:rPr lang="en-US" sz="3200" b="1" dirty="0">
                <a:solidFill>
                  <a:srgbClr val="000000"/>
                </a:solidFill>
              </a:rPr>
              <a:t>Nausea, vomiting </a:t>
            </a:r>
            <a:r>
              <a:rPr lang="en-US" sz="3200" b="1" dirty="0"/>
              <a:t> </a:t>
            </a:r>
          </a:p>
          <a:p>
            <a:r>
              <a:rPr lang="en-US" sz="3200" b="1" dirty="0">
                <a:solidFill>
                  <a:srgbClr val="000000"/>
                </a:solidFill>
              </a:rPr>
              <a:t>Joint pain</a:t>
            </a:r>
            <a:r>
              <a:rPr lang="en-US" sz="3200" b="1" dirty="0"/>
              <a:t> </a:t>
            </a:r>
          </a:p>
          <a:p>
            <a:r>
              <a:rPr lang="en-US" sz="3200" b="1" dirty="0"/>
              <a:t>Damage to the liver</a:t>
            </a:r>
          </a:p>
          <a:p>
            <a:endParaRPr lang="en-US" sz="3200" dirty="0"/>
          </a:p>
          <a:p>
            <a:endParaRPr lang="en-US" dirty="0"/>
          </a:p>
        </p:txBody>
      </p:sp>
      <p:pic>
        <p:nvPicPr>
          <p:cNvPr id="74754" name="Picture 2" descr="http://3.bp.blogspot.com/_uiyskjNZYt8/TGEJu0AIGfI/AAAAAAAAB8k/gU4DHirwfkk/s1600/OBSTRUCTIVE+JAUNDICE.jpg"/>
          <p:cNvPicPr>
            <a:picLocks noChangeAspect="1" noChangeArrowheads="1"/>
          </p:cNvPicPr>
          <p:nvPr/>
        </p:nvPicPr>
        <p:blipFill>
          <a:blip r:embed="rId4" cstate="print"/>
          <a:srcRect/>
          <a:stretch>
            <a:fillRect/>
          </a:stretch>
        </p:blipFill>
        <p:spPr bwMode="auto">
          <a:xfrm>
            <a:off x="4495800" y="1981200"/>
            <a:ext cx="4114800" cy="2670048"/>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8" presetClass="entr" presetSubtype="0" accel="50000" fill="hold" grpId="0" nodeType="clickEffect">
                                  <p:stCondLst>
                                    <p:cond delay="0"/>
                                  </p:stCondLst>
                                  <p:childTnLst>
                                    <p:set>
                                      <p:cBhvr>
                                        <p:cTn id="6" dur="1" fill="hold">
                                          <p:stCondLst>
                                            <p:cond delay="0"/>
                                          </p:stCondLst>
                                        </p:cTn>
                                        <p:tgtEl>
                                          <p:spTgt spid="26626"/>
                                        </p:tgtEl>
                                        <p:attrNameLst>
                                          <p:attrName>style.visibility</p:attrName>
                                        </p:attrNameLst>
                                      </p:cBhvr>
                                      <p:to>
                                        <p:strVal val="visible"/>
                                      </p:to>
                                    </p:set>
                                    <p:anim calcmode="lin" valueType="num">
                                      <p:cBhvr>
                                        <p:cTn id="7" dur="1000" fill="hold"/>
                                        <p:tgtEl>
                                          <p:spTgt spid="26626"/>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8" dur="1000" fill="hold"/>
                                        <p:tgtEl>
                                          <p:spTgt spid="26626"/>
                                        </p:tgtEl>
                                        <p:attrNameLst>
                                          <p:attrName>ppt_x</p:attrName>
                                        </p:attrNameLst>
                                      </p:cBhvr>
                                      <p:tavLst>
                                        <p:tav tm="0">
                                          <p:val>
                                            <p:fltVal val="-1"/>
                                          </p:val>
                                        </p:tav>
                                        <p:tav tm="50000">
                                          <p:val>
                                            <p:fltVal val="0.95"/>
                                          </p:val>
                                        </p:tav>
                                        <p:tav tm="100000">
                                          <p:val>
                                            <p:strVal val="#ppt_x"/>
                                          </p:val>
                                        </p:tav>
                                      </p:tavLst>
                                    </p:anim>
                                    <p:anim calcmode="lin" valueType="num">
                                      <p:cBhvr>
                                        <p:cTn id="9" dur="1000" fill="hold"/>
                                        <p:tgtEl>
                                          <p:spTgt spid="26626"/>
                                        </p:tgtEl>
                                        <p:attrNameLst>
                                          <p:attrName>ppt_y</p:attrName>
                                        </p:attrNameLst>
                                      </p:cBhvr>
                                      <p:tavLst>
                                        <p:tav tm="0">
                                          <p:val>
                                            <p:strVal val="#ppt_y"/>
                                          </p:val>
                                        </p:tav>
                                        <p:tav tm="100000">
                                          <p:val>
                                            <p:strVal val="#ppt_y"/>
                                          </p:val>
                                        </p:tav>
                                      </p:tavLst>
                                    </p:anim>
                                    <p:animEffect transition="in" filter="fade">
                                      <p:cBhvr>
                                        <p:cTn id="10" dur="1000"/>
                                        <p:tgtEl>
                                          <p:spTgt spid="26626"/>
                                        </p:tgtEl>
                                      </p:cBhvr>
                                    </p:animEffect>
                                  </p:childTnLst>
                                </p:cTn>
                              </p:par>
                            </p:childTnLst>
                          </p:cTn>
                        </p:par>
                      </p:childTnLst>
                    </p:cTn>
                  </p:par>
                  <p:par>
                    <p:cTn id="11" fill="hold">
                      <p:stCondLst>
                        <p:cond delay="indefinite"/>
                      </p:stCondLst>
                      <p:childTnLst>
                        <p:par>
                          <p:cTn id="12" fill="hold">
                            <p:stCondLst>
                              <p:cond delay="0"/>
                            </p:stCondLst>
                            <p:childTnLst>
                              <p:par>
                                <p:cTn id="13" presetID="48" presetClass="entr" presetSubtype="0" accel="50000" fill="hold" grpId="0" nodeType="clickEffect">
                                  <p:stCondLst>
                                    <p:cond delay="0"/>
                                  </p:stCondLst>
                                  <p:childTnLst>
                                    <p:set>
                                      <p:cBhvr>
                                        <p:cTn id="14" dur="1" fill="hold">
                                          <p:stCondLst>
                                            <p:cond delay="0"/>
                                          </p:stCondLst>
                                        </p:cTn>
                                        <p:tgtEl>
                                          <p:spTgt spid="26627">
                                            <p:txEl>
                                              <p:pRg st="0" end="0"/>
                                            </p:txEl>
                                          </p:spTgt>
                                        </p:tgtEl>
                                        <p:attrNameLst>
                                          <p:attrName>style.visibility</p:attrName>
                                        </p:attrNameLst>
                                      </p:cBhvr>
                                      <p:to>
                                        <p:strVal val="visible"/>
                                      </p:to>
                                    </p:set>
                                    <p:anim calcmode="lin" valueType="num">
                                      <p:cBhvr>
                                        <p:cTn id="15" dur="1000" fill="hold"/>
                                        <p:tgtEl>
                                          <p:spTgt spid="26627">
                                            <p:txEl>
                                              <p:pRg st="0" end="0"/>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16" dur="1000" fill="hold"/>
                                        <p:tgtEl>
                                          <p:spTgt spid="26627">
                                            <p:txEl>
                                              <p:pRg st="0" end="0"/>
                                            </p:txEl>
                                          </p:spTgt>
                                        </p:tgtEl>
                                        <p:attrNameLst>
                                          <p:attrName>ppt_x</p:attrName>
                                        </p:attrNameLst>
                                      </p:cBhvr>
                                      <p:tavLst>
                                        <p:tav tm="0">
                                          <p:val>
                                            <p:fltVal val="-1"/>
                                          </p:val>
                                        </p:tav>
                                        <p:tav tm="50000">
                                          <p:val>
                                            <p:fltVal val="0.95"/>
                                          </p:val>
                                        </p:tav>
                                        <p:tav tm="100000">
                                          <p:val>
                                            <p:strVal val="#ppt_x"/>
                                          </p:val>
                                        </p:tav>
                                      </p:tavLst>
                                    </p:anim>
                                    <p:anim calcmode="lin" valueType="num">
                                      <p:cBhvr>
                                        <p:cTn id="17" dur="1000" fill="hold"/>
                                        <p:tgtEl>
                                          <p:spTgt spid="26627">
                                            <p:txEl>
                                              <p:pRg st="0" end="0"/>
                                            </p:txEl>
                                          </p:spTgt>
                                        </p:tgtEl>
                                        <p:attrNameLst>
                                          <p:attrName>ppt_y</p:attrName>
                                        </p:attrNameLst>
                                      </p:cBhvr>
                                      <p:tavLst>
                                        <p:tav tm="0">
                                          <p:val>
                                            <p:strVal val="#ppt_y"/>
                                          </p:val>
                                        </p:tav>
                                        <p:tav tm="100000">
                                          <p:val>
                                            <p:strVal val="#ppt_y"/>
                                          </p:val>
                                        </p:tav>
                                      </p:tavLst>
                                    </p:anim>
                                    <p:animEffect transition="in" filter="fade">
                                      <p:cBhvr>
                                        <p:cTn id="18" dur="1000"/>
                                        <p:tgtEl>
                                          <p:spTgt spid="26627">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48" presetClass="entr" presetSubtype="0" accel="50000" fill="hold" grpId="0" nodeType="clickEffect">
                                  <p:stCondLst>
                                    <p:cond delay="0"/>
                                  </p:stCondLst>
                                  <p:childTnLst>
                                    <p:set>
                                      <p:cBhvr>
                                        <p:cTn id="22" dur="1" fill="hold">
                                          <p:stCondLst>
                                            <p:cond delay="0"/>
                                          </p:stCondLst>
                                        </p:cTn>
                                        <p:tgtEl>
                                          <p:spTgt spid="26627">
                                            <p:txEl>
                                              <p:pRg st="1" end="1"/>
                                            </p:txEl>
                                          </p:spTgt>
                                        </p:tgtEl>
                                        <p:attrNameLst>
                                          <p:attrName>style.visibility</p:attrName>
                                        </p:attrNameLst>
                                      </p:cBhvr>
                                      <p:to>
                                        <p:strVal val="visible"/>
                                      </p:to>
                                    </p:set>
                                    <p:anim calcmode="lin" valueType="num">
                                      <p:cBhvr>
                                        <p:cTn id="23" dur="1000" fill="hold"/>
                                        <p:tgtEl>
                                          <p:spTgt spid="26627">
                                            <p:txEl>
                                              <p:pRg st="1" end="1"/>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24" dur="1000" fill="hold"/>
                                        <p:tgtEl>
                                          <p:spTgt spid="26627">
                                            <p:txEl>
                                              <p:pRg st="1" end="1"/>
                                            </p:txEl>
                                          </p:spTgt>
                                        </p:tgtEl>
                                        <p:attrNameLst>
                                          <p:attrName>ppt_x</p:attrName>
                                        </p:attrNameLst>
                                      </p:cBhvr>
                                      <p:tavLst>
                                        <p:tav tm="0">
                                          <p:val>
                                            <p:fltVal val="-1"/>
                                          </p:val>
                                        </p:tav>
                                        <p:tav tm="50000">
                                          <p:val>
                                            <p:fltVal val="0.95"/>
                                          </p:val>
                                        </p:tav>
                                        <p:tav tm="100000">
                                          <p:val>
                                            <p:strVal val="#ppt_x"/>
                                          </p:val>
                                        </p:tav>
                                      </p:tavLst>
                                    </p:anim>
                                    <p:anim calcmode="lin" valueType="num">
                                      <p:cBhvr>
                                        <p:cTn id="25" dur="1000" fill="hold"/>
                                        <p:tgtEl>
                                          <p:spTgt spid="26627">
                                            <p:txEl>
                                              <p:pRg st="1" end="1"/>
                                            </p:txEl>
                                          </p:spTgt>
                                        </p:tgtEl>
                                        <p:attrNameLst>
                                          <p:attrName>ppt_y</p:attrName>
                                        </p:attrNameLst>
                                      </p:cBhvr>
                                      <p:tavLst>
                                        <p:tav tm="0">
                                          <p:val>
                                            <p:strVal val="#ppt_y"/>
                                          </p:val>
                                        </p:tav>
                                        <p:tav tm="100000">
                                          <p:val>
                                            <p:strVal val="#ppt_y"/>
                                          </p:val>
                                        </p:tav>
                                      </p:tavLst>
                                    </p:anim>
                                    <p:animEffect transition="in" filter="fade">
                                      <p:cBhvr>
                                        <p:cTn id="26" dur="1000"/>
                                        <p:tgtEl>
                                          <p:spTgt spid="26627">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48" presetClass="entr" presetSubtype="0" accel="50000" fill="hold" grpId="0" nodeType="clickEffect">
                                  <p:stCondLst>
                                    <p:cond delay="0"/>
                                  </p:stCondLst>
                                  <p:childTnLst>
                                    <p:set>
                                      <p:cBhvr>
                                        <p:cTn id="30" dur="1" fill="hold">
                                          <p:stCondLst>
                                            <p:cond delay="0"/>
                                          </p:stCondLst>
                                        </p:cTn>
                                        <p:tgtEl>
                                          <p:spTgt spid="26627">
                                            <p:txEl>
                                              <p:pRg st="2" end="2"/>
                                            </p:txEl>
                                          </p:spTgt>
                                        </p:tgtEl>
                                        <p:attrNameLst>
                                          <p:attrName>style.visibility</p:attrName>
                                        </p:attrNameLst>
                                      </p:cBhvr>
                                      <p:to>
                                        <p:strVal val="visible"/>
                                      </p:to>
                                    </p:set>
                                    <p:anim calcmode="lin" valueType="num">
                                      <p:cBhvr>
                                        <p:cTn id="31" dur="1000" fill="hold"/>
                                        <p:tgtEl>
                                          <p:spTgt spid="26627">
                                            <p:txEl>
                                              <p:pRg st="2" end="2"/>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32" dur="1000" fill="hold"/>
                                        <p:tgtEl>
                                          <p:spTgt spid="26627">
                                            <p:txEl>
                                              <p:pRg st="2" end="2"/>
                                            </p:txEl>
                                          </p:spTgt>
                                        </p:tgtEl>
                                        <p:attrNameLst>
                                          <p:attrName>ppt_x</p:attrName>
                                        </p:attrNameLst>
                                      </p:cBhvr>
                                      <p:tavLst>
                                        <p:tav tm="0">
                                          <p:val>
                                            <p:fltVal val="-1"/>
                                          </p:val>
                                        </p:tav>
                                        <p:tav tm="50000">
                                          <p:val>
                                            <p:fltVal val="0.95"/>
                                          </p:val>
                                        </p:tav>
                                        <p:tav tm="100000">
                                          <p:val>
                                            <p:strVal val="#ppt_x"/>
                                          </p:val>
                                        </p:tav>
                                      </p:tavLst>
                                    </p:anim>
                                    <p:anim calcmode="lin" valueType="num">
                                      <p:cBhvr>
                                        <p:cTn id="33" dur="1000" fill="hold"/>
                                        <p:tgtEl>
                                          <p:spTgt spid="26627">
                                            <p:txEl>
                                              <p:pRg st="2" end="2"/>
                                            </p:txEl>
                                          </p:spTgt>
                                        </p:tgtEl>
                                        <p:attrNameLst>
                                          <p:attrName>ppt_y</p:attrName>
                                        </p:attrNameLst>
                                      </p:cBhvr>
                                      <p:tavLst>
                                        <p:tav tm="0">
                                          <p:val>
                                            <p:strVal val="#ppt_y"/>
                                          </p:val>
                                        </p:tav>
                                        <p:tav tm="100000">
                                          <p:val>
                                            <p:strVal val="#ppt_y"/>
                                          </p:val>
                                        </p:tav>
                                      </p:tavLst>
                                    </p:anim>
                                    <p:animEffect transition="in" filter="fade">
                                      <p:cBhvr>
                                        <p:cTn id="34" dur="1000"/>
                                        <p:tgtEl>
                                          <p:spTgt spid="26627">
                                            <p:txEl>
                                              <p:pRg st="2" end="2"/>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48" presetClass="entr" presetSubtype="0" accel="50000" fill="hold" grpId="0" nodeType="clickEffect">
                                  <p:stCondLst>
                                    <p:cond delay="0"/>
                                  </p:stCondLst>
                                  <p:childTnLst>
                                    <p:set>
                                      <p:cBhvr>
                                        <p:cTn id="38" dur="1" fill="hold">
                                          <p:stCondLst>
                                            <p:cond delay="0"/>
                                          </p:stCondLst>
                                        </p:cTn>
                                        <p:tgtEl>
                                          <p:spTgt spid="26627">
                                            <p:txEl>
                                              <p:pRg st="3" end="3"/>
                                            </p:txEl>
                                          </p:spTgt>
                                        </p:tgtEl>
                                        <p:attrNameLst>
                                          <p:attrName>style.visibility</p:attrName>
                                        </p:attrNameLst>
                                      </p:cBhvr>
                                      <p:to>
                                        <p:strVal val="visible"/>
                                      </p:to>
                                    </p:set>
                                    <p:anim calcmode="lin" valueType="num">
                                      <p:cBhvr>
                                        <p:cTn id="39" dur="1000" fill="hold"/>
                                        <p:tgtEl>
                                          <p:spTgt spid="26627">
                                            <p:txEl>
                                              <p:pRg st="3" end="3"/>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40" dur="1000" fill="hold"/>
                                        <p:tgtEl>
                                          <p:spTgt spid="26627">
                                            <p:txEl>
                                              <p:pRg st="3" end="3"/>
                                            </p:txEl>
                                          </p:spTgt>
                                        </p:tgtEl>
                                        <p:attrNameLst>
                                          <p:attrName>ppt_x</p:attrName>
                                        </p:attrNameLst>
                                      </p:cBhvr>
                                      <p:tavLst>
                                        <p:tav tm="0">
                                          <p:val>
                                            <p:fltVal val="-1"/>
                                          </p:val>
                                        </p:tav>
                                        <p:tav tm="50000">
                                          <p:val>
                                            <p:fltVal val="0.95"/>
                                          </p:val>
                                        </p:tav>
                                        <p:tav tm="100000">
                                          <p:val>
                                            <p:strVal val="#ppt_x"/>
                                          </p:val>
                                        </p:tav>
                                      </p:tavLst>
                                    </p:anim>
                                    <p:anim calcmode="lin" valueType="num">
                                      <p:cBhvr>
                                        <p:cTn id="41" dur="1000" fill="hold"/>
                                        <p:tgtEl>
                                          <p:spTgt spid="26627">
                                            <p:txEl>
                                              <p:pRg st="3" end="3"/>
                                            </p:txEl>
                                          </p:spTgt>
                                        </p:tgtEl>
                                        <p:attrNameLst>
                                          <p:attrName>ppt_y</p:attrName>
                                        </p:attrNameLst>
                                      </p:cBhvr>
                                      <p:tavLst>
                                        <p:tav tm="0">
                                          <p:val>
                                            <p:strVal val="#ppt_y"/>
                                          </p:val>
                                        </p:tav>
                                        <p:tav tm="100000">
                                          <p:val>
                                            <p:strVal val="#ppt_y"/>
                                          </p:val>
                                        </p:tav>
                                      </p:tavLst>
                                    </p:anim>
                                    <p:animEffect transition="in" filter="fade">
                                      <p:cBhvr>
                                        <p:cTn id="42" dur="1000"/>
                                        <p:tgtEl>
                                          <p:spTgt spid="26627">
                                            <p:txEl>
                                              <p:pRg st="3" end="3"/>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48" presetClass="entr" presetSubtype="0" accel="50000" fill="hold" grpId="0" nodeType="clickEffect">
                                  <p:stCondLst>
                                    <p:cond delay="0"/>
                                  </p:stCondLst>
                                  <p:childTnLst>
                                    <p:set>
                                      <p:cBhvr>
                                        <p:cTn id="46" dur="1" fill="hold">
                                          <p:stCondLst>
                                            <p:cond delay="0"/>
                                          </p:stCondLst>
                                        </p:cTn>
                                        <p:tgtEl>
                                          <p:spTgt spid="26627">
                                            <p:txEl>
                                              <p:pRg st="4" end="4"/>
                                            </p:txEl>
                                          </p:spTgt>
                                        </p:tgtEl>
                                        <p:attrNameLst>
                                          <p:attrName>style.visibility</p:attrName>
                                        </p:attrNameLst>
                                      </p:cBhvr>
                                      <p:to>
                                        <p:strVal val="visible"/>
                                      </p:to>
                                    </p:set>
                                    <p:anim calcmode="lin" valueType="num">
                                      <p:cBhvr>
                                        <p:cTn id="47" dur="1000" fill="hold"/>
                                        <p:tgtEl>
                                          <p:spTgt spid="26627">
                                            <p:txEl>
                                              <p:pRg st="4" end="4"/>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48" dur="1000" fill="hold"/>
                                        <p:tgtEl>
                                          <p:spTgt spid="26627">
                                            <p:txEl>
                                              <p:pRg st="4" end="4"/>
                                            </p:txEl>
                                          </p:spTgt>
                                        </p:tgtEl>
                                        <p:attrNameLst>
                                          <p:attrName>ppt_x</p:attrName>
                                        </p:attrNameLst>
                                      </p:cBhvr>
                                      <p:tavLst>
                                        <p:tav tm="0">
                                          <p:val>
                                            <p:fltVal val="-1"/>
                                          </p:val>
                                        </p:tav>
                                        <p:tav tm="50000">
                                          <p:val>
                                            <p:fltVal val="0.95"/>
                                          </p:val>
                                        </p:tav>
                                        <p:tav tm="100000">
                                          <p:val>
                                            <p:strVal val="#ppt_x"/>
                                          </p:val>
                                        </p:tav>
                                      </p:tavLst>
                                    </p:anim>
                                    <p:anim calcmode="lin" valueType="num">
                                      <p:cBhvr>
                                        <p:cTn id="49" dur="1000" fill="hold"/>
                                        <p:tgtEl>
                                          <p:spTgt spid="26627">
                                            <p:txEl>
                                              <p:pRg st="4" end="4"/>
                                            </p:txEl>
                                          </p:spTgt>
                                        </p:tgtEl>
                                        <p:attrNameLst>
                                          <p:attrName>ppt_y</p:attrName>
                                        </p:attrNameLst>
                                      </p:cBhvr>
                                      <p:tavLst>
                                        <p:tav tm="0">
                                          <p:val>
                                            <p:strVal val="#ppt_y"/>
                                          </p:val>
                                        </p:tav>
                                        <p:tav tm="100000">
                                          <p:val>
                                            <p:strVal val="#ppt_y"/>
                                          </p:val>
                                        </p:tav>
                                      </p:tavLst>
                                    </p:anim>
                                    <p:animEffect transition="in" filter="fade">
                                      <p:cBhvr>
                                        <p:cTn id="50" dur="1000"/>
                                        <p:tgtEl>
                                          <p:spTgt spid="26627">
                                            <p:txEl>
                                              <p:pRg st="4" end="4"/>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48" presetClass="entr" presetSubtype="0" accel="50000" fill="hold" grpId="0" nodeType="clickEffect">
                                  <p:stCondLst>
                                    <p:cond delay="0"/>
                                  </p:stCondLst>
                                  <p:childTnLst>
                                    <p:set>
                                      <p:cBhvr>
                                        <p:cTn id="54" dur="1" fill="hold">
                                          <p:stCondLst>
                                            <p:cond delay="0"/>
                                          </p:stCondLst>
                                        </p:cTn>
                                        <p:tgtEl>
                                          <p:spTgt spid="26627">
                                            <p:txEl>
                                              <p:pRg st="5" end="5"/>
                                            </p:txEl>
                                          </p:spTgt>
                                        </p:tgtEl>
                                        <p:attrNameLst>
                                          <p:attrName>style.visibility</p:attrName>
                                        </p:attrNameLst>
                                      </p:cBhvr>
                                      <p:to>
                                        <p:strVal val="visible"/>
                                      </p:to>
                                    </p:set>
                                    <p:anim calcmode="lin" valueType="num">
                                      <p:cBhvr>
                                        <p:cTn id="55" dur="1000" fill="hold"/>
                                        <p:tgtEl>
                                          <p:spTgt spid="26627">
                                            <p:txEl>
                                              <p:pRg st="5" end="5"/>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56" dur="1000" fill="hold"/>
                                        <p:tgtEl>
                                          <p:spTgt spid="26627">
                                            <p:txEl>
                                              <p:pRg st="5" end="5"/>
                                            </p:txEl>
                                          </p:spTgt>
                                        </p:tgtEl>
                                        <p:attrNameLst>
                                          <p:attrName>ppt_x</p:attrName>
                                        </p:attrNameLst>
                                      </p:cBhvr>
                                      <p:tavLst>
                                        <p:tav tm="0">
                                          <p:val>
                                            <p:fltVal val="-1"/>
                                          </p:val>
                                        </p:tav>
                                        <p:tav tm="50000">
                                          <p:val>
                                            <p:fltVal val="0.95"/>
                                          </p:val>
                                        </p:tav>
                                        <p:tav tm="100000">
                                          <p:val>
                                            <p:strVal val="#ppt_x"/>
                                          </p:val>
                                        </p:tav>
                                      </p:tavLst>
                                    </p:anim>
                                    <p:anim calcmode="lin" valueType="num">
                                      <p:cBhvr>
                                        <p:cTn id="57" dur="1000" fill="hold"/>
                                        <p:tgtEl>
                                          <p:spTgt spid="26627">
                                            <p:txEl>
                                              <p:pRg st="5" end="5"/>
                                            </p:txEl>
                                          </p:spTgt>
                                        </p:tgtEl>
                                        <p:attrNameLst>
                                          <p:attrName>ppt_y</p:attrName>
                                        </p:attrNameLst>
                                      </p:cBhvr>
                                      <p:tavLst>
                                        <p:tav tm="0">
                                          <p:val>
                                            <p:strVal val="#ppt_y"/>
                                          </p:val>
                                        </p:tav>
                                        <p:tav tm="100000">
                                          <p:val>
                                            <p:strVal val="#ppt_y"/>
                                          </p:val>
                                        </p:tav>
                                      </p:tavLst>
                                    </p:anim>
                                    <p:animEffect transition="in" filter="fade">
                                      <p:cBhvr>
                                        <p:cTn id="58" dur="1000"/>
                                        <p:tgtEl>
                                          <p:spTgt spid="26627">
                                            <p:txEl>
                                              <p:pRg st="5" end="5"/>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48" presetClass="entr" presetSubtype="0" accel="50000" fill="hold" grpId="0" nodeType="clickEffect">
                                  <p:stCondLst>
                                    <p:cond delay="0"/>
                                  </p:stCondLst>
                                  <p:childTnLst>
                                    <p:set>
                                      <p:cBhvr>
                                        <p:cTn id="62" dur="1" fill="hold">
                                          <p:stCondLst>
                                            <p:cond delay="0"/>
                                          </p:stCondLst>
                                        </p:cTn>
                                        <p:tgtEl>
                                          <p:spTgt spid="26627">
                                            <p:txEl>
                                              <p:pRg st="6" end="6"/>
                                            </p:txEl>
                                          </p:spTgt>
                                        </p:tgtEl>
                                        <p:attrNameLst>
                                          <p:attrName>style.visibility</p:attrName>
                                        </p:attrNameLst>
                                      </p:cBhvr>
                                      <p:to>
                                        <p:strVal val="visible"/>
                                      </p:to>
                                    </p:set>
                                    <p:anim calcmode="lin" valueType="num">
                                      <p:cBhvr>
                                        <p:cTn id="63" dur="1000" fill="hold"/>
                                        <p:tgtEl>
                                          <p:spTgt spid="26627">
                                            <p:txEl>
                                              <p:pRg st="6" end="6"/>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64" dur="1000" fill="hold"/>
                                        <p:tgtEl>
                                          <p:spTgt spid="26627">
                                            <p:txEl>
                                              <p:pRg st="6" end="6"/>
                                            </p:txEl>
                                          </p:spTgt>
                                        </p:tgtEl>
                                        <p:attrNameLst>
                                          <p:attrName>ppt_x</p:attrName>
                                        </p:attrNameLst>
                                      </p:cBhvr>
                                      <p:tavLst>
                                        <p:tav tm="0">
                                          <p:val>
                                            <p:fltVal val="-1"/>
                                          </p:val>
                                        </p:tav>
                                        <p:tav tm="50000">
                                          <p:val>
                                            <p:fltVal val="0.95"/>
                                          </p:val>
                                        </p:tav>
                                        <p:tav tm="100000">
                                          <p:val>
                                            <p:strVal val="#ppt_x"/>
                                          </p:val>
                                        </p:tav>
                                      </p:tavLst>
                                    </p:anim>
                                    <p:anim calcmode="lin" valueType="num">
                                      <p:cBhvr>
                                        <p:cTn id="65" dur="1000" fill="hold"/>
                                        <p:tgtEl>
                                          <p:spTgt spid="26627">
                                            <p:txEl>
                                              <p:pRg st="6" end="6"/>
                                            </p:txEl>
                                          </p:spTgt>
                                        </p:tgtEl>
                                        <p:attrNameLst>
                                          <p:attrName>ppt_y</p:attrName>
                                        </p:attrNameLst>
                                      </p:cBhvr>
                                      <p:tavLst>
                                        <p:tav tm="0">
                                          <p:val>
                                            <p:strVal val="#ppt_y"/>
                                          </p:val>
                                        </p:tav>
                                        <p:tav tm="100000">
                                          <p:val>
                                            <p:strVal val="#ppt_y"/>
                                          </p:val>
                                        </p:tav>
                                      </p:tavLst>
                                    </p:anim>
                                    <p:animEffect transition="in" filter="fade">
                                      <p:cBhvr>
                                        <p:cTn id="66" dur="1000"/>
                                        <p:tgtEl>
                                          <p:spTgt spid="26627">
                                            <p:txEl>
                                              <p:pRg st="6" end="6"/>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25" presetClass="entr" presetSubtype="0" fill="hold" nodeType="clickEffect">
                                  <p:stCondLst>
                                    <p:cond delay="0"/>
                                  </p:stCondLst>
                                  <p:childTnLst>
                                    <p:set>
                                      <p:cBhvr>
                                        <p:cTn id="70" dur="1" fill="hold">
                                          <p:stCondLst>
                                            <p:cond delay="0"/>
                                          </p:stCondLst>
                                        </p:cTn>
                                        <p:tgtEl>
                                          <p:spTgt spid="74754"/>
                                        </p:tgtEl>
                                        <p:attrNameLst>
                                          <p:attrName>style.visibility</p:attrName>
                                        </p:attrNameLst>
                                      </p:cBhvr>
                                      <p:to>
                                        <p:strVal val="visible"/>
                                      </p:to>
                                    </p:set>
                                    <p:anim calcmode="lin" valueType="num">
                                      <p:cBhvr>
                                        <p:cTn id="71" dur="500" decel="50000" fill="hold">
                                          <p:stCondLst>
                                            <p:cond delay="0"/>
                                          </p:stCondLst>
                                        </p:cTn>
                                        <p:tgtEl>
                                          <p:spTgt spid="74754"/>
                                        </p:tgtEl>
                                        <p:attrNameLst>
                                          <p:attrName>style.rotation</p:attrName>
                                        </p:attrNameLst>
                                      </p:cBhvr>
                                      <p:tavLst>
                                        <p:tav tm="0">
                                          <p:val>
                                            <p:fltVal val="-90"/>
                                          </p:val>
                                        </p:tav>
                                        <p:tav tm="100000">
                                          <p:val>
                                            <p:fltVal val="0"/>
                                          </p:val>
                                        </p:tav>
                                      </p:tavLst>
                                    </p:anim>
                                    <p:anim calcmode="lin" valueType="num">
                                      <p:cBhvr>
                                        <p:cTn id="72" dur="500" decel="50000" fill="hold">
                                          <p:stCondLst>
                                            <p:cond delay="0"/>
                                          </p:stCondLst>
                                        </p:cTn>
                                        <p:tgtEl>
                                          <p:spTgt spid="74754"/>
                                        </p:tgtEl>
                                        <p:attrNameLst>
                                          <p:attrName>ppt_w</p:attrName>
                                        </p:attrNameLst>
                                      </p:cBhvr>
                                      <p:tavLst>
                                        <p:tav tm="0">
                                          <p:val>
                                            <p:strVal val="#ppt_w"/>
                                          </p:val>
                                        </p:tav>
                                        <p:tav tm="100000">
                                          <p:val>
                                            <p:strVal val="#ppt_w*.05"/>
                                          </p:val>
                                        </p:tav>
                                      </p:tavLst>
                                    </p:anim>
                                    <p:anim calcmode="lin" valueType="num">
                                      <p:cBhvr>
                                        <p:cTn id="73" dur="500" accel="50000" fill="hold">
                                          <p:stCondLst>
                                            <p:cond delay="500"/>
                                          </p:stCondLst>
                                        </p:cTn>
                                        <p:tgtEl>
                                          <p:spTgt spid="74754"/>
                                        </p:tgtEl>
                                        <p:attrNameLst>
                                          <p:attrName>ppt_w</p:attrName>
                                        </p:attrNameLst>
                                      </p:cBhvr>
                                      <p:tavLst>
                                        <p:tav tm="0">
                                          <p:val>
                                            <p:strVal val="#ppt_w*.05"/>
                                          </p:val>
                                        </p:tav>
                                        <p:tav tm="100000">
                                          <p:val>
                                            <p:strVal val="#ppt_w"/>
                                          </p:val>
                                        </p:tav>
                                      </p:tavLst>
                                    </p:anim>
                                    <p:anim calcmode="lin" valueType="num">
                                      <p:cBhvr>
                                        <p:cTn id="74" dur="1000" fill="hold"/>
                                        <p:tgtEl>
                                          <p:spTgt spid="74754"/>
                                        </p:tgtEl>
                                        <p:attrNameLst>
                                          <p:attrName>ppt_h</p:attrName>
                                        </p:attrNameLst>
                                      </p:cBhvr>
                                      <p:tavLst>
                                        <p:tav tm="0">
                                          <p:val>
                                            <p:strVal val="#ppt_h"/>
                                          </p:val>
                                        </p:tav>
                                        <p:tav tm="100000">
                                          <p:val>
                                            <p:strVal val="#ppt_h"/>
                                          </p:val>
                                        </p:tav>
                                      </p:tavLst>
                                    </p:anim>
                                    <p:anim calcmode="lin" valueType="num">
                                      <p:cBhvr>
                                        <p:cTn id="75" dur="500" decel="50000" fill="hold">
                                          <p:stCondLst>
                                            <p:cond delay="0"/>
                                          </p:stCondLst>
                                        </p:cTn>
                                        <p:tgtEl>
                                          <p:spTgt spid="74754"/>
                                        </p:tgtEl>
                                        <p:attrNameLst>
                                          <p:attrName>ppt_x</p:attrName>
                                        </p:attrNameLst>
                                      </p:cBhvr>
                                      <p:tavLst>
                                        <p:tav tm="0">
                                          <p:val>
                                            <p:strVal val="#ppt_x+.4"/>
                                          </p:val>
                                        </p:tav>
                                        <p:tav tm="100000">
                                          <p:val>
                                            <p:strVal val="#ppt_x"/>
                                          </p:val>
                                        </p:tav>
                                      </p:tavLst>
                                    </p:anim>
                                    <p:anim calcmode="lin" valueType="num">
                                      <p:cBhvr>
                                        <p:cTn id="76" dur="500" decel="50000" fill="hold">
                                          <p:stCondLst>
                                            <p:cond delay="0"/>
                                          </p:stCondLst>
                                        </p:cTn>
                                        <p:tgtEl>
                                          <p:spTgt spid="74754"/>
                                        </p:tgtEl>
                                        <p:attrNameLst>
                                          <p:attrName>ppt_y</p:attrName>
                                        </p:attrNameLst>
                                      </p:cBhvr>
                                      <p:tavLst>
                                        <p:tav tm="0">
                                          <p:val>
                                            <p:strVal val="#ppt_y-.2"/>
                                          </p:val>
                                        </p:tav>
                                        <p:tav tm="100000">
                                          <p:val>
                                            <p:strVal val="#ppt_y+.1"/>
                                          </p:val>
                                        </p:tav>
                                      </p:tavLst>
                                    </p:anim>
                                    <p:anim calcmode="lin" valueType="num">
                                      <p:cBhvr>
                                        <p:cTn id="77" dur="500" accel="50000" fill="hold">
                                          <p:stCondLst>
                                            <p:cond delay="500"/>
                                          </p:stCondLst>
                                        </p:cTn>
                                        <p:tgtEl>
                                          <p:spTgt spid="74754"/>
                                        </p:tgtEl>
                                        <p:attrNameLst>
                                          <p:attrName>ppt_y</p:attrName>
                                        </p:attrNameLst>
                                      </p:cBhvr>
                                      <p:tavLst>
                                        <p:tav tm="0">
                                          <p:val>
                                            <p:strVal val="#ppt_y+.1"/>
                                          </p:val>
                                        </p:tav>
                                        <p:tav tm="100000">
                                          <p:val>
                                            <p:strVal val="#ppt_y"/>
                                          </p:val>
                                        </p:tav>
                                      </p:tavLst>
                                    </p:anim>
                                    <p:animEffect transition="in" filter="fade">
                                      <p:cBhvr>
                                        <p:cTn id="78" dur="1000" decel="50000">
                                          <p:stCondLst>
                                            <p:cond delay="0"/>
                                          </p:stCondLst>
                                        </p:cTn>
                                        <p:tgtEl>
                                          <p:spTgt spid="747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6" grpId="0"/>
      <p:bldP spid="26627"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alphaModFix amt="30000"/>
            <a:lum/>
          </a:blip>
          <a:srcRect/>
          <a:stretch>
            <a:fillRect l="-2000" r="-2000"/>
          </a:stretch>
        </a:blipFill>
        <a:effectLst/>
      </p:bgPr>
    </p:bg>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r>
              <a:rPr lang="en-US" b="1" dirty="0">
                <a:effectLst>
                  <a:outerShdw blurRad="38100" dist="38100" dir="2700000" algn="tl">
                    <a:srgbClr val="000000">
                      <a:alpha val="43137"/>
                    </a:srgbClr>
                  </a:outerShdw>
                </a:effectLst>
              </a:rPr>
              <a:t>Treatment</a:t>
            </a:r>
          </a:p>
        </p:txBody>
      </p:sp>
      <p:sp>
        <p:nvSpPr>
          <p:cNvPr id="28675" name="Rectangle 3"/>
          <p:cNvSpPr>
            <a:spLocks noGrp="1" noChangeArrowheads="1"/>
          </p:cNvSpPr>
          <p:nvPr>
            <p:ph type="body" sz="half" idx="1"/>
          </p:nvPr>
        </p:nvSpPr>
        <p:spPr>
          <a:xfrm>
            <a:off x="685800" y="1981200"/>
            <a:ext cx="3886200" cy="4114800"/>
          </a:xfrm>
        </p:spPr>
        <p:txBody>
          <a:bodyPr/>
          <a:lstStyle/>
          <a:p>
            <a:r>
              <a:rPr lang="en-US" b="1" dirty="0"/>
              <a:t>Vaccine for Hepatitis B but not for C</a:t>
            </a:r>
          </a:p>
          <a:p>
            <a:r>
              <a:rPr lang="en-US" b="1" dirty="0"/>
              <a:t>Antiviral medication</a:t>
            </a:r>
          </a:p>
          <a:p>
            <a:endParaRPr lang="en-US" dirty="0"/>
          </a:p>
        </p:txBody>
      </p:sp>
      <p:pic>
        <p:nvPicPr>
          <p:cNvPr id="72706" name="Picture 2" descr="http://www.onlinemedicinetips.com/images/Side-Effects-Of-Hepatitis-A-Vaccine.jpg"/>
          <p:cNvPicPr>
            <a:picLocks noChangeAspect="1" noChangeArrowheads="1"/>
          </p:cNvPicPr>
          <p:nvPr/>
        </p:nvPicPr>
        <p:blipFill>
          <a:blip r:embed="rId4" cstate="print"/>
          <a:srcRect/>
          <a:stretch>
            <a:fillRect/>
          </a:stretch>
        </p:blipFill>
        <p:spPr bwMode="auto">
          <a:xfrm>
            <a:off x="5029200" y="2057400"/>
            <a:ext cx="3609975" cy="3019425"/>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8674"/>
                                        </p:tgtEl>
                                        <p:attrNameLst>
                                          <p:attrName>style.visibility</p:attrName>
                                        </p:attrNameLst>
                                      </p:cBhvr>
                                      <p:to>
                                        <p:strVal val="visible"/>
                                      </p:to>
                                    </p:set>
                                    <p:animEffect transition="in" filter="wipe(down)">
                                      <p:cBhvr>
                                        <p:cTn id="7" dur="580">
                                          <p:stCondLst>
                                            <p:cond delay="0"/>
                                          </p:stCondLst>
                                        </p:cTn>
                                        <p:tgtEl>
                                          <p:spTgt spid="28674"/>
                                        </p:tgtEl>
                                      </p:cBhvr>
                                    </p:animEffect>
                                    <p:anim calcmode="lin" valueType="num">
                                      <p:cBhvr>
                                        <p:cTn id="8" dur="1822" tmFilter="0,0; 0.14,0.36; 0.43,0.73; 0.71,0.91; 1.0,1.0">
                                          <p:stCondLst>
                                            <p:cond delay="0"/>
                                          </p:stCondLst>
                                        </p:cTn>
                                        <p:tgtEl>
                                          <p:spTgt spid="2867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867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867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867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8674"/>
                                        </p:tgtEl>
                                        <p:attrNameLst>
                                          <p:attrName>ppt_y</p:attrName>
                                        </p:attrNameLst>
                                      </p:cBhvr>
                                      <p:tavLst>
                                        <p:tav tm="0" fmla="#ppt_y-sin(pi*$)/81">
                                          <p:val>
                                            <p:fltVal val="0"/>
                                          </p:val>
                                        </p:tav>
                                        <p:tav tm="100000">
                                          <p:val>
                                            <p:fltVal val="1"/>
                                          </p:val>
                                        </p:tav>
                                      </p:tavLst>
                                    </p:anim>
                                    <p:animScale>
                                      <p:cBhvr>
                                        <p:cTn id="13" dur="26">
                                          <p:stCondLst>
                                            <p:cond delay="650"/>
                                          </p:stCondLst>
                                        </p:cTn>
                                        <p:tgtEl>
                                          <p:spTgt spid="28674"/>
                                        </p:tgtEl>
                                      </p:cBhvr>
                                      <p:to x="100000" y="60000"/>
                                    </p:animScale>
                                    <p:animScale>
                                      <p:cBhvr>
                                        <p:cTn id="14" dur="166" decel="50000">
                                          <p:stCondLst>
                                            <p:cond delay="676"/>
                                          </p:stCondLst>
                                        </p:cTn>
                                        <p:tgtEl>
                                          <p:spTgt spid="28674"/>
                                        </p:tgtEl>
                                      </p:cBhvr>
                                      <p:to x="100000" y="100000"/>
                                    </p:animScale>
                                    <p:animScale>
                                      <p:cBhvr>
                                        <p:cTn id="15" dur="26">
                                          <p:stCondLst>
                                            <p:cond delay="1312"/>
                                          </p:stCondLst>
                                        </p:cTn>
                                        <p:tgtEl>
                                          <p:spTgt spid="28674"/>
                                        </p:tgtEl>
                                      </p:cBhvr>
                                      <p:to x="100000" y="80000"/>
                                    </p:animScale>
                                    <p:animScale>
                                      <p:cBhvr>
                                        <p:cTn id="16" dur="166" decel="50000">
                                          <p:stCondLst>
                                            <p:cond delay="1338"/>
                                          </p:stCondLst>
                                        </p:cTn>
                                        <p:tgtEl>
                                          <p:spTgt spid="28674"/>
                                        </p:tgtEl>
                                      </p:cBhvr>
                                      <p:to x="100000" y="100000"/>
                                    </p:animScale>
                                    <p:animScale>
                                      <p:cBhvr>
                                        <p:cTn id="17" dur="26">
                                          <p:stCondLst>
                                            <p:cond delay="1642"/>
                                          </p:stCondLst>
                                        </p:cTn>
                                        <p:tgtEl>
                                          <p:spTgt spid="28674"/>
                                        </p:tgtEl>
                                      </p:cBhvr>
                                      <p:to x="100000" y="90000"/>
                                    </p:animScale>
                                    <p:animScale>
                                      <p:cBhvr>
                                        <p:cTn id="18" dur="166" decel="50000">
                                          <p:stCondLst>
                                            <p:cond delay="1668"/>
                                          </p:stCondLst>
                                        </p:cTn>
                                        <p:tgtEl>
                                          <p:spTgt spid="28674"/>
                                        </p:tgtEl>
                                      </p:cBhvr>
                                      <p:to x="100000" y="100000"/>
                                    </p:animScale>
                                    <p:animScale>
                                      <p:cBhvr>
                                        <p:cTn id="19" dur="26">
                                          <p:stCondLst>
                                            <p:cond delay="1808"/>
                                          </p:stCondLst>
                                        </p:cTn>
                                        <p:tgtEl>
                                          <p:spTgt spid="28674"/>
                                        </p:tgtEl>
                                      </p:cBhvr>
                                      <p:to x="100000" y="95000"/>
                                    </p:animScale>
                                    <p:animScale>
                                      <p:cBhvr>
                                        <p:cTn id="20" dur="166" decel="50000">
                                          <p:stCondLst>
                                            <p:cond delay="1834"/>
                                          </p:stCondLst>
                                        </p:cTn>
                                        <p:tgtEl>
                                          <p:spTgt spid="28674"/>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30" presetClass="entr" presetSubtype="0" fill="hold" grpId="0" nodeType="clickEffect">
                                  <p:stCondLst>
                                    <p:cond delay="0"/>
                                  </p:stCondLst>
                                  <p:childTnLst>
                                    <p:set>
                                      <p:cBhvr>
                                        <p:cTn id="24" dur="1" fill="hold">
                                          <p:stCondLst>
                                            <p:cond delay="0"/>
                                          </p:stCondLst>
                                        </p:cTn>
                                        <p:tgtEl>
                                          <p:spTgt spid="28675">
                                            <p:txEl>
                                              <p:pRg st="0" end="0"/>
                                            </p:txEl>
                                          </p:spTgt>
                                        </p:tgtEl>
                                        <p:attrNameLst>
                                          <p:attrName>style.visibility</p:attrName>
                                        </p:attrNameLst>
                                      </p:cBhvr>
                                      <p:to>
                                        <p:strVal val="visible"/>
                                      </p:to>
                                    </p:set>
                                    <p:animEffect transition="in" filter="fade">
                                      <p:cBhvr>
                                        <p:cTn id="25" dur="800" decel="100000"/>
                                        <p:tgtEl>
                                          <p:spTgt spid="28675">
                                            <p:txEl>
                                              <p:pRg st="0" end="0"/>
                                            </p:txEl>
                                          </p:spTgt>
                                        </p:tgtEl>
                                      </p:cBhvr>
                                    </p:animEffect>
                                    <p:anim calcmode="lin" valueType="num">
                                      <p:cBhvr>
                                        <p:cTn id="26" dur="800" decel="100000" fill="hold"/>
                                        <p:tgtEl>
                                          <p:spTgt spid="28675">
                                            <p:txEl>
                                              <p:pRg st="0" end="0"/>
                                            </p:txEl>
                                          </p:spTgt>
                                        </p:tgtEl>
                                        <p:attrNameLst>
                                          <p:attrName>style.rotation</p:attrName>
                                        </p:attrNameLst>
                                      </p:cBhvr>
                                      <p:tavLst>
                                        <p:tav tm="0">
                                          <p:val>
                                            <p:fltVal val="-90"/>
                                          </p:val>
                                        </p:tav>
                                        <p:tav tm="100000">
                                          <p:val>
                                            <p:fltVal val="0"/>
                                          </p:val>
                                        </p:tav>
                                      </p:tavLst>
                                    </p:anim>
                                    <p:anim calcmode="lin" valueType="num">
                                      <p:cBhvr>
                                        <p:cTn id="27" dur="800" decel="100000" fill="hold"/>
                                        <p:tgtEl>
                                          <p:spTgt spid="28675">
                                            <p:txEl>
                                              <p:pRg st="0" end="0"/>
                                            </p:txEl>
                                          </p:spTgt>
                                        </p:tgtEl>
                                        <p:attrNameLst>
                                          <p:attrName>ppt_x</p:attrName>
                                        </p:attrNameLst>
                                      </p:cBhvr>
                                      <p:tavLst>
                                        <p:tav tm="0">
                                          <p:val>
                                            <p:strVal val="#ppt_x+0.4"/>
                                          </p:val>
                                        </p:tav>
                                        <p:tav tm="100000">
                                          <p:val>
                                            <p:strVal val="#ppt_x-0.05"/>
                                          </p:val>
                                        </p:tav>
                                      </p:tavLst>
                                    </p:anim>
                                    <p:anim calcmode="lin" valueType="num">
                                      <p:cBhvr>
                                        <p:cTn id="28" dur="800" decel="100000" fill="hold"/>
                                        <p:tgtEl>
                                          <p:spTgt spid="28675">
                                            <p:txEl>
                                              <p:pRg st="0" end="0"/>
                                            </p:txEl>
                                          </p:spTgt>
                                        </p:tgtEl>
                                        <p:attrNameLst>
                                          <p:attrName>ppt_y</p:attrName>
                                        </p:attrNameLst>
                                      </p:cBhvr>
                                      <p:tavLst>
                                        <p:tav tm="0">
                                          <p:val>
                                            <p:strVal val="#ppt_y-0.4"/>
                                          </p:val>
                                        </p:tav>
                                        <p:tav tm="100000">
                                          <p:val>
                                            <p:strVal val="#ppt_y+0.1"/>
                                          </p:val>
                                        </p:tav>
                                      </p:tavLst>
                                    </p:anim>
                                    <p:anim calcmode="lin" valueType="num">
                                      <p:cBhvr>
                                        <p:cTn id="29" dur="200" accel="100000" fill="hold">
                                          <p:stCondLst>
                                            <p:cond delay="800"/>
                                          </p:stCondLst>
                                        </p:cTn>
                                        <p:tgtEl>
                                          <p:spTgt spid="28675">
                                            <p:txEl>
                                              <p:pRg st="0" end="0"/>
                                            </p:txEl>
                                          </p:spTgt>
                                        </p:tgtEl>
                                        <p:attrNameLst>
                                          <p:attrName>ppt_x</p:attrName>
                                        </p:attrNameLst>
                                      </p:cBhvr>
                                      <p:tavLst>
                                        <p:tav tm="0">
                                          <p:val>
                                            <p:strVal val="#ppt_x-0.05"/>
                                          </p:val>
                                        </p:tav>
                                        <p:tav tm="100000">
                                          <p:val>
                                            <p:strVal val="#ppt_x"/>
                                          </p:val>
                                        </p:tav>
                                      </p:tavLst>
                                    </p:anim>
                                    <p:anim calcmode="lin" valueType="num">
                                      <p:cBhvr>
                                        <p:cTn id="30" dur="200" accel="100000" fill="hold">
                                          <p:stCondLst>
                                            <p:cond delay="800"/>
                                          </p:stCondLst>
                                        </p:cTn>
                                        <p:tgtEl>
                                          <p:spTgt spid="28675">
                                            <p:txEl>
                                              <p:pRg st="0" end="0"/>
                                            </p:txEl>
                                          </p:spTgt>
                                        </p:tgtEl>
                                        <p:attrNameLst>
                                          <p:attrName>ppt_y</p:attrName>
                                        </p:attrNameLst>
                                      </p:cBhvr>
                                      <p:tavLst>
                                        <p:tav tm="0">
                                          <p:val>
                                            <p:strVal val="#ppt_y+0.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30" presetClass="entr" presetSubtype="0" fill="hold" grpId="0" nodeType="clickEffect">
                                  <p:stCondLst>
                                    <p:cond delay="0"/>
                                  </p:stCondLst>
                                  <p:childTnLst>
                                    <p:set>
                                      <p:cBhvr>
                                        <p:cTn id="34" dur="1" fill="hold">
                                          <p:stCondLst>
                                            <p:cond delay="0"/>
                                          </p:stCondLst>
                                        </p:cTn>
                                        <p:tgtEl>
                                          <p:spTgt spid="28675">
                                            <p:txEl>
                                              <p:pRg st="1" end="1"/>
                                            </p:txEl>
                                          </p:spTgt>
                                        </p:tgtEl>
                                        <p:attrNameLst>
                                          <p:attrName>style.visibility</p:attrName>
                                        </p:attrNameLst>
                                      </p:cBhvr>
                                      <p:to>
                                        <p:strVal val="visible"/>
                                      </p:to>
                                    </p:set>
                                    <p:animEffect transition="in" filter="fade">
                                      <p:cBhvr>
                                        <p:cTn id="35" dur="800" decel="100000"/>
                                        <p:tgtEl>
                                          <p:spTgt spid="28675">
                                            <p:txEl>
                                              <p:pRg st="1" end="1"/>
                                            </p:txEl>
                                          </p:spTgt>
                                        </p:tgtEl>
                                      </p:cBhvr>
                                    </p:animEffect>
                                    <p:anim calcmode="lin" valueType="num">
                                      <p:cBhvr>
                                        <p:cTn id="36" dur="800" decel="100000" fill="hold"/>
                                        <p:tgtEl>
                                          <p:spTgt spid="28675">
                                            <p:txEl>
                                              <p:pRg st="1" end="1"/>
                                            </p:txEl>
                                          </p:spTgt>
                                        </p:tgtEl>
                                        <p:attrNameLst>
                                          <p:attrName>style.rotation</p:attrName>
                                        </p:attrNameLst>
                                      </p:cBhvr>
                                      <p:tavLst>
                                        <p:tav tm="0">
                                          <p:val>
                                            <p:fltVal val="-90"/>
                                          </p:val>
                                        </p:tav>
                                        <p:tav tm="100000">
                                          <p:val>
                                            <p:fltVal val="0"/>
                                          </p:val>
                                        </p:tav>
                                      </p:tavLst>
                                    </p:anim>
                                    <p:anim calcmode="lin" valueType="num">
                                      <p:cBhvr>
                                        <p:cTn id="37" dur="800" decel="100000" fill="hold"/>
                                        <p:tgtEl>
                                          <p:spTgt spid="28675">
                                            <p:txEl>
                                              <p:pRg st="1" end="1"/>
                                            </p:txEl>
                                          </p:spTgt>
                                        </p:tgtEl>
                                        <p:attrNameLst>
                                          <p:attrName>ppt_x</p:attrName>
                                        </p:attrNameLst>
                                      </p:cBhvr>
                                      <p:tavLst>
                                        <p:tav tm="0">
                                          <p:val>
                                            <p:strVal val="#ppt_x+0.4"/>
                                          </p:val>
                                        </p:tav>
                                        <p:tav tm="100000">
                                          <p:val>
                                            <p:strVal val="#ppt_x-0.05"/>
                                          </p:val>
                                        </p:tav>
                                      </p:tavLst>
                                    </p:anim>
                                    <p:anim calcmode="lin" valueType="num">
                                      <p:cBhvr>
                                        <p:cTn id="38" dur="800" decel="100000" fill="hold"/>
                                        <p:tgtEl>
                                          <p:spTgt spid="28675">
                                            <p:txEl>
                                              <p:pRg st="1" end="1"/>
                                            </p:txEl>
                                          </p:spTgt>
                                        </p:tgtEl>
                                        <p:attrNameLst>
                                          <p:attrName>ppt_y</p:attrName>
                                        </p:attrNameLst>
                                      </p:cBhvr>
                                      <p:tavLst>
                                        <p:tav tm="0">
                                          <p:val>
                                            <p:strVal val="#ppt_y-0.4"/>
                                          </p:val>
                                        </p:tav>
                                        <p:tav tm="100000">
                                          <p:val>
                                            <p:strVal val="#ppt_y+0.1"/>
                                          </p:val>
                                        </p:tav>
                                      </p:tavLst>
                                    </p:anim>
                                    <p:anim calcmode="lin" valueType="num">
                                      <p:cBhvr>
                                        <p:cTn id="39" dur="200" accel="100000" fill="hold">
                                          <p:stCondLst>
                                            <p:cond delay="800"/>
                                          </p:stCondLst>
                                        </p:cTn>
                                        <p:tgtEl>
                                          <p:spTgt spid="28675">
                                            <p:txEl>
                                              <p:pRg st="1" end="1"/>
                                            </p:txEl>
                                          </p:spTgt>
                                        </p:tgtEl>
                                        <p:attrNameLst>
                                          <p:attrName>ppt_x</p:attrName>
                                        </p:attrNameLst>
                                      </p:cBhvr>
                                      <p:tavLst>
                                        <p:tav tm="0">
                                          <p:val>
                                            <p:strVal val="#ppt_x-0.05"/>
                                          </p:val>
                                        </p:tav>
                                        <p:tav tm="100000">
                                          <p:val>
                                            <p:strVal val="#ppt_x"/>
                                          </p:val>
                                        </p:tav>
                                      </p:tavLst>
                                    </p:anim>
                                    <p:anim calcmode="lin" valueType="num">
                                      <p:cBhvr>
                                        <p:cTn id="40" dur="200" accel="100000" fill="hold">
                                          <p:stCondLst>
                                            <p:cond delay="800"/>
                                          </p:stCondLst>
                                        </p:cTn>
                                        <p:tgtEl>
                                          <p:spTgt spid="28675">
                                            <p:txEl>
                                              <p:pRg st="1" end="1"/>
                                            </p:txEl>
                                          </p:spTgt>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4" grpId="0"/>
      <p:bldP spid="28675"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bg>
      <p:bgPr>
        <a:gradFill rotWithShape="0">
          <a:gsLst>
            <a:gs pos="0">
              <a:srgbClr val="5E9EFF"/>
            </a:gs>
            <a:gs pos="39999">
              <a:srgbClr val="85C2FF"/>
            </a:gs>
            <a:gs pos="70000">
              <a:srgbClr val="C4D6EB"/>
            </a:gs>
            <a:gs pos="100000">
              <a:srgbClr val="FFEBFA"/>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2000" y="152400"/>
            <a:ext cx="7772400" cy="1143000"/>
          </a:xfrm>
        </p:spPr>
        <p:txBody>
          <a:bodyPr/>
          <a:lstStyle/>
          <a:p>
            <a:r>
              <a:rPr lang="en-US"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Should I Get Tested?</a:t>
            </a:r>
            <a:endPar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3" name="Content Placeholder 2"/>
          <p:cNvSpPr>
            <a:spLocks noGrp="1"/>
          </p:cNvSpPr>
          <p:nvPr>
            <p:ph sz="half" idx="1"/>
          </p:nvPr>
        </p:nvSpPr>
        <p:spPr>
          <a:xfrm>
            <a:off x="533400" y="1371600"/>
            <a:ext cx="8077200" cy="1752600"/>
          </a:xfrm>
        </p:spPr>
        <p:txBody>
          <a:bodyPr/>
          <a:lstStyle/>
          <a:p>
            <a:r>
              <a:rPr lang="en-US" dirty="0" smtClean="0"/>
              <a:t>Are you showing signs of a STI?</a:t>
            </a:r>
          </a:p>
          <a:p>
            <a:r>
              <a:rPr lang="en-US" dirty="0" smtClean="0"/>
              <a:t>Are you sexually active?  Specifically, are you using protection?</a:t>
            </a:r>
          </a:p>
          <a:p>
            <a:endParaRPr lang="en-US" dirty="0"/>
          </a:p>
        </p:txBody>
      </p:sp>
      <p:sp>
        <p:nvSpPr>
          <p:cNvPr id="4" name="Content Placeholder 3"/>
          <p:cNvSpPr>
            <a:spLocks noGrp="1"/>
          </p:cNvSpPr>
          <p:nvPr>
            <p:ph sz="half" idx="2"/>
          </p:nvPr>
        </p:nvSpPr>
        <p:spPr>
          <a:xfrm>
            <a:off x="609600" y="4953000"/>
            <a:ext cx="8001000" cy="1524000"/>
          </a:xfrm>
        </p:spPr>
        <p:txBody>
          <a:bodyPr/>
          <a:lstStyle/>
          <a:p>
            <a:pPr algn="ctr">
              <a:buNone/>
            </a:pPr>
            <a:r>
              <a:rPr lang="en-US" dirty="0" smtClean="0"/>
              <a:t>No!  You must request STI testing.</a:t>
            </a:r>
            <a:endParaRPr lang="en-US" dirty="0"/>
          </a:p>
        </p:txBody>
      </p:sp>
      <p:sp>
        <p:nvSpPr>
          <p:cNvPr id="5" name="Title 1"/>
          <p:cNvSpPr txBox="1">
            <a:spLocks/>
          </p:cNvSpPr>
          <p:nvPr/>
        </p:nvSpPr>
        <p:spPr bwMode="auto">
          <a:xfrm>
            <a:off x="685800" y="33528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400" b="1" i="0" u="none" strike="noStrike" kern="0" cap="all" spc="0" normalizeH="0" baseline="0" noProof="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uLnTx/>
                <a:uFillTx/>
                <a:latin typeface="+mj-lt"/>
                <a:ea typeface="+mj-ea"/>
                <a:cs typeface="+mj-cs"/>
              </a:rPr>
              <a:t>Does My Physician</a:t>
            </a:r>
            <a:r>
              <a:rPr kumimoji="0" lang="en-US" sz="4400" b="1" i="0" u="none" strike="noStrike" kern="0" cap="all" spc="0" normalizeH="0" noProof="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uLnTx/>
                <a:uFillTx/>
                <a:latin typeface="+mj-lt"/>
                <a:ea typeface="+mj-ea"/>
                <a:cs typeface="+mj-cs"/>
              </a:rPr>
              <a:t> Usually Test for </a:t>
            </a:r>
            <a:r>
              <a:rPr kumimoji="0" lang="en-US" sz="4400" b="1" i="0" u="none" strike="noStrike" kern="0" cap="all" spc="0" normalizeH="0" noProof="0" dirty="0" err="1"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uLnTx/>
                <a:uFillTx/>
                <a:latin typeface="+mj-lt"/>
                <a:ea typeface="+mj-ea"/>
                <a:cs typeface="+mj-cs"/>
              </a:rPr>
              <a:t>Sti’s</a:t>
            </a:r>
            <a:r>
              <a:rPr kumimoji="0" lang="en-US" sz="4400" b="1" i="0" u="none" strike="noStrike" kern="0" cap="all" spc="0" normalizeH="0" baseline="0" noProof="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uLnTx/>
                <a:uFillTx/>
                <a:latin typeface="+mj-lt"/>
                <a:ea typeface="+mj-ea"/>
                <a:cs typeface="+mj-cs"/>
              </a:rPr>
              <a:t>?</a:t>
            </a:r>
            <a:endParaRPr kumimoji="0" lang="en-US" sz="4400" b="1" i="0" u="none" strike="noStrike" kern="0" cap="all" spc="0" normalizeH="0" baseline="0" noProof="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uLnTx/>
              <a:uFillTx/>
              <a:latin typeface="+mj-lt"/>
              <a:ea typeface="+mj-ea"/>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8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2"/>
                                        </p:tgtEl>
                                        <p:attrNameLst>
                                          <p:attrName>fillcolor</p:attrName>
                                        </p:attrNameLst>
                                      </p:cBhvr>
                                      <p:tavLst>
                                        <p:tav tm="0">
                                          <p:val>
                                            <p:clrVal>
                                              <a:schemeClr val="accent2"/>
                                            </p:clrVal>
                                          </p:val>
                                        </p:tav>
                                        <p:tav tm="50000">
                                          <p:val>
                                            <p:clrVal>
                                              <a:schemeClr val="hlink"/>
                                            </p:clrVal>
                                          </p:val>
                                        </p:tav>
                                      </p:tavLst>
                                    </p:anim>
                                    <p:set>
                                      <p:cBhvr>
                                        <p:cTn id="9" dur="80"/>
                                        <p:tgtEl>
                                          <p:spTgt spid="2"/>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7" presetClass="entr" presetSubtype="0" fill="hold" grpId="0" nodeType="clickEffect">
                                  <p:stCondLst>
                                    <p:cond delay="0"/>
                                  </p:stCondLst>
                                  <p:iterate type="lt">
                                    <p:tmPct val="50000"/>
                                  </p:iterate>
                                  <p:childTnLst>
                                    <p:set>
                                      <p:cBhvr>
                                        <p:cTn id="13" dur="1" fill="hold">
                                          <p:stCondLst>
                                            <p:cond delay="0"/>
                                          </p:stCondLst>
                                        </p:cTn>
                                        <p:tgtEl>
                                          <p:spTgt spid="3">
                                            <p:txEl>
                                              <p:pRg st="0" end="0"/>
                                            </p:txEl>
                                          </p:spTgt>
                                        </p:tgtEl>
                                        <p:attrNameLst>
                                          <p:attrName>style.visibility</p:attrName>
                                        </p:attrNameLst>
                                      </p:cBhvr>
                                      <p:to>
                                        <p:strVal val="visible"/>
                                      </p:to>
                                    </p:set>
                                    <p:anim calcmode="discrete" valueType="clr">
                                      <p:cBhvr override="childStyle">
                                        <p:cTn id="14" dur="80"/>
                                        <p:tgtEl>
                                          <p:spTgt spid="3">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3">
                                            <p:txEl>
                                              <p:pRg st="0" end="0"/>
                                            </p:txEl>
                                          </p:spTgt>
                                        </p:tgtEl>
                                        <p:attrNameLst>
                                          <p:attrName>fillcolor</p:attrName>
                                        </p:attrNameLst>
                                      </p:cBhvr>
                                      <p:tavLst>
                                        <p:tav tm="0">
                                          <p:val>
                                            <p:clrVal>
                                              <a:schemeClr val="accent2"/>
                                            </p:clrVal>
                                          </p:val>
                                        </p:tav>
                                        <p:tav tm="50000">
                                          <p:val>
                                            <p:clrVal>
                                              <a:schemeClr val="hlink"/>
                                            </p:clrVal>
                                          </p:val>
                                        </p:tav>
                                      </p:tavLst>
                                    </p:anim>
                                    <p:set>
                                      <p:cBhvr>
                                        <p:cTn id="16" dur="80"/>
                                        <p:tgtEl>
                                          <p:spTgt spid="3">
                                            <p:txEl>
                                              <p:pRg st="0" end="0"/>
                                            </p:txEl>
                                          </p:spTgt>
                                        </p:tgtEl>
                                        <p:attrNameLst>
                                          <p:attrName>fill.type</p:attrName>
                                        </p:attrNameLst>
                                      </p:cBhvr>
                                      <p:to>
                                        <p:strVal val="solid"/>
                                      </p:to>
                                    </p:set>
                                  </p:childTnLst>
                                </p:cTn>
                              </p:par>
                            </p:childTnLst>
                          </p:cTn>
                        </p:par>
                      </p:childTnLst>
                    </p:cTn>
                  </p:par>
                  <p:par>
                    <p:cTn id="17" fill="hold">
                      <p:stCondLst>
                        <p:cond delay="indefinite"/>
                      </p:stCondLst>
                      <p:childTnLst>
                        <p:par>
                          <p:cTn id="18" fill="hold">
                            <p:stCondLst>
                              <p:cond delay="0"/>
                            </p:stCondLst>
                            <p:childTnLst>
                              <p:par>
                                <p:cTn id="19" presetID="27" presetClass="entr" presetSubtype="0" fill="hold" grpId="0" nodeType="clickEffect">
                                  <p:stCondLst>
                                    <p:cond delay="0"/>
                                  </p:stCondLst>
                                  <p:iterate type="lt">
                                    <p:tmPct val="50000"/>
                                  </p:iterate>
                                  <p:childTnLst>
                                    <p:set>
                                      <p:cBhvr>
                                        <p:cTn id="20" dur="1" fill="hold">
                                          <p:stCondLst>
                                            <p:cond delay="0"/>
                                          </p:stCondLst>
                                        </p:cTn>
                                        <p:tgtEl>
                                          <p:spTgt spid="3">
                                            <p:txEl>
                                              <p:pRg st="1" end="1"/>
                                            </p:txEl>
                                          </p:spTgt>
                                        </p:tgtEl>
                                        <p:attrNameLst>
                                          <p:attrName>style.visibility</p:attrName>
                                        </p:attrNameLst>
                                      </p:cBhvr>
                                      <p:to>
                                        <p:strVal val="visible"/>
                                      </p:to>
                                    </p:set>
                                    <p:anim calcmode="discrete" valueType="clr">
                                      <p:cBhvr override="childStyle">
                                        <p:cTn id="21" dur="80"/>
                                        <p:tgtEl>
                                          <p:spTgt spid="3">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2" dur="80"/>
                                        <p:tgtEl>
                                          <p:spTgt spid="3">
                                            <p:txEl>
                                              <p:pRg st="1" end="1"/>
                                            </p:txEl>
                                          </p:spTgt>
                                        </p:tgtEl>
                                        <p:attrNameLst>
                                          <p:attrName>fillcolor</p:attrName>
                                        </p:attrNameLst>
                                      </p:cBhvr>
                                      <p:tavLst>
                                        <p:tav tm="0">
                                          <p:val>
                                            <p:clrVal>
                                              <a:schemeClr val="accent2"/>
                                            </p:clrVal>
                                          </p:val>
                                        </p:tav>
                                        <p:tav tm="50000">
                                          <p:val>
                                            <p:clrVal>
                                              <a:schemeClr val="hlink"/>
                                            </p:clrVal>
                                          </p:val>
                                        </p:tav>
                                      </p:tavLst>
                                    </p:anim>
                                    <p:set>
                                      <p:cBhvr>
                                        <p:cTn id="23" dur="80"/>
                                        <p:tgtEl>
                                          <p:spTgt spid="3">
                                            <p:txEl>
                                              <p:pRg st="1" end="1"/>
                                            </p:txEl>
                                          </p:spTgt>
                                        </p:tgtEl>
                                        <p:attrNameLst>
                                          <p:attrName>fill.type</p:attrName>
                                        </p:attrNameLst>
                                      </p:cBhvr>
                                      <p:to>
                                        <p:strVal val="solid"/>
                                      </p:to>
                                    </p:set>
                                  </p:childTnLst>
                                </p:cTn>
                              </p:par>
                            </p:childTnLst>
                          </p:cTn>
                        </p:par>
                      </p:childTnLst>
                    </p:cTn>
                  </p:par>
                  <p:par>
                    <p:cTn id="24" fill="hold">
                      <p:stCondLst>
                        <p:cond delay="indefinite"/>
                      </p:stCondLst>
                      <p:childTnLst>
                        <p:par>
                          <p:cTn id="25" fill="hold">
                            <p:stCondLst>
                              <p:cond delay="0"/>
                            </p:stCondLst>
                            <p:childTnLst>
                              <p:par>
                                <p:cTn id="26" presetID="27" presetClass="entr" presetSubtype="0" fill="hold" grpId="0" nodeType="clickEffect">
                                  <p:stCondLst>
                                    <p:cond delay="0"/>
                                  </p:stCondLst>
                                  <p:iterate type="lt">
                                    <p:tmPct val="50000"/>
                                  </p:iterate>
                                  <p:childTnLst>
                                    <p:set>
                                      <p:cBhvr>
                                        <p:cTn id="27" dur="1" fill="hold">
                                          <p:stCondLst>
                                            <p:cond delay="0"/>
                                          </p:stCondLst>
                                        </p:cTn>
                                        <p:tgtEl>
                                          <p:spTgt spid="5"/>
                                        </p:tgtEl>
                                        <p:attrNameLst>
                                          <p:attrName>style.visibility</p:attrName>
                                        </p:attrNameLst>
                                      </p:cBhvr>
                                      <p:to>
                                        <p:strVal val="visible"/>
                                      </p:to>
                                    </p:set>
                                    <p:anim calcmode="discrete" valueType="clr">
                                      <p:cBhvr override="childStyle">
                                        <p:cTn id="28" dur="80"/>
                                        <p:tgtEl>
                                          <p:spTgt spid="5"/>
                                        </p:tgtEl>
                                        <p:attrNameLst>
                                          <p:attrName>style.color</p:attrName>
                                        </p:attrNameLst>
                                      </p:cBhvr>
                                      <p:tavLst>
                                        <p:tav tm="0">
                                          <p:val>
                                            <p:clrVal>
                                              <a:schemeClr val="accent2"/>
                                            </p:clrVal>
                                          </p:val>
                                        </p:tav>
                                        <p:tav tm="50000">
                                          <p:val>
                                            <p:clrVal>
                                              <a:schemeClr val="hlink"/>
                                            </p:clrVal>
                                          </p:val>
                                        </p:tav>
                                      </p:tavLst>
                                    </p:anim>
                                    <p:anim calcmode="discrete" valueType="clr">
                                      <p:cBhvr>
                                        <p:cTn id="29" dur="80"/>
                                        <p:tgtEl>
                                          <p:spTgt spid="5"/>
                                        </p:tgtEl>
                                        <p:attrNameLst>
                                          <p:attrName>fillcolor</p:attrName>
                                        </p:attrNameLst>
                                      </p:cBhvr>
                                      <p:tavLst>
                                        <p:tav tm="0">
                                          <p:val>
                                            <p:clrVal>
                                              <a:schemeClr val="accent2"/>
                                            </p:clrVal>
                                          </p:val>
                                        </p:tav>
                                        <p:tav tm="50000">
                                          <p:val>
                                            <p:clrVal>
                                              <a:schemeClr val="hlink"/>
                                            </p:clrVal>
                                          </p:val>
                                        </p:tav>
                                      </p:tavLst>
                                    </p:anim>
                                    <p:set>
                                      <p:cBhvr>
                                        <p:cTn id="30" dur="80"/>
                                        <p:tgtEl>
                                          <p:spTgt spid="5"/>
                                        </p:tgtEl>
                                        <p:attrNameLst>
                                          <p:attrName>fill.type</p:attrName>
                                        </p:attrNameLst>
                                      </p:cBhvr>
                                      <p:to>
                                        <p:strVal val="solid"/>
                                      </p:to>
                                    </p:set>
                                  </p:childTnLst>
                                </p:cTn>
                              </p:par>
                            </p:childTnLst>
                          </p:cTn>
                        </p:par>
                      </p:childTnLst>
                    </p:cTn>
                  </p:par>
                  <p:par>
                    <p:cTn id="31" fill="hold">
                      <p:stCondLst>
                        <p:cond delay="indefinite"/>
                      </p:stCondLst>
                      <p:childTnLst>
                        <p:par>
                          <p:cTn id="32" fill="hold">
                            <p:stCondLst>
                              <p:cond delay="0"/>
                            </p:stCondLst>
                            <p:childTnLst>
                              <p:par>
                                <p:cTn id="33" presetID="27" presetClass="entr" presetSubtype="0" fill="hold" grpId="0" nodeType="clickEffect">
                                  <p:stCondLst>
                                    <p:cond delay="0"/>
                                  </p:stCondLst>
                                  <p:iterate type="lt">
                                    <p:tmPct val="50000"/>
                                  </p:iterate>
                                  <p:childTnLst>
                                    <p:set>
                                      <p:cBhvr>
                                        <p:cTn id="34" dur="1" fill="hold">
                                          <p:stCondLst>
                                            <p:cond delay="0"/>
                                          </p:stCondLst>
                                        </p:cTn>
                                        <p:tgtEl>
                                          <p:spTgt spid="4">
                                            <p:txEl>
                                              <p:pRg st="0" end="0"/>
                                            </p:txEl>
                                          </p:spTgt>
                                        </p:tgtEl>
                                        <p:attrNameLst>
                                          <p:attrName>style.visibility</p:attrName>
                                        </p:attrNameLst>
                                      </p:cBhvr>
                                      <p:to>
                                        <p:strVal val="visible"/>
                                      </p:to>
                                    </p:set>
                                    <p:anim calcmode="discrete" valueType="clr">
                                      <p:cBhvr override="childStyle">
                                        <p:cTn id="35" dur="80"/>
                                        <p:tgtEl>
                                          <p:spTgt spid="4">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6" dur="80"/>
                                        <p:tgtEl>
                                          <p:spTgt spid="4">
                                            <p:txEl>
                                              <p:pRg st="0" end="0"/>
                                            </p:txEl>
                                          </p:spTgt>
                                        </p:tgtEl>
                                        <p:attrNameLst>
                                          <p:attrName>fillcolor</p:attrName>
                                        </p:attrNameLst>
                                      </p:cBhvr>
                                      <p:tavLst>
                                        <p:tav tm="0">
                                          <p:val>
                                            <p:clrVal>
                                              <a:schemeClr val="accent2"/>
                                            </p:clrVal>
                                          </p:val>
                                        </p:tav>
                                        <p:tav tm="50000">
                                          <p:val>
                                            <p:clrVal>
                                              <a:schemeClr val="hlink"/>
                                            </p:clrVal>
                                          </p:val>
                                        </p:tav>
                                      </p:tavLst>
                                    </p:anim>
                                    <p:set>
                                      <p:cBhvr>
                                        <p:cTn id="37" dur="80"/>
                                        <p:tgtEl>
                                          <p:spTgt spid="4">
                                            <p:txEl>
                                              <p:pRg st="0" end="0"/>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build="p"/>
      <p:bldP spid="5"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a:xfrm>
            <a:off x="1262063" y="609600"/>
            <a:ext cx="6403975" cy="1143000"/>
          </a:xfrm>
        </p:spPr>
        <p:txBody>
          <a:bodyPr/>
          <a:lstStyle/>
          <a:p>
            <a:r>
              <a:rPr lang="en-US" b="1" dirty="0">
                <a:solidFill>
                  <a:schemeClr val="bg1"/>
                </a:solidFill>
                <a:latin typeface="Garamond" pitchFamily="18" charset="0"/>
              </a:rPr>
              <a:t>Talking about STIs is tough.</a:t>
            </a:r>
          </a:p>
        </p:txBody>
      </p:sp>
      <p:sp>
        <p:nvSpPr>
          <p:cNvPr id="75779" name="Text Box 3"/>
          <p:cNvSpPr txBox="1">
            <a:spLocks noChangeArrowheads="1"/>
          </p:cNvSpPr>
          <p:nvPr/>
        </p:nvSpPr>
        <p:spPr bwMode="auto">
          <a:xfrm>
            <a:off x="914400" y="1752600"/>
            <a:ext cx="7467600" cy="762000"/>
          </a:xfrm>
          <a:prstGeom prst="rect">
            <a:avLst/>
          </a:prstGeom>
          <a:noFill/>
          <a:ln w="9525">
            <a:noFill/>
            <a:miter lim="800000"/>
            <a:headEnd/>
            <a:tailEnd/>
          </a:ln>
          <a:effectLst/>
        </p:spPr>
        <p:txBody>
          <a:bodyPr>
            <a:spAutoFit/>
          </a:bodyPr>
          <a:lstStyle/>
          <a:p>
            <a:r>
              <a:rPr lang="en-US" sz="4400" b="1" dirty="0">
                <a:latin typeface="Garamond" pitchFamily="18" charset="0"/>
              </a:rPr>
              <a:t>  </a:t>
            </a:r>
            <a:r>
              <a:rPr lang="en-US" sz="4400" b="1" dirty="0">
                <a:solidFill>
                  <a:schemeClr val="bg1"/>
                </a:solidFill>
                <a:latin typeface="Garamond" pitchFamily="18" charset="0"/>
              </a:rPr>
              <a:t>Getting one is even tougher.</a:t>
            </a:r>
          </a:p>
        </p:txBody>
      </p:sp>
      <p:sp>
        <p:nvSpPr>
          <p:cNvPr id="75780" name="Text Box 4"/>
          <p:cNvSpPr txBox="1">
            <a:spLocks noChangeArrowheads="1"/>
          </p:cNvSpPr>
          <p:nvPr/>
        </p:nvSpPr>
        <p:spPr bwMode="auto">
          <a:xfrm>
            <a:off x="381000" y="2667000"/>
            <a:ext cx="8305800" cy="2101850"/>
          </a:xfrm>
          <a:prstGeom prst="rect">
            <a:avLst/>
          </a:prstGeom>
          <a:noFill/>
          <a:ln w="9525">
            <a:noFill/>
            <a:miter lim="800000"/>
            <a:headEnd/>
            <a:tailEnd/>
          </a:ln>
          <a:effectLst/>
        </p:spPr>
        <p:txBody>
          <a:bodyPr>
            <a:spAutoFit/>
          </a:bodyPr>
          <a:lstStyle/>
          <a:p>
            <a:pPr algn="ctr"/>
            <a:r>
              <a:rPr lang="en-US" sz="4400" b="1" dirty="0">
                <a:solidFill>
                  <a:schemeClr val="bg1"/>
                </a:solidFill>
                <a:latin typeface="Garamond" pitchFamily="18" charset="0"/>
              </a:rPr>
              <a:t>If you’re going to have sex, talk with your partner about prevention BEFORE the act.</a:t>
            </a:r>
          </a:p>
        </p:txBody>
      </p:sp>
      <p:sp>
        <p:nvSpPr>
          <p:cNvPr id="75781" name="Text Box 5"/>
          <p:cNvSpPr txBox="1">
            <a:spLocks noChangeArrowheads="1"/>
          </p:cNvSpPr>
          <p:nvPr/>
        </p:nvSpPr>
        <p:spPr bwMode="auto">
          <a:xfrm>
            <a:off x="304800" y="4953000"/>
            <a:ext cx="8534400" cy="1431925"/>
          </a:xfrm>
          <a:prstGeom prst="rect">
            <a:avLst/>
          </a:prstGeom>
          <a:noFill/>
          <a:ln w="9525">
            <a:noFill/>
            <a:miter lim="800000"/>
            <a:headEnd/>
            <a:tailEnd/>
          </a:ln>
          <a:effectLst/>
        </p:spPr>
        <p:txBody>
          <a:bodyPr>
            <a:spAutoFit/>
          </a:bodyPr>
          <a:lstStyle/>
          <a:p>
            <a:pPr algn="ctr"/>
            <a:r>
              <a:rPr lang="en-US" sz="4400" b="1" dirty="0">
                <a:solidFill>
                  <a:schemeClr val="bg1"/>
                </a:solidFill>
                <a:latin typeface="Garamond" pitchFamily="18" charset="0"/>
              </a:rPr>
              <a:t>If you don’t know your status, </a:t>
            </a:r>
          </a:p>
          <a:p>
            <a:pPr algn="ctr"/>
            <a:r>
              <a:rPr lang="en-US" sz="4400" b="1" dirty="0">
                <a:solidFill>
                  <a:schemeClr val="bg1"/>
                </a:solidFill>
                <a:latin typeface="Garamond" pitchFamily="18" charset="0"/>
              </a:rPr>
              <a:t>Get Tested!</a:t>
            </a:r>
          </a:p>
        </p:txBody>
      </p:sp>
      <p:sp>
        <p:nvSpPr>
          <p:cNvPr id="75783" name="Rectangle 7"/>
          <p:cNvSpPr>
            <a:spLocks noChangeArrowheads="1"/>
          </p:cNvSpPr>
          <p:nvPr/>
        </p:nvSpPr>
        <p:spPr bwMode="auto">
          <a:xfrm>
            <a:off x="685800" y="1828800"/>
            <a:ext cx="7772400" cy="4647426"/>
          </a:xfrm>
          <a:prstGeom prst="rect">
            <a:avLst/>
          </a:prstGeom>
          <a:gradFill rotWithShape="1">
            <a:gsLst>
              <a:gs pos="0">
                <a:srgbClr val="03D4A8"/>
              </a:gs>
              <a:gs pos="25000">
                <a:srgbClr val="21D6E0"/>
              </a:gs>
              <a:gs pos="75000">
                <a:srgbClr val="0087E6"/>
              </a:gs>
              <a:gs pos="100000">
                <a:srgbClr val="005CBF"/>
              </a:gs>
            </a:gsLst>
            <a:path path="shape">
              <a:fillToRect l="50000" t="50000" r="50000" b="50000"/>
            </a:path>
          </a:gradFill>
          <a:ln w="9525">
            <a:solidFill>
              <a:srgbClr val="FF6600"/>
            </a:solidFill>
            <a:miter lim="800000"/>
            <a:headEnd/>
            <a:tailEnd/>
          </a:ln>
          <a:effectLst/>
        </p:spPr>
        <p:txBody>
          <a:bodyPr wrap="square">
            <a:spAutoFit/>
          </a:bodyPr>
          <a:lstStyle/>
          <a:p>
            <a:pPr algn="ctr"/>
            <a:r>
              <a:rPr lang="en-US" sz="4000" dirty="0" smtClean="0">
                <a:solidFill>
                  <a:srgbClr val="FFFF00"/>
                </a:solidFill>
                <a:effectLst>
                  <a:outerShdw blurRad="38100" dist="38100" dir="2700000" algn="tl">
                    <a:srgbClr val="000000">
                      <a:alpha val="43137"/>
                    </a:srgbClr>
                  </a:outerShdw>
                </a:effectLst>
                <a:latin typeface="Bauhaus 93" pitchFamily="82" charset="0"/>
              </a:rPr>
              <a:t>Nassau </a:t>
            </a:r>
            <a:r>
              <a:rPr lang="en-US" sz="4000" dirty="0">
                <a:solidFill>
                  <a:srgbClr val="FFFF00"/>
                </a:solidFill>
                <a:effectLst>
                  <a:outerShdw blurRad="38100" dist="38100" dir="2700000" algn="tl">
                    <a:srgbClr val="000000">
                      <a:alpha val="43137"/>
                    </a:srgbClr>
                  </a:outerShdw>
                </a:effectLst>
                <a:latin typeface="Bauhaus 93" pitchFamily="82" charset="0"/>
              </a:rPr>
              <a:t>County Health </a:t>
            </a:r>
            <a:r>
              <a:rPr lang="en-US" sz="4000" dirty="0" smtClean="0">
                <a:solidFill>
                  <a:srgbClr val="FFFF00"/>
                </a:solidFill>
                <a:effectLst>
                  <a:outerShdw blurRad="38100" dist="38100" dir="2700000" algn="tl">
                    <a:srgbClr val="000000">
                      <a:alpha val="43137"/>
                    </a:srgbClr>
                  </a:outerShdw>
                </a:effectLst>
                <a:latin typeface="Bauhaus 93" pitchFamily="82" charset="0"/>
              </a:rPr>
              <a:t>Department</a:t>
            </a:r>
            <a:endParaRPr lang="en-US" sz="4000" dirty="0">
              <a:solidFill>
                <a:srgbClr val="FFFF00"/>
              </a:solidFill>
              <a:effectLst>
                <a:outerShdw blurRad="38100" dist="38100" dir="2700000" algn="tl">
                  <a:srgbClr val="000000">
                    <a:alpha val="43137"/>
                  </a:srgbClr>
                </a:outerShdw>
              </a:effectLst>
              <a:latin typeface="Bauhaus 93" pitchFamily="82" charset="0"/>
            </a:endParaRPr>
          </a:p>
          <a:p>
            <a:pPr algn="ctr"/>
            <a:r>
              <a:rPr lang="en-US" sz="4000" u="sng" dirty="0" smtClean="0">
                <a:solidFill>
                  <a:srgbClr val="FFFF00"/>
                </a:solidFill>
                <a:effectLst>
                  <a:outerShdw blurRad="38100" dist="38100" dir="2700000" algn="tl">
                    <a:srgbClr val="000000">
                      <a:alpha val="43137"/>
                    </a:srgbClr>
                  </a:outerShdw>
                </a:effectLst>
                <a:latin typeface="Bauhaus 93" pitchFamily="82" charset="0"/>
              </a:rPr>
              <a:t>STI </a:t>
            </a:r>
            <a:r>
              <a:rPr lang="en-US" sz="4000" u="sng" dirty="0">
                <a:solidFill>
                  <a:srgbClr val="FFFF00"/>
                </a:solidFill>
                <a:effectLst>
                  <a:outerShdw blurRad="38100" dist="38100" dir="2700000" algn="tl">
                    <a:srgbClr val="000000">
                      <a:alpha val="43137"/>
                    </a:srgbClr>
                  </a:outerShdw>
                </a:effectLst>
                <a:latin typeface="Bauhaus 93" pitchFamily="82" charset="0"/>
              </a:rPr>
              <a:t>Testing &amp; Treatment</a:t>
            </a:r>
            <a:r>
              <a:rPr lang="en-US" sz="1800" b="1" dirty="0">
                <a:solidFill>
                  <a:schemeClr val="tx2"/>
                </a:solidFill>
                <a:latin typeface="Arial" pitchFamily="34" charset="0"/>
              </a:rPr>
              <a:t/>
            </a:r>
            <a:br>
              <a:rPr lang="en-US" sz="1800" b="1" dirty="0">
                <a:solidFill>
                  <a:schemeClr val="tx2"/>
                </a:solidFill>
                <a:latin typeface="Arial" pitchFamily="34" charset="0"/>
              </a:rPr>
            </a:br>
            <a:r>
              <a:rPr lang="en-US" sz="4800" b="1" dirty="0" smtClean="0">
                <a:solidFill>
                  <a:srgbClr val="993366"/>
                </a:solidFill>
                <a:effectLst>
                  <a:outerShdw blurRad="38100" dist="38100" dir="2700000" algn="tl">
                    <a:srgbClr val="000000">
                      <a:alpha val="43137"/>
                    </a:srgbClr>
                  </a:outerShdw>
                </a:effectLst>
                <a:latin typeface="Agency FB" pitchFamily="34" charset="0"/>
              </a:rPr>
              <a:t>516-227-9439</a:t>
            </a:r>
            <a:endParaRPr lang="en-US" sz="4000" b="1" dirty="0" smtClean="0">
              <a:solidFill>
                <a:srgbClr val="993366"/>
              </a:solidFill>
              <a:effectLst>
                <a:outerShdw blurRad="38100" dist="38100" dir="2700000" algn="tl">
                  <a:srgbClr val="000000">
                    <a:alpha val="43137"/>
                  </a:srgbClr>
                </a:outerShdw>
              </a:effectLst>
              <a:latin typeface="Agency FB" pitchFamily="34" charset="0"/>
            </a:endParaRPr>
          </a:p>
          <a:p>
            <a:pPr algn="ctr"/>
            <a:endParaRPr lang="en-US" sz="4000" b="1" dirty="0" smtClean="0">
              <a:solidFill>
                <a:srgbClr val="993366"/>
              </a:solidFill>
              <a:latin typeface="Arial" pitchFamily="34" charset="0"/>
            </a:endParaRPr>
          </a:p>
          <a:p>
            <a:pPr algn="ctr"/>
            <a:r>
              <a:rPr lang="en-US" sz="4000" u="sng" dirty="0" smtClean="0">
                <a:solidFill>
                  <a:srgbClr val="FFFF00"/>
                </a:solidFill>
                <a:effectLst>
                  <a:outerShdw blurRad="38100" dist="38100" dir="2700000" algn="tl">
                    <a:srgbClr val="000000">
                      <a:alpha val="43137"/>
                    </a:srgbClr>
                  </a:outerShdw>
                </a:effectLst>
                <a:latin typeface="Bauhaus 93" pitchFamily="82" charset="0"/>
              </a:rPr>
              <a:t>Planned Parenthood</a:t>
            </a:r>
          </a:p>
          <a:p>
            <a:pPr algn="ctr"/>
            <a:r>
              <a:rPr lang="en-US" sz="4800" b="1" dirty="0" smtClean="0">
                <a:solidFill>
                  <a:srgbClr val="993366"/>
                </a:solidFill>
                <a:effectLst>
                  <a:outerShdw blurRad="38100" dist="38100" dir="2700000" algn="tl">
                    <a:srgbClr val="000000">
                      <a:alpha val="43137"/>
                    </a:srgbClr>
                  </a:outerShdw>
                </a:effectLst>
                <a:latin typeface="Agency FB" pitchFamily="34" charset="0"/>
              </a:rPr>
              <a:t>516-750-2500</a:t>
            </a:r>
            <a:r>
              <a:rPr lang="en-US" sz="4400" b="1" dirty="0" smtClean="0">
                <a:solidFill>
                  <a:srgbClr val="CC3399"/>
                </a:solidFill>
                <a:effectLst>
                  <a:outerShdw blurRad="38100" dist="38100" dir="2700000" algn="tl">
                    <a:srgbClr val="000000">
                      <a:alpha val="43137"/>
                    </a:srgbClr>
                  </a:outerShdw>
                </a:effectLst>
                <a:latin typeface="Agency FB" pitchFamily="34" charset="0"/>
              </a:rPr>
              <a:t> </a:t>
            </a:r>
            <a:endParaRPr lang="en-US" sz="4400" b="1" dirty="0">
              <a:solidFill>
                <a:srgbClr val="CC3399"/>
              </a:solidFill>
              <a:effectLst>
                <a:outerShdw blurRad="38100" dist="38100" dir="2700000" algn="tl">
                  <a:srgbClr val="000000">
                    <a:alpha val="43137"/>
                  </a:srgbClr>
                </a:outerShdw>
              </a:effectLst>
              <a:latin typeface="Agency FB"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5778"/>
                                        </p:tgtEl>
                                        <p:attrNameLst>
                                          <p:attrName>style.visibility</p:attrName>
                                        </p:attrNameLst>
                                      </p:cBhvr>
                                      <p:to>
                                        <p:strVal val="visible"/>
                                      </p:to>
                                    </p:set>
                                    <p:animEffect transition="in" filter="fade">
                                      <p:cBhvr>
                                        <p:cTn id="7" dur="1000"/>
                                        <p:tgtEl>
                                          <p:spTgt spid="75778"/>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75779"/>
                                        </p:tgtEl>
                                        <p:attrNameLst>
                                          <p:attrName>style.visibility</p:attrName>
                                        </p:attrNameLst>
                                      </p:cBhvr>
                                      <p:to>
                                        <p:strVal val="visible"/>
                                      </p:to>
                                    </p:set>
                                    <p:animEffect transition="in" filter="fade">
                                      <p:cBhvr>
                                        <p:cTn id="11" dur="1000"/>
                                        <p:tgtEl>
                                          <p:spTgt spid="75779"/>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75780"/>
                                        </p:tgtEl>
                                        <p:attrNameLst>
                                          <p:attrName>style.visibility</p:attrName>
                                        </p:attrNameLst>
                                      </p:cBhvr>
                                      <p:to>
                                        <p:strVal val="visible"/>
                                      </p:to>
                                    </p:set>
                                    <p:animEffect transition="in" filter="fade">
                                      <p:cBhvr>
                                        <p:cTn id="15" dur="1000"/>
                                        <p:tgtEl>
                                          <p:spTgt spid="75780"/>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75781"/>
                                        </p:tgtEl>
                                        <p:attrNameLst>
                                          <p:attrName>style.visibility</p:attrName>
                                        </p:attrNameLst>
                                      </p:cBhvr>
                                      <p:to>
                                        <p:strVal val="visible"/>
                                      </p:to>
                                    </p:set>
                                    <p:animEffect transition="in" filter="fade">
                                      <p:cBhvr>
                                        <p:cTn id="19" dur="1000"/>
                                        <p:tgtEl>
                                          <p:spTgt spid="75781"/>
                                        </p:tgtEl>
                                      </p:cBhvr>
                                    </p:animEffect>
                                  </p:childTnLst>
                                </p:cTn>
                              </p:par>
                            </p:childTnLst>
                          </p:cTn>
                        </p:par>
                      </p:childTnLst>
                    </p:cTn>
                  </p:par>
                  <p:par>
                    <p:cTn id="20" fill="hold">
                      <p:stCondLst>
                        <p:cond delay="indefinite"/>
                      </p:stCondLst>
                      <p:childTnLst>
                        <p:par>
                          <p:cTn id="21" fill="hold">
                            <p:stCondLst>
                              <p:cond delay="0"/>
                            </p:stCondLst>
                            <p:childTnLst>
                              <p:par>
                                <p:cTn id="22" presetID="25" presetClass="entr" presetSubtype="0" fill="hold" grpId="0" nodeType="clickEffect">
                                  <p:stCondLst>
                                    <p:cond delay="0"/>
                                  </p:stCondLst>
                                  <p:childTnLst>
                                    <p:set>
                                      <p:cBhvr>
                                        <p:cTn id="23" dur="1" fill="hold">
                                          <p:stCondLst>
                                            <p:cond delay="0"/>
                                          </p:stCondLst>
                                        </p:cTn>
                                        <p:tgtEl>
                                          <p:spTgt spid="75783"/>
                                        </p:tgtEl>
                                        <p:attrNameLst>
                                          <p:attrName>style.visibility</p:attrName>
                                        </p:attrNameLst>
                                      </p:cBhvr>
                                      <p:to>
                                        <p:strVal val="visible"/>
                                      </p:to>
                                    </p:set>
                                    <p:anim calcmode="lin" valueType="num">
                                      <p:cBhvr>
                                        <p:cTn id="24" dur="500" decel="50000" fill="hold">
                                          <p:stCondLst>
                                            <p:cond delay="0"/>
                                          </p:stCondLst>
                                        </p:cTn>
                                        <p:tgtEl>
                                          <p:spTgt spid="75783"/>
                                        </p:tgtEl>
                                        <p:attrNameLst>
                                          <p:attrName>style.rotation</p:attrName>
                                        </p:attrNameLst>
                                      </p:cBhvr>
                                      <p:tavLst>
                                        <p:tav tm="0">
                                          <p:val>
                                            <p:fltVal val="-90"/>
                                          </p:val>
                                        </p:tav>
                                        <p:tav tm="100000">
                                          <p:val>
                                            <p:fltVal val="0"/>
                                          </p:val>
                                        </p:tav>
                                      </p:tavLst>
                                    </p:anim>
                                    <p:anim calcmode="lin" valueType="num">
                                      <p:cBhvr>
                                        <p:cTn id="25" dur="500" decel="50000" fill="hold">
                                          <p:stCondLst>
                                            <p:cond delay="0"/>
                                          </p:stCondLst>
                                        </p:cTn>
                                        <p:tgtEl>
                                          <p:spTgt spid="75783"/>
                                        </p:tgtEl>
                                        <p:attrNameLst>
                                          <p:attrName>ppt_w</p:attrName>
                                        </p:attrNameLst>
                                      </p:cBhvr>
                                      <p:tavLst>
                                        <p:tav tm="0">
                                          <p:val>
                                            <p:strVal val="#ppt_w"/>
                                          </p:val>
                                        </p:tav>
                                        <p:tav tm="100000">
                                          <p:val>
                                            <p:strVal val="#ppt_w*.05"/>
                                          </p:val>
                                        </p:tav>
                                      </p:tavLst>
                                    </p:anim>
                                    <p:anim calcmode="lin" valueType="num">
                                      <p:cBhvr>
                                        <p:cTn id="26" dur="500" accel="50000" fill="hold">
                                          <p:stCondLst>
                                            <p:cond delay="500"/>
                                          </p:stCondLst>
                                        </p:cTn>
                                        <p:tgtEl>
                                          <p:spTgt spid="75783"/>
                                        </p:tgtEl>
                                        <p:attrNameLst>
                                          <p:attrName>ppt_w</p:attrName>
                                        </p:attrNameLst>
                                      </p:cBhvr>
                                      <p:tavLst>
                                        <p:tav tm="0">
                                          <p:val>
                                            <p:strVal val="#ppt_w*.05"/>
                                          </p:val>
                                        </p:tav>
                                        <p:tav tm="100000">
                                          <p:val>
                                            <p:strVal val="#ppt_w"/>
                                          </p:val>
                                        </p:tav>
                                      </p:tavLst>
                                    </p:anim>
                                    <p:anim calcmode="lin" valueType="num">
                                      <p:cBhvr>
                                        <p:cTn id="27" dur="1000" fill="hold"/>
                                        <p:tgtEl>
                                          <p:spTgt spid="75783"/>
                                        </p:tgtEl>
                                        <p:attrNameLst>
                                          <p:attrName>ppt_h</p:attrName>
                                        </p:attrNameLst>
                                      </p:cBhvr>
                                      <p:tavLst>
                                        <p:tav tm="0">
                                          <p:val>
                                            <p:strVal val="#ppt_h"/>
                                          </p:val>
                                        </p:tav>
                                        <p:tav tm="100000">
                                          <p:val>
                                            <p:strVal val="#ppt_h"/>
                                          </p:val>
                                        </p:tav>
                                      </p:tavLst>
                                    </p:anim>
                                    <p:anim calcmode="lin" valueType="num">
                                      <p:cBhvr>
                                        <p:cTn id="28" dur="500" decel="50000" fill="hold">
                                          <p:stCondLst>
                                            <p:cond delay="0"/>
                                          </p:stCondLst>
                                        </p:cTn>
                                        <p:tgtEl>
                                          <p:spTgt spid="75783"/>
                                        </p:tgtEl>
                                        <p:attrNameLst>
                                          <p:attrName>ppt_x</p:attrName>
                                        </p:attrNameLst>
                                      </p:cBhvr>
                                      <p:tavLst>
                                        <p:tav tm="0">
                                          <p:val>
                                            <p:strVal val="#ppt_x+.4"/>
                                          </p:val>
                                        </p:tav>
                                        <p:tav tm="100000">
                                          <p:val>
                                            <p:strVal val="#ppt_x"/>
                                          </p:val>
                                        </p:tav>
                                      </p:tavLst>
                                    </p:anim>
                                    <p:anim calcmode="lin" valueType="num">
                                      <p:cBhvr>
                                        <p:cTn id="29" dur="500" decel="50000" fill="hold">
                                          <p:stCondLst>
                                            <p:cond delay="0"/>
                                          </p:stCondLst>
                                        </p:cTn>
                                        <p:tgtEl>
                                          <p:spTgt spid="75783"/>
                                        </p:tgtEl>
                                        <p:attrNameLst>
                                          <p:attrName>ppt_y</p:attrName>
                                        </p:attrNameLst>
                                      </p:cBhvr>
                                      <p:tavLst>
                                        <p:tav tm="0">
                                          <p:val>
                                            <p:strVal val="#ppt_y-.2"/>
                                          </p:val>
                                        </p:tav>
                                        <p:tav tm="100000">
                                          <p:val>
                                            <p:strVal val="#ppt_y+.1"/>
                                          </p:val>
                                        </p:tav>
                                      </p:tavLst>
                                    </p:anim>
                                    <p:anim calcmode="lin" valueType="num">
                                      <p:cBhvr>
                                        <p:cTn id="30" dur="500" accel="50000" fill="hold">
                                          <p:stCondLst>
                                            <p:cond delay="500"/>
                                          </p:stCondLst>
                                        </p:cTn>
                                        <p:tgtEl>
                                          <p:spTgt spid="75783"/>
                                        </p:tgtEl>
                                        <p:attrNameLst>
                                          <p:attrName>ppt_y</p:attrName>
                                        </p:attrNameLst>
                                      </p:cBhvr>
                                      <p:tavLst>
                                        <p:tav tm="0">
                                          <p:val>
                                            <p:strVal val="#ppt_y+.1"/>
                                          </p:val>
                                        </p:tav>
                                        <p:tav tm="100000">
                                          <p:val>
                                            <p:strVal val="#ppt_y"/>
                                          </p:val>
                                        </p:tav>
                                      </p:tavLst>
                                    </p:anim>
                                    <p:animEffect transition="in" filter="fade">
                                      <p:cBhvr>
                                        <p:cTn id="31" dur="1000" decel="50000">
                                          <p:stCondLst>
                                            <p:cond delay="0"/>
                                          </p:stCondLst>
                                        </p:cTn>
                                        <p:tgtEl>
                                          <p:spTgt spid="757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778" grpId="0"/>
      <p:bldP spid="75779" grpId="0"/>
      <p:bldP spid="75780" grpId="0"/>
      <p:bldP spid="75781" grpId="0"/>
      <p:bldP spid="75783"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7" name="Picture 3" descr="http://www.mkweb.co.uk/Brook/images/thumbnails/mr_condom.jpg"/>
          <p:cNvPicPr>
            <a:picLocks noChangeAspect="1" noChangeArrowheads="1"/>
          </p:cNvPicPr>
          <p:nvPr/>
        </p:nvPicPr>
        <p:blipFill>
          <a:blip r:embed="rId3" cstate="print"/>
          <a:srcRect/>
          <a:stretch>
            <a:fillRect/>
          </a:stretch>
        </p:blipFill>
        <p:spPr bwMode="auto">
          <a:xfrm>
            <a:off x="914400" y="1874260"/>
            <a:ext cx="4114800" cy="3869315"/>
          </a:xfrm>
          <a:prstGeom prst="rect">
            <a:avLst/>
          </a:prstGeom>
          <a:ln>
            <a:noFill/>
          </a:ln>
          <a:effectLst>
            <a:outerShdw blurRad="292100" dist="139700" dir="2700000" algn="tl" rotWithShape="0">
              <a:srgbClr val="333333">
                <a:alpha val="65000"/>
              </a:srgbClr>
            </a:outerShdw>
          </a:effectLst>
        </p:spPr>
      </p:pic>
      <p:sp>
        <p:nvSpPr>
          <p:cNvPr id="123908" name="AutoShape 4"/>
          <p:cNvSpPr>
            <a:spLocks noChangeArrowheads="1"/>
          </p:cNvSpPr>
          <p:nvPr/>
        </p:nvSpPr>
        <p:spPr bwMode="auto">
          <a:xfrm>
            <a:off x="5410200" y="1066800"/>
            <a:ext cx="3124200" cy="1981200"/>
          </a:xfrm>
          <a:prstGeom prst="wedgeRoundRectCallout">
            <a:avLst>
              <a:gd name="adj1" fmla="val -58792"/>
              <a:gd name="adj2" fmla="val 59694"/>
              <a:gd name="adj3" fmla="val 16667"/>
            </a:avLst>
          </a:prstGeom>
          <a:solidFill>
            <a:schemeClr val="bg1"/>
          </a:solidFill>
          <a:ln w="9525">
            <a:solidFill>
              <a:schemeClr val="tx1"/>
            </a:solidFill>
            <a:miter lim="800000"/>
            <a:headEnd/>
            <a:tailEnd/>
          </a:ln>
          <a:effectLst/>
        </p:spPr>
        <p:txBody>
          <a:bodyPr/>
          <a:lstStyle/>
          <a:p>
            <a:pPr algn="ctr"/>
            <a:r>
              <a:rPr lang="en-US" sz="4000" b="1">
                <a:effectLst>
                  <a:outerShdw blurRad="38100" dist="38100" dir="2700000" algn="tl">
                    <a:srgbClr val="C0C0C0"/>
                  </a:outerShdw>
                </a:effectLst>
                <a:latin typeface="Comic Sans MS" pitchFamily="66" charset="0"/>
              </a:rPr>
              <a:t>PRACTICE SAFE SEX!</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2217</TotalTime>
  <Words>1362</Words>
  <Application>Microsoft Office PowerPoint</Application>
  <PresentationFormat>On-screen Show (4:3)</PresentationFormat>
  <Paragraphs>243</Paragraphs>
  <Slides>46</Slides>
  <Notes>37</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46</vt:i4>
      </vt:variant>
    </vt:vector>
  </HeadingPairs>
  <TitlesOfParts>
    <vt:vector size="48" baseType="lpstr">
      <vt:lpstr>Default Design</vt:lpstr>
      <vt:lpstr>Photo Editor Photo</vt:lpstr>
      <vt:lpstr>Sexually Transmitted Infections</vt:lpstr>
      <vt:lpstr>PowerPoint Presentation</vt:lpstr>
      <vt:lpstr>TOP WAYS TO CONTRACT AN STD </vt:lpstr>
      <vt:lpstr>If you don’t have…</vt:lpstr>
      <vt:lpstr>Alarming Statistics</vt:lpstr>
      <vt:lpstr>PowerPoint Presentation</vt:lpstr>
      <vt:lpstr>What is a Sexually Transmitted Infection?</vt:lpstr>
      <vt:lpstr>Types of STIs</vt:lpstr>
      <vt:lpstr>Syphilis</vt:lpstr>
      <vt:lpstr>Signs/Symptoms</vt:lpstr>
      <vt:lpstr>Signs/Symptoms</vt:lpstr>
      <vt:lpstr>Signs/Symptoms</vt:lpstr>
      <vt:lpstr>Treatment</vt:lpstr>
      <vt:lpstr>Gonorrhea</vt:lpstr>
      <vt:lpstr>Signs/Symptoms</vt:lpstr>
      <vt:lpstr>If not treated….</vt:lpstr>
      <vt:lpstr>Treatment</vt:lpstr>
      <vt:lpstr>Chlamydia</vt:lpstr>
      <vt:lpstr>Signs/Symptoms</vt:lpstr>
      <vt:lpstr>Treatment</vt:lpstr>
      <vt:lpstr>Pubic Lice (Crabs)</vt:lpstr>
      <vt:lpstr>Pubic Lice</vt:lpstr>
      <vt:lpstr>Signs/Symptoms</vt:lpstr>
      <vt:lpstr>Treatment</vt:lpstr>
      <vt:lpstr>Scabies</vt:lpstr>
      <vt:lpstr>Scabies</vt:lpstr>
      <vt:lpstr>Signs/Symptoms</vt:lpstr>
      <vt:lpstr>Treatment</vt:lpstr>
      <vt:lpstr>Genital Herpes</vt:lpstr>
      <vt:lpstr>Signs/Symptoms</vt:lpstr>
      <vt:lpstr>Herpes Can Also Be on Other Parts of the Body…</vt:lpstr>
      <vt:lpstr>Treatment</vt:lpstr>
      <vt:lpstr>Human Papilloma Virus (HPV) “Genital Warts”</vt:lpstr>
      <vt:lpstr>Signs/Symptoms</vt:lpstr>
      <vt:lpstr>Genital Warts</vt:lpstr>
      <vt:lpstr>Diagnosis</vt:lpstr>
      <vt:lpstr>Connections to Cancer</vt:lpstr>
      <vt:lpstr>Treatment</vt:lpstr>
      <vt:lpstr>Molluscum Contagiosum</vt:lpstr>
      <vt:lpstr>Molluscum Contagiosum</vt:lpstr>
      <vt:lpstr>Hepatitis (B &amp; C)</vt:lpstr>
      <vt:lpstr>Signs/Symptoms</vt:lpstr>
      <vt:lpstr>Treatment</vt:lpstr>
      <vt:lpstr>Should I Get Tested?</vt:lpstr>
      <vt:lpstr>Talking about STIs is tough.</vt:lpstr>
      <vt:lpstr>PowerPoint Presentation</vt:lpstr>
    </vt:vector>
  </TitlesOfParts>
  <Company>GNPS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STD’s</dc:title>
  <dc:creator>GNPS</dc:creator>
  <cp:lastModifiedBy>Scott Perlman</cp:lastModifiedBy>
  <cp:revision>157</cp:revision>
  <dcterms:created xsi:type="dcterms:W3CDTF">2006-05-19T14:01:13Z</dcterms:created>
  <dcterms:modified xsi:type="dcterms:W3CDTF">2011-05-25T17:32:36Z</dcterms:modified>
</cp:coreProperties>
</file>