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</p:sldMasterIdLst>
  <p:notesMasterIdLst>
    <p:notesMasterId r:id="rId13"/>
  </p:notesMasterIdLst>
  <p:sldIdLst>
    <p:sldId id="256" r:id="rId4"/>
    <p:sldId id="272" r:id="rId5"/>
    <p:sldId id="275" r:id="rId6"/>
    <p:sldId id="267" r:id="rId7"/>
    <p:sldId id="266" r:id="rId8"/>
    <p:sldId id="268" r:id="rId9"/>
    <p:sldId id="273" r:id="rId10"/>
    <p:sldId id="274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A4182-9D43-42B8-83A4-96B0AFCDCA9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D55E9-40A2-4F10-ABA0-1D0091EE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2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D55E9-40A2-4F10-ABA0-1D0091EE74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54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F38202-3216-47E1-8E58-8C56DC8B1B4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406AA9-3DCB-45D0-B535-9C2255FFABC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16" Type="http://schemas.openxmlformats.org/officeDocument/2006/relationships/tags" Target="../tags/tag16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slideLayout" Target="../slideLayouts/slideLayout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94.xml"/><Relationship Id="rId18" Type="http://schemas.openxmlformats.org/officeDocument/2006/relationships/tags" Target="../tags/tag99.xml"/><Relationship Id="rId26" Type="http://schemas.openxmlformats.org/officeDocument/2006/relationships/tags" Target="../tags/tag107.xml"/><Relationship Id="rId39" Type="http://schemas.openxmlformats.org/officeDocument/2006/relationships/tags" Target="../tags/tag120.xml"/><Relationship Id="rId21" Type="http://schemas.openxmlformats.org/officeDocument/2006/relationships/tags" Target="../tags/tag102.xml"/><Relationship Id="rId34" Type="http://schemas.openxmlformats.org/officeDocument/2006/relationships/tags" Target="../tags/tag115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6" Type="http://schemas.openxmlformats.org/officeDocument/2006/relationships/tags" Target="../tags/tag97.xml"/><Relationship Id="rId20" Type="http://schemas.openxmlformats.org/officeDocument/2006/relationships/tags" Target="../tags/tag101.xml"/><Relationship Id="rId29" Type="http://schemas.openxmlformats.org/officeDocument/2006/relationships/tags" Target="../tags/tag110.xml"/><Relationship Id="rId41" Type="http://schemas.openxmlformats.org/officeDocument/2006/relationships/slideLayout" Target="../slideLayouts/slideLayout2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24" Type="http://schemas.openxmlformats.org/officeDocument/2006/relationships/tags" Target="../tags/tag105.xml"/><Relationship Id="rId32" Type="http://schemas.openxmlformats.org/officeDocument/2006/relationships/tags" Target="../tags/tag113.xml"/><Relationship Id="rId37" Type="http://schemas.openxmlformats.org/officeDocument/2006/relationships/tags" Target="../tags/tag118.xml"/><Relationship Id="rId40" Type="http://schemas.openxmlformats.org/officeDocument/2006/relationships/tags" Target="../tags/tag121.xml"/><Relationship Id="rId5" Type="http://schemas.openxmlformats.org/officeDocument/2006/relationships/tags" Target="../tags/tag86.xml"/><Relationship Id="rId15" Type="http://schemas.openxmlformats.org/officeDocument/2006/relationships/tags" Target="../tags/tag96.xml"/><Relationship Id="rId23" Type="http://schemas.openxmlformats.org/officeDocument/2006/relationships/tags" Target="../tags/tag104.xml"/><Relationship Id="rId28" Type="http://schemas.openxmlformats.org/officeDocument/2006/relationships/tags" Target="../tags/tag109.xml"/><Relationship Id="rId36" Type="http://schemas.openxmlformats.org/officeDocument/2006/relationships/tags" Target="../tags/tag117.xml"/><Relationship Id="rId10" Type="http://schemas.openxmlformats.org/officeDocument/2006/relationships/tags" Target="../tags/tag91.xml"/><Relationship Id="rId19" Type="http://schemas.openxmlformats.org/officeDocument/2006/relationships/tags" Target="../tags/tag100.xml"/><Relationship Id="rId31" Type="http://schemas.openxmlformats.org/officeDocument/2006/relationships/tags" Target="../tags/tag112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tags" Target="../tags/tag95.xml"/><Relationship Id="rId22" Type="http://schemas.openxmlformats.org/officeDocument/2006/relationships/tags" Target="../tags/tag103.xml"/><Relationship Id="rId27" Type="http://schemas.openxmlformats.org/officeDocument/2006/relationships/tags" Target="../tags/tag108.xml"/><Relationship Id="rId30" Type="http://schemas.openxmlformats.org/officeDocument/2006/relationships/tags" Target="../tags/tag111.xml"/><Relationship Id="rId35" Type="http://schemas.openxmlformats.org/officeDocument/2006/relationships/tags" Target="../tags/tag116.xml"/><Relationship Id="rId8" Type="http://schemas.openxmlformats.org/officeDocument/2006/relationships/tags" Target="../tags/tag89.xml"/><Relationship Id="rId3" Type="http://schemas.openxmlformats.org/officeDocument/2006/relationships/tags" Target="../tags/tag84.xml"/><Relationship Id="rId12" Type="http://schemas.openxmlformats.org/officeDocument/2006/relationships/tags" Target="../tags/tag93.xml"/><Relationship Id="rId17" Type="http://schemas.openxmlformats.org/officeDocument/2006/relationships/tags" Target="../tags/tag98.xml"/><Relationship Id="rId25" Type="http://schemas.openxmlformats.org/officeDocument/2006/relationships/tags" Target="../tags/tag106.xml"/><Relationship Id="rId33" Type="http://schemas.openxmlformats.org/officeDocument/2006/relationships/tags" Target="../tags/tag114.xml"/><Relationship Id="rId38" Type="http://schemas.openxmlformats.org/officeDocument/2006/relationships/tags" Target="../tags/tag119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147.xml"/><Relationship Id="rId21" Type="http://schemas.openxmlformats.org/officeDocument/2006/relationships/tags" Target="../tags/tag142.xml"/><Relationship Id="rId42" Type="http://schemas.openxmlformats.org/officeDocument/2006/relationships/tags" Target="../tags/tag163.xml"/><Relationship Id="rId47" Type="http://schemas.openxmlformats.org/officeDocument/2006/relationships/tags" Target="../tags/tag168.xml"/><Relationship Id="rId63" Type="http://schemas.openxmlformats.org/officeDocument/2006/relationships/tags" Target="../tags/tag184.xml"/><Relationship Id="rId68" Type="http://schemas.openxmlformats.org/officeDocument/2006/relationships/tags" Target="../tags/tag189.xml"/><Relationship Id="rId84" Type="http://schemas.openxmlformats.org/officeDocument/2006/relationships/tags" Target="../tags/tag205.xml"/><Relationship Id="rId89" Type="http://schemas.openxmlformats.org/officeDocument/2006/relationships/tags" Target="../tags/tag210.xml"/><Relationship Id="rId16" Type="http://schemas.openxmlformats.org/officeDocument/2006/relationships/tags" Target="../tags/tag137.xml"/><Relationship Id="rId11" Type="http://schemas.openxmlformats.org/officeDocument/2006/relationships/tags" Target="../tags/tag132.xml"/><Relationship Id="rId32" Type="http://schemas.openxmlformats.org/officeDocument/2006/relationships/tags" Target="../tags/tag153.xml"/><Relationship Id="rId37" Type="http://schemas.openxmlformats.org/officeDocument/2006/relationships/tags" Target="../tags/tag158.xml"/><Relationship Id="rId53" Type="http://schemas.openxmlformats.org/officeDocument/2006/relationships/tags" Target="../tags/tag174.xml"/><Relationship Id="rId58" Type="http://schemas.openxmlformats.org/officeDocument/2006/relationships/tags" Target="../tags/tag179.xml"/><Relationship Id="rId74" Type="http://schemas.openxmlformats.org/officeDocument/2006/relationships/tags" Target="../tags/tag195.xml"/><Relationship Id="rId79" Type="http://schemas.openxmlformats.org/officeDocument/2006/relationships/tags" Target="../tags/tag200.xml"/><Relationship Id="rId5" Type="http://schemas.openxmlformats.org/officeDocument/2006/relationships/tags" Target="../tags/tag126.xml"/><Relationship Id="rId90" Type="http://schemas.openxmlformats.org/officeDocument/2006/relationships/tags" Target="../tags/tag211.xml"/><Relationship Id="rId14" Type="http://schemas.openxmlformats.org/officeDocument/2006/relationships/tags" Target="../tags/tag135.xml"/><Relationship Id="rId22" Type="http://schemas.openxmlformats.org/officeDocument/2006/relationships/tags" Target="../tags/tag143.xml"/><Relationship Id="rId27" Type="http://schemas.openxmlformats.org/officeDocument/2006/relationships/tags" Target="../tags/tag148.xml"/><Relationship Id="rId30" Type="http://schemas.openxmlformats.org/officeDocument/2006/relationships/tags" Target="../tags/tag151.xml"/><Relationship Id="rId35" Type="http://schemas.openxmlformats.org/officeDocument/2006/relationships/tags" Target="../tags/tag156.xml"/><Relationship Id="rId43" Type="http://schemas.openxmlformats.org/officeDocument/2006/relationships/tags" Target="../tags/tag164.xml"/><Relationship Id="rId48" Type="http://schemas.openxmlformats.org/officeDocument/2006/relationships/tags" Target="../tags/tag169.xml"/><Relationship Id="rId56" Type="http://schemas.openxmlformats.org/officeDocument/2006/relationships/tags" Target="../tags/tag177.xml"/><Relationship Id="rId64" Type="http://schemas.openxmlformats.org/officeDocument/2006/relationships/tags" Target="../tags/tag185.xml"/><Relationship Id="rId69" Type="http://schemas.openxmlformats.org/officeDocument/2006/relationships/tags" Target="../tags/tag190.xml"/><Relationship Id="rId77" Type="http://schemas.openxmlformats.org/officeDocument/2006/relationships/tags" Target="../tags/tag198.xml"/><Relationship Id="rId8" Type="http://schemas.openxmlformats.org/officeDocument/2006/relationships/tags" Target="../tags/tag129.xml"/><Relationship Id="rId51" Type="http://schemas.openxmlformats.org/officeDocument/2006/relationships/tags" Target="../tags/tag172.xml"/><Relationship Id="rId72" Type="http://schemas.openxmlformats.org/officeDocument/2006/relationships/tags" Target="../tags/tag193.xml"/><Relationship Id="rId80" Type="http://schemas.openxmlformats.org/officeDocument/2006/relationships/tags" Target="../tags/tag201.xml"/><Relationship Id="rId85" Type="http://schemas.openxmlformats.org/officeDocument/2006/relationships/tags" Target="../tags/tag206.xml"/><Relationship Id="rId3" Type="http://schemas.openxmlformats.org/officeDocument/2006/relationships/tags" Target="../tags/tag124.xml"/><Relationship Id="rId12" Type="http://schemas.openxmlformats.org/officeDocument/2006/relationships/tags" Target="../tags/tag133.xml"/><Relationship Id="rId17" Type="http://schemas.openxmlformats.org/officeDocument/2006/relationships/tags" Target="../tags/tag138.xml"/><Relationship Id="rId25" Type="http://schemas.openxmlformats.org/officeDocument/2006/relationships/tags" Target="../tags/tag146.xml"/><Relationship Id="rId33" Type="http://schemas.openxmlformats.org/officeDocument/2006/relationships/tags" Target="../tags/tag154.xml"/><Relationship Id="rId38" Type="http://schemas.openxmlformats.org/officeDocument/2006/relationships/tags" Target="../tags/tag159.xml"/><Relationship Id="rId46" Type="http://schemas.openxmlformats.org/officeDocument/2006/relationships/tags" Target="../tags/tag167.xml"/><Relationship Id="rId59" Type="http://schemas.openxmlformats.org/officeDocument/2006/relationships/tags" Target="../tags/tag180.xml"/><Relationship Id="rId67" Type="http://schemas.openxmlformats.org/officeDocument/2006/relationships/tags" Target="../tags/tag188.xml"/><Relationship Id="rId20" Type="http://schemas.openxmlformats.org/officeDocument/2006/relationships/tags" Target="../tags/tag141.xml"/><Relationship Id="rId41" Type="http://schemas.openxmlformats.org/officeDocument/2006/relationships/tags" Target="../tags/tag162.xml"/><Relationship Id="rId54" Type="http://schemas.openxmlformats.org/officeDocument/2006/relationships/tags" Target="../tags/tag175.xml"/><Relationship Id="rId62" Type="http://schemas.openxmlformats.org/officeDocument/2006/relationships/tags" Target="../tags/tag183.xml"/><Relationship Id="rId70" Type="http://schemas.openxmlformats.org/officeDocument/2006/relationships/tags" Target="../tags/tag191.xml"/><Relationship Id="rId75" Type="http://schemas.openxmlformats.org/officeDocument/2006/relationships/tags" Target="../tags/tag196.xml"/><Relationship Id="rId83" Type="http://schemas.openxmlformats.org/officeDocument/2006/relationships/tags" Target="../tags/tag204.xml"/><Relationship Id="rId88" Type="http://schemas.openxmlformats.org/officeDocument/2006/relationships/tags" Target="../tags/tag209.xml"/><Relationship Id="rId91" Type="http://schemas.openxmlformats.org/officeDocument/2006/relationships/slideLayout" Target="../slideLayouts/slideLayout4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5" Type="http://schemas.openxmlformats.org/officeDocument/2006/relationships/tags" Target="../tags/tag136.xml"/><Relationship Id="rId23" Type="http://schemas.openxmlformats.org/officeDocument/2006/relationships/tags" Target="../tags/tag144.xml"/><Relationship Id="rId28" Type="http://schemas.openxmlformats.org/officeDocument/2006/relationships/tags" Target="../tags/tag149.xml"/><Relationship Id="rId36" Type="http://schemas.openxmlformats.org/officeDocument/2006/relationships/tags" Target="../tags/tag157.xml"/><Relationship Id="rId49" Type="http://schemas.openxmlformats.org/officeDocument/2006/relationships/tags" Target="../tags/tag170.xml"/><Relationship Id="rId57" Type="http://schemas.openxmlformats.org/officeDocument/2006/relationships/tags" Target="../tags/tag178.xml"/><Relationship Id="rId10" Type="http://schemas.openxmlformats.org/officeDocument/2006/relationships/tags" Target="../tags/tag131.xml"/><Relationship Id="rId31" Type="http://schemas.openxmlformats.org/officeDocument/2006/relationships/tags" Target="../tags/tag152.xml"/><Relationship Id="rId44" Type="http://schemas.openxmlformats.org/officeDocument/2006/relationships/tags" Target="../tags/tag165.xml"/><Relationship Id="rId52" Type="http://schemas.openxmlformats.org/officeDocument/2006/relationships/tags" Target="../tags/tag173.xml"/><Relationship Id="rId60" Type="http://schemas.openxmlformats.org/officeDocument/2006/relationships/tags" Target="../tags/tag181.xml"/><Relationship Id="rId65" Type="http://schemas.openxmlformats.org/officeDocument/2006/relationships/tags" Target="../tags/tag186.xml"/><Relationship Id="rId73" Type="http://schemas.openxmlformats.org/officeDocument/2006/relationships/tags" Target="../tags/tag194.xml"/><Relationship Id="rId78" Type="http://schemas.openxmlformats.org/officeDocument/2006/relationships/tags" Target="../tags/tag199.xml"/><Relationship Id="rId81" Type="http://schemas.openxmlformats.org/officeDocument/2006/relationships/tags" Target="../tags/tag202.xml"/><Relationship Id="rId86" Type="http://schemas.openxmlformats.org/officeDocument/2006/relationships/tags" Target="../tags/tag207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3" Type="http://schemas.openxmlformats.org/officeDocument/2006/relationships/tags" Target="../tags/tag134.xml"/><Relationship Id="rId18" Type="http://schemas.openxmlformats.org/officeDocument/2006/relationships/tags" Target="../tags/tag139.xml"/><Relationship Id="rId39" Type="http://schemas.openxmlformats.org/officeDocument/2006/relationships/tags" Target="../tags/tag160.xml"/><Relationship Id="rId34" Type="http://schemas.openxmlformats.org/officeDocument/2006/relationships/tags" Target="../tags/tag155.xml"/><Relationship Id="rId50" Type="http://schemas.openxmlformats.org/officeDocument/2006/relationships/tags" Target="../tags/tag171.xml"/><Relationship Id="rId55" Type="http://schemas.openxmlformats.org/officeDocument/2006/relationships/tags" Target="../tags/tag176.xml"/><Relationship Id="rId76" Type="http://schemas.openxmlformats.org/officeDocument/2006/relationships/tags" Target="../tags/tag197.xml"/><Relationship Id="rId7" Type="http://schemas.openxmlformats.org/officeDocument/2006/relationships/tags" Target="../tags/tag128.xml"/><Relationship Id="rId71" Type="http://schemas.openxmlformats.org/officeDocument/2006/relationships/tags" Target="../tags/tag192.xml"/><Relationship Id="rId2" Type="http://schemas.openxmlformats.org/officeDocument/2006/relationships/tags" Target="../tags/tag123.xml"/><Relationship Id="rId29" Type="http://schemas.openxmlformats.org/officeDocument/2006/relationships/tags" Target="../tags/tag150.xml"/><Relationship Id="rId24" Type="http://schemas.openxmlformats.org/officeDocument/2006/relationships/tags" Target="../tags/tag145.xml"/><Relationship Id="rId40" Type="http://schemas.openxmlformats.org/officeDocument/2006/relationships/tags" Target="../tags/tag161.xml"/><Relationship Id="rId45" Type="http://schemas.openxmlformats.org/officeDocument/2006/relationships/tags" Target="../tags/tag166.xml"/><Relationship Id="rId66" Type="http://schemas.openxmlformats.org/officeDocument/2006/relationships/tags" Target="../tags/tag187.xml"/><Relationship Id="rId87" Type="http://schemas.openxmlformats.org/officeDocument/2006/relationships/tags" Target="../tags/tag208.xml"/><Relationship Id="rId61" Type="http://schemas.openxmlformats.org/officeDocument/2006/relationships/tags" Target="../tags/tag182.xml"/><Relationship Id="rId82" Type="http://schemas.openxmlformats.org/officeDocument/2006/relationships/tags" Target="../tags/tag203.xml"/><Relationship Id="rId19" Type="http://schemas.openxmlformats.org/officeDocument/2006/relationships/tags" Target="../tags/tag1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image" Target="../media/image5.jpg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slideLayout" Target="../slideLayouts/slideLayout15.xml"/><Relationship Id="rId2" Type="http://schemas.openxmlformats.org/officeDocument/2006/relationships/tags" Target="../tags/tag213.xml"/><Relationship Id="rId16" Type="http://schemas.openxmlformats.org/officeDocument/2006/relationships/tags" Target="../tags/tag227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5" Type="http://schemas.openxmlformats.org/officeDocument/2006/relationships/tags" Target="../tags/tag22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THE RISE OF BIG BUSINESS</a:t>
            </a:r>
            <a:br>
              <a:rPr lang="en-US" smtClean="0"/>
            </a:br>
            <a:r>
              <a:rPr lang="en-US" smtClean="0"/>
              <a:t>-OR-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ONE THING LEADS TO ANOTHER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CAPITALISM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 ECONOMIC  SYSTEM </a:t>
            </a:r>
            <a:r>
              <a:rPr lang="en-US" sz="2800" smtClean="0"/>
              <a:t>WHERE THE MEANS </a:t>
            </a:r>
            <a:r>
              <a:rPr lang="en-US" sz="2800" dirty="0" smtClean="0"/>
              <a:t>OF PRODUCTION ARE OWNED BY PRIVATE INDIVIDUALS OR CORPORTATIONS WHICH USE THEIR RESOURCES TO MAKE A PROFIT</a:t>
            </a:r>
            <a:endParaRPr lang="en-US" sz="2800" dirty="0"/>
          </a:p>
        </p:txBody>
      </p:sp>
      <p:grpSp>
        <p:nvGrpSpPr>
          <p:cNvPr id="17" name="SMARTInkShape-Group1"/>
          <p:cNvGrpSpPr/>
          <p:nvPr/>
        </p:nvGrpSpPr>
        <p:grpSpPr>
          <a:xfrm>
            <a:off x="1098406" y="3091054"/>
            <a:ext cx="4035148" cy="424311"/>
            <a:chOff x="1098406" y="3091054"/>
            <a:chExt cx="4035148" cy="424311"/>
          </a:xfrm>
        </p:grpSpPr>
        <p:sp>
          <p:nvSpPr>
            <p:cNvPr id="2" name="SMARTInkShape-1"/>
            <p:cNvSpPr/>
            <p:nvPr>
              <p:custDataLst>
                <p:tags r:id="rId69"/>
              </p:custDataLst>
            </p:nvPr>
          </p:nvSpPr>
          <p:spPr>
            <a:xfrm>
              <a:off x="1098406" y="3091054"/>
              <a:ext cx="339275" cy="391525"/>
            </a:xfrm>
            <a:custGeom>
              <a:avLst/>
              <a:gdLst/>
              <a:ahLst/>
              <a:cxnLst/>
              <a:rect l="0" t="0" r="0" b="0"/>
              <a:pathLst>
                <a:path w="339275" h="391525">
                  <a:moveTo>
                    <a:pt x="339274" y="25407"/>
                  </a:moveTo>
                  <a:lnTo>
                    <a:pt x="339274" y="25407"/>
                  </a:lnTo>
                  <a:lnTo>
                    <a:pt x="339274" y="20666"/>
                  </a:lnTo>
                  <a:lnTo>
                    <a:pt x="336628" y="15693"/>
                  </a:lnTo>
                  <a:lnTo>
                    <a:pt x="331585" y="9157"/>
                  </a:lnTo>
                  <a:lnTo>
                    <a:pt x="316490" y="3283"/>
                  </a:lnTo>
                  <a:lnTo>
                    <a:pt x="288426" y="0"/>
                  </a:lnTo>
                  <a:lnTo>
                    <a:pt x="249524" y="6020"/>
                  </a:lnTo>
                  <a:lnTo>
                    <a:pt x="207297" y="16763"/>
                  </a:lnTo>
                  <a:lnTo>
                    <a:pt x="165258" y="33180"/>
                  </a:lnTo>
                  <a:lnTo>
                    <a:pt x="126858" y="54540"/>
                  </a:lnTo>
                  <a:lnTo>
                    <a:pt x="82238" y="81821"/>
                  </a:lnTo>
                  <a:lnTo>
                    <a:pt x="41519" y="117862"/>
                  </a:lnTo>
                  <a:lnTo>
                    <a:pt x="17974" y="143975"/>
                  </a:lnTo>
                  <a:lnTo>
                    <a:pt x="11571" y="157442"/>
                  </a:lnTo>
                  <a:lnTo>
                    <a:pt x="9081" y="164456"/>
                  </a:lnTo>
                  <a:lnTo>
                    <a:pt x="3094" y="174975"/>
                  </a:lnTo>
                  <a:lnTo>
                    <a:pt x="0" y="215409"/>
                  </a:lnTo>
                  <a:lnTo>
                    <a:pt x="962" y="224946"/>
                  </a:lnTo>
                  <a:lnTo>
                    <a:pt x="7018" y="241799"/>
                  </a:lnTo>
                  <a:lnTo>
                    <a:pt x="9042" y="251557"/>
                  </a:lnTo>
                  <a:lnTo>
                    <a:pt x="15760" y="262630"/>
                  </a:lnTo>
                  <a:lnTo>
                    <a:pt x="56143" y="304825"/>
                  </a:lnTo>
                  <a:lnTo>
                    <a:pt x="96582" y="331983"/>
                  </a:lnTo>
                  <a:lnTo>
                    <a:pt x="139930" y="360766"/>
                  </a:lnTo>
                  <a:lnTo>
                    <a:pt x="158639" y="366597"/>
                  </a:lnTo>
                  <a:lnTo>
                    <a:pt x="165726" y="370523"/>
                  </a:lnTo>
                  <a:lnTo>
                    <a:pt x="175294" y="373726"/>
                  </a:lnTo>
                  <a:lnTo>
                    <a:pt x="184413" y="379525"/>
                  </a:lnTo>
                  <a:lnTo>
                    <a:pt x="193398" y="381685"/>
                  </a:lnTo>
                  <a:lnTo>
                    <a:pt x="208302" y="382474"/>
                  </a:lnTo>
                  <a:lnTo>
                    <a:pt x="210287" y="383506"/>
                  </a:lnTo>
                  <a:lnTo>
                    <a:pt x="211611" y="385187"/>
                  </a:lnTo>
                  <a:lnTo>
                    <a:pt x="214244" y="391492"/>
                  </a:lnTo>
                  <a:lnTo>
                    <a:pt x="223188" y="3915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SMARTInkShape-2"/>
            <p:cNvSpPr/>
            <p:nvPr>
              <p:custDataLst>
                <p:tags r:id="rId70"/>
              </p:custDataLst>
            </p:nvPr>
          </p:nvSpPr>
          <p:spPr>
            <a:xfrm>
              <a:off x="1553921" y="3268265"/>
              <a:ext cx="231981" cy="214191"/>
            </a:xfrm>
            <a:custGeom>
              <a:avLst/>
              <a:gdLst/>
              <a:ahLst/>
              <a:cxnLst/>
              <a:rect l="0" t="0" r="0" b="0"/>
              <a:pathLst>
                <a:path w="231981" h="214191">
                  <a:moveTo>
                    <a:pt x="142719" y="0"/>
                  </a:moveTo>
                  <a:lnTo>
                    <a:pt x="142719" y="0"/>
                  </a:lnTo>
                  <a:lnTo>
                    <a:pt x="105433" y="12429"/>
                  </a:lnTo>
                  <a:lnTo>
                    <a:pt x="84488" y="20992"/>
                  </a:lnTo>
                  <a:lnTo>
                    <a:pt x="77151" y="26858"/>
                  </a:lnTo>
                  <a:lnTo>
                    <a:pt x="67701" y="38710"/>
                  </a:lnTo>
                  <a:lnTo>
                    <a:pt x="39332" y="60524"/>
                  </a:lnTo>
                  <a:lnTo>
                    <a:pt x="8788" y="100709"/>
                  </a:lnTo>
                  <a:lnTo>
                    <a:pt x="2494" y="114176"/>
                  </a:lnTo>
                  <a:lnTo>
                    <a:pt x="0" y="144499"/>
                  </a:lnTo>
                  <a:lnTo>
                    <a:pt x="2559" y="151203"/>
                  </a:lnTo>
                  <a:lnTo>
                    <a:pt x="4631" y="154381"/>
                  </a:lnTo>
                  <a:lnTo>
                    <a:pt x="8948" y="171753"/>
                  </a:lnTo>
                  <a:lnTo>
                    <a:pt x="10875" y="174034"/>
                  </a:lnTo>
                  <a:lnTo>
                    <a:pt x="47678" y="201465"/>
                  </a:lnTo>
                  <a:lnTo>
                    <a:pt x="86580" y="212919"/>
                  </a:lnTo>
                  <a:lnTo>
                    <a:pt x="121920" y="214190"/>
                  </a:lnTo>
                  <a:lnTo>
                    <a:pt x="131160" y="211613"/>
                  </a:lnTo>
                  <a:lnTo>
                    <a:pt x="139566" y="208151"/>
                  </a:lnTo>
                  <a:lnTo>
                    <a:pt x="175956" y="202899"/>
                  </a:lnTo>
                  <a:lnTo>
                    <a:pt x="196080" y="189951"/>
                  </a:lnTo>
                  <a:lnTo>
                    <a:pt x="202154" y="187610"/>
                  </a:lnTo>
                  <a:lnTo>
                    <a:pt x="217121" y="175237"/>
                  </a:lnTo>
                  <a:lnTo>
                    <a:pt x="220435" y="169495"/>
                  </a:lnTo>
                  <a:lnTo>
                    <a:pt x="222901" y="163636"/>
                  </a:lnTo>
                  <a:lnTo>
                    <a:pt x="228875" y="154759"/>
                  </a:lnTo>
                  <a:lnTo>
                    <a:pt x="231085" y="145845"/>
                  </a:lnTo>
                  <a:lnTo>
                    <a:pt x="231980" y="122039"/>
                  </a:lnTo>
                  <a:lnTo>
                    <a:pt x="229354" y="116086"/>
                  </a:lnTo>
                  <a:lnTo>
                    <a:pt x="227265" y="113110"/>
                  </a:lnTo>
                  <a:lnTo>
                    <a:pt x="220991" y="91159"/>
                  </a:lnTo>
                  <a:lnTo>
                    <a:pt x="217194" y="84172"/>
                  </a:lnTo>
                  <a:lnTo>
                    <a:pt x="214065" y="74660"/>
                  </a:lnTo>
                  <a:lnTo>
                    <a:pt x="198339" y="53031"/>
                  </a:lnTo>
                  <a:lnTo>
                    <a:pt x="197658" y="50237"/>
                  </a:lnTo>
                  <a:lnTo>
                    <a:pt x="196212" y="48374"/>
                  </a:lnTo>
                  <a:lnTo>
                    <a:pt x="178259" y="37799"/>
                  </a:lnTo>
                  <a:lnTo>
                    <a:pt x="162721" y="34808"/>
                  </a:lnTo>
                  <a:lnTo>
                    <a:pt x="151649" y="26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SMARTInkShape-3"/>
            <p:cNvSpPr/>
            <p:nvPr>
              <p:custDataLst>
                <p:tags r:id="rId71"/>
              </p:custDataLst>
            </p:nvPr>
          </p:nvSpPr>
          <p:spPr>
            <a:xfrm>
              <a:off x="1973461" y="3261683"/>
              <a:ext cx="312540" cy="238187"/>
            </a:xfrm>
            <a:custGeom>
              <a:avLst/>
              <a:gdLst/>
              <a:ahLst/>
              <a:cxnLst/>
              <a:rect l="0" t="0" r="0" b="0"/>
              <a:pathLst>
                <a:path w="312540" h="238187">
                  <a:moveTo>
                    <a:pt x="0" y="86949"/>
                  </a:moveTo>
                  <a:lnTo>
                    <a:pt x="0" y="86949"/>
                  </a:lnTo>
                  <a:lnTo>
                    <a:pt x="992" y="107344"/>
                  </a:lnTo>
                  <a:lnTo>
                    <a:pt x="15231" y="148610"/>
                  </a:lnTo>
                  <a:lnTo>
                    <a:pt x="40161" y="192630"/>
                  </a:lnTo>
                  <a:lnTo>
                    <a:pt x="43646" y="203372"/>
                  </a:lnTo>
                  <a:lnTo>
                    <a:pt x="45965" y="206236"/>
                  </a:lnTo>
                  <a:lnTo>
                    <a:pt x="48502" y="208146"/>
                  </a:lnTo>
                  <a:lnTo>
                    <a:pt x="51322" y="212914"/>
                  </a:lnTo>
                  <a:lnTo>
                    <a:pt x="53132" y="219318"/>
                  </a:lnTo>
                  <a:lnTo>
                    <a:pt x="53446" y="210947"/>
                  </a:lnTo>
                  <a:lnTo>
                    <a:pt x="41138" y="169392"/>
                  </a:lnTo>
                  <a:lnTo>
                    <a:pt x="29364" y="127364"/>
                  </a:lnTo>
                  <a:lnTo>
                    <a:pt x="30198" y="97271"/>
                  </a:lnTo>
                  <a:lnTo>
                    <a:pt x="35249" y="78638"/>
                  </a:lnTo>
                  <a:lnTo>
                    <a:pt x="44109" y="60436"/>
                  </a:lnTo>
                  <a:lnTo>
                    <a:pt x="64993" y="38193"/>
                  </a:lnTo>
                  <a:lnTo>
                    <a:pt x="103862" y="14884"/>
                  </a:lnTo>
                  <a:lnTo>
                    <a:pt x="137998" y="5576"/>
                  </a:lnTo>
                  <a:lnTo>
                    <a:pt x="173511" y="0"/>
                  </a:lnTo>
                  <a:lnTo>
                    <a:pt x="210160" y="994"/>
                  </a:lnTo>
                  <a:lnTo>
                    <a:pt x="249211" y="5478"/>
                  </a:lnTo>
                  <a:lnTo>
                    <a:pt x="264880" y="11383"/>
                  </a:lnTo>
                  <a:lnTo>
                    <a:pt x="281627" y="21863"/>
                  </a:lnTo>
                  <a:lnTo>
                    <a:pt x="289269" y="33158"/>
                  </a:lnTo>
                  <a:lnTo>
                    <a:pt x="290080" y="38190"/>
                  </a:lnTo>
                  <a:lnTo>
                    <a:pt x="288336" y="49073"/>
                  </a:lnTo>
                  <a:lnTo>
                    <a:pt x="281776" y="61616"/>
                  </a:lnTo>
                  <a:lnTo>
                    <a:pt x="258396" y="79888"/>
                  </a:lnTo>
                  <a:lnTo>
                    <a:pt x="221363" y="93459"/>
                  </a:lnTo>
                  <a:lnTo>
                    <a:pt x="192444" y="104919"/>
                  </a:lnTo>
                  <a:lnTo>
                    <a:pt x="187827" y="107859"/>
                  </a:lnTo>
                  <a:lnTo>
                    <a:pt x="146858" y="117963"/>
                  </a:lnTo>
                  <a:lnTo>
                    <a:pt x="133031" y="126015"/>
                  </a:lnTo>
                  <a:lnTo>
                    <a:pt x="128578" y="131763"/>
                  </a:lnTo>
                  <a:lnTo>
                    <a:pt x="127390" y="134684"/>
                  </a:lnTo>
                  <a:lnTo>
                    <a:pt x="127591" y="137624"/>
                  </a:lnTo>
                  <a:lnTo>
                    <a:pt x="137653" y="157184"/>
                  </a:lnTo>
                  <a:lnTo>
                    <a:pt x="150808" y="173796"/>
                  </a:lnTo>
                  <a:lnTo>
                    <a:pt x="186298" y="197186"/>
                  </a:lnTo>
                  <a:lnTo>
                    <a:pt x="227270" y="222121"/>
                  </a:lnTo>
                  <a:lnTo>
                    <a:pt x="263129" y="235878"/>
                  </a:lnTo>
                  <a:lnTo>
                    <a:pt x="283597" y="238186"/>
                  </a:lnTo>
                  <a:lnTo>
                    <a:pt x="312539" y="2298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Shape-4"/>
            <p:cNvSpPr/>
            <p:nvPr>
              <p:custDataLst>
                <p:tags r:id="rId72"/>
              </p:custDataLst>
            </p:nvPr>
          </p:nvSpPr>
          <p:spPr>
            <a:xfrm>
              <a:off x="2437804" y="3243053"/>
              <a:ext cx="283676" cy="256715"/>
            </a:xfrm>
            <a:custGeom>
              <a:avLst/>
              <a:gdLst/>
              <a:ahLst/>
              <a:cxnLst/>
              <a:rect l="0" t="0" r="0" b="0"/>
              <a:pathLst>
                <a:path w="283676" h="256715">
                  <a:moveTo>
                    <a:pt x="0" y="105579"/>
                  </a:moveTo>
                  <a:lnTo>
                    <a:pt x="0" y="105579"/>
                  </a:lnTo>
                  <a:lnTo>
                    <a:pt x="16782" y="125007"/>
                  </a:lnTo>
                  <a:lnTo>
                    <a:pt x="38632" y="165203"/>
                  </a:lnTo>
                  <a:lnTo>
                    <a:pt x="58536" y="208753"/>
                  </a:lnTo>
                  <a:lnTo>
                    <a:pt x="70507" y="252291"/>
                  </a:lnTo>
                  <a:lnTo>
                    <a:pt x="71316" y="256714"/>
                  </a:lnTo>
                  <a:lnTo>
                    <a:pt x="71435" y="219207"/>
                  </a:lnTo>
                  <a:lnTo>
                    <a:pt x="72429" y="184469"/>
                  </a:lnTo>
                  <a:lnTo>
                    <a:pt x="81152" y="143064"/>
                  </a:lnTo>
                  <a:lnTo>
                    <a:pt x="92429" y="101188"/>
                  </a:lnTo>
                  <a:lnTo>
                    <a:pt x="111340" y="56683"/>
                  </a:lnTo>
                  <a:lnTo>
                    <a:pt x="140058" y="20268"/>
                  </a:lnTo>
                  <a:lnTo>
                    <a:pt x="149230" y="13093"/>
                  </a:lnTo>
                  <a:lnTo>
                    <a:pt x="172684" y="3746"/>
                  </a:lnTo>
                  <a:lnTo>
                    <a:pt x="206829" y="0"/>
                  </a:lnTo>
                  <a:lnTo>
                    <a:pt x="228846" y="4416"/>
                  </a:lnTo>
                  <a:lnTo>
                    <a:pt x="248554" y="13985"/>
                  </a:lnTo>
                  <a:lnTo>
                    <a:pt x="267234" y="28160"/>
                  </a:lnTo>
                  <a:lnTo>
                    <a:pt x="277521" y="41736"/>
                  </a:lnTo>
                  <a:lnTo>
                    <a:pt x="283312" y="60536"/>
                  </a:lnTo>
                  <a:lnTo>
                    <a:pt x="283675" y="71669"/>
                  </a:lnTo>
                  <a:lnTo>
                    <a:pt x="280529" y="79925"/>
                  </a:lnTo>
                  <a:lnTo>
                    <a:pt x="268439" y="94892"/>
                  </a:lnTo>
                  <a:lnTo>
                    <a:pt x="260528" y="100829"/>
                  </a:lnTo>
                  <a:lnTo>
                    <a:pt x="221048" y="117731"/>
                  </a:lnTo>
                  <a:lnTo>
                    <a:pt x="178305" y="125333"/>
                  </a:lnTo>
                  <a:lnTo>
                    <a:pt x="162591" y="128250"/>
                  </a:lnTo>
                  <a:lnTo>
                    <a:pt x="125016" y="1234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Shape-5"/>
            <p:cNvSpPr/>
            <p:nvPr>
              <p:custDataLst>
                <p:tags r:id="rId73"/>
              </p:custDataLst>
            </p:nvPr>
          </p:nvSpPr>
          <p:spPr>
            <a:xfrm>
              <a:off x="2844643" y="3348632"/>
              <a:ext cx="186046" cy="106631"/>
            </a:xfrm>
            <a:custGeom>
              <a:avLst/>
              <a:gdLst/>
              <a:ahLst/>
              <a:cxnLst/>
              <a:rect l="0" t="0" r="0" b="0"/>
              <a:pathLst>
                <a:path w="186046" h="106631">
                  <a:moveTo>
                    <a:pt x="39646" y="8930"/>
                  </a:moveTo>
                  <a:lnTo>
                    <a:pt x="39646" y="8930"/>
                  </a:lnTo>
                  <a:lnTo>
                    <a:pt x="26380" y="21204"/>
                  </a:lnTo>
                  <a:lnTo>
                    <a:pt x="10093" y="30795"/>
                  </a:lnTo>
                  <a:lnTo>
                    <a:pt x="1014" y="43741"/>
                  </a:lnTo>
                  <a:lnTo>
                    <a:pt x="0" y="49004"/>
                  </a:lnTo>
                  <a:lnTo>
                    <a:pt x="1520" y="60145"/>
                  </a:lnTo>
                  <a:lnTo>
                    <a:pt x="7954" y="72832"/>
                  </a:lnTo>
                  <a:lnTo>
                    <a:pt x="44972" y="92135"/>
                  </a:lnTo>
                  <a:lnTo>
                    <a:pt x="82350" y="104492"/>
                  </a:lnTo>
                  <a:lnTo>
                    <a:pt x="112463" y="106630"/>
                  </a:lnTo>
                  <a:lnTo>
                    <a:pt x="146082" y="99924"/>
                  </a:lnTo>
                  <a:lnTo>
                    <a:pt x="170215" y="89045"/>
                  </a:lnTo>
                  <a:lnTo>
                    <a:pt x="184830" y="77341"/>
                  </a:lnTo>
                  <a:lnTo>
                    <a:pt x="186045" y="73389"/>
                  </a:lnTo>
                  <a:lnTo>
                    <a:pt x="184749" y="63707"/>
                  </a:lnTo>
                  <a:lnTo>
                    <a:pt x="178441" y="51839"/>
                  </a:lnTo>
                  <a:lnTo>
                    <a:pt x="160415" y="31533"/>
                  </a:lnTo>
                  <a:lnTo>
                    <a:pt x="155167" y="28898"/>
                  </a:lnTo>
                  <a:lnTo>
                    <a:pt x="152379" y="28195"/>
                  </a:lnTo>
                  <a:lnTo>
                    <a:pt x="150520" y="26734"/>
                  </a:lnTo>
                  <a:lnTo>
                    <a:pt x="1378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6"/>
            <p:cNvSpPr/>
            <p:nvPr>
              <p:custDataLst>
                <p:tags r:id="rId74"/>
              </p:custDataLst>
            </p:nvPr>
          </p:nvSpPr>
          <p:spPr>
            <a:xfrm>
              <a:off x="3187898" y="3377307"/>
              <a:ext cx="187524" cy="114069"/>
            </a:xfrm>
            <a:custGeom>
              <a:avLst/>
              <a:gdLst/>
              <a:ahLst/>
              <a:cxnLst/>
              <a:rect l="0" t="0" r="0" b="0"/>
              <a:pathLst>
                <a:path w="187524" h="114069">
                  <a:moveTo>
                    <a:pt x="0" y="42763"/>
                  </a:moveTo>
                  <a:lnTo>
                    <a:pt x="0" y="42763"/>
                  </a:lnTo>
                  <a:lnTo>
                    <a:pt x="16782" y="62190"/>
                  </a:lnTo>
                  <a:lnTo>
                    <a:pt x="43373" y="94698"/>
                  </a:lnTo>
                  <a:lnTo>
                    <a:pt x="51688" y="100572"/>
                  </a:lnTo>
                  <a:lnTo>
                    <a:pt x="61948" y="106525"/>
                  </a:lnTo>
                  <a:lnTo>
                    <a:pt x="71273" y="114068"/>
                  </a:lnTo>
                  <a:lnTo>
                    <a:pt x="36200" y="76317"/>
                  </a:lnTo>
                  <a:lnTo>
                    <a:pt x="21892" y="49423"/>
                  </a:lnTo>
                  <a:lnTo>
                    <a:pt x="19651" y="41424"/>
                  </a:lnTo>
                  <a:lnTo>
                    <a:pt x="21039" y="36909"/>
                  </a:lnTo>
                  <a:lnTo>
                    <a:pt x="38135" y="14382"/>
                  </a:lnTo>
                  <a:lnTo>
                    <a:pt x="56940" y="4478"/>
                  </a:lnTo>
                  <a:lnTo>
                    <a:pt x="86104" y="0"/>
                  </a:lnTo>
                  <a:lnTo>
                    <a:pt x="130522" y="5616"/>
                  </a:lnTo>
                  <a:lnTo>
                    <a:pt x="187523" y="24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Shape-7"/>
            <p:cNvSpPr/>
            <p:nvPr>
              <p:custDataLst>
                <p:tags r:id="rId75"/>
              </p:custDataLst>
            </p:nvPr>
          </p:nvSpPr>
          <p:spPr>
            <a:xfrm>
              <a:off x="3502414" y="3375421"/>
              <a:ext cx="274844" cy="139944"/>
            </a:xfrm>
            <a:custGeom>
              <a:avLst/>
              <a:gdLst/>
              <a:ahLst/>
              <a:cxnLst/>
              <a:rect l="0" t="0" r="0" b="0"/>
              <a:pathLst>
                <a:path w="274844" h="139944">
                  <a:moveTo>
                    <a:pt x="24812" y="0"/>
                  </a:moveTo>
                  <a:lnTo>
                    <a:pt x="24812" y="0"/>
                  </a:lnTo>
                  <a:lnTo>
                    <a:pt x="15331" y="0"/>
                  </a:lnTo>
                  <a:lnTo>
                    <a:pt x="11546" y="2977"/>
                  </a:lnTo>
                  <a:lnTo>
                    <a:pt x="4695" y="14222"/>
                  </a:lnTo>
                  <a:lnTo>
                    <a:pt x="0" y="37287"/>
                  </a:lnTo>
                  <a:lnTo>
                    <a:pt x="6839" y="54275"/>
                  </a:lnTo>
                  <a:lnTo>
                    <a:pt x="24778" y="75283"/>
                  </a:lnTo>
                  <a:lnTo>
                    <a:pt x="58099" y="96011"/>
                  </a:lnTo>
                  <a:lnTo>
                    <a:pt x="81859" y="103854"/>
                  </a:lnTo>
                  <a:lnTo>
                    <a:pt x="120850" y="106722"/>
                  </a:lnTo>
                  <a:lnTo>
                    <a:pt x="133972" y="105972"/>
                  </a:lnTo>
                  <a:lnTo>
                    <a:pt x="146419" y="102330"/>
                  </a:lnTo>
                  <a:lnTo>
                    <a:pt x="155920" y="94759"/>
                  </a:lnTo>
                  <a:lnTo>
                    <a:pt x="162457" y="84780"/>
                  </a:lnTo>
                  <a:lnTo>
                    <a:pt x="165363" y="73730"/>
                  </a:lnTo>
                  <a:lnTo>
                    <a:pt x="164009" y="62204"/>
                  </a:lnTo>
                  <a:lnTo>
                    <a:pt x="149868" y="18060"/>
                  </a:lnTo>
                  <a:lnTo>
                    <a:pt x="150823" y="48334"/>
                  </a:lnTo>
                  <a:lnTo>
                    <a:pt x="162257" y="77485"/>
                  </a:lnTo>
                  <a:lnTo>
                    <a:pt x="174736" y="95085"/>
                  </a:lnTo>
                  <a:lnTo>
                    <a:pt x="188738" y="108982"/>
                  </a:lnTo>
                  <a:lnTo>
                    <a:pt x="230491" y="136278"/>
                  </a:lnTo>
                  <a:lnTo>
                    <a:pt x="239587" y="139943"/>
                  </a:lnTo>
                  <a:lnTo>
                    <a:pt x="249583" y="138927"/>
                  </a:lnTo>
                  <a:lnTo>
                    <a:pt x="255026" y="137267"/>
                  </a:lnTo>
                  <a:lnTo>
                    <a:pt x="274843" y="116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Shape-8"/>
            <p:cNvSpPr/>
            <p:nvPr>
              <p:custDataLst>
                <p:tags r:id="rId76"/>
              </p:custDataLst>
            </p:nvPr>
          </p:nvSpPr>
          <p:spPr>
            <a:xfrm>
              <a:off x="3902273" y="3251648"/>
              <a:ext cx="107157" cy="230931"/>
            </a:xfrm>
            <a:custGeom>
              <a:avLst/>
              <a:gdLst/>
              <a:ahLst/>
              <a:cxnLst/>
              <a:rect l="0" t="0" r="0" b="0"/>
              <a:pathLst>
                <a:path w="107157" h="230931">
                  <a:moveTo>
                    <a:pt x="0" y="7688"/>
                  </a:moveTo>
                  <a:lnTo>
                    <a:pt x="0" y="7688"/>
                  </a:lnTo>
                  <a:lnTo>
                    <a:pt x="7688" y="0"/>
                  </a:lnTo>
                  <a:lnTo>
                    <a:pt x="8102" y="578"/>
                  </a:lnTo>
                  <a:lnTo>
                    <a:pt x="21327" y="44639"/>
                  </a:lnTo>
                  <a:lnTo>
                    <a:pt x="33137" y="85571"/>
                  </a:lnTo>
                  <a:lnTo>
                    <a:pt x="39950" y="116117"/>
                  </a:lnTo>
                  <a:lnTo>
                    <a:pt x="60811" y="159660"/>
                  </a:lnTo>
                  <a:lnTo>
                    <a:pt x="73581" y="183685"/>
                  </a:lnTo>
                  <a:lnTo>
                    <a:pt x="87286" y="206017"/>
                  </a:lnTo>
                  <a:lnTo>
                    <a:pt x="94356" y="219858"/>
                  </a:lnTo>
                  <a:lnTo>
                    <a:pt x="107156" y="230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Shape-9"/>
            <p:cNvSpPr/>
            <p:nvPr>
              <p:custDataLst>
                <p:tags r:id="rId77"/>
              </p:custDataLst>
            </p:nvPr>
          </p:nvSpPr>
          <p:spPr>
            <a:xfrm>
              <a:off x="3875484" y="3357604"/>
              <a:ext cx="276821" cy="17818"/>
            </a:xfrm>
            <a:custGeom>
              <a:avLst/>
              <a:gdLst/>
              <a:ahLst/>
              <a:cxnLst/>
              <a:rect l="0" t="0" r="0" b="0"/>
              <a:pathLst>
                <a:path w="276821" h="17818">
                  <a:moveTo>
                    <a:pt x="0" y="17817"/>
                  </a:moveTo>
                  <a:lnTo>
                    <a:pt x="0" y="17817"/>
                  </a:lnTo>
                  <a:lnTo>
                    <a:pt x="15232" y="3579"/>
                  </a:lnTo>
                  <a:lnTo>
                    <a:pt x="20991" y="1567"/>
                  </a:lnTo>
                  <a:lnTo>
                    <a:pt x="64881" y="171"/>
                  </a:lnTo>
                  <a:lnTo>
                    <a:pt x="101121" y="0"/>
                  </a:lnTo>
                  <a:lnTo>
                    <a:pt x="140654" y="959"/>
                  </a:lnTo>
                  <a:lnTo>
                    <a:pt x="180801" y="7027"/>
                  </a:lnTo>
                  <a:lnTo>
                    <a:pt x="219013" y="9635"/>
                  </a:lnTo>
                  <a:lnTo>
                    <a:pt x="242494" y="13960"/>
                  </a:lnTo>
                  <a:lnTo>
                    <a:pt x="276820" y="888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Shape-10"/>
            <p:cNvSpPr/>
            <p:nvPr>
              <p:custDataLst>
                <p:tags r:id="rId78"/>
              </p:custDataLst>
            </p:nvPr>
          </p:nvSpPr>
          <p:spPr>
            <a:xfrm>
              <a:off x="4188023" y="3312914"/>
              <a:ext cx="62509" cy="151805"/>
            </a:xfrm>
            <a:custGeom>
              <a:avLst/>
              <a:gdLst/>
              <a:ahLst/>
              <a:cxnLst/>
              <a:rect l="0" t="0" r="0" b="0"/>
              <a:pathLst>
                <a:path w="62509" h="151805">
                  <a:moveTo>
                    <a:pt x="0" y="0"/>
                  </a:moveTo>
                  <a:lnTo>
                    <a:pt x="0" y="0"/>
                  </a:lnTo>
                  <a:lnTo>
                    <a:pt x="7129" y="8121"/>
                  </a:lnTo>
                  <a:lnTo>
                    <a:pt x="14239" y="22360"/>
                  </a:lnTo>
                  <a:lnTo>
                    <a:pt x="17383" y="60283"/>
                  </a:lnTo>
                  <a:lnTo>
                    <a:pt x="27511" y="99796"/>
                  </a:lnTo>
                  <a:lnTo>
                    <a:pt x="34098" y="120034"/>
                  </a:lnTo>
                  <a:lnTo>
                    <a:pt x="62508" y="1518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11"/>
            <p:cNvSpPr/>
            <p:nvPr>
              <p:custDataLst>
                <p:tags r:id="rId79"/>
              </p:custDataLst>
            </p:nvPr>
          </p:nvSpPr>
          <p:spPr>
            <a:xfrm>
              <a:off x="4250531" y="3241476"/>
              <a:ext cx="1" cy="44650"/>
            </a:xfrm>
            <a:custGeom>
              <a:avLst/>
              <a:gdLst/>
              <a:ahLst/>
              <a:cxnLst/>
              <a:rect l="0" t="0" r="0" b="0"/>
              <a:pathLst>
                <a:path w="1" h="44650">
                  <a:moveTo>
                    <a:pt x="0" y="44649"/>
                  </a:moveTo>
                  <a:lnTo>
                    <a:pt x="0" y="4464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Shape-12"/>
            <p:cNvSpPr/>
            <p:nvPr>
              <p:custDataLst>
                <p:tags r:id="rId80"/>
              </p:custDataLst>
            </p:nvPr>
          </p:nvSpPr>
          <p:spPr>
            <a:xfrm>
              <a:off x="4403082" y="3268265"/>
              <a:ext cx="212105" cy="142417"/>
            </a:xfrm>
            <a:custGeom>
              <a:avLst/>
              <a:gdLst/>
              <a:ahLst/>
              <a:cxnLst/>
              <a:rect l="0" t="0" r="0" b="0"/>
              <a:pathLst>
                <a:path w="212105" h="142417">
                  <a:moveTo>
                    <a:pt x="61761" y="0"/>
                  </a:moveTo>
                  <a:lnTo>
                    <a:pt x="61761" y="0"/>
                  </a:lnTo>
                  <a:lnTo>
                    <a:pt x="61761" y="4741"/>
                  </a:lnTo>
                  <a:lnTo>
                    <a:pt x="44980" y="32228"/>
                  </a:lnTo>
                  <a:lnTo>
                    <a:pt x="12002" y="72699"/>
                  </a:lnTo>
                  <a:lnTo>
                    <a:pt x="3031" y="95955"/>
                  </a:lnTo>
                  <a:lnTo>
                    <a:pt x="0" y="121590"/>
                  </a:lnTo>
                  <a:lnTo>
                    <a:pt x="2728" y="126701"/>
                  </a:lnTo>
                  <a:lnTo>
                    <a:pt x="13696" y="135025"/>
                  </a:lnTo>
                  <a:lnTo>
                    <a:pt x="31866" y="140550"/>
                  </a:lnTo>
                  <a:lnTo>
                    <a:pt x="70041" y="142416"/>
                  </a:lnTo>
                  <a:lnTo>
                    <a:pt x="113153" y="140139"/>
                  </a:lnTo>
                  <a:lnTo>
                    <a:pt x="150626" y="130428"/>
                  </a:lnTo>
                  <a:lnTo>
                    <a:pt x="188582" y="106302"/>
                  </a:lnTo>
                  <a:lnTo>
                    <a:pt x="202462" y="95863"/>
                  </a:lnTo>
                  <a:lnTo>
                    <a:pt x="208631" y="87916"/>
                  </a:lnTo>
                  <a:lnTo>
                    <a:pt x="212104" y="73123"/>
                  </a:lnTo>
                  <a:lnTo>
                    <a:pt x="207625" y="61934"/>
                  </a:lnTo>
                  <a:lnTo>
                    <a:pt x="193321" y="43323"/>
                  </a:lnTo>
                  <a:lnTo>
                    <a:pt x="153013" y="19218"/>
                  </a:lnTo>
                  <a:lnTo>
                    <a:pt x="129984" y="10962"/>
                  </a:lnTo>
                  <a:lnTo>
                    <a:pt x="113235" y="6686"/>
                  </a:lnTo>
                  <a:lnTo>
                    <a:pt x="107983" y="4457"/>
                  </a:lnTo>
                  <a:lnTo>
                    <a:pt x="103491" y="3964"/>
                  </a:lnTo>
                  <a:lnTo>
                    <a:pt x="88550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Shape-13"/>
            <p:cNvSpPr/>
            <p:nvPr>
              <p:custDataLst>
                <p:tags r:id="rId81"/>
              </p:custDataLst>
            </p:nvPr>
          </p:nvSpPr>
          <p:spPr>
            <a:xfrm>
              <a:off x="4804171" y="3196828"/>
              <a:ext cx="329383" cy="196283"/>
            </a:xfrm>
            <a:custGeom>
              <a:avLst/>
              <a:gdLst/>
              <a:ahLst/>
              <a:cxnLst/>
              <a:rect l="0" t="0" r="0" b="0"/>
              <a:pathLst>
                <a:path w="329383" h="196283">
                  <a:moveTo>
                    <a:pt x="0" y="125015"/>
                  </a:moveTo>
                  <a:lnTo>
                    <a:pt x="0" y="125015"/>
                  </a:lnTo>
                  <a:lnTo>
                    <a:pt x="0" y="129756"/>
                  </a:lnTo>
                  <a:lnTo>
                    <a:pt x="2646" y="134729"/>
                  </a:lnTo>
                  <a:lnTo>
                    <a:pt x="6137" y="140247"/>
                  </a:lnTo>
                  <a:lnTo>
                    <a:pt x="8379" y="151873"/>
                  </a:lnTo>
                  <a:lnTo>
                    <a:pt x="8927" y="169510"/>
                  </a:lnTo>
                  <a:lnTo>
                    <a:pt x="8929" y="164878"/>
                  </a:lnTo>
                  <a:lnTo>
                    <a:pt x="33256" y="122412"/>
                  </a:lnTo>
                  <a:lnTo>
                    <a:pt x="65099" y="86857"/>
                  </a:lnTo>
                  <a:lnTo>
                    <a:pt x="82460" y="74520"/>
                  </a:lnTo>
                  <a:lnTo>
                    <a:pt x="88397" y="64285"/>
                  </a:lnTo>
                  <a:lnTo>
                    <a:pt x="88697" y="64685"/>
                  </a:lnTo>
                  <a:lnTo>
                    <a:pt x="90274" y="107823"/>
                  </a:lnTo>
                  <a:lnTo>
                    <a:pt x="97414" y="128300"/>
                  </a:lnTo>
                  <a:lnTo>
                    <a:pt x="117976" y="165356"/>
                  </a:lnTo>
                  <a:lnTo>
                    <a:pt x="129824" y="175356"/>
                  </a:lnTo>
                  <a:lnTo>
                    <a:pt x="162948" y="194499"/>
                  </a:lnTo>
                  <a:lnTo>
                    <a:pt x="201621" y="196282"/>
                  </a:lnTo>
                  <a:lnTo>
                    <a:pt x="241783" y="179649"/>
                  </a:lnTo>
                  <a:lnTo>
                    <a:pt x="265447" y="167331"/>
                  </a:lnTo>
                  <a:lnTo>
                    <a:pt x="291198" y="144736"/>
                  </a:lnTo>
                  <a:lnTo>
                    <a:pt x="318819" y="101485"/>
                  </a:lnTo>
                  <a:lnTo>
                    <a:pt x="326967" y="77143"/>
                  </a:lnTo>
                  <a:lnTo>
                    <a:pt x="329382" y="52623"/>
                  </a:lnTo>
                  <a:lnTo>
                    <a:pt x="325358" y="31246"/>
                  </a:lnTo>
                  <a:lnTo>
                    <a:pt x="315260" y="18517"/>
                  </a:lnTo>
                  <a:lnTo>
                    <a:pt x="28575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SMARTInkShape-Group2"/>
          <p:cNvGrpSpPr/>
          <p:nvPr/>
        </p:nvGrpSpPr>
        <p:grpSpPr>
          <a:xfrm>
            <a:off x="5339953" y="3241921"/>
            <a:ext cx="366118" cy="88853"/>
            <a:chOff x="5339953" y="3241921"/>
            <a:chExt cx="366118" cy="88853"/>
          </a:xfrm>
        </p:grpSpPr>
        <p:sp>
          <p:nvSpPr>
            <p:cNvPr id="18" name="SMARTInkShape-14"/>
            <p:cNvSpPr/>
            <p:nvPr>
              <p:custDataLst>
                <p:tags r:id="rId67"/>
              </p:custDataLst>
            </p:nvPr>
          </p:nvSpPr>
          <p:spPr>
            <a:xfrm>
              <a:off x="5339953" y="3241921"/>
              <a:ext cx="348259" cy="44205"/>
            </a:xfrm>
            <a:custGeom>
              <a:avLst/>
              <a:gdLst/>
              <a:ahLst/>
              <a:cxnLst/>
              <a:rect l="0" t="0" r="0" b="0"/>
              <a:pathLst>
                <a:path w="348259" h="44205">
                  <a:moveTo>
                    <a:pt x="0" y="44204"/>
                  </a:moveTo>
                  <a:lnTo>
                    <a:pt x="0" y="44204"/>
                  </a:lnTo>
                  <a:lnTo>
                    <a:pt x="8121" y="37075"/>
                  </a:lnTo>
                  <a:lnTo>
                    <a:pt x="51420" y="15143"/>
                  </a:lnTo>
                  <a:lnTo>
                    <a:pt x="95125" y="4621"/>
                  </a:lnTo>
                  <a:lnTo>
                    <a:pt x="133578" y="1057"/>
                  </a:lnTo>
                  <a:lnTo>
                    <a:pt x="176390" y="0"/>
                  </a:lnTo>
                  <a:lnTo>
                    <a:pt x="214906" y="635"/>
                  </a:lnTo>
                  <a:lnTo>
                    <a:pt x="254298" y="7255"/>
                  </a:lnTo>
                  <a:lnTo>
                    <a:pt x="291737" y="8242"/>
                  </a:lnTo>
                  <a:lnTo>
                    <a:pt x="313762" y="9405"/>
                  </a:lnTo>
                  <a:lnTo>
                    <a:pt x="348258" y="1741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MARTInkShape-15"/>
            <p:cNvSpPr/>
            <p:nvPr>
              <p:custDataLst>
                <p:tags r:id="rId68"/>
              </p:custDataLst>
            </p:nvPr>
          </p:nvSpPr>
          <p:spPr>
            <a:xfrm>
              <a:off x="5348883" y="3295955"/>
              <a:ext cx="357188" cy="34819"/>
            </a:xfrm>
            <a:custGeom>
              <a:avLst/>
              <a:gdLst/>
              <a:ahLst/>
              <a:cxnLst/>
              <a:rect l="0" t="0" r="0" b="0"/>
              <a:pathLst>
                <a:path w="357188" h="34819">
                  <a:moveTo>
                    <a:pt x="0" y="16959"/>
                  </a:moveTo>
                  <a:lnTo>
                    <a:pt x="0" y="16959"/>
                  </a:lnTo>
                  <a:lnTo>
                    <a:pt x="43506" y="7865"/>
                  </a:lnTo>
                  <a:lnTo>
                    <a:pt x="78485" y="2138"/>
                  </a:lnTo>
                  <a:lnTo>
                    <a:pt x="116300" y="0"/>
                  </a:lnTo>
                  <a:lnTo>
                    <a:pt x="150560" y="1923"/>
                  </a:lnTo>
                  <a:lnTo>
                    <a:pt x="189800" y="6220"/>
                  </a:lnTo>
                  <a:lnTo>
                    <a:pt x="227555" y="7493"/>
                  </a:lnTo>
                  <a:lnTo>
                    <a:pt x="249963" y="9775"/>
                  </a:lnTo>
                  <a:lnTo>
                    <a:pt x="289478" y="21224"/>
                  </a:lnTo>
                  <a:lnTo>
                    <a:pt x="357187" y="348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SMARTInkShape-Group3"/>
          <p:cNvGrpSpPr/>
          <p:nvPr/>
        </p:nvGrpSpPr>
        <p:grpSpPr>
          <a:xfrm>
            <a:off x="732234" y="3455789"/>
            <a:ext cx="853782" cy="937618"/>
            <a:chOff x="732234" y="3455789"/>
            <a:chExt cx="853782" cy="937618"/>
          </a:xfrm>
        </p:grpSpPr>
        <p:sp>
          <p:nvSpPr>
            <p:cNvPr id="21" name="SMARTInkShape-16"/>
            <p:cNvSpPr/>
            <p:nvPr>
              <p:custDataLst>
                <p:tags r:id="rId65"/>
              </p:custDataLst>
            </p:nvPr>
          </p:nvSpPr>
          <p:spPr>
            <a:xfrm>
              <a:off x="732234" y="3455789"/>
              <a:ext cx="631772" cy="674146"/>
            </a:xfrm>
            <a:custGeom>
              <a:avLst/>
              <a:gdLst/>
              <a:ahLst/>
              <a:cxnLst/>
              <a:rect l="0" t="0" r="0" b="0"/>
              <a:pathLst>
                <a:path w="631772" h="674146">
                  <a:moveTo>
                    <a:pt x="0" y="0"/>
                  </a:moveTo>
                  <a:lnTo>
                    <a:pt x="0" y="0"/>
                  </a:lnTo>
                  <a:lnTo>
                    <a:pt x="14239" y="40549"/>
                  </a:lnTo>
                  <a:lnTo>
                    <a:pt x="17383" y="79080"/>
                  </a:lnTo>
                  <a:lnTo>
                    <a:pt x="23902" y="122924"/>
                  </a:lnTo>
                  <a:lnTo>
                    <a:pt x="26926" y="165847"/>
                  </a:lnTo>
                  <a:lnTo>
                    <a:pt x="31150" y="198726"/>
                  </a:lnTo>
                  <a:lnTo>
                    <a:pt x="34365" y="236483"/>
                  </a:lnTo>
                  <a:lnTo>
                    <a:pt x="40059" y="276003"/>
                  </a:lnTo>
                  <a:lnTo>
                    <a:pt x="42609" y="307215"/>
                  </a:lnTo>
                  <a:lnTo>
                    <a:pt x="44044" y="350318"/>
                  </a:lnTo>
                  <a:lnTo>
                    <a:pt x="44470" y="387233"/>
                  </a:lnTo>
                  <a:lnTo>
                    <a:pt x="47241" y="424298"/>
                  </a:lnTo>
                  <a:lnTo>
                    <a:pt x="52327" y="468229"/>
                  </a:lnTo>
                  <a:lnTo>
                    <a:pt x="53208" y="508049"/>
                  </a:lnTo>
                  <a:lnTo>
                    <a:pt x="59642" y="550699"/>
                  </a:lnTo>
                  <a:lnTo>
                    <a:pt x="62131" y="590343"/>
                  </a:lnTo>
                  <a:lnTo>
                    <a:pt x="72172" y="631492"/>
                  </a:lnTo>
                  <a:lnTo>
                    <a:pt x="78710" y="644796"/>
                  </a:lnTo>
                  <a:lnTo>
                    <a:pt x="92554" y="661458"/>
                  </a:lnTo>
                  <a:lnTo>
                    <a:pt x="100005" y="666052"/>
                  </a:lnTo>
                  <a:lnTo>
                    <a:pt x="139405" y="674145"/>
                  </a:lnTo>
                  <a:lnTo>
                    <a:pt x="183200" y="670893"/>
                  </a:lnTo>
                  <a:lnTo>
                    <a:pt x="221962" y="670072"/>
                  </a:lnTo>
                  <a:lnTo>
                    <a:pt x="265874" y="665054"/>
                  </a:lnTo>
                  <a:lnTo>
                    <a:pt x="306188" y="660645"/>
                  </a:lnTo>
                  <a:lnTo>
                    <a:pt x="335514" y="656430"/>
                  </a:lnTo>
                  <a:lnTo>
                    <a:pt x="368391" y="653895"/>
                  </a:lnTo>
                  <a:lnTo>
                    <a:pt x="402846" y="652768"/>
                  </a:lnTo>
                  <a:lnTo>
                    <a:pt x="438004" y="652268"/>
                  </a:lnTo>
                  <a:lnTo>
                    <a:pt x="477045" y="647245"/>
                  </a:lnTo>
                  <a:lnTo>
                    <a:pt x="516945" y="644214"/>
                  </a:lnTo>
                  <a:lnTo>
                    <a:pt x="555446" y="648056"/>
                  </a:lnTo>
                  <a:lnTo>
                    <a:pt x="591989" y="650738"/>
                  </a:lnTo>
                  <a:lnTo>
                    <a:pt x="631771" y="651837"/>
                  </a:lnTo>
                  <a:lnTo>
                    <a:pt x="616149" y="6429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17"/>
            <p:cNvSpPr/>
            <p:nvPr>
              <p:custDataLst>
                <p:tags r:id="rId66"/>
              </p:custDataLst>
            </p:nvPr>
          </p:nvSpPr>
          <p:spPr>
            <a:xfrm>
              <a:off x="1062633" y="3946921"/>
              <a:ext cx="523383" cy="446486"/>
            </a:xfrm>
            <a:custGeom>
              <a:avLst/>
              <a:gdLst/>
              <a:ahLst/>
              <a:cxnLst/>
              <a:rect l="0" t="0" r="0" b="0"/>
              <a:pathLst>
                <a:path w="523383" h="446486">
                  <a:moveTo>
                    <a:pt x="0" y="0"/>
                  </a:moveTo>
                  <a:lnTo>
                    <a:pt x="0" y="0"/>
                  </a:lnTo>
                  <a:lnTo>
                    <a:pt x="15250" y="993"/>
                  </a:lnTo>
                  <a:lnTo>
                    <a:pt x="57918" y="9095"/>
                  </a:lnTo>
                  <a:lnTo>
                    <a:pt x="99671" y="18480"/>
                  </a:lnTo>
                  <a:lnTo>
                    <a:pt x="141396" y="29889"/>
                  </a:lnTo>
                  <a:lnTo>
                    <a:pt x="178707" y="38732"/>
                  </a:lnTo>
                  <a:lnTo>
                    <a:pt x="211700" y="47636"/>
                  </a:lnTo>
                  <a:lnTo>
                    <a:pt x="249808" y="56559"/>
                  </a:lnTo>
                  <a:lnTo>
                    <a:pt x="291879" y="67470"/>
                  </a:lnTo>
                  <a:lnTo>
                    <a:pt x="331401" y="75656"/>
                  </a:lnTo>
                  <a:lnTo>
                    <a:pt x="366965" y="83712"/>
                  </a:lnTo>
                  <a:lnTo>
                    <a:pt x="404182" y="92383"/>
                  </a:lnTo>
                  <a:lnTo>
                    <a:pt x="445184" y="111331"/>
                  </a:lnTo>
                  <a:lnTo>
                    <a:pt x="486682" y="139821"/>
                  </a:lnTo>
                  <a:lnTo>
                    <a:pt x="503484" y="157625"/>
                  </a:lnTo>
                  <a:lnTo>
                    <a:pt x="519045" y="186162"/>
                  </a:lnTo>
                  <a:lnTo>
                    <a:pt x="523382" y="204778"/>
                  </a:lnTo>
                  <a:lnTo>
                    <a:pt x="521083" y="231993"/>
                  </a:lnTo>
                  <a:lnTo>
                    <a:pt x="514118" y="249428"/>
                  </a:lnTo>
                  <a:lnTo>
                    <a:pt x="484584" y="290671"/>
                  </a:lnTo>
                  <a:lnTo>
                    <a:pt x="442976" y="328401"/>
                  </a:lnTo>
                  <a:lnTo>
                    <a:pt x="402907" y="353817"/>
                  </a:lnTo>
                  <a:lnTo>
                    <a:pt x="363728" y="389896"/>
                  </a:lnTo>
                  <a:lnTo>
                    <a:pt x="321810" y="420906"/>
                  </a:lnTo>
                  <a:lnTo>
                    <a:pt x="276820" y="4464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SMARTInkShape-18"/>
          <p:cNvSpPr/>
          <p:nvPr>
            <p:custDataLst>
              <p:tags r:id="rId1"/>
            </p:custDataLst>
          </p:nvPr>
        </p:nvSpPr>
        <p:spPr>
          <a:xfrm>
            <a:off x="1884164" y="3832215"/>
            <a:ext cx="443952" cy="566896"/>
          </a:xfrm>
          <a:custGeom>
            <a:avLst/>
            <a:gdLst/>
            <a:ahLst/>
            <a:cxnLst/>
            <a:rect l="0" t="0" r="0" b="0"/>
            <a:pathLst>
              <a:path w="443952" h="566896">
                <a:moveTo>
                  <a:pt x="0" y="132566"/>
                </a:moveTo>
                <a:lnTo>
                  <a:pt x="0" y="132566"/>
                </a:lnTo>
                <a:lnTo>
                  <a:pt x="20117" y="152683"/>
                </a:lnTo>
                <a:lnTo>
                  <a:pt x="32600" y="180417"/>
                </a:lnTo>
                <a:lnTo>
                  <a:pt x="44620" y="220438"/>
                </a:lnTo>
                <a:lnTo>
                  <a:pt x="56215" y="253521"/>
                </a:lnTo>
                <a:lnTo>
                  <a:pt x="69573" y="289452"/>
                </a:lnTo>
                <a:lnTo>
                  <a:pt x="79815" y="324241"/>
                </a:lnTo>
                <a:lnTo>
                  <a:pt x="89133" y="360676"/>
                </a:lnTo>
                <a:lnTo>
                  <a:pt x="101171" y="399654"/>
                </a:lnTo>
                <a:lnTo>
                  <a:pt x="113103" y="442154"/>
                </a:lnTo>
                <a:lnTo>
                  <a:pt x="125015" y="482887"/>
                </a:lnTo>
                <a:lnTo>
                  <a:pt x="136922" y="524116"/>
                </a:lnTo>
                <a:lnTo>
                  <a:pt x="142720" y="566771"/>
                </a:lnTo>
                <a:lnTo>
                  <a:pt x="141780" y="566895"/>
                </a:lnTo>
                <a:lnTo>
                  <a:pt x="138089" y="564388"/>
                </a:lnTo>
                <a:lnTo>
                  <a:pt x="121880" y="524185"/>
                </a:lnTo>
                <a:lnTo>
                  <a:pt x="110101" y="488507"/>
                </a:lnTo>
                <a:lnTo>
                  <a:pt x="101194" y="454768"/>
                </a:lnTo>
                <a:lnTo>
                  <a:pt x="92270" y="416769"/>
                </a:lnTo>
                <a:lnTo>
                  <a:pt x="80367" y="376706"/>
                </a:lnTo>
                <a:lnTo>
                  <a:pt x="71437" y="336203"/>
                </a:lnTo>
                <a:lnTo>
                  <a:pt x="65154" y="298075"/>
                </a:lnTo>
                <a:lnTo>
                  <a:pt x="63292" y="262635"/>
                </a:lnTo>
                <a:lnTo>
                  <a:pt x="60094" y="226006"/>
                </a:lnTo>
                <a:lnTo>
                  <a:pt x="55508" y="191010"/>
                </a:lnTo>
                <a:lnTo>
                  <a:pt x="56796" y="149221"/>
                </a:lnTo>
                <a:lnTo>
                  <a:pt x="63461" y="110712"/>
                </a:lnTo>
                <a:lnTo>
                  <a:pt x="78508" y="67916"/>
                </a:lnTo>
                <a:lnTo>
                  <a:pt x="94479" y="43627"/>
                </a:lnTo>
                <a:lnTo>
                  <a:pt x="129887" y="15706"/>
                </a:lnTo>
                <a:lnTo>
                  <a:pt x="157988" y="5226"/>
                </a:lnTo>
                <a:lnTo>
                  <a:pt x="196191" y="578"/>
                </a:lnTo>
                <a:lnTo>
                  <a:pt x="235133" y="0"/>
                </a:lnTo>
                <a:lnTo>
                  <a:pt x="272516" y="6856"/>
                </a:lnTo>
                <a:lnTo>
                  <a:pt x="308177" y="21015"/>
                </a:lnTo>
                <a:lnTo>
                  <a:pt x="350042" y="46223"/>
                </a:lnTo>
                <a:lnTo>
                  <a:pt x="393766" y="81177"/>
                </a:lnTo>
                <a:lnTo>
                  <a:pt x="413115" y="102567"/>
                </a:lnTo>
                <a:lnTo>
                  <a:pt x="434785" y="144794"/>
                </a:lnTo>
                <a:lnTo>
                  <a:pt x="441285" y="162805"/>
                </a:lnTo>
                <a:lnTo>
                  <a:pt x="443951" y="200837"/>
                </a:lnTo>
                <a:lnTo>
                  <a:pt x="441059" y="229054"/>
                </a:lnTo>
                <a:lnTo>
                  <a:pt x="431175" y="252840"/>
                </a:lnTo>
                <a:lnTo>
                  <a:pt x="405316" y="287623"/>
                </a:lnTo>
                <a:lnTo>
                  <a:pt x="393130" y="295738"/>
                </a:lnTo>
                <a:lnTo>
                  <a:pt x="355049" y="313649"/>
                </a:lnTo>
                <a:lnTo>
                  <a:pt x="316820" y="318817"/>
                </a:lnTo>
                <a:lnTo>
                  <a:pt x="280091" y="319838"/>
                </a:lnTo>
                <a:lnTo>
                  <a:pt x="237595" y="319048"/>
                </a:lnTo>
                <a:lnTo>
                  <a:pt x="195100" y="304854"/>
                </a:lnTo>
                <a:lnTo>
                  <a:pt x="150648" y="291418"/>
                </a:lnTo>
                <a:lnTo>
                  <a:pt x="145080" y="289069"/>
                </a:lnTo>
                <a:lnTo>
                  <a:pt x="125015" y="26651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SMARTInkShape-Group5"/>
          <p:cNvGrpSpPr/>
          <p:nvPr/>
        </p:nvGrpSpPr>
        <p:grpSpPr>
          <a:xfrm>
            <a:off x="2580680" y="3979164"/>
            <a:ext cx="1562696" cy="324330"/>
            <a:chOff x="2580680" y="3979164"/>
            <a:chExt cx="1562696" cy="324330"/>
          </a:xfrm>
        </p:grpSpPr>
        <p:sp>
          <p:nvSpPr>
            <p:cNvPr id="25" name="SMARTInkShape-19"/>
            <p:cNvSpPr/>
            <p:nvPr>
              <p:custDataLst>
                <p:tags r:id="rId61"/>
              </p:custDataLst>
            </p:nvPr>
          </p:nvSpPr>
          <p:spPr>
            <a:xfrm>
              <a:off x="2580680" y="3983308"/>
              <a:ext cx="383977" cy="320186"/>
            </a:xfrm>
            <a:custGeom>
              <a:avLst/>
              <a:gdLst/>
              <a:ahLst/>
              <a:cxnLst/>
              <a:rect l="0" t="0" r="0" b="0"/>
              <a:pathLst>
                <a:path w="383977" h="320186">
                  <a:moveTo>
                    <a:pt x="0" y="61840"/>
                  </a:moveTo>
                  <a:lnTo>
                    <a:pt x="0" y="61840"/>
                  </a:lnTo>
                  <a:lnTo>
                    <a:pt x="27805" y="99359"/>
                  </a:lnTo>
                  <a:lnTo>
                    <a:pt x="52883" y="141582"/>
                  </a:lnTo>
                  <a:lnTo>
                    <a:pt x="68369" y="184164"/>
                  </a:lnTo>
                  <a:lnTo>
                    <a:pt x="83332" y="228333"/>
                  </a:lnTo>
                  <a:lnTo>
                    <a:pt x="88118" y="266597"/>
                  </a:lnTo>
                  <a:lnTo>
                    <a:pt x="89228" y="310267"/>
                  </a:lnTo>
                  <a:lnTo>
                    <a:pt x="89292" y="320185"/>
                  </a:lnTo>
                  <a:lnTo>
                    <a:pt x="89297" y="276044"/>
                  </a:lnTo>
                  <a:lnTo>
                    <a:pt x="89297" y="241504"/>
                  </a:lnTo>
                  <a:lnTo>
                    <a:pt x="90289" y="201284"/>
                  </a:lnTo>
                  <a:lnTo>
                    <a:pt x="97417" y="163790"/>
                  </a:lnTo>
                  <a:lnTo>
                    <a:pt x="111810" y="120857"/>
                  </a:lnTo>
                  <a:lnTo>
                    <a:pt x="116170" y="104937"/>
                  </a:lnTo>
                  <a:lnTo>
                    <a:pt x="135138" y="67817"/>
                  </a:lnTo>
                  <a:lnTo>
                    <a:pt x="152586" y="31245"/>
                  </a:lnTo>
                  <a:lnTo>
                    <a:pt x="165050" y="19799"/>
                  </a:lnTo>
                  <a:lnTo>
                    <a:pt x="193542" y="6940"/>
                  </a:lnTo>
                  <a:lnTo>
                    <a:pt x="231596" y="835"/>
                  </a:lnTo>
                  <a:lnTo>
                    <a:pt x="249775" y="0"/>
                  </a:lnTo>
                  <a:lnTo>
                    <a:pt x="289852" y="11738"/>
                  </a:lnTo>
                  <a:lnTo>
                    <a:pt x="315701" y="21406"/>
                  </a:lnTo>
                  <a:lnTo>
                    <a:pt x="330811" y="31964"/>
                  </a:lnTo>
                  <a:lnTo>
                    <a:pt x="383976" y="796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MARTInkShape-20"/>
            <p:cNvSpPr/>
            <p:nvPr>
              <p:custDataLst>
                <p:tags r:id="rId62"/>
              </p:custDataLst>
            </p:nvPr>
          </p:nvSpPr>
          <p:spPr>
            <a:xfrm>
              <a:off x="3099843" y="4020420"/>
              <a:ext cx="236918" cy="229572"/>
            </a:xfrm>
            <a:custGeom>
              <a:avLst/>
              <a:gdLst/>
              <a:ahLst/>
              <a:cxnLst/>
              <a:rect l="0" t="0" r="0" b="0"/>
              <a:pathLst>
                <a:path w="236918" h="229572">
                  <a:moveTo>
                    <a:pt x="7688" y="6869"/>
                  </a:moveTo>
                  <a:lnTo>
                    <a:pt x="7688" y="6869"/>
                  </a:lnTo>
                  <a:lnTo>
                    <a:pt x="6696" y="22119"/>
                  </a:lnTo>
                  <a:lnTo>
                    <a:pt x="0" y="61279"/>
                  </a:lnTo>
                  <a:lnTo>
                    <a:pt x="6133" y="97322"/>
                  </a:lnTo>
                  <a:lnTo>
                    <a:pt x="14252" y="136339"/>
                  </a:lnTo>
                  <a:lnTo>
                    <a:pt x="15041" y="143784"/>
                  </a:lnTo>
                  <a:lnTo>
                    <a:pt x="23854" y="159993"/>
                  </a:lnTo>
                  <a:lnTo>
                    <a:pt x="55090" y="195375"/>
                  </a:lnTo>
                  <a:lnTo>
                    <a:pt x="74098" y="207803"/>
                  </a:lnTo>
                  <a:lnTo>
                    <a:pt x="115358" y="223964"/>
                  </a:lnTo>
                  <a:lnTo>
                    <a:pt x="152493" y="229302"/>
                  </a:lnTo>
                  <a:lnTo>
                    <a:pt x="160779" y="229571"/>
                  </a:lnTo>
                  <a:lnTo>
                    <a:pt x="177924" y="224579"/>
                  </a:lnTo>
                  <a:lnTo>
                    <a:pt x="201664" y="210613"/>
                  </a:lnTo>
                  <a:lnTo>
                    <a:pt x="213954" y="198625"/>
                  </a:lnTo>
                  <a:lnTo>
                    <a:pt x="226452" y="174149"/>
                  </a:lnTo>
                  <a:lnTo>
                    <a:pt x="236917" y="133471"/>
                  </a:lnTo>
                  <a:lnTo>
                    <a:pt x="236343" y="100274"/>
                  </a:lnTo>
                  <a:lnTo>
                    <a:pt x="227259" y="58833"/>
                  </a:lnTo>
                  <a:lnTo>
                    <a:pt x="214078" y="33180"/>
                  </a:lnTo>
                  <a:lnTo>
                    <a:pt x="197605" y="16208"/>
                  </a:lnTo>
                  <a:lnTo>
                    <a:pt x="175415" y="4896"/>
                  </a:lnTo>
                  <a:lnTo>
                    <a:pt x="145248" y="0"/>
                  </a:lnTo>
                  <a:lnTo>
                    <a:pt x="115916" y="3290"/>
                  </a:lnTo>
                  <a:lnTo>
                    <a:pt x="76737" y="18984"/>
                  </a:lnTo>
                  <a:lnTo>
                    <a:pt x="46522" y="40753"/>
                  </a:lnTo>
                  <a:lnTo>
                    <a:pt x="42507" y="44342"/>
                  </a:lnTo>
                  <a:lnTo>
                    <a:pt x="34477" y="693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MARTInkShape-21"/>
            <p:cNvSpPr/>
            <p:nvPr>
              <p:custDataLst>
                <p:tags r:id="rId63"/>
              </p:custDataLst>
            </p:nvPr>
          </p:nvSpPr>
          <p:spPr>
            <a:xfrm>
              <a:off x="3536156" y="4063007"/>
              <a:ext cx="294681" cy="17861"/>
            </a:xfrm>
            <a:custGeom>
              <a:avLst/>
              <a:gdLst/>
              <a:ahLst/>
              <a:cxnLst/>
              <a:rect l="0" t="0" r="0" b="0"/>
              <a:pathLst>
                <a:path w="294681" h="17861">
                  <a:moveTo>
                    <a:pt x="0" y="17860"/>
                  </a:moveTo>
                  <a:lnTo>
                    <a:pt x="0" y="17860"/>
                  </a:lnTo>
                  <a:lnTo>
                    <a:pt x="37287" y="5431"/>
                  </a:lnTo>
                  <a:lnTo>
                    <a:pt x="72740" y="1073"/>
                  </a:lnTo>
                  <a:lnTo>
                    <a:pt x="111640" y="213"/>
                  </a:lnTo>
                  <a:lnTo>
                    <a:pt x="153242" y="43"/>
                  </a:lnTo>
                  <a:lnTo>
                    <a:pt x="194784" y="13"/>
                  </a:lnTo>
                  <a:lnTo>
                    <a:pt x="232871" y="995"/>
                  </a:lnTo>
                  <a:lnTo>
                    <a:pt x="275293" y="8379"/>
                  </a:lnTo>
                  <a:lnTo>
                    <a:pt x="278779" y="8563"/>
                  </a:lnTo>
                  <a:lnTo>
                    <a:pt x="29468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SMARTInkShape-22"/>
            <p:cNvSpPr/>
            <p:nvPr>
              <p:custDataLst>
                <p:tags r:id="rId64"/>
              </p:custDataLst>
            </p:nvPr>
          </p:nvSpPr>
          <p:spPr>
            <a:xfrm>
              <a:off x="3991570" y="3979164"/>
              <a:ext cx="151806" cy="199930"/>
            </a:xfrm>
            <a:custGeom>
              <a:avLst/>
              <a:gdLst/>
              <a:ahLst/>
              <a:cxnLst/>
              <a:rect l="0" t="0" r="0" b="0"/>
              <a:pathLst>
                <a:path w="151806" h="199930">
                  <a:moveTo>
                    <a:pt x="0" y="83843"/>
                  </a:moveTo>
                  <a:lnTo>
                    <a:pt x="0" y="83843"/>
                  </a:lnTo>
                  <a:lnTo>
                    <a:pt x="29598" y="71415"/>
                  </a:lnTo>
                  <a:lnTo>
                    <a:pt x="69200" y="66065"/>
                  </a:lnTo>
                  <a:lnTo>
                    <a:pt x="111051" y="58437"/>
                  </a:lnTo>
                  <a:lnTo>
                    <a:pt x="121455" y="55023"/>
                  </a:lnTo>
                  <a:lnTo>
                    <a:pt x="139429" y="41904"/>
                  </a:lnTo>
                  <a:lnTo>
                    <a:pt x="145644" y="36100"/>
                  </a:lnTo>
                  <a:lnTo>
                    <a:pt x="146705" y="32171"/>
                  </a:lnTo>
                  <a:lnTo>
                    <a:pt x="145240" y="22513"/>
                  </a:lnTo>
                  <a:lnTo>
                    <a:pt x="141475" y="18152"/>
                  </a:lnTo>
                  <a:lnTo>
                    <a:pt x="110536" y="865"/>
                  </a:lnTo>
                  <a:lnTo>
                    <a:pt x="95760" y="0"/>
                  </a:lnTo>
                  <a:lnTo>
                    <a:pt x="54145" y="5817"/>
                  </a:lnTo>
                  <a:lnTo>
                    <a:pt x="48004" y="8014"/>
                  </a:lnTo>
                  <a:lnTo>
                    <a:pt x="38533" y="15745"/>
                  </a:lnTo>
                  <a:lnTo>
                    <a:pt x="34618" y="20585"/>
                  </a:lnTo>
                  <a:lnTo>
                    <a:pt x="33001" y="24804"/>
                  </a:lnTo>
                  <a:lnTo>
                    <a:pt x="32915" y="28609"/>
                  </a:lnTo>
                  <a:lnTo>
                    <a:pt x="33849" y="32137"/>
                  </a:lnTo>
                  <a:lnTo>
                    <a:pt x="40180" y="38704"/>
                  </a:lnTo>
                  <a:lnTo>
                    <a:pt x="76252" y="61433"/>
                  </a:lnTo>
                  <a:lnTo>
                    <a:pt x="93716" y="66377"/>
                  </a:lnTo>
                  <a:lnTo>
                    <a:pt x="95220" y="68230"/>
                  </a:lnTo>
                  <a:lnTo>
                    <a:pt x="96890" y="72936"/>
                  </a:lnTo>
                  <a:lnTo>
                    <a:pt x="97633" y="78334"/>
                  </a:lnTo>
                  <a:lnTo>
                    <a:pt x="95846" y="81163"/>
                  </a:lnTo>
                  <a:lnTo>
                    <a:pt x="78721" y="92832"/>
                  </a:lnTo>
                  <a:lnTo>
                    <a:pt x="56229" y="109431"/>
                  </a:lnTo>
                  <a:lnTo>
                    <a:pt x="49796" y="117705"/>
                  </a:lnTo>
                  <a:lnTo>
                    <a:pt x="48080" y="121301"/>
                  </a:lnTo>
                  <a:lnTo>
                    <a:pt x="48921" y="125683"/>
                  </a:lnTo>
                  <a:lnTo>
                    <a:pt x="73899" y="164395"/>
                  </a:lnTo>
                  <a:lnTo>
                    <a:pt x="90996" y="183319"/>
                  </a:lnTo>
                  <a:lnTo>
                    <a:pt x="110306" y="193465"/>
                  </a:lnTo>
                  <a:lnTo>
                    <a:pt x="151805" y="199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SMARTInkShape-23"/>
          <p:cNvSpPr/>
          <p:nvPr>
            <p:custDataLst>
              <p:tags r:id="rId2"/>
            </p:custDataLst>
          </p:nvPr>
        </p:nvSpPr>
        <p:spPr>
          <a:xfrm>
            <a:off x="3598664" y="3946921"/>
            <a:ext cx="62508" cy="321470"/>
          </a:xfrm>
          <a:custGeom>
            <a:avLst/>
            <a:gdLst/>
            <a:ahLst/>
            <a:cxnLst/>
            <a:rect l="0" t="0" r="0" b="0"/>
            <a:pathLst>
              <a:path w="62508" h="321470">
                <a:moveTo>
                  <a:pt x="0" y="0"/>
                </a:moveTo>
                <a:lnTo>
                  <a:pt x="0" y="0"/>
                </a:lnTo>
                <a:lnTo>
                  <a:pt x="9481" y="9481"/>
                </a:lnTo>
                <a:lnTo>
                  <a:pt x="14136" y="19428"/>
                </a:lnTo>
                <a:lnTo>
                  <a:pt x="24600" y="61654"/>
                </a:lnTo>
                <a:lnTo>
                  <a:pt x="28786" y="92682"/>
                </a:lnTo>
                <a:lnTo>
                  <a:pt x="39090" y="135166"/>
                </a:lnTo>
                <a:lnTo>
                  <a:pt x="43001" y="176861"/>
                </a:lnTo>
                <a:lnTo>
                  <a:pt x="48901" y="211153"/>
                </a:lnTo>
                <a:lnTo>
                  <a:pt x="58791" y="255545"/>
                </a:lnTo>
                <a:lnTo>
                  <a:pt x="61773" y="294006"/>
                </a:lnTo>
                <a:lnTo>
                  <a:pt x="62507" y="32146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SMARTInkShape-Group7"/>
          <p:cNvGrpSpPr/>
          <p:nvPr/>
        </p:nvGrpSpPr>
        <p:grpSpPr>
          <a:xfrm>
            <a:off x="4369027" y="3857734"/>
            <a:ext cx="986737" cy="330290"/>
            <a:chOff x="4369027" y="3857734"/>
            <a:chExt cx="986737" cy="330290"/>
          </a:xfrm>
        </p:grpSpPr>
        <p:sp>
          <p:nvSpPr>
            <p:cNvPr id="31" name="SMARTInkShape-24"/>
            <p:cNvSpPr/>
            <p:nvPr>
              <p:custDataLst>
                <p:tags r:id="rId57"/>
              </p:custDataLst>
            </p:nvPr>
          </p:nvSpPr>
          <p:spPr>
            <a:xfrm>
              <a:off x="4369027" y="4036218"/>
              <a:ext cx="211903" cy="151234"/>
            </a:xfrm>
            <a:custGeom>
              <a:avLst/>
              <a:gdLst/>
              <a:ahLst/>
              <a:cxnLst/>
              <a:rect l="0" t="0" r="0" b="0"/>
              <a:pathLst>
                <a:path w="211903" h="151234">
                  <a:moveTo>
                    <a:pt x="86887" y="0"/>
                  </a:moveTo>
                  <a:lnTo>
                    <a:pt x="86887" y="0"/>
                  </a:lnTo>
                  <a:lnTo>
                    <a:pt x="77773" y="993"/>
                  </a:lnTo>
                  <a:lnTo>
                    <a:pt x="41038" y="12429"/>
                  </a:lnTo>
                  <a:lnTo>
                    <a:pt x="26492" y="23383"/>
                  </a:lnTo>
                  <a:lnTo>
                    <a:pt x="14404" y="38174"/>
                  </a:lnTo>
                  <a:lnTo>
                    <a:pt x="3013" y="63236"/>
                  </a:lnTo>
                  <a:lnTo>
                    <a:pt x="0" y="80691"/>
                  </a:lnTo>
                  <a:lnTo>
                    <a:pt x="3953" y="95725"/>
                  </a:lnTo>
                  <a:lnTo>
                    <a:pt x="13316" y="109022"/>
                  </a:lnTo>
                  <a:lnTo>
                    <a:pt x="27399" y="121545"/>
                  </a:lnTo>
                  <a:lnTo>
                    <a:pt x="66831" y="138625"/>
                  </a:lnTo>
                  <a:lnTo>
                    <a:pt x="106958" y="148908"/>
                  </a:lnTo>
                  <a:lnTo>
                    <a:pt x="143327" y="151233"/>
                  </a:lnTo>
                  <a:lnTo>
                    <a:pt x="211902" y="133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MARTInkShape-25"/>
            <p:cNvSpPr/>
            <p:nvPr>
              <p:custDataLst>
                <p:tags r:id="rId58"/>
              </p:custDataLst>
            </p:nvPr>
          </p:nvSpPr>
          <p:spPr>
            <a:xfrm>
              <a:off x="4813101" y="3884414"/>
              <a:ext cx="62277" cy="303610"/>
            </a:xfrm>
            <a:custGeom>
              <a:avLst/>
              <a:gdLst/>
              <a:ahLst/>
              <a:cxnLst/>
              <a:rect l="0" t="0" r="0" b="0"/>
              <a:pathLst>
                <a:path w="62277" h="303610">
                  <a:moveTo>
                    <a:pt x="0" y="0"/>
                  </a:moveTo>
                  <a:lnTo>
                    <a:pt x="0" y="0"/>
                  </a:lnTo>
                  <a:lnTo>
                    <a:pt x="7129" y="8121"/>
                  </a:lnTo>
                  <a:lnTo>
                    <a:pt x="15232" y="24345"/>
                  </a:lnTo>
                  <a:lnTo>
                    <a:pt x="26858" y="61731"/>
                  </a:lnTo>
                  <a:lnTo>
                    <a:pt x="38709" y="102813"/>
                  </a:lnTo>
                  <a:lnTo>
                    <a:pt x="53581" y="146811"/>
                  </a:lnTo>
                  <a:lnTo>
                    <a:pt x="60745" y="191277"/>
                  </a:lnTo>
                  <a:lnTo>
                    <a:pt x="62276" y="233352"/>
                  </a:lnTo>
                  <a:lnTo>
                    <a:pt x="59793" y="259311"/>
                  </a:lnTo>
                  <a:lnTo>
                    <a:pt x="52774" y="280562"/>
                  </a:lnTo>
                  <a:lnTo>
                    <a:pt x="35719" y="3036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SMARTInkShape-26"/>
            <p:cNvSpPr/>
            <p:nvPr>
              <p:custDataLst>
                <p:tags r:id="rId59"/>
              </p:custDataLst>
            </p:nvPr>
          </p:nvSpPr>
          <p:spPr>
            <a:xfrm>
              <a:off x="4741664" y="3991570"/>
              <a:ext cx="348259" cy="44649"/>
            </a:xfrm>
            <a:custGeom>
              <a:avLst/>
              <a:gdLst/>
              <a:ahLst/>
              <a:cxnLst/>
              <a:rect l="0" t="0" r="0" b="0"/>
              <a:pathLst>
                <a:path w="348259" h="44649">
                  <a:moveTo>
                    <a:pt x="0" y="44648"/>
                  </a:moveTo>
                  <a:lnTo>
                    <a:pt x="0" y="44648"/>
                  </a:lnTo>
                  <a:lnTo>
                    <a:pt x="19427" y="32289"/>
                  </a:lnTo>
                  <a:lnTo>
                    <a:pt x="41982" y="15969"/>
                  </a:lnTo>
                  <a:lnTo>
                    <a:pt x="64364" y="6275"/>
                  </a:lnTo>
                  <a:lnTo>
                    <a:pt x="99327" y="1859"/>
                  </a:lnTo>
                  <a:lnTo>
                    <a:pt x="137176" y="367"/>
                  </a:lnTo>
                  <a:lnTo>
                    <a:pt x="175361" y="1101"/>
                  </a:lnTo>
                  <a:lnTo>
                    <a:pt x="215118" y="6169"/>
                  </a:lnTo>
                  <a:lnTo>
                    <a:pt x="253129" y="8384"/>
                  </a:lnTo>
                  <a:lnTo>
                    <a:pt x="286667" y="8768"/>
                  </a:lnTo>
                  <a:lnTo>
                    <a:pt x="34825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MARTInkShape-27"/>
            <p:cNvSpPr/>
            <p:nvPr>
              <p:custDataLst>
                <p:tags r:id="rId60"/>
              </p:custDataLst>
            </p:nvPr>
          </p:nvSpPr>
          <p:spPr>
            <a:xfrm>
              <a:off x="5223867" y="3857734"/>
              <a:ext cx="131897" cy="234709"/>
            </a:xfrm>
            <a:custGeom>
              <a:avLst/>
              <a:gdLst/>
              <a:ahLst/>
              <a:cxnLst/>
              <a:rect l="0" t="0" r="0" b="0"/>
              <a:pathLst>
                <a:path w="131897" h="234709">
                  <a:moveTo>
                    <a:pt x="98227" y="8820"/>
                  </a:moveTo>
                  <a:lnTo>
                    <a:pt x="98227" y="8820"/>
                  </a:lnTo>
                  <a:lnTo>
                    <a:pt x="93486" y="4080"/>
                  </a:lnTo>
                  <a:lnTo>
                    <a:pt x="88513" y="1753"/>
                  </a:lnTo>
                  <a:lnTo>
                    <a:pt x="48298" y="0"/>
                  </a:lnTo>
                  <a:lnTo>
                    <a:pt x="43113" y="1948"/>
                  </a:lnTo>
                  <a:lnTo>
                    <a:pt x="34706" y="9404"/>
                  </a:lnTo>
                  <a:lnTo>
                    <a:pt x="33059" y="14171"/>
                  </a:lnTo>
                  <a:lnTo>
                    <a:pt x="33875" y="24758"/>
                  </a:lnTo>
                  <a:lnTo>
                    <a:pt x="55674" y="67203"/>
                  </a:lnTo>
                  <a:lnTo>
                    <a:pt x="82545" y="106195"/>
                  </a:lnTo>
                  <a:lnTo>
                    <a:pt x="115821" y="149660"/>
                  </a:lnTo>
                  <a:lnTo>
                    <a:pt x="127031" y="171597"/>
                  </a:lnTo>
                  <a:lnTo>
                    <a:pt x="131896" y="196949"/>
                  </a:lnTo>
                  <a:lnTo>
                    <a:pt x="128598" y="218572"/>
                  </a:lnTo>
                  <a:lnTo>
                    <a:pt x="124428" y="224061"/>
                  </a:lnTo>
                  <a:lnTo>
                    <a:pt x="111856" y="232806"/>
                  </a:lnTo>
                  <a:lnTo>
                    <a:pt x="91055" y="234708"/>
                  </a:lnTo>
                  <a:lnTo>
                    <a:pt x="46759" y="232585"/>
                  </a:lnTo>
                  <a:lnTo>
                    <a:pt x="2434" y="223705"/>
                  </a:lnTo>
                  <a:lnTo>
                    <a:pt x="0" y="22313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SMARTInkShape-28"/>
          <p:cNvSpPr/>
          <p:nvPr>
            <p:custDataLst>
              <p:tags r:id="rId3"/>
            </p:custDataLst>
          </p:nvPr>
        </p:nvSpPr>
        <p:spPr>
          <a:xfrm>
            <a:off x="5940831" y="3824112"/>
            <a:ext cx="351377" cy="215898"/>
          </a:xfrm>
          <a:custGeom>
            <a:avLst/>
            <a:gdLst/>
            <a:ahLst/>
            <a:cxnLst/>
            <a:rect l="0" t="0" r="0" b="0"/>
            <a:pathLst>
              <a:path w="351377" h="215898">
                <a:moveTo>
                  <a:pt x="140286" y="24583"/>
                </a:moveTo>
                <a:lnTo>
                  <a:pt x="140286" y="24583"/>
                </a:lnTo>
                <a:lnTo>
                  <a:pt x="130805" y="15102"/>
                </a:lnTo>
                <a:lnTo>
                  <a:pt x="118213" y="10447"/>
                </a:lnTo>
                <a:lnTo>
                  <a:pt x="85876" y="7460"/>
                </a:lnTo>
                <a:lnTo>
                  <a:pt x="59672" y="11682"/>
                </a:lnTo>
                <a:lnTo>
                  <a:pt x="42538" y="19217"/>
                </a:lnTo>
                <a:lnTo>
                  <a:pt x="21697" y="32474"/>
                </a:lnTo>
                <a:lnTo>
                  <a:pt x="10519" y="48595"/>
                </a:lnTo>
                <a:lnTo>
                  <a:pt x="1295" y="77338"/>
                </a:lnTo>
                <a:lnTo>
                  <a:pt x="0" y="86543"/>
                </a:lnTo>
                <a:lnTo>
                  <a:pt x="6499" y="104707"/>
                </a:lnTo>
                <a:lnTo>
                  <a:pt x="25445" y="135881"/>
                </a:lnTo>
                <a:lnTo>
                  <a:pt x="42943" y="148794"/>
                </a:lnTo>
                <a:lnTo>
                  <a:pt x="80686" y="169866"/>
                </a:lnTo>
                <a:lnTo>
                  <a:pt x="117996" y="189669"/>
                </a:lnTo>
                <a:lnTo>
                  <a:pt x="155841" y="201820"/>
                </a:lnTo>
                <a:lnTo>
                  <a:pt x="186887" y="208527"/>
                </a:lnTo>
                <a:lnTo>
                  <a:pt x="229280" y="215897"/>
                </a:lnTo>
                <a:lnTo>
                  <a:pt x="268181" y="210503"/>
                </a:lnTo>
                <a:lnTo>
                  <a:pt x="299227" y="200056"/>
                </a:lnTo>
                <a:lnTo>
                  <a:pt x="326903" y="183488"/>
                </a:lnTo>
                <a:lnTo>
                  <a:pt x="343306" y="164270"/>
                </a:lnTo>
                <a:lnTo>
                  <a:pt x="349579" y="145536"/>
                </a:lnTo>
                <a:lnTo>
                  <a:pt x="351376" y="124973"/>
                </a:lnTo>
                <a:lnTo>
                  <a:pt x="344444" y="90164"/>
                </a:lnTo>
                <a:lnTo>
                  <a:pt x="337187" y="75558"/>
                </a:lnTo>
                <a:lnTo>
                  <a:pt x="308275" y="44574"/>
                </a:lnTo>
                <a:lnTo>
                  <a:pt x="278641" y="23792"/>
                </a:lnTo>
                <a:lnTo>
                  <a:pt x="239420" y="10132"/>
                </a:lnTo>
                <a:lnTo>
                  <a:pt x="198747" y="525"/>
                </a:lnTo>
                <a:lnTo>
                  <a:pt x="182144" y="0"/>
                </a:lnTo>
                <a:lnTo>
                  <a:pt x="149491" y="4291"/>
                </a:lnTo>
                <a:lnTo>
                  <a:pt x="111815" y="6995"/>
                </a:lnTo>
                <a:lnTo>
                  <a:pt x="73171" y="19058"/>
                </a:lnTo>
                <a:lnTo>
                  <a:pt x="69746" y="20899"/>
                </a:lnTo>
                <a:lnTo>
                  <a:pt x="68848" y="24583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SMARTInkShape-Group9"/>
          <p:cNvGrpSpPr/>
          <p:nvPr/>
        </p:nvGrpSpPr>
        <p:grpSpPr>
          <a:xfrm>
            <a:off x="6531756" y="3500593"/>
            <a:ext cx="2651291" cy="526697"/>
            <a:chOff x="6531756" y="3500593"/>
            <a:chExt cx="2651291" cy="526697"/>
          </a:xfrm>
        </p:grpSpPr>
        <p:sp>
          <p:nvSpPr>
            <p:cNvPr id="37" name="SMARTInkShape-29"/>
            <p:cNvSpPr/>
            <p:nvPr>
              <p:custDataLst>
                <p:tags r:id="rId45"/>
              </p:custDataLst>
            </p:nvPr>
          </p:nvSpPr>
          <p:spPr>
            <a:xfrm>
              <a:off x="6531756" y="3679031"/>
              <a:ext cx="71600" cy="348259"/>
            </a:xfrm>
            <a:custGeom>
              <a:avLst/>
              <a:gdLst/>
              <a:ahLst/>
              <a:cxnLst/>
              <a:rect l="0" t="0" r="0" b="0"/>
              <a:pathLst>
                <a:path w="71600" h="348259">
                  <a:moveTo>
                    <a:pt x="58353" y="0"/>
                  </a:moveTo>
                  <a:lnTo>
                    <a:pt x="58353" y="0"/>
                  </a:lnTo>
                  <a:lnTo>
                    <a:pt x="65482" y="8121"/>
                  </a:lnTo>
                  <a:lnTo>
                    <a:pt x="70781" y="17169"/>
                  </a:lnTo>
                  <a:lnTo>
                    <a:pt x="71599" y="22361"/>
                  </a:lnTo>
                  <a:lnTo>
                    <a:pt x="63306" y="60283"/>
                  </a:lnTo>
                  <a:lnTo>
                    <a:pt x="49292" y="102442"/>
                  </a:lnTo>
                  <a:lnTo>
                    <a:pt x="37809" y="137840"/>
                  </a:lnTo>
                  <a:lnTo>
                    <a:pt x="20891" y="180025"/>
                  </a:lnTo>
                  <a:lnTo>
                    <a:pt x="8987" y="220732"/>
                  </a:lnTo>
                  <a:lnTo>
                    <a:pt x="2961" y="263757"/>
                  </a:lnTo>
                  <a:lnTo>
                    <a:pt x="0" y="287882"/>
                  </a:lnTo>
                  <a:lnTo>
                    <a:pt x="4226" y="331525"/>
                  </a:lnTo>
                  <a:lnTo>
                    <a:pt x="4774" y="348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SMARTInkShape-30"/>
            <p:cNvSpPr/>
            <p:nvPr>
              <p:custDataLst>
                <p:tags r:id="rId46"/>
              </p:custDataLst>
            </p:nvPr>
          </p:nvSpPr>
          <p:spPr>
            <a:xfrm>
              <a:off x="6545460" y="3589744"/>
              <a:ext cx="383978" cy="44639"/>
            </a:xfrm>
            <a:custGeom>
              <a:avLst/>
              <a:gdLst/>
              <a:ahLst/>
              <a:cxnLst/>
              <a:rect l="0" t="0" r="0" b="0"/>
              <a:pathLst>
                <a:path w="383978" h="44639">
                  <a:moveTo>
                    <a:pt x="0" y="44638"/>
                  </a:moveTo>
                  <a:lnTo>
                    <a:pt x="0" y="44638"/>
                  </a:lnTo>
                  <a:lnTo>
                    <a:pt x="27806" y="19479"/>
                  </a:lnTo>
                  <a:lnTo>
                    <a:pt x="50241" y="9403"/>
                  </a:lnTo>
                  <a:lnTo>
                    <a:pt x="84671" y="2779"/>
                  </a:lnTo>
                  <a:lnTo>
                    <a:pt x="126292" y="816"/>
                  </a:lnTo>
                  <a:lnTo>
                    <a:pt x="156341" y="357"/>
                  </a:lnTo>
                  <a:lnTo>
                    <a:pt x="189540" y="154"/>
                  </a:lnTo>
                  <a:lnTo>
                    <a:pt x="233820" y="23"/>
                  </a:lnTo>
                  <a:lnTo>
                    <a:pt x="273120" y="0"/>
                  </a:lnTo>
                  <a:lnTo>
                    <a:pt x="312215" y="985"/>
                  </a:lnTo>
                  <a:lnTo>
                    <a:pt x="349783" y="7679"/>
                  </a:lnTo>
                  <a:lnTo>
                    <a:pt x="383977" y="178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SMARTInkShape-31"/>
            <p:cNvSpPr/>
            <p:nvPr>
              <p:custDataLst>
                <p:tags r:id="rId47"/>
              </p:custDataLst>
            </p:nvPr>
          </p:nvSpPr>
          <p:spPr>
            <a:xfrm>
              <a:off x="6590109" y="3696890"/>
              <a:ext cx="375047" cy="71025"/>
            </a:xfrm>
            <a:custGeom>
              <a:avLst/>
              <a:gdLst/>
              <a:ahLst/>
              <a:cxnLst/>
              <a:rect l="0" t="0" r="0" b="0"/>
              <a:pathLst>
                <a:path w="375047" h="71025">
                  <a:moveTo>
                    <a:pt x="0" y="0"/>
                  </a:moveTo>
                  <a:lnTo>
                    <a:pt x="0" y="0"/>
                  </a:lnTo>
                  <a:lnTo>
                    <a:pt x="15251" y="993"/>
                  </a:lnTo>
                  <a:lnTo>
                    <a:pt x="59151" y="12429"/>
                  </a:lnTo>
                  <a:lnTo>
                    <a:pt x="93412" y="18771"/>
                  </a:lnTo>
                  <a:lnTo>
                    <a:pt x="131968" y="30808"/>
                  </a:lnTo>
                  <a:lnTo>
                    <a:pt x="163824" y="37836"/>
                  </a:lnTo>
                  <a:lnTo>
                    <a:pt x="201006" y="47371"/>
                  </a:lnTo>
                  <a:lnTo>
                    <a:pt x="239245" y="58489"/>
                  </a:lnTo>
                  <a:lnTo>
                    <a:pt x="274874" y="64360"/>
                  </a:lnTo>
                  <a:lnTo>
                    <a:pt x="316692" y="70506"/>
                  </a:lnTo>
                  <a:lnTo>
                    <a:pt x="332244" y="71024"/>
                  </a:lnTo>
                  <a:lnTo>
                    <a:pt x="375046" y="535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SMARTInkShape-32"/>
            <p:cNvSpPr/>
            <p:nvPr>
              <p:custDataLst>
                <p:tags r:id="rId48"/>
              </p:custDataLst>
            </p:nvPr>
          </p:nvSpPr>
          <p:spPr>
            <a:xfrm>
              <a:off x="7099101" y="3634382"/>
              <a:ext cx="12801" cy="294681"/>
            </a:xfrm>
            <a:custGeom>
              <a:avLst/>
              <a:gdLst/>
              <a:ahLst/>
              <a:cxnLst/>
              <a:rect l="0" t="0" r="0" b="0"/>
              <a:pathLst>
                <a:path w="12801" h="294681">
                  <a:moveTo>
                    <a:pt x="0" y="0"/>
                  </a:moveTo>
                  <a:lnTo>
                    <a:pt x="0" y="0"/>
                  </a:lnTo>
                  <a:lnTo>
                    <a:pt x="12428" y="24858"/>
                  </a:lnTo>
                  <a:lnTo>
                    <a:pt x="12800" y="38829"/>
                  </a:lnTo>
                  <a:lnTo>
                    <a:pt x="9270" y="82503"/>
                  </a:lnTo>
                  <a:lnTo>
                    <a:pt x="4257" y="121249"/>
                  </a:lnTo>
                  <a:lnTo>
                    <a:pt x="560" y="164747"/>
                  </a:lnTo>
                  <a:lnTo>
                    <a:pt x="166" y="200288"/>
                  </a:lnTo>
                  <a:lnTo>
                    <a:pt x="33" y="242521"/>
                  </a:lnTo>
                  <a:lnTo>
                    <a:pt x="4" y="285324"/>
                  </a:lnTo>
                  <a:lnTo>
                    <a:pt x="994" y="288443"/>
                  </a:lnTo>
                  <a:lnTo>
                    <a:pt x="8929" y="294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SMARTInkShape-33"/>
            <p:cNvSpPr/>
            <p:nvPr>
              <p:custDataLst>
                <p:tags r:id="rId49"/>
              </p:custDataLst>
            </p:nvPr>
          </p:nvSpPr>
          <p:spPr>
            <a:xfrm>
              <a:off x="7125890" y="3564263"/>
              <a:ext cx="294681" cy="43331"/>
            </a:xfrm>
            <a:custGeom>
              <a:avLst/>
              <a:gdLst/>
              <a:ahLst/>
              <a:cxnLst/>
              <a:rect l="0" t="0" r="0" b="0"/>
              <a:pathLst>
                <a:path w="294681" h="43331">
                  <a:moveTo>
                    <a:pt x="0" y="25471"/>
                  </a:moveTo>
                  <a:lnTo>
                    <a:pt x="0" y="25471"/>
                  </a:lnTo>
                  <a:lnTo>
                    <a:pt x="32547" y="5354"/>
                  </a:lnTo>
                  <a:lnTo>
                    <a:pt x="71768" y="0"/>
                  </a:lnTo>
                  <a:lnTo>
                    <a:pt x="110009" y="65"/>
                  </a:lnTo>
                  <a:lnTo>
                    <a:pt x="147959" y="5828"/>
                  </a:lnTo>
                  <a:lnTo>
                    <a:pt x="189079" y="12000"/>
                  </a:lnTo>
                  <a:lnTo>
                    <a:pt x="225798" y="19936"/>
                  </a:lnTo>
                  <a:lnTo>
                    <a:pt x="294680" y="433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SMARTInkShape-34"/>
            <p:cNvSpPr/>
            <p:nvPr>
              <p:custDataLst>
                <p:tags r:id="rId50"/>
              </p:custDataLst>
            </p:nvPr>
          </p:nvSpPr>
          <p:spPr>
            <a:xfrm>
              <a:off x="7197327" y="3607593"/>
              <a:ext cx="241103" cy="104669"/>
            </a:xfrm>
            <a:custGeom>
              <a:avLst/>
              <a:gdLst/>
              <a:ahLst/>
              <a:cxnLst/>
              <a:rect l="0" t="0" r="0" b="0"/>
              <a:pathLst>
                <a:path w="241103" h="104669">
                  <a:moveTo>
                    <a:pt x="0" y="0"/>
                  </a:moveTo>
                  <a:lnTo>
                    <a:pt x="0" y="0"/>
                  </a:lnTo>
                  <a:lnTo>
                    <a:pt x="0" y="4741"/>
                  </a:lnTo>
                  <a:lnTo>
                    <a:pt x="9481" y="17170"/>
                  </a:lnTo>
                  <a:lnTo>
                    <a:pt x="37592" y="38155"/>
                  </a:lnTo>
                  <a:lnTo>
                    <a:pt x="75875" y="56092"/>
                  </a:lnTo>
                  <a:lnTo>
                    <a:pt x="115162" y="75499"/>
                  </a:lnTo>
                  <a:lnTo>
                    <a:pt x="150429" y="91603"/>
                  </a:lnTo>
                  <a:lnTo>
                    <a:pt x="188880" y="102107"/>
                  </a:lnTo>
                  <a:lnTo>
                    <a:pt x="214164" y="104668"/>
                  </a:lnTo>
                  <a:lnTo>
                    <a:pt x="241102" y="98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SMARTInkShape-35"/>
            <p:cNvSpPr/>
            <p:nvPr>
              <p:custDataLst>
                <p:tags r:id="rId51"/>
              </p:custDataLst>
            </p:nvPr>
          </p:nvSpPr>
          <p:spPr>
            <a:xfrm>
              <a:off x="7493357" y="3705820"/>
              <a:ext cx="16510" cy="160735"/>
            </a:xfrm>
            <a:custGeom>
              <a:avLst/>
              <a:gdLst/>
              <a:ahLst/>
              <a:cxnLst/>
              <a:rect l="0" t="0" r="0" b="0"/>
              <a:pathLst>
                <a:path w="16510" h="160735">
                  <a:moveTo>
                    <a:pt x="16509" y="0"/>
                  </a:moveTo>
                  <a:lnTo>
                    <a:pt x="16509" y="0"/>
                  </a:lnTo>
                  <a:lnTo>
                    <a:pt x="16509" y="36209"/>
                  </a:lnTo>
                  <a:lnTo>
                    <a:pt x="13864" y="62653"/>
                  </a:lnTo>
                  <a:lnTo>
                    <a:pt x="5485" y="101963"/>
                  </a:lnTo>
                  <a:lnTo>
                    <a:pt x="0" y="134683"/>
                  </a:lnTo>
                  <a:lnTo>
                    <a:pt x="1535" y="141383"/>
                  </a:lnTo>
                  <a:lnTo>
                    <a:pt x="16509" y="160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SMARTInkShape-36"/>
            <p:cNvSpPr/>
            <p:nvPr>
              <p:custDataLst>
                <p:tags r:id="rId52"/>
              </p:custDataLst>
            </p:nvPr>
          </p:nvSpPr>
          <p:spPr>
            <a:xfrm>
              <a:off x="7724179" y="3562945"/>
              <a:ext cx="17860" cy="44649"/>
            </a:xfrm>
            <a:custGeom>
              <a:avLst/>
              <a:gdLst/>
              <a:ahLst/>
              <a:cxnLst/>
              <a:rect l="0" t="0" r="0" b="0"/>
              <a:pathLst>
                <a:path w="17860" h="44649">
                  <a:moveTo>
                    <a:pt x="0" y="44648"/>
                  </a:moveTo>
                  <a:lnTo>
                    <a:pt x="0" y="44648"/>
                  </a:lnTo>
                  <a:lnTo>
                    <a:pt x="16251" y="15096"/>
                  </a:lnTo>
                  <a:lnTo>
                    <a:pt x="17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SMARTInkShape-37"/>
            <p:cNvSpPr/>
            <p:nvPr>
              <p:custDataLst>
                <p:tags r:id="rId53"/>
              </p:custDataLst>
            </p:nvPr>
          </p:nvSpPr>
          <p:spPr>
            <a:xfrm>
              <a:off x="7783597" y="3607593"/>
              <a:ext cx="199544" cy="223244"/>
            </a:xfrm>
            <a:custGeom>
              <a:avLst/>
              <a:gdLst/>
              <a:ahLst/>
              <a:cxnLst/>
              <a:rect l="0" t="0" r="0" b="0"/>
              <a:pathLst>
                <a:path w="199544" h="223244">
                  <a:moveTo>
                    <a:pt x="199543" y="0"/>
                  </a:moveTo>
                  <a:lnTo>
                    <a:pt x="199543" y="0"/>
                  </a:lnTo>
                  <a:lnTo>
                    <a:pt x="160689" y="7068"/>
                  </a:lnTo>
                  <a:lnTo>
                    <a:pt x="120321" y="13303"/>
                  </a:lnTo>
                  <a:lnTo>
                    <a:pt x="76454" y="26974"/>
                  </a:lnTo>
                  <a:lnTo>
                    <a:pt x="42025" y="38420"/>
                  </a:lnTo>
                  <a:lnTo>
                    <a:pt x="13207" y="55325"/>
                  </a:lnTo>
                  <a:lnTo>
                    <a:pt x="1347" y="69861"/>
                  </a:lnTo>
                  <a:lnTo>
                    <a:pt x="0" y="83636"/>
                  </a:lnTo>
                  <a:lnTo>
                    <a:pt x="1030" y="91476"/>
                  </a:lnTo>
                  <a:lnTo>
                    <a:pt x="10113" y="105479"/>
                  </a:lnTo>
                  <a:lnTo>
                    <a:pt x="53808" y="141846"/>
                  </a:lnTo>
                  <a:lnTo>
                    <a:pt x="90242" y="164647"/>
                  </a:lnTo>
                  <a:lnTo>
                    <a:pt x="130116" y="188683"/>
                  </a:lnTo>
                  <a:lnTo>
                    <a:pt x="190613" y="22324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SMARTInkShape-38"/>
            <p:cNvSpPr/>
            <p:nvPr>
              <p:custDataLst>
                <p:tags r:id="rId54"/>
              </p:custDataLst>
            </p:nvPr>
          </p:nvSpPr>
          <p:spPr>
            <a:xfrm>
              <a:off x="8090296" y="3627394"/>
              <a:ext cx="247778" cy="158794"/>
            </a:xfrm>
            <a:custGeom>
              <a:avLst/>
              <a:gdLst/>
              <a:ahLst/>
              <a:cxnLst/>
              <a:rect l="0" t="0" r="0" b="0"/>
              <a:pathLst>
                <a:path w="247778" h="158794">
                  <a:moveTo>
                    <a:pt x="0" y="51637"/>
                  </a:moveTo>
                  <a:lnTo>
                    <a:pt x="0" y="51637"/>
                  </a:lnTo>
                  <a:lnTo>
                    <a:pt x="26533" y="50645"/>
                  </a:lnTo>
                  <a:lnTo>
                    <a:pt x="60877" y="44569"/>
                  </a:lnTo>
                  <a:lnTo>
                    <a:pt x="97743" y="43259"/>
                  </a:lnTo>
                  <a:lnTo>
                    <a:pt x="136276" y="42816"/>
                  </a:lnTo>
                  <a:lnTo>
                    <a:pt x="171117" y="42729"/>
                  </a:lnTo>
                  <a:lnTo>
                    <a:pt x="212581" y="42710"/>
                  </a:lnTo>
                  <a:lnTo>
                    <a:pt x="234403" y="41716"/>
                  </a:lnTo>
                  <a:lnTo>
                    <a:pt x="242424" y="37967"/>
                  </a:lnTo>
                  <a:lnTo>
                    <a:pt x="244961" y="34587"/>
                  </a:lnTo>
                  <a:lnTo>
                    <a:pt x="247777" y="25538"/>
                  </a:lnTo>
                  <a:lnTo>
                    <a:pt x="245553" y="21339"/>
                  </a:lnTo>
                  <a:lnTo>
                    <a:pt x="235143" y="14028"/>
                  </a:lnTo>
                  <a:lnTo>
                    <a:pt x="197638" y="2866"/>
                  </a:lnTo>
                  <a:lnTo>
                    <a:pt x="159977" y="0"/>
                  </a:lnTo>
                  <a:lnTo>
                    <a:pt x="129863" y="5470"/>
                  </a:lnTo>
                  <a:lnTo>
                    <a:pt x="117910" y="10613"/>
                  </a:lnTo>
                  <a:lnTo>
                    <a:pt x="109290" y="21498"/>
                  </a:lnTo>
                  <a:lnTo>
                    <a:pt x="105603" y="28568"/>
                  </a:lnTo>
                  <a:lnTo>
                    <a:pt x="105129" y="36257"/>
                  </a:lnTo>
                  <a:lnTo>
                    <a:pt x="118991" y="78752"/>
                  </a:lnTo>
                  <a:lnTo>
                    <a:pt x="127971" y="95831"/>
                  </a:lnTo>
                  <a:lnTo>
                    <a:pt x="162300" y="130475"/>
                  </a:lnTo>
                  <a:lnTo>
                    <a:pt x="192323" y="153447"/>
                  </a:lnTo>
                  <a:lnTo>
                    <a:pt x="214313" y="1587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SMARTInkShape-39"/>
            <p:cNvSpPr/>
            <p:nvPr>
              <p:custDataLst>
                <p:tags r:id="rId55"/>
              </p:custDataLst>
            </p:nvPr>
          </p:nvSpPr>
          <p:spPr>
            <a:xfrm>
              <a:off x="8527851" y="3572179"/>
              <a:ext cx="348259" cy="315908"/>
            </a:xfrm>
            <a:custGeom>
              <a:avLst/>
              <a:gdLst/>
              <a:ahLst/>
              <a:cxnLst/>
              <a:rect l="0" t="0" r="0" b="0"/>
              <a:pathLst>
                <a:path w="348259" h="315908">
                  <a:moveTo>
                    <a:pt x="0" y="124711"/>
                  </a:moveTo>
                  <a:lnTo>
                    <a:pt x="0" y="124711"/>
                  </a:lnTo>
                  <a:lnTo>
                    <a:pt x="13265" y="147091"/>
                  </a:lnTo>
                  <a:lnTo>
                    <a:pt x="26471" y="188700"/>
                  </a:lnTo>
                  <a:lnTo>
                    <a:pt x="37553" y="232291"/>
                  </a:lnTo>
                  <a:lnTo>
                    <a:pt x="56662" y="276512"/>
                  </a:lnTo>
                  <a:lnTo>
                    <a:pt x="66736" y="304779"/>
                  </a:lnTo>
                  <a:lnTo>
                    <a:pt x="74785" y="314766"/>
                  </a:lnTo>
                  <a:lnTo>
                    <a:pt x="76646" y="315907"/>
                  </a:lnTo>
                  <a:lnTo>
                    <a:pt x="77887" y="315675"/>
                  </a:lnTo>
                  <a:lnTo>
                    <a:pt x="78714" y="314528"/>
                  </a:lnTo>
                  <a:lnTo>
                    <a:pt x="80223" y="270409"/>
                  </a:lnTo>
                  <a:lnTo>
                    <a:pt x="74201" y="236578"/>
                  </a:lnTo>
                  <a:lnTo>
                    <a:pt x="71264" y="200080"/>
                  </a:lnTo>
                  <a:lnTo>
                    <a:pt x="64531" y="156981"/>
                  </a:lnTo>
                  <a:lnTo>
                    <a:pt x="62908" y="119289"/>
                  </a:lnTo>
                  <a:lnTo>
                    <a:pt x="69716" y="80756"/>
                  </a:lnTo>
                  <a:lnTo>
                    <a:pt x="81285" y="39812"/>
                  </a:lnTo>
                  <a:lnTo>
                    <a:pt x="95302" y="23048"/>
                  </a:lnTo>
                  <a:lnTo>
                    <a:pt x="120910" y="4896"/>
                  </a:lnTo>
                  <a:lnTo>
                    <a:pt x="131128" y="2007"/>
                  </a:lnTo>
                  <a:lnTo>
                    <a:pt x="165729" y="0"/>
                  </a:lnTo>
                  <a:lnTo>
                    <a:pt x="170017" y="891"/>
                  </a:lnTo>
                  <a:lnTo>
                    <a:pt x="172877" y="2477"/>
                  </a:lnTo>
                  <a:lnTo>
                    <a:pt x="177465" y="7411"/>
                  </a:lnTo>
                  <a:lnTo>
                    <a:pt x="138970" y="14691"/>
                  </a:lnTo>
                  <a:lnTo>
                    <a:pt x="123281" y="16283"/>
                  </a:lnTo>
                  <a:lnTo>
                    <a:pt x="116914" y="18691"/>
                  </a:lnTo>
                  <a:lnTo>
                    <a:pt x="107193" y="26659"/>
                  </a:lnTo>
                  <a:lnTo>
                    <a:pt x="106189" y="31562"/>
                  </a:lnTo>
                  <a:lnTo>
                    <a:pt x="107503" y="36815"/>
                  </a:lnTo>
                  <a:lnTo>
                    <a:pt x="129214" y="76646"/>
                  </a:lnTo>
                  <a:lnTo>
                    <a:pt x="169735" y="116017"/>
                  </a:lnTo>
                  <a:lnTo>
                    <a:pt x="208035" y="154167"/>
                  </a:lnTo>
                  <a:lnTo>
                    <a:pt x="248397" y="188379"/>
                  </a:lnTo>
                  <a:lnTo>
                    <a:pt x="274609" y="207424"/>
                  </a:lnTo>
                  <a:lnTo>
                    <a:pt x="289686" y="213700"/>
                  </a:lnTo>
                  <a:lnTo>
                    <a:pt x="291351" y="215787"/>
                  </a:lnTo>
                  <a:lnTo>
                    <a:pt x="292460" y="218171"/>
                  </a:lnTo>
                  <a:lnTo>
                    <a:pt x="294193" y="218768"/>
                  </a:lnTo>
                  <a:lnTo>
                    <a:pt x="296340" y="218173"/>
                  </a:lnTo>
                  <a:lnTo>
                    <a:pt x="306913" y="210091"/>
                  </a:lnTo>
                  <a:lnTo>
                    <a:pt x="318557" y="197947"/>
                  </a:lnTo>
                  <a:lnTo>
                    <a:pt x="348258" y="1604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SMARTInkShape-40"/>
            <p:cNvSpPr/>
            <p:nvPr>
              <p:custDataLst>
                <p:tags r:id="rId56"/>
              </p:custDataLst>
            </p:nvPr>
          </p:nvSpPr>
          <p:spPr>
            <a:xfrm>
              <a:off x="8983265" y="3500593"/>
              <a:ext cx="199782" cy="321314"/>
            </a:xfrm>
            <a:custGeom>
              <a:avLst/>
              <a:gdLst/>
              <a:ahLst/>
              <a:cxnLst/>
              <a:rect l="0" t="0" r="0" b="0"/>
              <a:pathLst>
                <a:path w="199782" h="321314">
                  <a:moveTo>
                    <a:pt x="178594" y="53422"/>
                  </a:moveTo>
                  <a:lnTo>
                    <a:pt x="178594" y="53422"/>
                  </a:lnTo>
                  <a:lnTo>
                    <a:pt x="178594" y="43942"/>
                  </a:lnTo>
                  <a:lnTo>
                    <a:pt x="175947" y="36641"/>
                  </a:lnTo>
                  <a:lnTo>
                    <a:pt x="166165" y="23869"/>
                  </a:lnTo>
                  <a:lnTo>
                    <a:pt x="132310" y="8802"/>
                  </a:lnTo>
                  <a:lnTo>
                    <a:pt x="104025" y="2499"/>
                  </a:lnTo>
                  <a:lnTo>
                    <a:pt x="61471" y="194"/>
                  </a:lnTo>
                  <a:lnTo>
                    <a:pt x="48488" y="0"/>
                  </a:lnTo>
                  <a:lnTo>
                    <a:pt x="36103" y="5205"/>
                  </a:lnTo>
                  <a:lnTo>
                    <a:pt x="30021" y="9371"/>
                  </a:lnTo>
                  <a:lnTo>
                    <a:pt x="26959" y="14133"/>
                  </a:lnTo>
                  <a:lnTo>
                    <a:pt x="25911" y="19292"/>
                  </a:lnTo>
                  <a:lnTo>
                    <a:pt x="26204" y="24715"/>
                  </a:lnTo>
                  <a:lnTo>
                    <a:pt x="36095" y="46570"/>
                  </a:lnTo>
                  <a:lnTo>
                    <a:pt x="68755" y="85824"/>
                  </a:lnTo>
                  <a:lnTo>
                    <a:pt x="104206" y="129542"/>
                  </a:lnTo>
                  <a:lnTo>
                    <a:pt x="139901" y="171160"/>
                  </a:lnTo>
                  <a:lnTo>
                    <a:pt x="180358" y="215543"/>
                  </a:lnTo>
                  <a:lnTo>
                    <a:pt x="189300" y="229987"/>
                  </a:lnTo>
                  <a:lnTo>
                    <a:pt x="196980" y="246628"/>
                  </a:lnTo>
                  <a:lnTo>
                    <a:pt x="199781" y="250687"/>
                  </a:lnTo>
                  <a:lnTo>
                    <a:pt x="199665" y="254385"/>
                  </a:lnTo>
                  <a:lnTo>
                    <a:pt x="197601" y="257843"/>
                  </a:lnTo>
                  <a:lnTo>
                    <a:pt x="194243" y="261141"/>
                  </a:lnTo>
                  <a:lnTo>
                    <a:pt x="185217" y="264804"/>
                  </a:lnTo>
                  <a:lnTo>
                    <a:pt x="145179" y="267349"/>
                  </a:lnTo>
                  <a:lnTo>
                    <a:pt x="101347" y="267684"/>
                  </a:lnTo>
                  <a:lnTo>
                    <a:pt x="67622" y="272460"/>
                  </a:lnTo>
                  <a:lnTo>
                    <a:pt x="49567" y="280087"/>
                  </a:lnTo>
                  <a:lnTo>
                    <a:pt x="0" y="321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SMARTInkShape-Group10"/>
          <p:cNvGrpSpPr/>
          <p:nvPr/>
        </p:nvGrpSpPr>
        <p:grpSpPr>
          <a:xfrm>
            <a:off x="1375172" y="4537417"/>
            <a:ext cx="1544837" cy="445350"/>
            <a:chOff x="1375172" y="4537417"/>
            <a:chExt cx="1544837" cy="445350"/>
          </a:xfrm>
        </p:grpSpPr>
        <p:sp>
          <p:nvSpPr>
            <p:cNvPr id="50" name="SMARTInkShape-41"/>
            <p:cNvSpPr/>
            <p:nvPr>
              <p:custDataLst>
                <p:tags r:id="rId38"/>
              </p:custDataLst>
            </p:nvPr>
          </p:nvSpPr>
          <p:spPr>
            <a:xfrm>
              <a:off x="1544878" y="4589859"/>
              <a:ext cx="35678" cy="392908"/>
            </a:xfrm>
            <a:custGeom>
              <a:avLst/>
              <a:gdLst/>
              <a:ahLst/>
              <a:cxnLst/>
              <a:rect l="0" t="0" r="0" b="0"/>
              <a:pathLst>
                <a:path w="35678" h="392908">
                  <a:moveTo>
                    <a:pt x="35677" y="0"/>
                  </a:moveTo>
                  <a:lnTo>
                    <a:pt x="35677" y="0"/>
                  </a:lnTo>
                  <a:lnTo>
                    <a:pt x="34685" y="38174"/>
                  </a:lnTo>
                  <a:lnTo>
                    <a:pt x="23248" y="80690"/>
                  </a:lnTo>
                  <a:lnTo>
                    <a:pt x="15887" y="120636"/>
                  </a:lnTo>
                  <a:lnTo>
                    <a:pt x="5530" y="164610"/>
                  </a:lnTo>
                  <a:lnTo>
                    <a:pt x="692" y="209225"/>
                  </a:lnTo>
                  <a:lnTo>
                    <a:pt x="175" y="244886"/>
                  </a:lnTo>
                  <a:lnTo>
                    <a:pt x="0" y="287159"/>
                  </a:lnTo>
                  <a:lnTo>
                    <a:pt x="7095" y="327884"/>
                  </a:lnTo>
                  <a:lnTo>
                    <a:pt x="16745" y="370490"/>
                  </a:lnTo>
                  <a:lnTo>
                    <a:pt x="17817" y="3929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MARTInkShape-42"/>
            <p:cNvSpPr/>
            <p:nvPr>
              <p:custDataLst>
                <p:tags r:id="rId39"/>
              </p:custDataLst>
            </p:nvPr>
          </p:nvSpPr>
          <p:spPr>
            <a:xfrm>
              <a:off x="1375172" y="4554458"/>
              <a:ext cx="535782" cy="34125"/>
            </a:xfrm>
            <a:custGeom>
              <a:avLst/>
              <a:gdLst/>
              <a:ahLst/>
              <a:cxnLst/>
              <a:rect l="0" t="0" r="0" b="0"/>
              <a:pathLst>
                <a:path w="535782" h="34125">
                  <a:moveTo>
                    <a:pt x="0" y="17542"/>
                  </a:moveTo>
                  <a:lnTo>
                    <a:pt x="0" y="17542"/>
                  </a:lnTo>
                  <a:lnTo>
                    <a:pt x="33537" y="2096"/>
                  </a:lnTo>
                  <a:lnTo>
                    <a:pt x="71701" y="0"/>
                  </a:lnTo>
                  <a:lnTo>
                    <a:pt x="105140" y="768"/>
                  </a:lnTo>
                  <a:lnTo>
                    <a:pt x="149349" y="9415"/>
                  </a:lnTo>
                  <a:lnTo>
                    <a:pt x="183158" y="15133"/>
                  </a:lnTo>
                  <a:lnTo>
                    <a:pt x="224594" y="19474"/>
                  </a:lnTo>
                  <a:lnTo>
                    <a:pt x="262999" y="24399"/>
                  </a:lnTo>
                  <a:lnTo>
                    <a:pt x="298522" y="25857"/>
                  </a:lnTo>
                  <a:lnTo>
                    <a:pt x="340466" y="28935"/>
                  </a:lnTo>
                  <a:lnTo>
                    <a:pt x="384863" y="34124"/>
                  </a:lnTo>
                  <a:lnTo>
                    <a:pt x="426096" y="28166"/>
                  </a:lnTo>
                  <a:lnTo>
                    <a:pt x="466159" y="22066"/>
                  </a:lnTo>
                  <a:lnTo>
                    <a:pt x="509917" y="15492"/>
                  </a:lnTo>
                  <a:lnTo>
                    <a:pt x="535781" y="86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MARTInkShape-43"/>
            <p:cNvSpPr/>
            <p:nvPr>
              <p:custDataLst>
                <p:tags r:id="rId40"/>
              </p:custDataLst>
            </p:nvPr>
          </p:nvSpPr>
          <p:spPr>
            <a:xfrm>
              <a:off x="1984000" y="4537417"/>
              <a:ext cx="373023" cy="361023"/>
            </a:xfrm>
            <a:custGeom>
              <a:avLst/>
              <a:gdLst/>
              <a:ahLst/>
              <a:cxnLst/>
              <a:rect l="0" t="0" r="0" b="0"/>
              <a:pathLst>
                <a:path w="373023" h="361023">
                  <a:moveTo>
                    <a:pt x="16250" y="222106"/>
                  </a:moveTo>
                  <a:lnTo>
                    <a:pt x="16250" y="222106"/>
                  </a:lnTo>
                  <a:lnTo>
                    <a:pt x="11509" y="226846"/>
                  </a:lnTo>
                  <a:lnTo>
                    <a:pt x="0" y="253734"/>
                  </a:lnTo>
                  <a:lnTo>
                    <a:pt x="455" y="256089"/>
                  </a:lnTo>
                  <a:lnTo>
                    <a:pt x="6994" y="266280"/>
                  </a:lnTo>
                  <a:lnTo>
                    <a:pt x="26705" y="244619"/>
                  </a:lnTo>
                  <a:lnTo>
                    <a:pt x="54154" y="204676"/>
                  </a:lnTo>
                  <a:lnTo>
                    <a:pt x="81789" y="167213"/>
                  </a:lnTo>
                  <a:lnTo>
                    <a:pt x="124914" y="125471"/>
                  </a:lnTo>
                  <a:lnTo>
                    <a:pt x="158431" y="88475"/>
                  </a:lnTo>
                  <a:lnTo>
                    <a:pt x="192353" y="46885"/>
                  </a:lnTo>
                  <a:lnTo>
                    <a:pt x="231936" y="7490"/>
                  </a:lnTo>
                  <a:lnTo>
                    <a:pt x="240433" y="2698"/>
                  </a:lnTo>
                  <a:lnTo>
                    <a:pt x="255536" y="0"/>
                  </a:lnTo>
                  <a:lnTo>
                    <a:pt x="260110" y="1605"/>
                  </a:lnTo>
                  <a:lnTo>
                    <a:pt x="267838" y="8681"/>
                  </a:lnTo>
                  <a:lnTo>
                    <a:pt x="291022" y="51873"/>
                  </a:lnTo>
                  <a:lnTo>
                    <a:pt x="304572" y="92789"/>
                  </a:lnTo>
                  <a:lnTo>
                    <a:pt x="312738" y="136750"/>
                  </a:lnTo>
                  <a:lnTo>
                    <a:pt x="323193" y="181213"/>
                  </a:lnTo>
                  <a:lnTo>
                    <a:pt x="329668" y="215939"/>
                  </a:lnTo>
                  <a:lnTo>
                    <a:pt x="345352" y="256313"/>
                  </a:lnTo>
                  <a:lnTo>
                    <a:pt x="358298" y="293245"/>
                  </a:lnTo>
                  <a:lnTo>
                    <a:pt x="366336" y="325794"/>
                  </a:lnTo>
                  <a:lnTo>
                    <a:pt x="368703" y="329926"/>
                  </a:lnTo>
                  <a:lnTo>
                    <a:pt x="373022" y="360532"/>
                  </a:lnTo>
                  <a:lnTo>
                    <a:pt x="372168" y="361022"/>
                  </a:lnTo>
                  <a:lnTo>
                    <a:pt x="368573" y="358923"/>
                  </a:lnTo>
                  <a:lnTo>
                    <a:pt x="346648" y="3114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SMARTInkShape-44"/>
            <p:cNvSpPr/>
            <p:nvPr>
              <p:custDataLst>
                <p:tags r:id="rId41"/>
              </p:custDataLst>
            </p:nvPr>
          </p:nvSpPr>
          <p:spPr>
            <a:xfrm>
              <a:off x="2187773" y="4697015"/>
              <a:ext cx="330400" cy="52183"/>
            </a:xfrm>
            <a:custGeom>
              <a:avLst/>
              <a:gdLst/>
              <a:ahLst/>
              <a:cxnLst/>
              <a:rect l="0" t="0" r="0" b="0"/>
              <a:pathLst>
                <a:path w="330400" h="52183">
                  <a:moveTo>
                    <a:pt x="0" y="0"/>
                  </a:moveTo>
                  <a:lnTo>
                    <a:pt x="0" y="0"/>
                  </a:lnTo>
                  <a:lnTo>
                    <a:pt x="38584" y="0"/>
                  </a:lnTo>
                  <a:lnTo>
                    <a:pt x="71184" y="992"/>
                  </a:lnTo>
                  <a:lnTo>
                    <a:pt x="110830" y="7129"/>
                  </a:lnTo>
                  <a:lnTo>
                    <a:pt x="147161" y="15232"/>
                  </a:lnTo>
                  <a:lnTo>
                    <a:pt x="189252" y="26858"/>
                  </a:lnTo>
                  <a:lnTo>
                    <a:pt x="230750" y="38709"/>
                  </a:lnTo>
                  <a:lnTo>
                    <a:pt x="273197" y="48868"/>
                  </a:lnTo>
                  <a:lnTo>
                    <a:pt x="300992" y="52182"/>
                  </a:lnTo>
                  <a:lnTo>
                    <a:pt x="330399" y="44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SMARTInkShape-45"/>
            <p:cNvSpPr/>
            <p:nvPr>
              <p:custDataLst>
                <p:tags r:id="rId42"/>
              </p:custDataLst>
            </p:nvPr>
          </p:nvSpPr>
          <p:spPr>
            <a:xfrm>
              <a:off x="2553891" y="4688086"/>
              <a:ext cx="8930" cy="1"/>
            </a:xfrm>
            <a:custGeom>
              <a:avLst/>
              <a:gdLst/>
              <a:ahLst/>
              <a:cxnLst/>
              <a:rect l="0" t="0" r="0" b="0"/>
              <a:pathLst>
                <a:path w="8930" h="1">
                  <a:moveTo>
                    <a:pt x="0" y="0"/>
                  </a:moveTo>
                  <a:lnTo>
                    <a:pt x="0" y="0"/>
                  </a:lnTo>
                  <a:lnTo>
                    <a:pt x="89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SMARTInkShape-46"/>
            <p:cNvSpPr/>
            <p:nvPr>
              <p:custDataLst>
                <p:tags r:id="rId43"/>
              </p:custDataLst>
            </p:nvPr>
          </p:nvSpPr>
          <p:spPr>
            <a:xfrm>
              <a:off x="2580680" y="4634507"/>
              <a:ext cx="232172" cy="169665"/>
            </a:xfrm>
            <a:custGeom>
              <a:avLst/>
              <a:gdLst/>
              <a:ahLst/>
              <a:cxnLst/>
              <a:rect l="0" t="0" r="0" b="0"/>
              <a:pathLst>
                <a:path w="232172" h="169665">
                  <a:moveTo>
                    <a:pt x="0" y="0"/>
                  </a:moveTo>
                  <a:lnTo>
                    <a:pt x="0" y="0"/>
                  </a:lnTo>
                  <a:lnTo>
                    <a:pt x="42027" y="29599"/>
                  </a:lnTo>
                  <a:lnTo>
                    <a:pt x="85567" y="68185"/>
                  </a:lnTo>
                  <a:lnTo>
                    <a:pt x="127476" y="98191"/>
                  </a:lnTo>
                  <a:lnTo>
                    <a:pt x="168018" y="133943"/>
                  </a:lnTo>
                  <a:lnTo>
                    <a:pt x="203551" y="163189"/>
                  </a:lnTo>
                  <a:lnTo>
                    <a:pt x="232171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SMARTInkShape-47"/>
            <p:cNvSpPr/>
            <p:nvPr>
              <p:custDataLst>
                <p:tags r:id="rId44"/>
              </p:custDataLst>
            </p:nvPr>
          </p:nvSpPr>
          <p:spPr>
            <a:xfrm>
              <a:off x="2708035" y="4625578"/>
              <a:ext cx="211974" cy="276821"/>
            </a:xfrm>
            <a:custGeom>
              <a:avLst/>
              <a:gdLst/>
              <a:ahLst/>
              <a:cxnLst/>
              <a:rect l="0" t="0" r="0" b="0"/>
              <a:pathLst>
                <a:path w="211974" h="276821">
                  <a:moveTo>
                    <a:pt x="211973" y="0"/>
                  </a:moveTo>
                  <a:lnTo>
                    <a:pt x="211973" y="0"/>
                  </a:lnTo>
                  <a:lnTo>
                    <a:pt x="211973" y="4740"/>
                  </a:lnTo>
                  <a:lnTo>
                    <a:pt x="195191" y="25159"/>
                  </a:lnTo>
                  <a:lnTo>
                    <a:pt x="172939" y="43114"/>
                  </a:lnTo>
                  <a:lnTo>
                    <a:pt x="134735" y="65769"/>
                  </a:lnTo>
                  <a:lnTo>
                    <a:pt x="90187" y="100028"/>
                  </a:lnTo>
                  <a:lnTo>
                    <a:pt x="52869" y="133309"/>
                  </a:lnTo>
                  <a:lnTo>
                    <a:pt x="19103" y="170952"/>
                  </a:lnTo>
                  <a:lnTo>
                    <a:pt x="2925" y="209790"/>
                  </a:lnTo>
                  <a:lnTo>
                    <a:pt x="0" y="221563"/>
                  </a:lnTo>
                  <a:lnTo>
                    <a:pt x="3094" y="243249"/>
                  </a:lnTo>
                  <a:lnTo>
                    <a:pt x="15520" y="2768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SMARTInkShape-Group11"/>
          <p:cNvGrpSpPr/>
          <p:nvPr/>
        </p:nvGrpSpPr>
        <p:grpSpPr>
          <a:xfrm>
            <a:off x="3500437" y="4522562"/>
            <a:ext cx="416909" cy="423176"/>
            <a:chOff x="3500437" y="4522562"/>
            <a:chExt cx="416909" cy="423176"/>
          </a:xfrm>
        </p:grpSpPr>
        <p:sp>
          <p:nvSpPr>
            <p:cNvPr id="58" name="SMARTInkShape-48"/>
            <p:cNvSpPr/>
            <p:nvPr>
              <p:custDataLst>
                <p:tags r:id="rId36"/>
              </p:custDataLst>
            </p:nvPr>
          </p:nvSpPr>
          <p:spPr>
            <a:xfrm>
              <a:off x="3500437" y="4554140"/>
              <a:ext cx="8931" cy="391598"/>
            </a:xfrm>
            <a:custGeom>
              <a:avLst/>
              <a:gdLst/>
              <a:ahLst/>
              <a:cxnLst/>
              <a:rect l="0" t="0" r="0" b="0"/>
              <a:pathLst>
                <a:path w="8931" h="391598">
                  <a:moveTo>
                    <a:pt x="0" y="0"/>
                  </a:moveTo>
                  <a:lnTo>
                    <a:pt x="0" y="0"/>
                  </a:lnTo>
                  <a:lnTo>
                    <a:pt x="4740" y="0"/>
                  </a:lnTo>
                  <a:lnTo>
                    <a:pt x="6137" y="993"/>
                  </a:lnTo>
                  <a:lnTo>
                    <a:pt x="7068" y="2646"/>
                  </a:lnTo>
                  <a:lnTo>
                    <a:pt x="8379" y="12360"/>
                  </a:lnTo>
                  <a:lnTo>
                    <a:pt x="8881" y="54664"/>
                  </a:lnTo>
                  <a:lnTo>
                    <a:pt x="6269" y="80689"/>
                  </a:lnTo>
                  <a:lnTo>
                    <a:pt x="826" y="118922"/>
                  </a:lnTo>
                  <a:lnTo>
                    <a:pt x="164" y="155011"/>
                  </a:lnTo>
                  <a:lnTo>
                    <a:pt x="22" y="199485"/>
                  </a:lnTo>
                  <a:lnTo>
                    <a:pt x="7" y="231968"/>
                  </a:lnTo>
                  <a:lnTo>
                    <a:pt x="2" y="271579"/>
                  </a:lnTo>
                  <a:lnTo>
                    <a:pt x="1" y="308892"/>
                  </a:lnTo>
                  <a:lnTo>
                    <a:pt x="0" y="351764"/>
                  </a:lnTo>
                  <a:lnTo>
                    <a:pt x="0" y="391597"/>
                  </a:lnTo>
                  <a:lnTo>
                    <a:pt x="992" y="367512"/>
                  </a:lnTo>
                  <a:lnTo>
                    <a:pt x="8930" y="3393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SMARTInkShape-49"/>
            <p:cNvSpPr/>
            <p:nvPr>
              <p:custDataLst>
                <p:tags r:id="rId37"/>
              </p:custDataLst>
            </p:nvPr>
          </p:nvSpPr>
          <p:spPr>
            <a:xfrm>
              <a:off x="3562945" y="4522562"/>
              <a:ext cx="354401" cy="129806"/>
            </a:xfrm>
            <a:custGeom>
              <a:avLst/>
              <a:gdLst/>
              <a:ahLst/>
              <a:cxnLst/>
              <a:rect l="0" t="0" r="0" b="0"/>
              <a:pathLst>
                <a:path w="354401" h="129806">
                  <a:moveTo>
                    <a:pt x="0" y="129805"/>
                  </a:moveTo>
                  <a:lnTo>
                    <a:pt x="0" y="129805"/>
                  </a:lnTo>
                  <a:lnTo>
                    <a:pt x="39147" y="88693"/>
                  </a:lnTo>
                  <a:lnTo>
                    <a:pt x="78649" y="55819"/>
                  </a:lnTo>
                  <a:lnTo>
                    <a:pt x="120908" y="29881"/>
                  </a:lnTo>
                  <a:lnTo>
                    <a:pt x="164015" y="13887"/>
                  </a:lnTo>
                  <a:lnTo>
                    <a:pt x="202288" y="4995"/>
                  </a:lnTo>
                  <a:lnTo>
                    <a:pt x="231806" y="0"/>
                  </a:lnTo>
                  <a:lnTo>
                    <a:pt x="272045" y="3549"/>
                  </a:lnTo>
                  <a:lnTo>
                    <a:pt x="304430" y="9285"/>
                  </a:lnTo>
                  <a:lnTo>
                    <a:pt x="330642" y="21886"/>
                  </a:lnTo>
                  <a:lnTo>
                    <a:pt x="343074" y="32563"/>
                  </a:lnTo>
                  <a:lnTo>
                    <a:pt x="350915" y="42930"/>
                  </a:lnTo>
                  <a:lnTo>
                    <a:pt x="354400" y="50845"/>
                  </a:lnTo>
                  <a:lnTo>
                    <a:pt x="351621" y="70360"/>
                  </a:lnTo>
                  <a:lnTo>
                    <a:pt x="344514" y="90254"/>
                  </a:lnTo>
                  <a:lnTo>
                    <a:pt x="333695" y="99990"/>
                  </a:lnTo>
                  <a:lnTo>
                    <a:pt x="302497" y="114324"/>
                  </a:lnTo>
                  <a:lnTo>
                    <a:pt x="267010" y="118935"/>
                  </a:lnTo>
                  <a:lnTo>
                    <a:pt x="229817" y="120300"/>
                  </a:lnTo>
                  <a:lnTo>
                    <a:pt x="193661" y="120705"/>
                  </a:lnTo>
                  <a:lnTo>
                    <a:pt x="158162" y="120841"/>
                  </a:lnTo>
                  <a:lnTo>
                    <a:pt x="114989" y="120869"/>
                  </a:lnTo>
                  <a:lnTo>
                    <a:pt x="85334" y="118228"/>
                  </a:lnTo>
                  <a:lnTo>
                    <a:pt x="53578" y="111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SMARTInkShape-Group12"/>
          <p:cNvGrpSpPr/>
          <p:nvPr/>
        </p:nvGrpSpPr>
        <p:grpSpPr>
          <a:xfrm>
            <a:off x="4128029" y="4411265"/>
            <a:ext cx="1760820" cy="455415"/>
            <a:chOff x="4128029" y="4411265"/>
            <a:chExt cx="1760820" cy="455415"/>
          </a:xfrm>
        </p:grpSpPr>
        <p:sp>
          <p:nvSpPr>
            <p:cNvPr id="61" name="SMARTInkShape-50"/>
            <p:cNvSpPr/>
            <p:nvPr>
              <p:custDataLst>
                <p:tags r:id="rId29"/>
              </p:custDataLst>
            </p:nvPr>
          </p:nvSpPr>
          <p:spPr>
            <a:xfrm>
              <a:off x="4128029" y="4591468"/>
              <a:ext cx="301097" cy="182644"/>
            </a:xfrm>
            <a:custGeom>
              <a:avLst/>
              <a:gdLst/>
              <a:ahLst/>
              <a:cxnLst/>
              <a:rect l="0" t="0" r="0" b="0"/>
              <a:pathLst>
                <a:path w="301097" h="182644">
                  <a:moveTo>
                    <a:pt x="86783" y="16250"/>
                  </a:moveTo>
                  <a:lnTo>
                    <a:pt x="86783" y="16250"/>
                  </a:lnTo>
                  <a:lnTo>
                    <a:pt x="78663" y="9121"/>
                  </a:lnTo>
                  <a:lnTo>
                    <a:pt x="64423" y="2012"/>
                  </a:lnTo>
                  <a:lnTo>
                    <a:pt x="53363" y="0"/>
                  </a:lnTo>
                  <a:lnTo>
                    <a:pt x="41834" y="1751"/>
                  </a:lnTo>
                  <a:lnTo>
                    <a:pt x="18262" y="10961"/>
                  </a:lnTo>
                  <a:lnTo>
                    <a:pt x="9036" y="19192"/>
                  </a:lnTo>
                  <a:lnTo>
                    <a:pt x="5186" y="24165"/>
                  </a:lnTo>
                  <a:lnTo>
                    <a:pt x="909" y="37627"/>
                  </a:lnTo>
                  <a:lnTo>
                    <a:pt x="0" y="52540"/>
                  </a:lnTo>
                  <a:lnTo>
                    <a:pt x="2903" y="65783"/>
                  </a:lnTo>
                  <a:lnTo>
                    <a:pt x="18988" y="89461"/>
                  </a:lnTo>
                  <a:lnTo>
                    <a:pt x="38040" y="107368"/>
                  </a:lnTo>
                  <a:lnTo>
                    <a:pt x="54206" y="117271"/>
                  </a:lnTo>
                  <a:lnTo>
                    <a:pt x="91630" y="129066"/>
                  </a:lnTo>
                  <a:lnTo>
                    <a:pt x="106797" y="129891"/>
                  </a:lnTo>
                  <a:lnTo>
                    <a:pt x="123459" y="126950"/>
                  </a:lnTo>
                  <a:lnTo>
                    <a:pt x="144834" y="114976"/>
                  </a:lnTo>
                  <a:lnTo>
                    <a:pt x="167850" y="94144"/>
                  </a:lnTo>
                  <a:lnTo>
                    <a:pt x="190105" y="49727"/>
                  </a:lnTo>
                  <a:lnTo>
                    <a:pt x="193434" y="31622"/>
                  </a:lnTo>
                  <a:lnTo>
                    <a:pt x="193790" y="22348"/>
                  </a:lnTo>
                  <a:lnTo>
                    <a:pt x="192847" y="20316"/>
                  </a:lnTo>
                  <a:lnTo>
                    <a:pt x="191227" y="18961"/>
                  </a:lnTo>
                  <a:lnTo>
                    <a:pt x="189154" y="18057"/>
                  </a:lnTo>
                  <a:lnTo>
                    <a:pt x="186780" y="18447"/>
                  </a:lnTo>
                  <a:lnTo>
                    <a:pt x="181497" y="21526"/>
                  </a:lnTo>
                  <a:lnTo>
                    <a:pt x="179691" y="23737"/>
                  </a:lnTo>
                  <a:lnTo>
                    <a:pt x="177685" y="28838"/>
                  </a:lnTo>
                  <a:lnTo>
                    <a:pt x="176555" y="42029"/>
                  </a:lnTo>
                  <a:lnTo>
                    <a:pt x="180961" y="58505"/>
                  </a:lnTo>
                  <a:lnTo>
                    <a:pt x="208106" y="99629"/>
                  </a:lnTo>
                  <a:lnTo>
                    <a:pt x="228351" y="129364"/>
                  </a:lnTo>
                  <a:lnTo>
                    <a:pt x="258926" y="168607"/>
                  </a:lnTo>
                  <a:lnTo>
                    <a:pt x="264053" y="174376"/>
                  </a:lnTo>
                  <a:lnTo>
                    <a:pt x="275041" y="180786"/>
                  </a:lnTo>
                  <a:lnTo>
                    <a:pt x="280750" y="182495"/>
                  </a:lnTo>
                  <a:lnTo>
                    <a:pt x="285547" y="182643"/>
                  </a:lnTo>
                  <a:lnTo>
                    <a:pt x="301096" y="17698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SMARTInkShape-51"/>
            <p:cNvSpPr/>
            <p:nvPr>
              <p:custDataLst>
                <p:tags r:id="rId30"/>
              </p:custDataLst>
            </p:nvPr>
          </p:nvSpPr>
          <p:spPr>
            <a:xfrm>
              <a:off x="4527351" y="4580929"/>
              <a:ext cx="160736" cy="125017"/>
            </a:xfrm>
            <a:custGeom>
              <a:avLst/>
              <a:gdLst/>
              <a:ahLst/>
              <a:cxnLst/>
              <a:rect l="0" t="0" r="0" b="0"/>
              <a:pathLst>
                <a:path w="160736" h="125017">
                  <a:moveTo>
                    <a:pt x="0" y="0"/>
                  </a:moveTo>
                  <a:lnTo>
                    <a:pt x="0" y="0"/>
                  </a:lnTo>
                  <a:lnTo>
                    <a:pt x="37241" y="41982"/>
                  </a:lnTo>
                  <a:lnTo>
                    <a:pt x="81697" y="81957"/>
                  </a:lnTo>
                  <a:lnTo>
                    <a:pt x="103302" y="107758"/>
                  </a:lnTo>
                  <a:lnTo>
                    <a:pt x="121228" y="119902"/>
                  </a:lnTo>
                  <a:lnTo>
                    <a:pt x="130277" y="122743"/>
                  </a:lnTo>
                  <a:lnTo>
                    <a:pt x="160735" y="12501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SMARTInkShape-52"/>
            <p:cNvSpPr/>
            <p:nvPr>
              <p:custDataLst>
                <p:tags r:id="rId31"/>
              </p:custDataLst>
            </p:nvPr>
          </p:nvSpPr>
          <p:spPr>
            <a:xfrm>
              <a:off x="4625578" y="4527351"/>
              <a:ext cx="160735" cy="339329"/>
            </a:xfrm>
            <a:custGeom>
              <a:avLst/>
              <a:gdLst/>
              <a:ahLst/>
              <a:cxnLst/>
              <a:rect l="0" t="0" r="0" b="0"/>
              <a:pathLst>
                <a:path w="160735" h="339329">
                  <a:moveTo>
                    <a:pt x="160734" y="0"/>
                  </a:moveTo>
                  <a:lnTo>
                    <a:pt x="160734" y="0"/>
                  </a:lnTo>
                  <a:lnTo>
                    <a:pt x="144511" y="39557"/>
                  </a:lnTo>
                  <a:lnTo>
                    <a:pt x="112730" y="82505"/>
                  </a:lnTo>
                  <a:lnTo>
                    <a:pt x="88035" y="112999"/>
                  </a:lnTo>
                  <a:lnTo>
                    <a:pt x="73760" y="151158"/>
                  </a:lnTo>
                  <a:lnTo>
                    <a:pt x="55507" y="191622"/>
                  </a:lnTo>
                  <a:lnTo>
                    <a:pt x="42053" y="228792"/>
                  </a:lnTo>
                  <a:lnTo>
                    <a:pt x="26839" y="269307"/>
                  </a:lnTo>
                  <a:lnTo>
                    <a:pt x="6768" y="311734"/>
                  </a:lnTo>
                  <a:lnTo>
                    <a:pt x="0" y="339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SMARTInkShape-53"/>
            <p:cNvSpPr/>
            <p:nvPr>
              <p:custDataLst>
                <p:tags r:id="rId32"/>
              </p:custDataLst>
            </p:nvPr>
          </p:nvSpPr>
          <p:spPr>
            <a:xfrm>
              <a:off x="4982766" y="4589859"/>
              <a:ext cx="17696" cy="169665"/>
            </a:xfrm>
            <a:custGeom>
              <a:avLst/>
              <a:gdLst/>
              <a:ahLst/>
              <a:cxnLst/>
              <a:rect l="0" t="0" r="0" b="0"/>
              <a:pathLst>
                <a:path w="17696" h="169665">
                  <a:moveTo>
                    <a:pt x="8929" y="0"/>
                  </a:moveTo>
                  <a:lnTo>
                    <a:pt x="8929" y="0"/>
                  </a:lnTo>
                  <a:lnTo>
                    <a:pt x="13669" y="4740"/>
                  </a:lnTo>
                  <a:lnTo>
                    <a:pt x="16617" y="21910"/>
                  </a:lnTo>
                  <a:lnTo>
                    <a:pt x="17695" y="65687"/>
                  </a:lnTo>
                  <a:lnTo>
                    <a:pt x="15165" y="93877"/>
                  </a:lnTo>
                  <a:lnTo>
                    <a:pt x="5421" y="130661"/>
                  </a:lnTo>
                  <a:lnTo>
                    <a:pt x="0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SMARTInkShape-54"/>
            <p:cNvSpPr/>
            <p:nvPr>
              <p:custDataLst>
                <p:tags r:id="rId33"/>
              </p:custDataLst>
            </p:nvPr>
          </p:nvSpPr>
          <p:spPr>
            <a:xfrm>
              <a:off x="5116711" y="4411265"/>
              <a:ext cx="8931" cy="35720"/>
            </a:xfrm>
            <a:custGeom>
              <a:avLst/>
              <a:gdLst/>
              <a:ahLst/>
              <a:cxnLst/>
              <a:rect l="0" t="0" r="0" b="0"/>
              <a:pathLst>
                <a:path w="8931" h="35720">
                  <a:moveTo>
                    <a:pt x="0" y="35719"/>
                  </a:moveTo>
                  <a:lnTo>
                    <a:pt x="0" y="35719"/>
                  </a:lnTo>
                  <a:lnTo>
                    <a:pt x="992" y="16316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SMARTInkShape-55"/>
            <p:cNvSpPr/>
            <p:nvPr>
              <p:custDataLst>
                <p:tags r:id="rId34"/>
              </p:custDataLst>
            </p:nvPr>
          </p:nvSpPr>
          <p:spPr>
            <a:xfrm>
              <a:off x="5224235" y="4582694"/>
              <a:ext cx="217825" cy="150041"/>
            </a:xfrm>
            <a:custGeom>
              <a:avLst/>
              <a:gdLst/>
              <a:ahLst/>
              <a:cxnLst/>
              <a:rect l="0" t="0" r="0" b="0"/>
              <a:pathLst>
                <a:path w="217825" h="150041">
                  <a:moveTo>
                    <a:pt x="8562" y="33954"/>
                  </a:moveTo>
                  <a:lnTo>
                    <a:pt x="8562" y="33954"/>
                  </a:lnTo>
                  <a:lnTo>
                    <a:pt x="7570" y="61459"/>
                  </a:lnTo>
                  <a:lnTo>
                    <a:pt x="0" y="77876"/>
                  </a:lnTo>
                  <a:lnTo>
                    <a:pt x="4482" y="83127"/>
                  </a:lnTo>
                  <a:lnTo>
                    <a:pt x="7826" y="83604"/>
                  </a:lnTo>
                  <a:lnTo>
                    <a:pt x="37802" y="74717"/>
                  </a:lnTo>
                  <a:lnTo>
                    <a:pt x="80322" y="53555"/>
                  </a:lnTo>
                  <a:lnTo>
                    <a:pt x="119470" y="34107"/>
                  </a:lnTo>
                  <a:lnTo>
                    <a:pt x="158876" y="19091"/>
                  </a:lnTo>
                  <a:lnTo>
                    <a:pt x="193788" y="882"/>
                  </a:lnTo>
                  <a:lnTo>
                    <a:pt x="197530" y="0"/>
                  </a:lnTo>
                  <a:lnTo>
                    <a:pt x="201017" y="404"/>
                  </a:lnTo>
                  <a:lnTo>
                    <a:pt x="207537" y="3499"/>
                  </a:lnTo>
                  <a:lnTo>
                    <a:pt x="216787" y="10819"/>
                  </a:lnTo>
                  <a:lnTo>
                    <a:pt x="217824" y="15554"/>
                  </a:lnTo>
                  <a:lnTo>
                    <a:pt x="212359" y="44541"/>
                  </a:lnTo>
                  <a:lnTo>
                    <a:pt x="198853" y="86758"/>
                  </a:lnTo>
                  <a:lnTo>
                    <a:pt x="182176" y="131043"/>
                  </a:lnTo>
                  <a:lnTo>
                    <a:pt x="187156" y="1500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SMARTInkShape-56"/>
            <p:cNvSpPr/>
            <p:nvPr>
              <p:custDataLst>
                <p:tags r:id="rId35"/>
              </p:custDataLst>
            </p:nvPr>
          </p:nvSpPr>
          <p:spPr>
            <a:xfrm>
              <a:off x="5625703" y="4580929"/>
              <a:ext cx="263146" cy="279445"/>
            </a:xfrm>
            <a:custGeom>
              <a:avLst/>
              <a:gdLst/>
              <a:ahLst/>
              <a:cxnLst/>
              <a:rect l="0" t="0" r="0" b="0"/>
              <a:pathLst>
                <a:path w="263146" h="279445">
                  <a:moveTo>
                    <a:pt x="107156" y="0"/>
                  </a:moveTo>
                  <a:lnTo>
                    <a:pt x="107156" y="0"/>
                  </a:lnTo>
                  <a:lnTo>
                    <a:pt x="72863" y="39034"/>
                  </a:lnTo>
                  <a:lnTo>
                    <a:pt x="67110" y="52406"/>
                  </a:lnTo>
                  <a:lnTo>
                    <a:pt x="62777" y="90442"/>
                  </a:lnTo>
                  <a:lnTo>
                    <a:pt x="64671" y="94029"/>
                  </a:lnTo>
                  <a:lnTo>
                    <a:pt x="72068" y="100661"/>
                  </a:lnTo>
                  <a:lnTo>
                    <a:pt x="79324" y="104270"/>
                  </a:lnTo>
                  <a:lnTo>
                    <a:pt x="82648" y="105233"/>
                  </a:lnTo>
                  <a:lnTo>
                    <a:pt x="91633" y="103655"/>
                  </a:lnTo>
                  <a:lnTo>
                    <a:pt x="131105" y="86115"/>
                  </a:lnTo>
                  <a:lnTo>
                    <a:pt x="165520" y="62516"/>
                  </a:lnTo>
                  <a:lnTo>
                    <a:pt x="187455" y="26442"/>
                  </a:lnTo>
                  <a:lnTo>
                    <a:pt x="193787" y="11473"/>
                  </a:lnTo>
                  <a:lnTo>
                    <a:pt x="196296" y="672"/>
                  </a:lnTo>
                  <a:lnTo>
                    <a:pt x="196439" y="17229"/>
                  </a:lnTo>
                  <a:lnTo>
                    <a:pt x="213233" y="59963"/>
                  </a:lnTo>
                  <a:lnTo>
                    <a:pt x="225568" y="97473"/>
                  </a:lnTo>
                  <a:lnTo>
                    <a:pt x="242773" y="136222"/>
                  </a:lnTo>
                  <a:lnTo>
                    <a:pt x="254735" y="170114"/>
                  </a:lnTo>
                  <a:lnTo>
                    <a:pt x="263145" y="214372"/>
                  </a:lnTo>
                  <a:lnTo>
                    <a:pt x="261743" y="241120"/>
                  </a:lnTo>
                  <a:lnTo>
                    <a:pt x="252260" y="256323"/>
                  </a:lnTo>
                  <a:lnTo>
                    <a:pt x="238124" y="268703"/>
                  </a:lnTo>
                  <a:lnTo>
                    <a:pt x="221918" y="277512"/>
                  </a:lnTo>
                  <a:lnTo>
                    <a:pt x="202149" y="279444"/>
                  </a:lnTo>
                  <a:lnTo>
                    <a:pt x="166599" y="277339"/>
                  </a:lnTo>
                  <a:lnTo>
                    <a:pt x="132486" y="267493"/>
                  </a:lnTo>
                  <a:lnTo>
                    <a:pt x="95700" y="256749"/>
                  </a:lnTo>
                  <a:lnTo>
                    <a:pt x="52559" y="241203"/>
                  </a:lnTo>
                  <a:lnTo>
                    <a:pt x="26487" y="234848"/>
                  </a:lnTo>
                  <a:lnTo>
                    <a:pt x="0" y="2232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SMARTInkShape-Group13"/>
          <p:cNvGrpSpPr/>
          <p:nvPr/>
        </p:nvGrpSpPr>
        <p:grpSpPr>
          <a:xfrm>
            <a:off x="6375796" y="4366617"/>
            <a:ext cx="803673" cy="428626"/>
            <a:chOff x="6375796" y="4366617"/>
            <a:chExt cx="803673" cy="428626"/>
          </a:xfrm>
        </p:grpSpPr>
        <p:sp>
          <p:nvSpPr>
            <p:cNvPr id="69" name="SMARTInkShape-57"/>
            <p:cNvSpPr/>
            <p:nvPr>
              <p:custDataLst>
                <p:tags r:id="rId24"/>
              </p:custDataLst>
            </p:nvPr>
          </p:nvSpPr>
          <p:spPr>
            <a:xfrm>
              <a:off x="6375796" y="4420195"/>
              <a:ext cx="111898" cy="375048"/>
            </a:xfrm>
            <a:custGeom>
              <a:avLst/>
              <a:gdLst/>
              <a:ahLst/>
              <a:cxnLst/>
              <a:rect l="0" t="0" r="0" b="0"/>
              <a:pathLst>
                <a:path w="111898" h="375048">
                  <a:moveTo>
                    <a:pt x="107157" y="0"/>
                  </a:moveTo>
                  <a:lnTo>
                    <a:pt x="107157" y="0"/>
                  </a:lnTo>
                  <a:lnTo>
                    <a:pt x="107157" y="4741"/>
                  </a:lnTo>
                  <a:lnTo>
                    <a:pt x="111897" y="17169"/>
                  </a:lnTo>
                  <a:lnTo>
                    <a:pt x="109122" y="58550"/>
                  </a:lnTo>
                  <a:lnTo>
                    <a:pt x="105754" y="89116"/>
                  </a:lnTo>
                  <a:lnTo>
                    <a:pt x="90490" y="129206"/>
                  </a:lnTo>
                  <a:lnTo>
                    <a:pt x="77627" y="166302"/>
                  </a:lnTo>
                  <a:lnTo>
                    <a:pt x="59394" y="209863"/>
                  </a:lnTo>
                  <a:lnTo>
                    <a:pt x="42564" y="244926"/>
                  </a:lnTo>
                  <a:lnTo>
                    <a:pt x="25165" y="284741"/>
                  </a:lnTo>
                  <a:lnTo>
                    <a:pt x="16176" y="323198"/>
                  </a:lnTo>
                  <a:lnTo>
                    <a:pt x="0" y="3750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SMARTInkShape-58"/>
            <p:cNvSpPr/>
            <p:nvPr>
              <p:custDataLst>
                <p:tags r:id="rId25"/>
              </p:custDataLst>
            </p:nvPr>
          </p:nvSpPr>
          <p:spPr>
            <a:xfrm>
              <a:off x="6536530" y="4366617"/>
              <a:ext cx="276822" cy="71438"/>
            </a:xfrm>
            <a:custGeom>
              <a:avLst/>
              <a:gdLst/>
              <a:ahLst/>
              <a:cxnLst/>
              <a:rect l="0" t="0" r="0" b="0"/>
              <a:pathLst>
                <a:path w="276822" h="71438">
                  <a:moveTo>
                    <a:pt x="0" y="71437"/>
                  </a:moveTo>
                  <a:lnTo>
                    <a:pt x="0" y="71437"/>
                  </a:lnTo>
                  <a:lnTo>
                    <a:pt x="43711" y="41967"/>
                  </a:lnTo>
                  <a:lnTo>
                    <a:pt x="66439" y="27436"/>
                  </a:lnTo>
                  <a:lnTo>
                    <a:pt x="103744" y="15011"/>
                  </a:lnTo>
                  <a:lnTo>
                    <a:pt x="143193" y="10131"/>
                  </a:lnTo>
                  <a:lnTo>
                    <a:pt x="182884" y="9167"/>
                  </a:lnTo>
                  <a:lnTo>
                    <a:pt x="223809" y="8961"/>
                  </a:lnTo>
                  <a:lnTo>
                    <a:pt x="266356" y="8931"/>
                  </a:lnTo>
                  <a:lnTo>
                    <a:pt x="269844" y="8931"/>
                  </a:lnTo>
                  <a:lnTo>
                    <a:pt x="272171" y="7938"/>
                  </a:lnTo>
                  <a:lnTo>
                    <a:pt x="27682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SMARTInkShape-59"/>
            <p:cNvSpPr/>
            <p:nvPr>
              <p:custDataLst>
                <p:tags r:id="rId26"/>
              </p:custDataLst>
            </p:nvPr>
          </p:nvSpPr>
          <p:spPr>
            <a:xfrm>
              <a:off x="6500812" y="4527351"/>
              <a:ext cx="300733" cy="62472"/>
            </a:xfrm>
            <a:custGeom>
              <a:avLst/>
              <a:gdLst/>
              <a:ahLst/>
              <a:cxnLst/>
              <a:rect l="0" t="0" r="0" b="0"/>
              <a:pathLst>
                <a:path w="300733" h="62472">
                  <a:moveTo>
                    <a:pt x="0" y="0"/>
                  </a:moveTo>
                  <a:lnTo>
                    <a:pt x="0" y="0"/>
                  </a:lnTo>
                  <a:lnTo>
                    <a:pt x="22380" y="13266"/>
                  </a:lnTo>
                  <a:lnTo>
                    <a:pt x="63989" y="29116"/>
                  </a:lnTo>
                  <a:lnTo>
                    <a:pt x="98665" y="42692"/>
                  </a:lnTo>
                  <a:lnTo>
                    <a:pt x="134075" y="50353"/>
                  </a:lnTo>
                  <a:lnTo>
                    <a:pt x="176856" y="57682"/>
                  </a:lnTo>
                  <a:lnTo>
                    <a:pt x="214349" y="61078"/>
                  </a:lnTo>
                  <a:lnTo>
                    <a:pt x="257204" y="62226"/>
                  </a:lnTo>
                  <a:lnTo>
                    <a:pt x="293898" y="62471"/>
                  </a:lnTo>
                  <a:lnTo>
                    <a:pt x="297135" y="61491"/>
                  </a:lnTo>
                  <a:lnTo>
                    <a:pt x="299293" y="59846"/>
                  </a:lnTo>
                  <a:lnTo>
                    <a:pt x="300732" y="57757"/>
                  </a:lnTo>
                  <a:lnTo>
                    <a:pt x="299706" y="54380"/>
                  </a:lnTo>
                  <a:lnTo>
                    <a:pt x="276820" y="26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SMARTInkShape-60"/>
            <p:cNvSpPr/>
            <p:nvPr>
              <p:custDataLst>
                <p:tags r:id="rId27"/>
              </p:custDataLst>
            </p:nvPr>
          </p:nvSpPr>
          <p:spPr>
            <a:xfrm>
              <a:off x="6465093" y="4670226"/>
              <a:ext cx="321470" cy="104930"/>
            </a:xfrm>
            <a:custGeom>
              <a:avLst/>
              <a:gdLst/>
              <a:ahLst/>
              <a:cxnLst/>
              <a:rect l="0" t="0" r="0" b="0"/>
              <a:pathLst>
                <a:path w="321470" h="104930">
                  <a:moveTo>
                    <a:pt x="0" y="0"/>
                  </a:moveTo>
                  <a:lnTo>
                    <a:pt x="0" y="0"/>
                  </a:lnTo>
                  <a:lnTo>
                    <a:pt x="8121" y="7129"/>
                  </a:lnTo>
                  <a:lnTo>
                    <a:pt x="49372" y="31280"/>
                  </a:lnTo>
                  <a:lnTo>
                    <a:pt x="89295" y="49393"/>
                  </a:lnTo>
                  <a:lnTo>
                    <a:pt x="131886" y="66496"/>
                  </a:lnTo>
                  <a:lnTo>
                    <a:pt x="162771" y="75265"/>
                  </a:lnTo>
                  <a:lnTo>
                    <a:pt x="204022" y="91266"/>
                  </a:lnTo>
                  <a:lnTo>
                    <a:pt x="240833" y="102988"/>
                  </a:lnTo>
                  <a:lnTo>
                    <a:pt x="266819" y="104929"/>
                  </a:lnTo>
                  <a:lnTo>
                    <a:pt x="280975" y="101867"/>
                  </a:lnTo>
                  <a:lnTo>
                    <a:pt x="321469" y="714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SMARTInkShape-61"/>
            <p:cNvSpPr/>
            <p:nvPr>
              <p:custDataLst>
                <p:tags r:id="rId28"/>
              </p:custDataLst>
            </p:nvPr>
          </p:nvSpPr>
          <p:spPr>
            <a:xfrm>
              <a:off x="6929437" y="4634507"/>
              <a:ext cx="250032" cy="124406"/>
            </a:xfrm>
            <a:custGeom>
              <a:avLst/>
              <a:gdLst/>
              <a:ahLst/>
              <a:cxnLst/>
              <a:rect l="0" t="0" r="0" b="0"/>
              <a:pathLst>
                <a:path w="250032" h="124406">
                  <a:moveTo>
                    <a:pt x="0" y="0"/>
                  </a:moveTo>
                  <a:lnTo>
                    <a:pt x="0" y="0"/>
                  </a:lnTo>
                  <a:lnTo>
                    <a:pt x="992" y="20395"/>
                  </a:lnTo>
                  <a:lnTo>
                    <a:pt x="13303" y="60756"/>
                  </a:lnTo>
                  <a:lnTo>
                    <a:pt x="21250" y="73014"/>
                  </a:lnTo>
                  <a:lnTo>
                    <a:pt x="39369" y="82929"/>
                  </a:lnTo>
                  <a:lnTo>
                    <a:pt x="52555" y="83822"/>
                  </a:lnTo>
                  <a:lnTo>
                    <a:pt x="66021" y="79918"/>
                  </a:lnTo>
                  <a:lnTo>
                    <a:pt x="107619" y="55712"/>
                  </a:lnTo>
                  <a:lnTo>
                    <a:pt x="151294" y="30244"/>
                  </a:lnTo>
                  <a:lnTo>
                    <a:pt x="189504" y="6976"/>
                  </a:lnTo>
                  <a:lnTo>
                    <a:pt x="231795" y="613"/>
                  </a:lnTo>
                  <a:lnTo>
                    <a:pt x="239611" y="2918"/>
                  </a:lnTo>
                  <a:lnTo>
                    <a:pt x="243085" y="4923"/>
                  </a:lnTo>
                  <a:lnTo>
                    <a:pt x="245400" y="9235"/>
                  </a:lnTo>
                  <a:lnTo>
                    <a:pt x="249422" y="41125"/>
                  </a:lnTo>
                  <a:lnTo>
                    <a:pt x="240237" y="81080"/>
                  </a:lnTo>
                  <a:lnTo>
                    <a:pt x="232880" y="114581"/>
                  </a:lnTo>
                  <a:lnTo>
                    <a:pt x="232213" y="124405"/>
                  </a:lnTo>
                  <a:lnTo>
                    <a:pt x="250031" y="982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SMARTInkShape-Group14"/>
          <p:cNvGrpSpPr/>
          <p:nvPr/>
        </p:nvGrpSpPr>
        <p:grpSpPr>
          <a:xfrm>
            <a:off x="7420570" y="4313039"/>
            <a:ext cx="1329126" cy="446485"/>
            <a:chOff x="7420570" y="4313039"/>
            <a:chExt cx="1329126" cy="446485"/>
          </a:xfrm>
        </p:grpSpPr>
        <p:sp>
          <p:nvSpPr>
            <p:cNvPr id="75" name="SMARTInkShape-62"/>
            <p:cNvSpPr/>
            <p:nvPr>
              <p:custDataLst>
                <p:tags r:id="rId20"/>
              </p:custDataLst>
            </p:nvPr>
          </p:nvSpPr>
          <p:spPr>
            <a:xfrm>
              <a:off x="7420570" y="4384476"/>
              <a:ext cx="150487" cy="339329"/>
            </a:xfrm>
            <a:custGeom>
              <a:avLst/>
              <a:gdLst/>
              <a:ahLst/>
              <a:cxnLst/>
              <a:rect l="0" t="0" r="0" b="0"/>
              <a:pathLst>
                <a:path w="150487" h="339329">
                  <a:moveTo>
                    <a:pt x="125015" y="0"/>
                  </a:moveTo>
                  <a:lnTo>
                    <a:pt x="125015" y="0"/>
                  </a:lnTo>
                  <a:lnTo>
                    <a:pt x="134496" y="0"/>
                  </a:lnTo>
                  <a:lnTo>
                    <a:pt x="141796" y="2646"/>
                  </a:lnTo>
                  <a:lnTo>
                    <a:pt x="145132" y="4741"/>
                  </a:lnTo>
                  <a:lnTo>
                    <a:pt x="147357" y="8121"/>
                  </a:lnTo>
                  <a:lnTo>
                    <a:pt x="150486" y="22361"/>
                  </a:lnTo>
                  <a:lnTo>
                    <a:pt x="150421" y="41132"/>
                  </a:lnTo>
                  <a:lnTo>
                    <a:pt x="143568" y="69955"/>
                  </a:lnTo>
                  <a:lnTo>
                    <a:pt x="126622" y="106864"/>
                  </a:lnTo>
                  <a:lnTo>
                    <a:pt x="110345" y="145629"/>
                  </a:lnTo>
                  <a:lnTo>
                    <a:pt x="95623" y="181784"/>
                  </a:lnTo>
                  <a:lnTo>
                    <a:pt x="84887" y="209966"/>
                  </a:lnTo>
                  <a:lnTo>
                    <a:pt x="80392" y="225279"/>
                  </a:lnTo>
                  <a:lnTo>
                    <a:pt x="55774" y="268159"/>
                  </a:lnTo>
                  <a:lnTo>
                    <a:pt x="36145" y="306116"/>
                  </a:lnTo>
                  <a:lnTo>
                    <a:pt x="0" y="339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SMARTInkShape-63"/>
            <p:cNvSpPr/>
            <p:nvPr>
              <p:custDataLst>
                <p:tags r:id="rId21"/>
              </p:custDataLst>
            </p:nvPr>
          </p:nvSpPr>
          <p:spPr>
            <a:xfrm>
              <a:off x="7456288" y="4491632"/>
              <a:ext cx="267892" cy="35209"/>
            </a:xfrm>
            <a:custGeom>
              <a:avLst/>
              <a:gdLst/>
              <a:ahLst/>
              <a:cxnLst/>
              <a:rect l="0" t="0" r="0" b="0"/>
              <a:pathLst>
                <a:path w="267892" h="35209">
                  <a:moveTo>
                    <a:pt x="0" y="0"/>
                  </a:moveTo>
                  <a:lnTo>
                    <a:pt x="0" y="0"/>
                  </a:lnTo>
                  <a:lnTo>
                    <a:pt x="38856" y="2646"/>
                  </a:lnTo>
                  <a:lnTo>
                    <a:pt x="72368" y="7068"/>
                  </a:lnTo>
                  <a:lnTo>
                    <a:pt x="107432" y="11025"/>
                  </a:lnTo>
                  <a:lnTo>
                    <a:pt x="142957" y="18480"/>
                  </a:lnTo>
                  <a:lnTo>
                    <a:pt x="185776" y="29889"/>
                  </a:lnTo>
                  <a:lnTo>
                    <a:pt x="225571" y="35208"/>
                  </a:lnTo>
                  <a:lnTo>
                    <a:pt x="245981" y="30827"/>
                  </a:lnTo>
                  <a:lnTo>
                    <a:pt x="250307" y="28489"/>
                  </a:lnTo>
                  <a:lnTo>
                    <a:pt x="253193" y="25938"/>
                  </a:lnTo>
                  <a:lnTo>
                    <a:pt x="26789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SMARTInkShape-64"/>
            <p:cNvSpPr/>
            <p:nvPr>
              <p:custDataLst>
                <p:tags r:id="rId22"/>
              </p:custDataLst>
            </p:nvPr>
          </p:nvSpPr>
          <p:spPr>
            <a:xfrm>
              <a:off x="7805023" y="4455914"/>
              <a:ext cx="35243" cy="146457"/>
            </a:xfrm>
            <a:custGeom>
              <a:avLst/>
              <a:gdLst/>
              <a:ahLst/>
              <a:cxnLst/>
              <a:rect l="0" t="0" r="0" b="0"/>
              <a:pathLst>
                <a:path w="35243" h="146457">
                  <a:moveTo>
                    <a:pt x="17382" y="0"/>
                  </a:moveTo>
                  <a:lnTo>
                    <a:pt x="17382" y="0"/>
                  </a:lnTo>
                  <a:lnTo>
                    <a:pt x="17382" y="43709"/>
                  </a:lnTo>
                  <a:lnTo>
                    <a:pt x="12642" y="78798"/>
                  </a:lnTo>
                  <a:lnTo>
                    <a:pt x="1132" y="121378"/>
                  </a:lnTo>
                  <a:lnTo>
                    <a:pt x="0" y="134962"/>
                  </a:lnTo>
                  <a:lnTo>
                    <a:pt x="2380" y="142004"/>
                  </a:lnTo>
                  <a:lnTo>
                    <a:pt x="4405" y="145271"/>
                  </a:lnTo>
                  <a:lnTo>
                    <a:pt x="6746" y="146456"/>
                  </a:lnTo>
                  <a:lnTo>
                    <a:pt x="9299" y="146255"/>
                  </a:lnTo>
                  <a:lnTo>
                    <a:pt x="35242" y="133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SMARTInkShape-65"/>
            <p:cNvSpPr/>
            <p:nvPr>
              <p:custDataLst>
                <p:tags r:id="rId23"/>
              </p:custDataLst>
            </p:nvPr>
          </p:nvSpPr>
          <p:spPr>
            <a:xfrm>
              <a:off x="7456288" y="4313039"/>
              <a:ext cx="1293408" cy="446485"/>
            </a:xfrm>
            <a:custGeom>
              <a:avLst/>
              <a:gdLst/>
              <a:ahLst/>
              <a:cxnLst/>
              <a:rect l="0" t="0" r="0" b="0"/>
              <a:pathLst>
                <a:path w="1293408" h="446485">
                  <a:moveTo>
                    <a:pt x="928688" y="0"/>
                  </a:moveTo>
                  <a:lnTo>
                    <a:pt x="928688" y="0"/>
                  </a:lnTo>
                  <a:lnTo>
                    <a:pt x="928688" y="4740"/>
                  </a:lnTo>
                  <a:lnTo>
                    <a:pt x="944134" y="49372"/>
                  </a:lnTo>
                  <a:lnTo>
                    <a:pt x="951148" y="91337"/>
                  </a:lnTo>
                  <a:lnTo>
                    <a:pt x="967266" y="134214"/>
                  </a:lnTo>
                  <a:lnTo>
                    <a:pt x="989405" y="171500"/>
                  </a:lnTo>
                  <a:lnTo>
                    <a:pt x="1023115" y="197516"/>
                  </a:lnTo>
                  <a:lnTo>
                    <a:pt x="1046294" y="203052"/>
                  </a:lnTo>
                  <a:lnTo>
                    <a:pt x="1067272" y="204693"/>
                  </a:lnTo>
                  <a:lnTo>
                    <a:pt x="1079910" y="199784"/>
                  </a:lnTo>
                  <a:lnTo>
                    <a:pt x="1086057" y="195698"/>
                  </a:lnTo>
                  <a:lnTo>
                    <a:pt x="1095534" y="183218"/>
                  </a:lnTo>
                  <a:lnTo>
                    <a:pt x="1115963" y="145057"/>
                  </a:lnTo>
                  <a:lnTo>
                    <a:pt x="1122422" y="114087"/>
                  </a:lnTo>
                  <a:lnTo>
                    <a:pt x="1124604" y="72806"/>
                  </a:lnTo>
                  <a:lnTo>
                    <a:pt x="1125034" y="31836"/>
                  </a:lnTo>
                  <a:lnTo>
                    <a:pt x="1125137" y="5141"/>
                  </a:lnTo>
                  <a:lnTo>
                    <a:pt x="1124146" y="4420"/>
                  </a:lnTo>
                  <a:lnTo>
                    <a:pt x="1122494" y="4930"/>
                  </a:lnTo>
                  <a:lnTo>
                    <a:pt x="1120399" y="6264"/>
                  </a:lnTo>
                  <a:lnTo>
                    <a:pt x="1118073" y="13036"/>
                  </a:lnTo>
                  <a:lnTo>
                    <a:pt x="1118031" y="24645"/>
                  </a:lnTo>
                  <a:lnTo>
                    <a:pt x="1128749" y="66219"/>
                  </a:lnTo>
                  <a:lnTo>
                    <a:pt x="1141140" y="97967"/>
                  </a:lnTo>
                  <a:lnTo>
                    <a:pt x="1159023" y="129668"/>
                  </a:lnTo>
                  <a:lnTo>
                    <a:pt x="1177144" y="173560"/>
                  </a:lnTo>
                  <a:lnTo>
                    <a:pt x="1194017" y="208631"/>
                  </a:lnTo>
                  <a:lnTo>
                    <a:pt x="1210368" y="253062"/>
                  </a:lnTo>
                  <a:lnTo>
                    <a:pt x="1230942" y="292457"/>
                  </a:lnTo>
                  <a:lnTo>
                    <a:pt x="1245165" y="322254"/>
                  </a:lnTo>
                  <a:lnTo>
                    <a:pt x="1270699" y="363186"/>
                  </a:lnTo>
                  <a:lnTo>
                    <a:pt x="1283191" y="383198"/>
                  </a:lnTo>
                  <a:lnTo>
                    <a:pt x="1284086" y="386434"/>
                  </a:lnTo>
                  <a:lnTo>
                    <a:pt x="1285674" y="388592"/>
                  </a:lnTo>
                  <a:lnTo>
                    <a:pt x="1287725" y="390030"/>
                  </a:lnTo>
                  <a:lnTo>
                    <a:pt x="1290084" y="390989"/>
                  </a:lnTo>
                  <a:lnTo>
                    <a:pt x="1291659" y="392620"/>
                  </a:lnTo>
                  <a:lnTo>
                    <a:pt x="1293407" y="397079"/>
                  </a:lnTo>
                  <a:lnTo>
                    <a:pt x="1292881" y="398664"/>
                  </a:lnTo>
                  <a:lnTo>
                    <a:pt x="1291539" y="399721"/>
                  </a:lnTo>
                  <a:lnTo>
                    <a:pt x="1287401" y="401888"/>
                  </a:lnTo>
                  <a:lnTo>
                    <a:pt x="1279492" y="407695"/>
                  </a:lnTo>
                  <a:lnTo>
                    <a:pt x="1273778" y="409400"/>
                  </a:lnTo>
                  <a:lnTo>
                    <a:pt x="1231235" y="415386"/>
                  </a:lnTo>
                  <a:lnTo>
                    <a:pt x="1188248" y="411714"/>
                  </a:lnTo>
                  <a:lnTo>
                    <a:pt x="1148360" y="405204"/>
                  </a:lnTo>
                  <a:lnTo>
                    <a:pt x="1111957" y="401842"/>
                  </a:lnTo>
                  <a:lnTo>
                    <a:pt x="1069841" y="392320"/>
                  </a:lnTo>
                  <a:lnTo>
                    <a:pt x="1035334" y="383803"/>
                  </a:lnTo>
                  <a:lnTo>
                    <a:pt x="997329" y="374995"/>
                  </a:lnTo>
                  <a:lnTo>
                    <a:pt x="957295" y="366102"/>
                  </a:lnTo>
                  <a:lnTo>
                    <a:pt x="917651" y="359828"/>
                  </a:lnTo>
                  <a:lnTo>
                    <a:pt x="874486" y="357970"/>
                  </a:lnTo>
                  <a:lnTo>
                    <a:pt x="844075" y="357535"/>
                  </a:lnTo>
                  <a:lnTo>
                    <a:pt x="810715" y="357342"/>
                  </a:lnTo>
                  <a:lnTo>
                    <a:pt x="778691" y="357256"/>
                  </a:lnTo>
                  <a:lnTo>
                    <a:pt x="747921" y="357217"/>
                  </a:lnTo>
                  <a:lnTo>
                    <a:pt x="717709" y="357201"/>
                  </a:lnTo>
                  <a:lnTo>
                    <a:pt x="687746" y="359840"/>
                  </a:lnTo>
                  <a:lnTo>
                    <a:pt x="656900" y="363327"/>
                  </a:lnTo>
                  <a:lnTo>
                    <a:pt x="623347" y="364877"/>
                  </a:lnTo>
                  <a:lnTo>
                    <a:pt x="588589" y="368212"/>
                  </a:lnTo>
                  <a:lnTo>
                    <a:pt x="554291" y="372009"/>
                  </a:lnTo>
                  <a:lnTo>
                    <a:pt x="522510" y="373697"/>
                  </a:lnTo>
                  <a:lnTo>
                    <a:pt x="489205" y="377093"/>
                  </a:lnTo>
                  <a:lnTo>
                    <a:pt x="453565" y="381909"/>
                  </a:lnTo>
                  <a:lnTo>
                    <a:pt x="414574" y="387357"/>
                  </a:lnTo>
                  <a:lnTo>
                    <a:pt x="376740" y="393086"/>
                  </a:lnTo>
                  <a:lnTo>
                    <a:pt x="339089" y="397947"/>
                  </a:lnTo>
                  <a:lnTo>
                    <a:pt x="299205" y="400107"/>
                  </a:lnTo>
                  <a:lnTo>
                    <a:pt x="258327" y="403713"/>
                  </a:lnTo>
                  <a:lnTo>
                    <a:pt x="217007" y="408623"/>
                  </a:lnTo>
                  <a:lnTo>
                    <a:pt x="175492" y="414113"/>
                  </a:lnTo>
                  <a:lnTo>
                    <a:pt x="131245" y="419860"/>
                  </a:lnTo>
                  <a:lnTo>
                    <a:pt x="108333" y="422782"/>
                  </a:lnTo>
                  <a:lnTo>
                    <a:pt x="0" y="44648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SMARTInkShape-Group15"/>
          <p:cNvGrpSpPr/>
          <p:nvPr/>
        </p:nvGrpSpPr>
        <p:grpSpPr>
          <a:xfrm>
            <a:off x="8072437" y="4330898"/>
            <a:ext cx="250032" cy="241103"/>
            <a:chOff x="8072437" y="4330898"/>
            <a:chExt cx="250032" cy="241103"/>
          </a:xfrm>
        </p:grpSpPr>
        <p:sp>
          <p:nvSpPr>
            <p:cNvPr id="80" name="SMARTInkShape-66"/>
            <p:cNvSpPr/>
            <p:nvPr>
              <p:custDataLst>
                <p:tags r:id="rId18"/>
              </p:custDataLst>
            </p:nvPr>
          </p:nvSpPr>
          <p:spPr>
            <a:xfrm>
              <a:off x="8090296" y="4330898"/>
              <a:ext cx="79892" cy="241103"/>
            </a:xfrm>
            <a:custGeom>
              <a:avLst/>
              <a:gdLst/>
              <a:ahLst/>
              <a:cxnLst/>
              <a:rect l="0" t="0" r="0" b="0"/>
              <a:pathLst>
                <a:path w="79892" h="241103">
                  <a:moveTo>
                    <a:pt x="62508" y="0"/>
                  </a:moveTo>
                  <a:lnTo>
                    <a:pt x="62508" y="0"/>
                  </a:lnTo>
                  <a:lnTo>
                    <a:pt x="67249" y="0"/>
                  </a:lnTo>
                  <a:lnTo>
                    <a:pt x="72221" y="2646"/>
                  </a:lnTo>
                  <a:lnTo>
                    <a:pt x="74937" y="4741"/>
                  </a:lnTo>
                  <a:lnTo>
                    <a:pt x="77954" y="9713"/>
                  </a:lnTo>
                  <a:lnTo>
                    <a:pt x="79653" y="20738"/>
                  </a:lnTo>
                  <a:lnTo>
                    <a:pt x="79891" y="25732"/>
                  </a:lnTo>
                  <a:lnTo>
                    <a:pt x="63524" y="63544"/>
                  </a:lnTo>
                  <a:lnTo>
                    <a:pt x="47760" y="107293"/>
                  </a:lnTo>
                  <a:lnTo>
                    <a:pt x="37500" y="147082"/>
                  </a:lnTo>
                  <a:lnTo>
                    <a:pt x="26240" y="188078"/>
                  </a:lnTo>
                  <a:lnTo>
                    <a:pt x="11833" y="224124"/>
                  </a:lnTo>
                  <a:lnTo>
                    <a:pt x="0" y="24110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SMARTInkShape-67"/>
            <p:cNvSpPr/>
            <p:nvPr>
              <p:custDataLst>
                <p:tags r:id="rId19"/>
              </p:custDataLst>
            </p:nvPr>
          </p:nvSpPr>
          <p:spPr>
            <a:xfrm>
              <a:off x="8072437" y="4402336"/>
              <a:ext cx="250032" cy="51894"/>
            </a:xfrm>
            <a:custGeom>
              <a:avLst/>
              <a:gdLst/>
              <a:ahLst/>
              <a:cxnLst/>
              <a:rect l="0" t="0" r="0" b="0"/>
              <a:pathLst>
                <a:path w="250032" h="51894">
                  <a:moveTo>
                    <a:pt x="0" y="0"/>
                  </a:moveTo>
                  <a:lnTo>
                    <a:pt x="0" y="0"/>
                  </a:lnTo>
                  <a:lnTo>
                    <a:pt x="37287" y="0"/>
                  </a:lnTo>
                  <a:lnTo>
                    <a:pt x="79955" y="7688"/>
                  </a:lnTo>
                  <a:lnTo>
                    <a:pt x="108838" y="16805"/>
                  </a:lnTo>
                  <a:lnTo>
                    <a:pt x="140561" y="31395"/>
                  </a:lnTo>
                  <a:lnTo>
                    <a:pt x="179466" y="42278"/>
                  </a:lnTo>
                  <a:lnTo>
                    <a:pt x="213875" y="51893"/>
                  </a:lnTo>
                  <a:lnTo>
                    <a:pt x="224372" y="50184"/>
                  </a:lnTo>
                  <a:lnTo>
                    <a:pt x="250031" y="357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SMARTInkShape-Group16"/>
          <p:cNvGrpSpPr/>
          <p:nvPr/>
        </p:nvGrpSpPr>
        <p:grpSpPr>
          <a:xfrm>
            <a:off x="734533" y="590968"/>
            <a:ext cx="2758504" cy="569892"/>
            <a:chOff x="734533" y="590968"/>
            <a:chExt cx="2758504" cy="569892"/>
          </a:xfrm>
        </p:grpSpPr>
        <p:sp>
          <p:nvSpPr>
            <p:cNvPr id="83" name="SMARTInkShape-68"/>
            <p:cNvSpPr/>
            <p:nvPr>
              <p:custDataLst>
                <p:tags r:id="rId6"/>
              </p:custDataLst>
            </p:nvPr>
          </p:nvSpPr>
          <p:spPr>
            <a:xfrm>
              <a:off x="734533" y="590968"/>
              <a:ext cx="285241" cy="466617"/>
            </a:xfrm>
            <a:custGeom>
              <a:avLst/>
              <a:gdLst/>
              <a:ahLst/>
              <a:cxnLst/>
              <a:rect l="0" t="0" r="0" b="0"/>
              <a:pathLst>
                <a:path w="285241" h="466617">
                  <a:moveTo>
                    <a:pt x="212014" y="16251"/>
                  </a:moveTo>
                  <a:lnTo>
                    <a:pt x="212014" y="16251"/>
                  </a:lnTo>
                  <a:lnTo>
                    <a:pt x="175414" y="2012"/>
                  </a:lnTo>
                  <a:lnTo>
                    <a:pt x="162344" y="0"/>
                  </a:lnTo>
                  <a:lnTo>
                    <a:pt x="122827" y="6221"/>
                  </a:lnTo>
                  <a:lnTo>
                    <a:pt x="85837" y="16890"/>
                  </a:lnTo>
                  <a:lnTo>
                    <a:pt x="55790" y="28283"/>
                  </a:lnTo>
                  <a:lnTo>
                    <a:pt x="18672" y="66145"/>
                  </a:lnTo>
                  <a:lnTo>
                    <a:pt x="5458" y="84502"/>
                  </a:lnTo>
                  <a:lnTo>
                    <a:pt x="0" y="107249"/>
                  </a:lnTo>
                  <a:lnTo>
                    <a:pt x="1369" y="121518"/>
                  </a:lnTo>
                  <a:lnTo>
                    <a:pt x="3123" y="128100"/>
                  </a:lnTo>
                  <a:lnTo>
                    <a:pt x="34129" y="167916"/>
                  </a:lnTo>
                  <a:lnTo>
                    <a:pt x="75379" y="189452"/>
                  </a:lnTo>
                  <a:lnTo>
                    <a:pt x="109903" y="206917"/>
                  </a:lnTo>
                  <a:lnTo>
                    <a:pt x="148739" y="227950"/>
                  </a:lnTo>
                  <a:lnTo>
                    <a:pt x="185073" y="241953"/>
                  </a:lnTo>
                  <a:lnTo>
                    <a:pt x="226058" y="260411"/>
                  </a:lnTo>
                  <a:lnTo>
                    <a:pt x="266462" y="282547"/>
                  </a:lnTo>
                  <a:lnTo>
                    <a:pt x="283158" y="299434"/>
                  </a:lnTo>
                  <a:lnTo>
                    <a:pt x="285240" y="306243"/>
                  </a:lnTo>
                  <a:lnTo>
                    <a:pt x="284908" y="321745"/>
                  </a:lnTo>
                  <a:lnTo>
                    <a:pt x="276161" y="335911"/>
                  </a:lnTo>
                  <a:lnTo>
                    <a:pt x="246293" y="361175"/>
                  </a:lnTo>
                  <a:lnTo>
                    <a:pt x="211036" y="379285"/>
                  </a:lnTo>
                  <a:lnTo>
                    <a:pt x="169170" y="401960"/>
                  </a:lnTo>
                  <a:lnTo>
                    <a:pt x="130974" y="423022"/>
                  </a:lnTo>
                  <a:lnTo>
                    <a:pt x="86910" y="446346"/>
                  </a:lnTo>
                  <a:lnTo>
                    <a:pt x="77037" y="453136"/>
                  </a:lnTo>
                  <a:lnTo>
                    <a:pt x="65034" y="466616"/>
                  </a:lnTo>
                  <a:lnTo>
                    <a:pt x="69139" y="462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SMARTInkShape-69"/>
            <p:cNvSpPr/>
            <p:nvPr>
              <p:custDataLst>
                <p:tags r:id="rId7"/>
              </p:custDataLst>
            </p:nvPr>
          </p:nvSpPr>
          <p:spPr>
            <a:xfrm>
              <a:off x="1160859" y="884442"/>
              <a:ext cx="205384" cy="53176"/>
            </a:xfrm>
            <a:custGeom>
              <a:avLst/>
              <a:gdLst/>
              <a:ahLst/>
              <a:cxnLst/>
              <a:rect l="0" t="0" r="0" b="0"/>
              <a:pathLst>
                <a:path w="205384" h="53176">
                  <a:moveTo>
                    <a:pt x="0" y="53175"/>
                  </a:moveTo>
                  <a:lnTo>
                    <a:pt x="0" y="53175"/>
                  </a:lnTo>
                  <a:lnTo>
                    <a:pt x="8122" y="46046"/>
                  </a:lnTo>
                  <a:lnTo>
                    <a:pt x="38160" y="32184"/>
                  </a:lnTo>
                  <a:lnTo>
                    <a:pt x="76267" y="24504"/>
                  </a:lnTo>
                  <a:lnTo>
                    <a:pt x="119450" y="15429"/>
                  </a:lnTo>
                  <a:lnTo>
                    <a:pt x="159193" y="8444"/>
                  </a:lnTo>
                  <a:lnTo>
                    <a:pt x="183889" y="504"/>
                  </a:lnTo>
                  <a:lnTo>
                    <a:pt x="190208" y="0"/>
                  </a:lnTo>
                  <a:lnTo>
                    <a:pt x="205383" y="85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SMARTInkShape-70"/>
            <p:cNvSpPr/>
            <p:nvPr>
              <p:custDataLst>
                <p:tags r:id="rId8"/>
              </p:custDataLst>
            </p:nvPr>
          </p:nvSpPr>
          <p:spPr>
            <a:xfrm>
              <a:off x="1509594" y="875109"/>
              <a:ext cx="159937" cy="131878"/>
            </a:xfrm>
            <a:custGeom>
              <a:avLst/>
              <a:gdLst/>
              <a:ahLst/>
              <a:cxnLst/>
              <a:rect l="0" t="0" r="0" b="0"/>
              <a:pathLst>
                <a:path w="159937" h="131878">
                  <a:moveTo>
                    <a:pt x="17382" y="0"/>
                  </a:moveTo>
                  <a:lnTo>
                    <a:pt x="17382" y="0"/>
                  </a:lnTo>
                  <a:lnTo>
                    <a:pt x="3144" y="31455"/>
                  </a:lnTo>
                  <a:lnTo>
                    <a:pt x="0" y="72052"/>
                  </a:lnTo>
                  <a:lnTo>
                    <a:pt x="4405" y="98409"/>
                  </a:lnTo>
                  <a:lnTo>
                    <a:pt x="11945" y="110875"/>
                  </a:lnTo>
                  <a:lnTo>
                    <a:pt x="32955" y="126963"/>
                  </a:lnTo>
                  <a:lnTo>
                    <a:pt x="59810" y="131877"/>
                  </a:lnTo>
                  <a:lnTo>
                    <a:pt x="83422" y="128592"/>
                  </a:lnTo>
                  <a:lnTo>
                    <a:pt x="115315" y="117601"/>
                  </a:lnTo>
                  <a:lnTo>
                    <a:pt x="135476" y="101873"/>
                  </a:lnTo>
                  <a:lnTo>
                    <a:pt x="152033" y="79794"/>
                  </a:lnTo>
                  <a:lnTo>
                    <a:pt x="157820" y="60244"/>
                  </a:lnTo>
                  <a:lnTo>
                    <a:pt x="159936" y="34600"/>
                  </a:lnTo>
                  <a:lnTo>
                    <a:pt x="157067" y="31004"/>
                  </a:lnTo>
                  <a:lnTo>
                    <a:pt x="138807" y="21203"/>
                  </a:lnTo>
                  <a:lnTo>
                    <a:pt x="113553" y="13008"/>
                  </a:lnTo>
                  <a:lnTo>
                    <a:pt x="72612" y="9735"/>
                  </a:lnTo>
                  <a:lnTo>
                    <a:pt x="33659" y="10028"/>
                  </a:lnTo>
                  <a:lnTo>
                    <a:pt x="8453" y="17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SMARTInkShape-71"/>
            <p:cNvSpPr/>
            <p:nvPr>
              <p:custDataLst>
                <p:tags r:id="rId9"/>
              </p:custDataLst>
            </p:nvPr>
          </p:nvSpPr>
          <p:spPr>
            <a:xfrm>
              <a:off x="1813825" y="885389"/>
              <a:ext cx="293582" cy="114235"/>
            </a:xfrm>
            <a:custGeom>
              <a:avLst/>
              <a:gdLst/>
              <a:ahLst/>
              <a:cxnLst/>
              <a:rect l="0" t="0" r="0" b="0"/>
              <a:pathLst>
                <a:path w="293582" h="114235">
                  <a:moveTo>
                    <a:pt x="132847" y="16509"/>
                  </a:moveTo>
                  <a:lnTo>
                    <a:pt x="132847" y="16509"/>
                  </a:lnTo>
                  <a:lnTo>
                    <a:pt x="140535" y="8821"/>
                  </a:lnTo>
                  <a:lnTo>
                    <a:pt x="131928" y="3207"/>
                  </a:lnTo>
                  <a:lnTo>
                    <a:pt x="112069" y="0"/>
                  </a:lnTo>
                  <a:lnTo>
                    <a:pt x="72556" y="6046"/>
                  </a:lnTo>
                  <a:lnTo>
                    <a:pt x="30723" y="19676"/>
                  </a:lnTo>
                  <a:lnTo>
                    <a:pt x="11417" y="33212"/>
                  </a:lnTo>
                  <a:lnTo>
                    <a:pt x="4464" y="46753"/>
                  </a:lnTo>
                  <a:lnTo>
                    <a:pt x="0" y="70219"/>
                  </a:lnTo>
                  <a:lnTo>
                    <a:pt x="4681" y="80398"/>
                  </a:lnTo>
                  <a:lnTo>
                    <a:pt x="12384" y="89553"/>
                  </a:lnTo>
                  <a:lnTo>
                    <a:pt x="19115" y="93622"/>
                  </a:lnTo>
                  <a:lnTo>
                    <a:pt x="56611" y="106162"/>
                  </a:lnTo>
                  <a:lnTo>
                    <a:pt x="91440" y="113042"/>
                  </a:lnTo>
                  <a:lnTo>
                    <a:pt x="125429" y="114234"/>
                  </a:lnTo>
                  <a:lnTo>
                    <a:pt x="162178" y="109847"/>
                  </a:lnTo>
                  <a:lnTo>
                    <a:pt x="198203" y="107003"/>
                  </a:lnTo>
                  <a:lnTo>
                    <a:pt x="214149" y="103692"/>
                  </a:lnTo>
                  <a:lnTo>
                    <a:pt x="254384" y="83516"/>
                  </a:lnTo>
                  <a:lnTo>
                    <a:pt x="293581" y="522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SMARTInkShape-72"/>
            <p:cNvSpPr/>
            <p:nvPr>
              <p:custDataLst>
                <p:tags r:id="rId10"/>
              </p:custDataLst>
            </p:nvPr>
          </p:nvSpPr>
          <p:spPr>
            <a:xfrm>
              <a:off x="2205633" y="794742"/>
              <a:ext cx="8930" cy="1"/>
            </a:xfrm>
            <a:custGeom>
              <a:avLst/>
              <a:gdLst/>
              <a:ahLst/>
              <a:cxnLst/>
              <a:rect l="0" t="0" r="0" b="0"/>
              <a:pathLst>
                <a:path w="8930" h="1">
                  <a:moveTo>
                    <a:pt x="0" y="0"/>
                  </a:moveTo>
                  <a:lnTo>
                    <a:pt x="0" y="0"/>
                  </a:lnTo>
                  <a:lnTo>
                    <a:pt x="89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SMARTInkShape-73"/>
            <p:cNvSpPr/>
            <p:nvPr>
              <p:custDataLst>
                <p:tags r:id="rId11"/>
              </p:custDataLst>
            </p:nvPr>
          </p:nvSpPr>
          <p:spPr>
            <a:xfrm>
              <a:off x="2223492" y="776883"/>
              <a:ext cx="8931" cy="267891"/>
            </a:xfrm>
            <a:custGeom>
              <a:avLst/>
              <a:gdLst/>
              <a:ahLst/>
              <a:cxnLst/>
              <a:rect l="0" t="0" r="0" b="0"/>
              <a:pathLst>
                <a:path w="8931" h="267891">
                  <a:moveTo>
                    <a:pt x="8930" y="0"/>
                  </a:moveTo>
                  <a:lnTo>
                    <a:pt x="8930" y="0"/>
                  </a:lnTo>
                  <a:lnTo>
                    <a:pt x="8930" y="40549"/>
                  </a:lnTo>
                  <a:lnTo>
                    <a:pt x="8930" y="83820"/>
                  </a:lnTo>
                  <a:lnTo>
                    <a:pt x="8930" y="123897"/>
                  </a:lnTo>
                  <a:lnTo>
                    <a:pt x="8930" y="167593"/>
                  </a:lnTo>
                  <a:lnTo>
                    <a:pt x="8930" y="206286"/>
                  </a:lnTo>
                  <a:lnTo>
                    <a:pt x="7937" y="243021"/>
                  </a:lnTo>
                  <a:lnTo>
                    <a:pt x="0" y="267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SMARTInkShape-74"/>
            <p:cNvSpPr/>
            <p:nvPr>
              <p:custDataLst>
                <p:tags r:id="rId12"/>
              </p:custDataLst>
            </p:nvPr>
          </p:nvSpPr>
          <p:spPr>
            <a:xfrm>
              <a:off x="2297207" y="875218"/>
              <a:ext cx="238825" cy="151697"/>
            </a:xfrm>
            <a:custGeom>
              <a:avLst/>
              <a:gdLst/>
              <a:ahLst/>
              <a:cxnLst/>
              <a:rect l="0" t="0" r="0" b="0"/>
              <a:pathLst>
                <a:path w="238825" h="151697">
                  <a:moveTo>
                    <a:pt x="203106" y="8821"/>
                  </a:moveTo>
                  <a:lnTo>
                    <a:pt x="203106" y="8821"/>
                  </a:lnTo>
                  <a:lnTo>
                    <a:pt x="203106" y="1133"/>
                  </a:lnTo>
                  <a:lnTo>
                    <a:pt x="182988" y="0"/>
                  </a:lnTo>
                  <a:lnTo>
                    <a:pt x="140987" y="9619"/>
                  </a:lnTo>
                  <a:lnTo>
                    <a:pt x="104956" y="20885"/>
                  </a:lnTo>
                  <a:lnTo>
                    <a:pt x="65022" y="38802"/>
                  </a:lnTo>
                  <a:lnTo>
                    <a:pt x="24357" y="64883"/>
                  </a:lnTo>
                  <a:lnTo>
                    <a:pt x="13529" y="73425"/>
                  </a:lnTo>
                  <a:lnTo>
                    <a:pt x="2847" y="79226"/>
                  </a:lnTo>
                  <a:lnTo>
                    <a:pt x="0" y="84099"/>
                  </a:lnTo>
                  <a:lnTo>
                    <a:pt x="1381" y="92218"/>
                  </a:lnTo>
                  <a:lnTo>
                    <a:pt x="7736" y="105299"/>
                  </a:lnTo>
                  <a:lnTo>
                    <a:pt x="10352" y="108859"/>
                  </a:lnTo>
                  <a:lnTo>
                    <a:pt x="42928" y="127781"/>
                  </a:lnTo>
                  <a:lnTo>
                    <a:pt x="85292" y="139770"/>
                  </a:lnTo>
                  <a:lnTo>
                    <a:pt x="124983" y="147721"/>
                  </a:lnTo>
                  <a:lnTo>
                    <a:pt x="158461" y="150518"/>
                  </a:lnTo>
                  <a:lnTo>
                    <a:pt x="238824" y="1516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SMARTInkShape-75"/>
            <p:cNvSpPr/>
            <p:nvPr>
              <p:custDataLst>
                <p:tags r:id="rId13"/>
              </p:custDataLst>
            </p:nvPr>
          </p:nvSpPr>
          <p:spPr>
            <a:xfrm>
              <a:off x="2696766" y="905720"/>
              <a:ext cx="232172" cy="40828"/>
            </a:xfrm>
            <a:custGeom>
              <a:avLst/>
              <a:gdLst/>
              <a:ahLst/>
              <a:cxnLst/>
              <a:rect l="0" t="0" r="0" b="0"/>
              <a:pathLst>
                <a:path w="232172" h="40828">
                  <a:moveTo>
                    <a:pt x="0" y="40827"/>
                  </a:moveTo>
                  <a:lnTo>
                    <a:pt x="0" y="40827"/>
                  </a:lnTo>
                  <a:lnTo>
                    <a:pt x="0" y="36086"/>
                  </a:lnTo>
                  <a:lnTo>
                    <a:pt x="18961" y="23657"/>
                  </a:lnTo>
                  <a:lnTo>
                    <a:pt x="53796" y="9801"/>
                  </a:lnTo>
                  <a:lnTo>
                    <a:pt x="98255" y="5726"/>
                  </a:lnTo>
                  <a:lnTo>
                    <a:pt x="142072" y="4238"/>
                  </a:lnTo>
                  <a:lnTo>
                    <a:pt x="180119" y="0"/>
                  </a:lnTo>
                  <a:lnTo>
                    <a:pt x="223323" y="4529"/>
                  </a:lnTo>
                  <a:lnTo>
                    <a:pt x="232171" y="51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SMARTInkShape-76"/>
            <p:cNvSpPr/>
            <p:nvPr>
              <p:custDataLst>
                <p:tags r:id="rId14"/>
              </p:custDataLst>
            </p:nvPr>
          </p:nvSpPr>
          <p:spPr>
            <a:xfrm>
              <a:off x="2759273" y="973336"/>
              <a:ext cx="339329" cy="17697"/>
            </a:xfrm>
            <a:custGeom>
              <a:avLst/>
              <a:gdLst/>
              <a:ahLst/>
              <a:cxnLst/>
              <a:rect l="0" t="0" r="0" b="0"/>
              <a:pathLst>
                <a:path w="339329" h="17697">
                  <a:moveTo>
                    <a:pt x="0" y="8930"/>
                  </a:moveTo>
                  <a:lnTo>
                    <a:pt x="0" y="8930"/>
                  </a:lnTo>
                  <a:lnTo>
                    <a:pt x="36131" y="8930"/>
                  </a:lnTo>
                  <a:lnTo>
                    <a:pt x="78395" y="8930"/>
                  </a:lnTo>
                  <a:lnTo>
                    <a:pt x="122337" y="8930"/>
                  </a:lnTo>
                  <a:lnTo>
                    <a:pt x="163219" y="15066"/>
                  </a:lnTo>
                  <a:lnTo>
                    <a:pt x="200938" y="17032"/>
                  </a:lnTo>
                  <a:lnTo>
                    <a:pt x="244450" y="17696"/>
                  </a:lnTo>
                  <a:lnTo>
                    <a:pt x="268883" y="15165"/>
                  </a:lnTo>
                  <a:lnTo>
                    <a:pt x="33932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SMARTInkShape-77"/>
            <p:cNvSpPr/>
            <p:nvPr>
              <p:custDataLst>
                <p:tags r:id="rId15"/>
              </p:custDataLst>
            </p:nvPr>
          </p:nvSpPr>
          <p:spPr>
            <a:xfrm>
              <a:off x="3170039" y="777375"/>
              <a:ext cx="322998" cy="266921"/>
            </a:xfrm>
            <a:custGeom>
              <a:avLst/>
              <a:gdLst/>
              <a:ahLst/>
              <a:cxnLst/>
              <a:rect l="0" t="0" r="0" b="0"/>
              <a:pathLst>
                <a:path w="322998" h="266921">
                  <a:moveTo>
                    <a:pt x="241101" y="44156"/>
                  </a:moveTo>
                  <a:lnTo>
                    <a:pt x="241101" y="44156"/>
                  </a:lnTo>
                  <a:lnTo>
                    <a:pt x="259512" y="30890"/>
                  </a:lnTo>
                  <a:lnTo>
                    <a:pt x="264167" y="24039"/>
                  </a:lnTo>
                  <a:lnTo>
                    <a:pt x="264416" y="21815"/>
                  </a:lnTo>
                  <a:lnTo>
                    <a:pt x="263590" y="20332"/>
                  </a:lnTo>
                  <a:lnTo>
                    <a:pt x="252395" y="15600"/>
                  </a:lnTo>
                  <a:lnTo>
                    <a:pt x="214440" y="3244"/>
                  </a:lnTo>
                  <a:lnTo>
                    <a:pt x="181979" y="0"/>
                  </a:lnTo>
                  <a:lnTo>
                    <a:pt x="137444" y="6734"/>
                  </a:lnTo>
                  <a:lnTo>
                    <a:pt x="102350" y="14768"/>
                  </a:lnTo>
                  <a:lnTo>
                    <a:pt x="82199" y="20511"/>
                  </a:lnTo>
                  <a:lnTo>
                    <a:pt x="74643" y="25416"/>
                  </a:lnTo>
                  <a:lnTo>
                    <a:pt x="63602" y="38804"/>
                  </a:lnTo>
                  <a:lnTo>
                    <a:pt x="63237" y="45549"/>
                  </a:lnTo>
                  <a:lnTo>
                    <a:pt x="65971" y="52030"/>
                  </a:lnTo>
                  <a:lnTo>
                    <a:pt x="84039" y="70632"/>
                  </a:lnTo>
                  <a:lnTo>
                    <a:pt x="116182" y="91358"/>
                  </a:lnTo>
                  <a:lnTo>
                    <a:pt x="155472" y="113704"/>
                  </a:lnTo>
                  <a:lnTo>
                    <a:pt x="195413" y="134293"/>
                  </a:lnTo>
                  <a:lnTo>
                    <a:pt x="238103" y="155043"/>
                  </a:lnTo>
                  <a:lnTo>
                    <a:pt x="278873" y="178250"/>
                  </a:lnTo>
                  <a:lnTo>
                    <a:pt x="310630" y="197203"/>
                  </a:lnTo>
                  <a:lnTo>
                    <a:pt x="322997" y="212094"/>
                  </a:lnTo>
                  <a:lnTo>
                    <a:pt x="321496" y="217630"/>
                  </a:lnTo>
                  <a:lnTo>
                    <a:pt x="309244" y="229073"/>
                  </a:lnTo>
                  <a:lnTo>
                    <a:pt x="270553" y="241932"/>
                  </a:lnTo>
                  <a:lnTo>
                    <a:pt x="235670" y="246158"/>
                  </a:lnTo>
                  <a:lnTo>
                    <a:pt x="200984" y="248036"/>
                  </a:lnTo>
                  <a:lnTo>
                    <a:pt x="163731" y="249094"/>
                  </a:lnTo>
                  <a:lnTo>
                    <a:pt x="128990" y="250399"/>
                  </a:lnTo>
                  <a:lnTo>
                    <a:pt x="96428" y="256629"/>
                  </a:lnTo>
                  <a:lnTo>
                    <a:pt x="54368" y="263766"/>
                  </a:lnTo>
                  <a:lnTo>
                    <a:pt x="13578" y="266920"/>
                  </a:lnTo>
                  <a:lnTo>
                    <a:pt x="0" y="2584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SMARTInkShape-78"/>
            <p:cNvSpPr/>
            <p:nvPr>
              <p:custDataLst>
                <p:tags r:id="rId16"/>
              </p:custDataLst>
            </p:nvPr>
          </p:nvSpPr>
          <p:spPr>
            <a:xfrm>
              <a:off x="3277377" y="705445"/>
              <a:ext cx="35538" cy="397017"/>
            </a:xfrm>
            <a:custGeom>
              <a:avLst/>
              <a:gdLst/>
              <a:ahLst/>
              <a:cxnLst/>
              <a:rect l="0" t="0" r="0" b="0"/>
              <a:pathLst>
                <a:path w="35538" h="397017">
                  <a:moveTo>
                    <a:pt x="17677" y="0"/>
                  </a:moveTo>
                  <a:lnTo>
                    <a:pt x="17677" y="0"/>
                  </a:lnTo>
                  <a:lnTo>
                    <a:pt x="22417" y="9481"/>
                  </a:lnTo>
                  <a:lnTo>
                    <a:pt x="26056" y="45897"/>
                  </a:lnTo>
                  <a:lnTo>
                    <a:pt x="26498" y="85355"/>
                  </a:lnTo>
                  <a:lnTo>
                    <a:pt x="19457" y="120085"/>
                  </a:lnTo>
                  <a:lnTo>
                    <a:pt x="11157" y="163693"/>
                  </a:lnTo>
                  <a:lnTo>
                    <a:pt x="2928" y="204780"/>
                  </a:lnTo>
                  <a:lnTo>
                    <a:pt x="433" y="242048"/>
                  </a:lnTo>
                  <a:lnTo>
                    <a:pt x="0" y="283385"/>
                  </a:lnTo>
                  <a:lnTo>
                    <a:pt x="2518" y="315477"/>
                  </a:lnTo>
                  <a:lnTo>
                    <a:pt x="8920" y="357575"/>
                  </a:lnTo>
                  <a:lnTo>
                    <a:pt x="16328" y="387666"/>
                  </a:lnTo>
                  <a:lnTo>
                    <a:pt x="22018" y="396094"/>
                  </a:lnTo>
                  <a:lnTo>
                    <a:pt x="24540" y="397016"/>
                  </a:lnTo>
                  <a:lnTo>
                    <a:pt x="35537" y="392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SMARTInkShape-79"/>
            <p:cNvSpPr/>
            <p:nvPr>
              <p:custDataLst>
                <p:tags r:id="rId17"/>
              </p:custDataLst>
            </p:nvPr>
          </p:nvSpPr>
          <p:spPr>
            <a:xfrm>
              <a:off x="3393281" y="705445"/>
              <a:ext cx="97860" cy="455415"/>
            </a:xfrm>
            <a:custGeom>
              <a:avLst/>
              <a:gdLst/>
              <a:ahLst/>
              <a:cxnLst/>
              <a:rect l="0" t="0" r="0" b="0"/>
              <a:pathLst>
                <a:path w="97860" h="455415">
                  <a:moveTo>
                    <a:pt x="89297" y="0"/>
                  </a:moveTo>
                  <a:lnTo>
                    <a:pt x="89297" y="0"/>
                  </a:lnTo>
                  <a:lnTo>
                    <a:pt x="94037" y="0"/>
                  </a:lnTo>
                  <a:lnTo>
                    <a:pt x="96364" y="10584"/>
                  </a:lnTo>
                  <a:lnTo>
                    <a:pt x="97859" y="40235"/>
                  </a:lnTo>
                  <a:lnTo>
                    <a:pt x="84042" y="78316"/>
                  </a:lnTo>
                  <a:lnTo>
                    <a:pt x="76353" y="113256"/>
                  </a:lnTo>
                  <a:lnTo>
                    <a:pt x="60135" y="157383"/>
                  </a:lnTo>
                  <a:lnTo>
                    <a:pt x="52228" y="195791"/>
                  </a:lnTo>
                  <a:lnTo>
                    <a:pt x="44655" y="234878"/>
                  </a:lnTo>
                  <a:lnTo>
                    <a:pt x="32351" y="277177"/>
                  </a:lnTo>
                  <a:lnTo>
                    <a:pt x="24876" y="321516"/>
                  </a:lnTo>
                  <a:lnTo>
                    <a:pt x="17791" y="366124"/>
                  </a:lnTo>
                  <a:lnTo>
                    <a:pt x="5552" y="410767"/>
                  </a:lnTo>
                  <a:lnTo>
                    <a:pt x="0" y="455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SMARTInkShape-80"/>
          <p:cNvSpPr/>
          <p:nvPr>
            <p:custDataLst>
              <p:tags r:id="rId4"/>
            </p:custDataLst>
          </p:nvPr>
        </p:nvSpPr>
        <p:spPr>
          <a:xfrm>
            <a:off x="1268016" y="714375"/>
            <a:ext cx="17860" cy="348259"/>
          </a:xfrm>
          <a:custGeom>
            <a:avLst/>
            <a:gdLst/>
            <a:ahLst/>
            <a:cxnLst/>
            <a:rect l="0" t="0" r="0" b="0"/>
            <a:pathLst>
              <a:path w="17860" h="348259">
                <a:moveTo>
                  <a:pt x="0" y="0"/>
                </a:moveTo>
                <a:lnTo>
                  <a:pt x="0" y="0"/>
                </a:lnTo>
                <a:lnTo>
                  <a:pt x="0" y="41475"/>
                </a:lnTo>
                <a:lnTo>
                  <a:pt x="4740" y="84481"/>
                </a:lnTo>
                <a:lnTo>
                  <a:pt x="7688" y="119399"/>
                </a:lnTo>
                <a:lnTo>
                  <a:pt x="8561" y="154881"/>
                </a:lnTo>
                <a:lnTo>
                  <a:pt x="1813" y="197544"/>
                </a:lnTo>
                <a:lnTo>
                  <a:pt x="358" y="241868"/>
                </a:lnTo>
                <a:lnTo>
                  <a:pt x="6207" y="284138"/>
                </a:lnTo>
                <a:lnTo>
                  <a:pt x="13312" y="325446"/>
                </a:lnTo>
                <a:lnTo>
                  <a:pt x="17859" y="34825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SMARTInkShape-81"/>
          <p:cNvSpPr/>
          <p:nvPr>
            <p:custDataLst>
              <p:tags r:id="rId5"/>
            </p:custDataLst>
          </p:nvPr>
        </p:nvSpPr>
        <p:spPr>
          <a:xfrm>
            <a:off x="162621" y="903422"/>
            <a:ext cx="1306317" cy="4427602"/>
          </a:xfrm>
          <a:custGeom>
            <a:avLst/>
            <a:gdLst/>
            <a:ahLst/>
            <a:cxnLst/>
            <a:rect l="0" t="0" r="0" b="0"/>
            <a:pathLst>
              <a:path w="1306317" h="4427602">
                <a:moveTo>
                  <a:pt x="542824" y="43125"/>
                </a:moveTo>
                <a:lnTo>
                  <a:pt x="542824" y="43125"/>
                </a:lnTo>
                <a:lnTo>
                  <a:pt x="542824" y="33644"/>
                </a:lnTo>
                <a:lnTo>
                  <a:pt x="537533" y="23698"/>
                </a:lnTo>
                <a:lnTo>
                  <a:pt x="529558" y="14647"/>
                </a:lnTo>
                <a:lnTo>
                  <a:pt x="510224" y="1905"/>
                </a:lnTo>
                <a:lnTo>
                  <a:pt x="504192" y="0"/>
                </a:lnTo>
                <a:lnTo>
                  <a:pt x="495558" y="1799"/>
                </a:lnTo>
                <a:lnTo>
                  <a:pt x="468066" y="14789"/>
                </a:lnTo>
                <a:lnTo>
                  <a:pt x="450449" y="30540"/>
                </a:lnTo>
                <a:lnTo>
                  <a:pt x="432010" y="56734"/>
                </a:lnTo>
                <a:lnTo>
                  <a:pt x="427097" y="66041"/>
                </a:lnTo>
                <a:lnTo>
                  <a:pt x="410420" y="90830"/>
                </a:lnTo>
                <a:lnTo>
                  <a:pt x="395191" y="126687"/>
                </a:lnTo>
                <a:lnTo>
                  <a:pt x="391843" y="162488"/>
                </a:lnTo>
                <a:lnTo>
                  <a:pt x="386442" y="202743"/>
                </a:lnTo>
                <a:lnTo>
                  <a:pt x="383379" y="235058"/>
                </a:lnTo>
                <a:lnTo>
                  <a:pt x="382472" y="279249"/>
                </a:lnTo>
                <a:lnTo>
                  <a:pt x="382203" y="315825"/>
                </a:lnTo>
                <a:lnTo>
                  <a:pt x="386864" y="359735"/>
                </a:lnTo>
                <a:lnTo>
                  <a:pt x="389172" y="393192"/>
                </a:lnTo>
                <a:lnTo>
                  <a:pt x="393118" y="437559"/>
                </a:lnTo>
                <a:lnTo>
                  <a:pt x="397925" y="480140"/>
                </a:lnTo>
                <a:lnTo>
                  <a:pt x="400042" y="517151"/>
                </a:lnTo>
                <a:lnTo>
                  <a:pt x="404290" y="556751"/>
                </a:lnTo>
                <a:lnTo>
                  <a:pt x="407519" y="599131"/>
                </a:lnTo>
                <a:lnTo>
                  <a:pt x="413217" y="635280"/>
                </a:lnTo>
                <a:lnTo>
                  <a:pt x="421189" y="671126"/>
                </a:lnTo>
                <a:lnTo>
                  <a:pt x="425094" y="706882"/>
                </a:lnTo>
                <a:lnTo>
                  <a:pt x="430991" y="742612"/>
                </a:lnTo>
                <a:lnTo>
                  <a:pt x="439023" y="778334"/>
                </a:lnTo>
                <a:lnTo>
                  <a:pt x="442946" y="814054"/>
                </a:lnTo>
                <a:lnTo>
                  <a:pt x="448849" y="849773"/>
                </a:lnTo>
                <a:lnTo>
                  <a:pt x="456881" y="885492"/>
                </a:lnTo>
                <a:lnTo>
                  <a:pt x="465546" y="925951"/>
                </a:lnTo>
                <a:lnTo>
                  <a:pt x="469656" y="964618"/>
                </a:lnTo>
                <a:lnTo>
                  <a:pt x="475614" y="1005951"/>
                </a:lnTo>
                <a:lnTo>
                  <a:pt x="478923" y="1049617"/>
                </a:lnTo>
                <a:lnTo>
                  <a:pt x="484644" y="1093974"/>
                </a:lnTo>
                <a:lnTo>
                  <a:pt x="487883" y="1138536"/>
                </a:lnTo>
                <a:lnTo>
                  <a:pt x="488842" y="1183159"/>
                </a:lnTo>
                <a:lnTo>
                  <a:pt x="489126" y="1227800"/>
                </a:lnTo>
                <a:lnTo>
                  <a:pt x="489193" y="1260210"/>
                </a:lnTo>
                <a:lnTo>
                  <a:pt x="489222" y="1293465"/>
                </a:lnTo>
                <a:lnTo>
                  <a:pt x="489236" y="1324782"/>
                </a:lnTo>
                <a:lnTo>
                  <a:pt x="489242" y="1357883"/>
                </a:lnTo>
                <a:lnTo>
                  <a:pt x="489244" y="1392438"/>
                </a:lnTo>
                <a:lnTo>
                  <a:pt x="489245" y="1427640"/>
                </a:lnTo>
                <a:lnTo>
                  <a:pt x="489246" y="1463129"/>
                </a:lnTo>
                <a:lnTo>
                  <a:pt x="489246" y="1498746"/>
                </a:lnTo>
                <a:lnTo>
                  <a:pt x="489246" y="1534419"/>
                </a:lnTo>
                <a:lnTo>
                  <a:pt x="486600" y="1570118"/>
                </a:lnTo>
                <a:lnTo>
                  <a:pt x="483109" y="1605827"/>
                </a:lnTo>
                <a:lnTo>
                  <a:pt x="481558" y="1641542"/>
                </a:lnTo>
                <a:lnTo>
                  <a:pt x="478222" y="1677259"/>
                </a:lnTo>
                <a:lnTo>
                  <a:pt x="473433" y="1713969"/>
                </a:lnTo>
                <a:lnTo>
                  <a:pt x="467997" y="1753436"/>
                </a:lnTo>
                <a:lnTo>
                  <a:pt x="462273" y="1791482"/>
                </a:lnTo>
                <a:lnTo>
                  <a:pt x="457414" y="1829227"/>
                </a:lnTo>
                <a:lnTo>
                  <a:pt x="455255" y="1869154"/>
                </a:lnTo>
                <a:lnTo>
                  <a:pt x="451649" y="1907404"/>
                </a:lnTo>
                <a:lnTo>
                  <a:pt x="446740" y="1945240"/>
                </a:lnTo>
                <a:lnTo>
                  <a:pt x="441250" y="1985207"/>
                </a:lnTo>
                <a:lnTo>
                  <a:pt x="435503" y="2026122"/>
                </a:lnTo>
                <a:lnTo>
                  <a:pt x="428649" y="2066465"/>
                </a:lnTo>
                <a:lnTo>
                  <a:pt x="418989" y="2104239"/>
                </a:lnTo>
                <a:lnTo>
                  <a:pt x="410726" y="2143517"/>
                </a:lnTo>
                <a:lnTo>
                  <a:pt x="403747" y="2183132"/>
                </a:lnTo>
                <a:lnTo>
                  <a:pt x="397338" y="2220583"/>
                </a:lnTo>
                <a:lnTo>
                  <a:pt x="388536" y="2259717"/>
                </a:lnTo>
                <a:lnTo>
                  <a:pt x="379002" y="2299269"/>
                </a:lnTo>
                <a:lnTo>
                  <a:pt x="371457" y="2336692"/>
                </a:lnTo>
                <a:lnTo>
                  <a:pt x="364796" y="2373167"/>
                </a:lnTo>
                <a:lnTo>
                  <a:pt x="357537" y="2410215"/>
                </a:lnTo>
                <a:lnTo>
                  <a:pt x="347696" y="2449831"/>
                </a:lnTo>
                <a:lnTo>
                  <a:pt x="339353" y="2487944"/>
                </a:lnTo>
                <a:lnTo>
                  <a:pt x="331346" y="2524727"/>
                </a:lnTo>
                <a:lnTo>
                  <a:pt x="321172" y="2560918"/>
                </a:lnTo>
                <a:lnTo>
                  <a:pt x="312682" y="2596847"/>
                </a:lnTo>
                <a:lnTo>
                  <a:pt x="305602" y="2632659"/>
                </a:lnTo>
                <a:lnTo>
                  <a:pt x="299147" y="2668420"/>
                </a:lnTo>
                <a:lnTo>
                  <a:pt x="292971" y="2701511"/>
                </a:lnTo>
                <a:lnTo>
                  <a:pt x="285927" y="2733747"/>
                </a:lnTo>
                <a:lnTo>
                  <a:pt x="276182" y="2767917"/>
                </a:lnTo>
                <a:lnTo>
                  <a:pt x="267882" y="2802949"/>
                </a:lnTo>
                <a:lnTo>
                  <a:pt x="259893" y="2837369"/>
                </a:lnTo>
                <a:lnTo>
                  <a:pt x="249728" y="2869204"/>
                </a:lnTo>
                <a:lnTo>
                  <a:pt x="238596" y="2902535"/>
                </a:lnTo>
                <a:lnTo>
                  <a:pt x="228026" y="2936200"/>
                </a:lnTo>
                <a:lnTo>
                  <a:pt x="220021" y="2967699"/>
                </a:lnTo>
                <a:lnTo>
                  <a:pt x="210510" y="2998236"/>
                </a:lnTo>
                <a:lnTo>
                  <a:pt x="199668" y="3029335"/>
                </a:lnTo>
                <a:lnTo>
                  <a:pt x="188235" y="3063001"/>
                </a:lnTo>
                <a:lnTo>
                  <a:pt x="173893" y="3095162"/>
                </a:lnTo>
                <a:lnTo>
                  <a:pt x="158589" y="3125992"/>
                </a:lnTo>
                <a:lnTo>
                  <a:pt x="138817" y="3170248"/>
                </a:lnTo>
                <a:lnTo>
                  <a:pt x="120391" y="3209929"/>
                </a:lnTo>
                <a:lnTo>
                  <a:pt x="102364" y="3252664"/>
                </a:lnTo>
                <a:lnTo>
                  <a:pt x="84455" y="3295754"/>
                </a:lnTo>
                <a:lnTo>
                  <a:pt x="66580" y="3334098"/>
                </a:lnTo>
                <a:lnTo>
                  <a:pt x="49709" y="3370594"/>
                </a:lnTo>
                <a:lnTo>
                  <a:pt x="36993" y="3406543"/>
                </a:lnTo>
                <a:lnTo>
                  <a:pt x="22091" y="3445308"/>
                </a:lnTo>
                <a:lnTo>
                  <a:pt x="14392" y="3480381"/>
                </a:lnTo>
                <a:lnTo>
                  <a:pt x="4480" y="3520211"/>
                </a:lnTo>
                <a:lnTo>
                  <a:pt x="0" y="3560345"/>
                </a:lnTo>
                <a:lnTo>
                  <a:pt x="3413" y="3598916"/>
                </a:lnTo>
                <a:lnTo>
                  <a:pt x="10708" y="3635480"/>
                </a:lnTo>
                <a:lnTo>
                  <a:pt x="22062" y="3671117"/>
                </a:lnTo>
                <a:lnTo>
                  <a:pt x="36505" y="3711670"/>
                </a:lnTo>
                <a:lnTo>
                  <a:pt x="62718" y="3752532"/>
                </a:lnTo>
                <a:lnTo>
                  <a:pt x="91232" y="3793125"/>
                </a:lnTo>
                <a:lnTo>
                  <a:pt x="96054" y="3805291"/>
                </a:lnTo>
                <a:lnTo>
                  <a:pt x="120899" y="3835238"/>
                </a:lnTo>
                <a:lnTo>
                  <a:pt x="164825" y="3869806"/>
                </a:lnTo>
                <a:lnTo>
                  <a:pt x="199543" y="3885712"/>
                </a:lnTo>
                <a:lnTo>
                  <a:pt x="232311" y="3890010"/>
                </a:lnTo>
                <a:lnTo>
                  <a:pt x="273439" y="3896024"/>
                </a:lnTo>
                <a:lnTo>
                  <a:pt x="317045" y="3899350"/>
                </a:lnTo>
                <a:lnTo>
                  <a:pt x="351903" y="3900335"/>
                </a:lnTo>
                <a:lnTo>
                  <a:pt x="390564" y="3900627"/>
                </a:lnTo>
                <a:lnTo>
                  <a:pt x="433438" y="3895973"/>
                </a:lnTo>
                <a:lnTo>
                  <a:pt x="468080" y="3893051"/>
                </a:lnTo>
                <a:lnTo>
                  <a:pt x="501937" y="3892185"/>
                </a:lnTo>
                <a:lnTo>
                  <a:pt x="541844" y="3887188"/>
                </a:lnTo>
                <a:lnTo>
                  <a:pt x="581363" y="3883739"/>
                </a:lnTo>
                <a:lnTo>
                  <a:pt x="619838" y="3883142"/>
                </a:lnTo>
                <a:lnTo>
                  <a:pt x="660673" y="3882965"/>
                </a:lnTo>
                <a:lnTo>
                  <a:pt x="695482" y="3882913"/>
                </a:lnTo>
                <a:lnTo>
                  <a:pt x="725766" y="3882900"/>
                </a:lnTo>
                <a:lnTo>
                  <a:pt x="759069" y="3882895"/>
                </a:lnTo>
                <a:lnTo>
                  <a:pt x="792722" y="3882892"/>
                </a:lnTo>
                <a:lnTo>
                  <a:pt x="824215" y="3882891"/>
                </a:lnTo>
                <a:lnTo>
                  <a:pt x="860356" y="3887631"/>
                </a:lnTo>
                <a:lnTo>
                  <a:pt x="899396" y="3895319"/>
                </a:lnTo>
                <a:lnTo>
                  <a:pt x="943767" y="3900669"/>
                </a:lnTo>
                <a:lnTo>
                  <a:pt x="987075" y="3910251"/>
                </a:lnTo>
                <a:lnTo>
                  <a:pt x="1031679" y="3917508"/>
                </a:lnTo>
                <a:lnTo>
                  <a:pt x="1042205" y="3918119"/>
                </a:lnTo>
                <a:lnTo>
                  <a:pt x="1045409" y="3917290"/>
                </a:lnTo>
                <a:lnTo>
                  <a:pt x="1047545" y="3915745"/>
                </a:lnTo>
                <a:lnTo>
                  <a:pt x="1048968" y="3913724"/>
                </a:lnTo>
                <a:lnTo>
                  <a:pt x="1047933" y="3910391"/>
                </a:lnTo>
                <a:lnTo>
                  <a:pt x="1041491" y="3901397"/>
                </a:lnTo>
                <a:lnTo>
                  <a:pt x="1014058" y="3880446"/>
                </a:lnTo>
                <a:lnTo>
                  <a:pt x="977330" y="3863078"/>
                </a:lnTo>
                <a:lnTo>
                  <a:pt x="938857" y="3841145"/>
                </a:lnTo>
                <a:lnTo>
                  <a:pt x="898278" y="3819780"/>
                </a:lnTo>
                <a:lnTo>
                  <a:pt x="861525" y="3801192"/>
                </a:lnTo>
                <a:lnTo>
                  <a:pt x="821891" y="3780836"/>
                </a:lnTo>
                <a:lnTo>
                  <a:pt x="780032" y="3756550"/>
                </a:lnTo>
                <a:lnTo>
                  <a:pt x="741411" y="3733165"/>
                </a:lnTo>
                <a:lnTo>
                  <a:pt x="734746" y="3729495"/>
                </a:lnTo>
                <a:lnTo>
                  <a:pt x="730304" y="3725064"/>
                </a:lnTo>
                <a:lnTo>
                  <a:pt x="725367" y="3714849"/>
                </a:lnTo>
                <a:lnTo>
                  <a:pt x="726035" y="3710340"/>
                </a:lnTo>
                <a:lnTo>
                  <a:pt x="728465" y="3706341"/>
                </a:lnTo>
                <a:lnTo>
                  <a:pt x="732069" y="3702683"/>
                </a:lnTo>
                <a:lnTo>
                  <a:pt x="741365" y="3698618"/>
                </a:lnTo>
                <a:lnTo>
                  <a:pt x="772983" y="3696009"/>
                </a:lnTo>
                <a:lnTo>
                  <a:pt x="816454" y="3701630"/>
                </a:lnTo>
                <a:lnTo>
                  <a:pt x="854733" y="3706416"/>
                </a:lnTo>
                <a:lnTo>
                  <a:pt x="890958" y="3716622"/>
                </a:lnTo>
                <a:lnTo>
                  <a:pt x="926776" y="3728191"/>
                </a:lnTo>
                <a:lnTo>
                  <a:pt x="965161" y="3740031"/>
                </a:lnTo>
                <a:lnTo>
                  <a:pt x="1005926" y="3751925"/>
                </a:lnTo>
                <a:lnTo>
                  <a:pt x="1049770" y="3764821"/>
                </a:lnTo>
                <a:lnTo>
                  <a:pt x="1084834" y="3779887"/>
                </a:lnTo>
                <a:lnTo>
                  <a:pt x="1119367" y="3795927"/>
                </a:lnTo>
                <a:lnTo>
                  <a:pt x="1160851" y="3813384"/>
                </a:lnTo>
                <a:lnTo>
                  <a:pt x="1195248" y="3829884"/>
                </a:lnTo>
                <a:lnTo>
                  <a:pt x="1237686" y="3853238"/>
                </a:lnTo>
                <a:lnTo>
                  <a:pt x="1279877" y="3884088"/>
                </a:lnTo>
                <a:lnTo>
                  <a:pt x="1295721" y="3901282"/>
                </a:lnTo>
                <a:lnTo>
                  <a:pt x="1304086" y="3918845"/>
                </a:lnTo>
                <a:lnTo>
                  <a:pt x="1306316" y="3927696"/>
                </a:lnTo>
                <a:lnTo>
                  <a:pt x="1303835" y="3934589"/>
                </a:lnTo>
                <a:lnTo>
                  <a:pt x="1298211" y="3940177"/>
                </a:lnTo>
                <a:lnTo>
                  <a:pt x="1256720" y="3959594"/>
                </a:lnTo>
                <a:lnTo>
                  <a:pt x="1221386" y="3969406"/>
                </a:lnTo>
                <a:lnTo>
                  <a:pt x="1181002" y="3976378"/>
                </a:lnTo>
                <a:lnTo>
                  <a:pt x="1146538" y="3984453"/>
                </a:lnTo>
                <a:lnTo>
                  <a:pt x="1105474" y="3997062"/>
                </a:lnTo>
                <a:lnTo>
                  <a:pt x="1062819" y="4014988"/>
                </a:lnTo>
                <a:lnTo>
                  <a:pt x="1025437" y="4033117"/>
                </a:lnTo>
                <a:lnTo>
                  <a:pt x="989390" y="4056800"/>
                </a:lnTo>
                <a:lnTo>
                  <a:pt x="949411" y="4097761"/>
                </a:lnTo>
                <a:lnTo>
                  <a:pt x="911037" y="4141925"/>
                </a:lnTo>
                <a:lnTo>
                  <a:pt x="885543" y="4182325"/>
                </a:lnTo>
                <a:lnTo>
                  <a:pt x="867392" y="4216792"/>
                </a:lnTo>
                <a:lnTo>
                  <a:pt x="849618" y="4257858"/>
                </a:lnTo>
                <a:lnTo>
                  <a:pt x="834699" y="4291537"/>
                </a:lnTo>
                <a:lnTo>
                  <a:pt x="822562" y="4326653"/>
                </a:lnTo>
                <a:lnTo>
                  <a:pt x="807831" y="4361200"/>
                </a:lnTo>
                <a:lnTo>
                  <a:pt x="783926" y="4427601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Gilded Age  (aka – the age of big business)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time of the industrial age in the US</a:t>
            </a:r>
          </a:p>
          <a:p>
            <a:r>
              <a:rPr lang="en-US" sz="2400" dirty="0" smtClean="0"/>
              <a:t>Characterized 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/>
              <a:t>	</a:t>
            </a:r>
            <a:r>
              <a:rPr lang="en-US" sz="2000" b="0" dirty="0" smtClean="0"/>
              <a:t>rapid </a:t>
            </a:r>
            <a:r>
              <a:rPr lang="en-US" sz="2000" b="0" dirty="0"/>
              <a:t>economic growth, especially in the North and </a:t>
            </a:r>
            <a:r>
              <a:rPr lang="en-US" sz="2000" b="0" dirty="0" smtClean="0"/>
              <a:t>West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/>
              <a:t>	an </a:t>
            </a:r>
            <a:r>
              <a:rPr lang="en-US" sz="2000" b="0" dirty="0"/>
              <a:t>influx of millions of European </a:t>
            </a:r>
            <a:r>
              <a:rPr lang="en-US" sz="2000" b="0" dirty="0" smtClean="0"/>
              <a:t>immigrants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/>
              <a:t>	</a:t>
            </a:r>
            <a:r>
              <a:rPr lang="en-US" sz="2000" b="0" dirty="0" smtClean="0"/>
              <a:t>real </a:t>
            </a:r>
            <a:r>
              <a:rPr lang="en-US" sz="2000" b="0" dirty="0"/>
              <a:t>wage growth of 60% between 1860 and 1890, spread across the ever-increasing labor force. The average annual wage per industrial worker (including men, women, and children) rose from $380 in 1880 to $564 in 1890, a gain of 48%. </a:t>
            </a:r>
            <a:endParaRPr lang="en-US" sz="2000" b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/>
              <a:t>	</a:t>
            </a:r>
            <a:r>
              <a:rPr lang="en-US" sz="2000" b="0" dirty="0" smtClean="0"/>
              <a:t>an </a:t>
            </a:r>
            <a:r>
              <a:rPr lang="en-US" sz="2000" b="0" dirty="0"/>
              <a:t>era of abject poverty and </a:t>
            </a:r>
            <a:r>
              <a:rPr lang="en-US" sz="2000" b="0" dirty="0" smtClean="0"/>
              <a:t>inequality</a:t>
            </a:r>
            <a:endParaRPr lang="en-US" sz="2000" dirty="0"/>
          </a:p>
        </p:txBody>
      </p:sp>
      <p:grpSp>
        <p:nvGrpSpPr>
          <p:cNvPr id="6" name="SMARTInkShape-Group26"/>
          <p:cNvGrpSpPr/>
          <p:nvPr/>
        </p:nvGrpSpPr>
        <p:grpSpPr>
          <a:xfrm>
            <a:off x="4166215" y="3652995"/>
            <a:ext cx="65786" cy="205279"/>
            <a:chOff x="4166215" y="3652995"/>
            <a:chExt cx="65786" cy="205279"/>
          </a:xfrm>
        </p:grpSpPr>
        <p:sp>
          <p:nvSpPr>
            <p:cNvPr id="4" name="SMARTInkShape-82"/>
            <p:cNvSpPr/>
            <p:nvPr>
              <p:custDataLst>
                <p:tags r:id="rId39"/>
              </p:custDataLst>
            </p:nvPr>
          </p:nvSpPr>
          <p:spPr>
            <a:xfrm>
              <a:off x="4166215" y="3652995"/>
              <a:ext cx="772" cy="797"/>
            </a:xfrm>
            <a:custGeom>
              <a:avLst/>
              <a:gdLst/>
              <a:ahLst/>
              <a:cxnLst/>
              <a:rect l="0" t="0" r="0" b="0"/>
              <a:pathLst>
                <a:path w="772" h="797">
                  <a:moveTo>
                    <a:pt x="217" y="796"/>
                  </a:moveTo>
                  <a:lnTo>
                    <a:pt x="217" y="796"/>
                  </a:lnTo>
                  <a:lnTo>
                    <a:pt x="671" y="607"/>
                  </a:lnTo>
                  <a:lnTo>
                    <a:pt x="771" y="153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MARTInkShape-83"/>
            <p:cNvSpPr/>
            <p:nvPr>
              <p:custDataLst>
                <p:tags r:id="rId40"/>
              </p:custDataLst>
            </p:nvPr>
          </p:nvSpPr>
          <p:spPr>
            <a:xfrm>
              <a:off x="4196360" y="3844213"/>
              <a:ext cx="35641" cy="14061"/>
            </a:xfrm>
            <a:custGeom>
              <a:avLst/>
              <a:gdLst/>
              <a:ahLst/>
              <a:cxnLst/>
              <a:rect l="0" t="0" r="0" b="0"/>
              <a:pathLst>
                <a:path w="35641" h="14061">
                  <a:moveTo>
                    <a:pt x="0" y="0"/>
                  </a:moveTo>
                  <a:lnTo>
                    <a:pt x="0" y="0"/>
                  </a:lnTo>
                  <a:lnTo>
                    <a:pt x="26888" y="10338"/>
                  </a:lnTo>
                  <a:lnTo>
                    <a:pt x="35640" y="14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MARTInkShape-84"/>
          <p:cNvSpPr/>
          <p:nvPr>
            <p:custDataLst>
              <p:tags r:id="rId1"/>
            </p:custDataLst>
          </p:nvPr>
        </p:nvSpPr>
        <p:spPr>
          <a:xfrm>
            <a:off x="8258955" y="4375546"/>
            <a:ext cx="35451" cy="1"/>
          </a:xfrm>
          <a:custGeom>
            <a:avLst/>
            <a:gdLst/>
            <a:ahLst/>
            <a:cxnLst/>
            <a:rect l="0" t="0" r="0" b="0"/>
            <a:pathLst>
              <a:path w="35451" h="1">
                <a:moveTo>
                  <a:pt x="18865" y="0"/>
                </a:moveTo>
                <a:lnTo>
                  <a:pt x="18865" y="0"/>
                </a:lnTo>
                <a:lnTo>
                  <a:pt x="35450" y="0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SMARTInkShape-Group46"/>
          <p:cNvGrpSpPr/>
          <p:nvPr/>
        </p:nvGrpSpPr>
        <p:grpSpPr>
          <a:xfrm>
            <a:off x="644826" y="4063007"/>
            <a:ext cx="6525713" cy="991197"/>
            <a:chOff x="644826" y="4063007"/>
            <a:chExt cx="6525713" cy="991197"/>
          </a:xfrm>
        </p:grpSpPr>
        <p:sp>
          <p:nvSpPr>
            <p:cNvPr id="8" name="SMARTInkShape-85"/>
            <p:cNvSpPr/>
            <p:nvPr>
              <p:custDataLst>
                <p:tags r:id="rId29"/>
              </p:custDataLst>
            </p:nvPr>
          </p:nvSpPr>
          <p:spPr>
            <a:xfrm>
              <a:off x="3180861" y="4772789"/>
              <a:ext cx="198983" cy="153304"/>
            </a:xfrm>
            <a:custGeom>
              <a:avLst/>
              <a:gdLst/>
              <a:ahLst/>
              <a:cxnLst/>
              <a:rect l="0" t="0" r="0" b="0"/>
              <a:pathLst>
                <a:path w="198983" h="153304">
                  <a:moveTo>
                    <a:pt x="51686" y="4593"/>
                  </a:moveTo>
                  <a:lnTo>
                    <a:pt x="51686" y="4593"/>
                  </a:lnTo>
                  <a:lnTo>
                    <a:pt x="22216" y="36048"/>
                  </a:lnTo>
                  <a:lnTo>
                    <a:pt x="4492" y="76645"/>
                  </a:lnTo>
                  <a:lnTo>
                    <a:pt x="0" y="103002"/>
                  </a:lnTo>
                  <a:lnTo>
                    <a:pt x="1353" y="109887"/>
                  </a:lnTo>
                  <a:lnTo>
                    <a:pt x="8149" y="120182"/>
                  </a:lnTo>
                  <a:lnTo>
                    <a:pt x="29942" y="140727"/>
                  </a:lnTo>
                  <a:lnTo>
                    <a:pt x="44007" y="149433"/>
                  </a:lnTo>
                  <a:lnTo>
                    <a:pt x="56872" y="153303"/>
                  </a:lnTo>
                  <a:lnTo>
                    <a:pt x="96238" y="148438"/>
                  </a:lnTo>
                  <a:lnTo>
                    <a:pt x="124868" y="139539"/>
                  </a:lnTo>
                  <a:lnTo>
                    <a:pt x="163261" y="118814"/>
                  </a:lnTo>
                  <a:lnTo>
                    <a:pt x="182199" y="104363"/>
                  </a:lnTo>
                  <a:lnTo>
                    <a:pt x="189067" y="95899"/>
                  </a:lnTo>
                  <a:lnTo>
                    <a:pt x="195579" y="85556"/>
                  </a:lnTo>
                  <a:lnTo>
                    <a:pt x="198216" y="82381"/>
                  </a:lnTo>
                  <a:lnTo>
                    <a:pt x="198982" y="78280"/>
                  </a:lnTo>
                  <a:lnTo>
                    <a:pt x="197187" y="68432"/>
                  </a:lnTo>
                  <a:lnTo>
                    <a:pt x="190598" y="51731"/>
                  </a:lnTo>
                  <a:lnTo>
                    <a:pt x="172881" y="34215"/>
                  </a:lnTo>
                  <a:lnTo>
                    <a:pt x="138165" y="14004"/>
                  </a:lnTo>
                  <a:lnTo>
                    <a:pt x="99563" y="5460"/>
                  </a:lnTo>
                  <a:lnTo>
                    <a:pt x="75353" y="0"/>
                  </a:lnTo>
                  <a:lnTo>
                    <a:pt x="33826" y="459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86"/>
            <p:cNvSpPr/>
            <p:nvPr>
              <p:custDataLst>
                <p:tags r:id="rId30"/>
              </p:custDataLst>
            </p:nvPr>
          </p:nvSpPr>
          <p:spPr>
            <a:xfrm>
              <a:off x="2580680" y="4670226"/>
              <a:ext cx="116087" cy="267892"/>
            </a:xfrm>
            <a:custGeom>
              <a:avLst/>
              <a:gdLst/>
              <a:ahLst/>
              <a:cxnLst/>
              <a:rect l="0" t="0" r="0" b="0"/>
              <a:pathLst>
                <a:path w="116087" h="267892">
                  <a:moveTo>
                    <a:pt x="116086" y="0"/>
                  </a:moveTo>
                  <a:lnTo>
                    <a:pt x="116086" y="0"/>
                  </a:lnTo>
                  <a:lnTo>
                    <a:pt x="116086" y="12429"/>
                  </a:lnTo>
                  <a:lnTo>
                    <a:pt x="100854" y="55133"/>
                  </a:lnTo>
                  <a:lnTo>
                    <a:pt x="81533" y="98432"/>
                  </a:lnTo>
                  <a:lnTo>
                    <a:pt x="55154" y="136446"/>
                  </a:lnTo>
                  <a:lnTo>
                    <a:pt x="29250" y="176278"/>
                  </a:lnTo>
                  <a:lnTo>
                    <a:pt x="7085" y="216175"/>
                  </a:lnTo>
                  <a:lnTo>
                    <a:pt x="0" y="2678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Shape-87"/>
            <p:cNvSpPr/>
            <p:nvPr>
              <p:custDataLst>
                <p:tags r:id="rId31"/>
              </p:custDataLst>
            </p:nvPr>
          </p:nvSpPr>
          <p:spPr>
            <a:xfrm>
              <a:off x="2303859" y="4840258"/>
              <a:ext cx="241103" cy="16145"/>
            </a:xfrm>
            <a:custGeom>
              <a:avLst/>
              <a:gdLst/>
              <a:ahLst/>
              <a:cxnLst/>
              <a:rect l="0" t="0" r="0" b="0"/>
              <a:pathLst>
                <a:path w="241103" h="16145">
                  <a:moveTo>
                    <a:pt x="0" y="8562"/>
                  </a:moveTo>
                  <a:lnTo>
                    <a:pt x="0" y="8562"/>
                  </a:lnTo>
                  <a:lnTo>
                    <a:pt x="38855" y="1495"/>
                  </a:lnTo>
                  <a:lnTo>
                    <a:pt x="79223" y="0"/>
                  </a:lnTo>
                  <a:lnTo>
                    <a:pt x="116852" y="5843"/>
                  </a:lnTo>
                  <a:lnTo>
                    <a:pt x="156182" y="10670"/>
                  </a:lnTo>
                  <a:lnTo>
                    <a:pt x="188389" y="16144"/>
                  </a:lnTo>
                  <a:lnTo>
                    <a:pt x="241102" y="856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Shape-88"/>
            <p:cNvSpPr/>
            <p:nvPr>
              <p:custDataLst>
                <p:tags r:id="rId32"/>
              </p:custDataLst>
            </p:nvPr>
          </p:nvSpPr>
          <p:spPr>
            <a:xfrm>
              <a:off x="2929486" y="4706054"/>
              <a:ext cx="167507" cy="262473"/>
            </a:xfrm>
            <a:custGeom>
              <a:avLst/>
              <a:gdLst/>
              <a:ahLst/>
              <a:cxnLst/>
              <a:rect l="0" t="0" r="0" b="0"/>
              <a:pathLst>
                <a:path w="167507" h="262473">
                  <a:moveTo>
                    <a:pt x="151256" y="8821"/>
                  </a:moveTo>
                  <a:lnTo>
                    <a:pt x="151256" y="8821"/>
                  </a:lnTo>
                  <a:lnTo>
                    <a:pt x="155996" y="4081"/>
                  </a:lnTo>
                  <a:lnTo>
                    <a:pt x="160970" y="1753"/>
                  </a:lnTo>
                  <a:lnTo>
                    <a:pt x="167506" y="259"/>
                  </a:lnTo>
                  <a:lnTo>
                    <a:pt x="165755" y="54"/>
                  </a:lnTo>
                  <a:lnTo>
                    <a:pt x="163898" y="0"/>
                  </a:lnTo>
                  <a:lnTo>
                    <a:pt x="159190" y="2585"/>
                  </a:lnTo>
                  <a:lnTo>
                    <a:pt x="139034" y="22257"/>
                  </a:lnTo>
                  <a:lnTo>
                    <a:pt x="113603" y="56580"/>
                  </a:lnTo>
                  <a:lnTo>
                    <a:pt x="102697" y="80285"/>
                  </a:lnTo>
                  <a:lnTo>
                    <a:pt x="90236" y="100772"/>
                  </a:lnTo>
                  <a:lnTo>
                    <a:pt x="77613" y="123047"/>
                  </a:lnTo>
                  <a:lnTo>
                    <a:pt x="45706" y="166470"/>
                  </a:lnTo>
                  <a:lnTo>
                    <a:pt x="39853" y="178437"/>
                  </a:lnTo>
                  <a:lnTo>
                    <a:pt x="35266" y="190370"/>
                  </a:lnTo>
                  <a:lnTo>
                    <a:pt x="8822" y="232062"/>
                  </a:lnTo>
                  <a:lnTo>
                    <a:pt x="2228" y="247277"/>
                  </a:lnTo>
                  <a:lnTo>
                    <a:pt x="0" y="261306"/>
                  </a:lnTo>
                  <a:lnTo>
                    <a:pt x="809" y="262472"/>
                  </a:lnTo>
                  <a:lnTo>
                    <a:pt x="8381" y="2588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Shape-89"/>
            <p:cNvSpPr/>
            <p:nvPr>
              <p:custDataLst>
                <p:tags r:id="rId33"/>
              </p:custDataLst>
            </p:nvPr>
          </p:nvSpPr>
          <p:spPr>
            <a:xfrm>
              <a:off x="1741289" y="4625578"/>
              <a:ext cx="124855" cy="239294"/>
            </a:xfrm>
            <a:custGeom>
              <a:avLst/>
              <a:gdLst/>
              <a:ahLst/>
              <a:cxnLst/>
              <a:rect l="0" t="0" r="0" b="0"/>
              <a:pathLst>
                <a:path w="124855" h="239294">
                  <a:moveTo>
                    <a:pt x="98226" y="0"/>
                  </a:moveTo>
                  <a:lnTo>
                    <a:pt x="98226" y="0"/>
                  </a:lnTo>
                  <a:lnTo>
                    <a:pt x="78799" y="12359"/>
                  </a:lnTo>
                  <a:lnTo>
                    <a:pt x="38604" y="55543"/>
                  </a:lnTo>
                  <a:lnTo>
                    <a:pt x="14209" y="93193"/>
                  </a:lnTo>
                  <a:lnTo>
                    <a:pt x="5232" y="123360"/>
                  </a:lnTo>
                  <a:lnTo>
                    <a:pt x="7757" y="164154"/>
                  </a:lnTo>
                  <a:lnTo>
                    <a:pt x="8148" y="168968"/>
                  </a:lnTo>
                  <a:lnTo>
                    <a:pt x="13874" y="179607"/>
                  </a:lnTo>
                  <a:lnTo>
                    <a:pt x="46150" y="215584"/>
                  </a:lnTo>
                  <a:lnTo>
                    <a:pt x="67361" y="228859"/>
                  </a:lnTo>
                  <a:lnTo>
                    <a:pt x="98314" y="239293"/>
                  </a:lnTo>
                  <a:lnTo>
                    <a:pt x="102254" y="238903"/>
                  </a:lnTo>
                  <a:lnTo>
                    <a:pt x="109277" y="235825"/>
                  </a:lnTo>
                  <a:lnTo>
                    <a:pt x="118809" y="228513"/>
                  </a:lnTo>
                  <a:lnTo>
                    <a:pt x="122257" y="220293"/>
                  </a:lnTo>
                  <a:lnTo>
                    <a:pt x="124854" y="181397"/>
                  </a:lnTo>
                  <a:lnTo>
                    <a:pt x="122924" y="176494"/>
                  </a:lnTo>
                  <a:lnTo>
                    <a:pt x="100144" y="153524"/>
                  </a:lnTo>
                  <a:lnTo>
                    <a:pt x="91472" y="147608"/>
                  </a:lnTo>
                  <a:lnTo>
                    <a:pt x="61915" y="136222"/>
                  </a:lnTo>
                  <a:lnTo>
                    <a:pt x="33230" y="134078"/>
                  </a:lnTo>
                  <a:lnTo>
                    <a:pt x="27006" y="136650"/>
                  </a:lnTo>
                  <a:lnTo>
                    <a:pt x="20933" y="140108"/>
                  </a:lnTo>
                  <a:lnTo>
                    <a:pt x="11935" y="143047"/>
                  </a:lnTo>
                  <a:lnTo>
                    <a:pt x="0" y="1518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Shape-90"/>
            <p:cNvSpPr/>
            <p:nvPr>
              <p:custDataLst>
                <p:tags r:id="rId34"/>
              </p:custDataLst>
            </p:nvPr>
          </p:nvSpPr>
          <p:spPr>
            <a:xfrm>
              <a:off x="1929642" y="4697015"/>
              <a:ext cx="204186" cy="178581"/>
            </a:xfrm>
            <a:custGeom>
              <a:avLst/>
              <a:gdLst/>
              <a:ahLst/>
              <a:cxnLst/>
              <a:rect l="0" t="0" r="0" b="0"/>
              <a:pathLst>
                <a:path w="204186" h="178581">
                  <a:moveTo>
                    <a:pt x="195623" y="0"/>
                  </a:moveTo>
                  <a:lnTo>
                    <a:pt x="195623" y="0"/>
                  </a:lnTo>
                  <a:lnTo>
                    <a:pt x="195623" y="4740"/>
                  </a:lnTo>
                  <a:lnTo>
                    <a:pt x="196616" y="5145"/>
                  </a:lnTo>
                  <a:lnTo>
                    <a:pt x="204185" y="260"/>
                  </a:lnTo>
                  <a:lnTo>
                    <a:pt x="192092" y="23"/>
                  </a:lnTo>
                  <a:lnTo>
                    <a:pt x="153842" y="9717"/>
                  </a:lnTo>
                  <a:lnTo>
                    <a:pt x="115450" y="22924"/>
                  </a:lnTo>
                  <a:lnTo>
                    <a:pt x="78191" y="26280"/>
                  </a:lnTo>
                  <a:lnTo>
                    <a:pt x="34712" y="36437"/>
                  </a:lnTo>
                  <a:lnTo>
                    <a:pt x="5468" y="44560"/>
                  </a:lnTo>
                  <a:lnTo>
                    <a:pt x="3368" y="46574"/>
                  </a:lnTo>
                  <a:lnTo>
                    <a:pt x="1036" y="51458"/>
                  </a:lnTo>
                  <a:lnTo>
                    <a:pt x="0" y="56935"/>
                  </a:lnTo>
                  <a:lnTo>
                    <a:pt x="2700" y="59785"/>
                  </a:lnTo>
                  <a:lnTo>
                    <a:pt x="46410" y="80383"/>
                  </a:lnTo>
                  <a:lnTo>
                    <a:pt x="83489" y="93806"/>
                  </a:lnTo>
                  <a:lnTo>
                    <a:pt x="122722" y="112527"/>
                  </a:lnTo>
                  <a:lnTo>
                    <a:pt x="153484" y="131910"/>
                  </a:lnTo>
                  <a:lnTo>
                    <a:pt x="163845" y="146021"/>
                  </a:lnTo>
                  <a:lnTo>
                    <a:pt x="166617" y="153534"/>
                  </a:lnTo>
                  <a:lnTo>
                    <a:pt x="165372" y="156926"/>
                  </a:lnTo>
                  <a:lnTo>
                    <a:pt x="158697" y="163341"/>
                  </a:lnTo>
                  <a:lnTo>
                    <a:pt x="143782" y="172531"/>
                  </a:lnTo>
                  <a:lnTo>
                    <a:pt x="107699" y="177396"/>
                  </a:lnTo>
                  <a:lnTo>
                    <a:pt x="66599" y="178437"/>
                  </a:lnTo>
                  <a:lnTo>
                    <a:pt x="53964" y="178580"/>
                  </a:lnTo>
                  <a:lnTo>
                    <a:pt x="70608" y="160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91"/>
            <p:cNvSpPr/>
            <p:nvPr>
              <p:custDataLst>
                <p:tags r:id="rId35"/>
              </p:custDataLst>
            </p:nvPr>
          </p:nvSpPr>
          <p:spPr>
            <a:xfrm>
              <a:off x="1456460" y="4563397"/>
              <a:ext cx="194967" cy="294302"/>
            </a:xfrm>
            <a:custGeom>
              <a:avLst/>
              <a:gdLst/>
              <a:ahLst/>
              <a:cxnLst/>
              <a:rect l="0" t="0" r="0" b="0"/>
              <a:pathLst>
                <a:path w="194967" h="294302">
                  <a:moveTo>
                    <a:pt x="159813" y="26462"/>
                  </a:moveTo>
                  <a:lnTo>
                    <a:pt x="159813" y="26462"/>
                  </a:lnTo>
                  <a:lnTo>
                    <a:pt x="151252" y="777"/>
                  </a:lnTo>
                  <a:lnTo>
                    <a:pt x="148402" y="163"/>
                  </a:lnTo>
                  <a:lnTo>
                    <a:pt x="146252" y="0"/>
                  </a:lnTo>
                  <a:lnTo>
                    <a:pt x="123400" y="13004"/>
                  </a:lnTo>
                  <a:lnTo>
                    <a:pt x="110770" y="24018"/>
                  </a:lnTo>
                  <a:lnTo>
                    <a:pt x="103951" y="33975"/>
                  </a:lnTo>
                  <a:lnTo>
                    <a:pt x="99274" y="55477"/>
                  </a:lnTo>
                  <a:lnTo>
                    <a:pt x="98687" y="89409"/>
                  </a:lnTo>
                  <a:lnTo>
                    <a:pt x="104550" y="113905"/>
                  </a:lnTo>
                  <a:lnTo>
                    <a:pt x="121231" y="153145"/>
                  </a:lnTo>
                  <a:lnTo>
                    <a:pt x="131275" y="191605"/>
                  </a:lnTo>
                  <a:lnTo>
                    <a:pt x="131687" y="218642"/>
                  </a:lnTo>
                  <a:lnTo>
                    <a:pt x="124801" y="247006"/>
                  </a:lnTo>
                  <a:lnTo>
                    <a:pt x="115810" y="262065"/>
                  </a:lnTo>
                  <a:lnTo>
                    <a:pt x="102553" y="272727"/>
                  </a:lnTo>
                  <a:lnTo>
                    <a:pt x="73376" y="289888"/>
                  </a:lnTo>
                  <a:lnTo>
                    <a:pt x="29258" y="293765"/>
                  </a:lnTo>
                  <a:lnTo>
                    <a:pt x="2186" y="294301"/>
                  </a:lnTo>
                  <a:lnTo>
                    <a:pt x="1150" y="293326"/>
                  </a:lnTo>
                  <a:lnTo>
                    <a:pt x="0" y="289597"/>
                  </a:lnTo>
                  <a:lnTo>
                    <a:pt x="4092" y="277179"/>
                  </a:lnTo>
                  <a:lnTo>
                    <a:pt x="11560" y="269192"/>
                  </a:lnTo>
                  <a:lnTo>
                    <a:pt x="29566" y="259116"/>
                  </a:lnTo>
                  <a:lnTo>
                    <a:pt x="43387" y="251903"/>
                  </a:lnTo>
                  <a:lnTo>
                    <a:pt x="85676" y="215575"/>
                  </a:lnTo>
                  <a:lnTo>
                    <a:pt x="96001" y="205149"/>
                  </a:lnTo>
                  <a:lnTo>
                    <a:pt x="124119" y="164407"/>
                  </a:lnTo>
                  <a:lnTo>
                    <a:pt x="166000" y="124235"/>
                  </a:lnTo>
                  <a:lnTo>
                    <a:pt x="185849" y="102740"/>
                  </a:lnTo>
                  <a:lnTo>
                    <a:pt x="189077" y="101126"/>
                  </a:lnTo>
                  <a:lnTo>
                    <a:pt x="191229" y="99058"/>
                  </a:lnTo>
                  <a:lnTo>
                    <a:pt x="194966" y="90495"/>
                  </a:lnTo>
                  <a:lnTo>
                    <a:pt x="194162" y="89986"/>
                  </a:lnTo>
                  <a:lnTo>
                    <a:pt x="183053" y="89104"/>
                  </a:lnTo>
                  <a:lnTo>
                    <a:pt x="177418" y="91675"/>
                  </a:lnTo>
                  <a:lnTo>
                    <a:pt x="171607" y="95133"/>
                  </a:lnTo>
                  <a:lnTo>
                    <a:pt x="159813" y="97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Shape-92"/>
            <p:cNvSpPr/>
            <p:nvPr>
              <p:custDataLst>
                <p:tags r:id="rId36"/>
              </p:custDataLst>
            </p:nvPr>
          </p:nvSpPr>
          <p:spPr>
            <a:xfrm>
              <a:off x="644826" y="4063007"/>
              <a:ext cx="6525713" cy="991197"/>
            </a:xfrm>
            <a:custGeom>
              <a:avLst/>
              <a:gdLst/>
              <a:ahLst/>
              <a:cxnLst/>
              <a:rect l="0" t="0" r="0" b="0"/>
              <a:pathLst>
                <a:path w="6525713" h="991197">
                  <a:moveTo>
                    <a:pt x="6525712" y="160735"/>
                  </a:moveTo>
                  <a:lnTo>
                    <a:pt x="6525712" y="160735"/>
                  </a:lnTo>
                  <a:lnTo>
                    <a:pt x="6512151" y="160735"/>
                  </a:lnTo>
                  <a:lnTo>
                    <a:pt x="6510719" y="159743"/>
                  </a:lnTo>
                  <a:lnTo>
                    <a:pt x="6509764" y="158089"/>
                  </a:lnTo>
                  <a:lnTo>
                    <a:pt x="6509127" y="155994"/>
                  </a:lnTo>
                  <a:lnTo>
                    <a:pt x="6507710" y="154598"/>
                  </a:lnTo>
                  <a:lnTo>
                    <a:pt x="6500277" y="152173"/>
                  </a:lnTo>
                  <a:lnTo>
                    <a:pt x="6455927" y="151805"/>
                  </a:lnTo>
                  <a:lnTo>
                    <a:pt x="6412529" y="151805"/>
                  </a:lnTo>
                  <a:lnTo>
                    <a:pt x="6406617" y="151805"/>
                  </a:lnTo>
                  <a:lnTo>
                    <a:pt x="6400683" y="149160"/>
                  </a:lnTo>
                  <a:lnTo>
                    <a:pt x="6394737" y="145669"/>
                  </a:lnTo>
                  <a:lnTo>
                    <a:pt x="6382837" y="143427"/>
                  </a:lnTo>
                  <a:lnTo>
                    <a:pt x="6370932" y="142985"/>
                  </a:lnTo>
                  <a:lnTo>
                    <a:pt x="6364978" y="145569"/>
                  </a:lnTo>
                  <a:lnTo>
                    <a:pt x="6362002" y="147648"/>
                  </a:lnTo>
                  <a:lnTo>
                    <a:pt x="6348332" y="150573"/>
                  </a:lnTo>
                  <a:lnTo>
                    <a:pt x="6340051" y="148612"/>
                  </a:lnTo>
                  <a:lnTo>
                    <a:pt x="6333063" y="145425"/>
                  </a:lnTo>
                  <a:lnTo>
                    <a:pt x="6314449" y="143099"/>
                  </a:lnTo>
                  <a:lnTo>
                    <a:pt x="6273073" y="142878"/>
                  </a:lnTo>
                  <a:lnTo>
                    <a:pt x="6254735" y="141884"/>
                  </a:lnTo>
                  <a:lnTo>
                    <a:pt x="6237883" y="135808"/>
                  </a:lnTo>
                  <a:lnTo>
                    <a:pt x="6193697" y="133978"/>
                  </a:lnTo>
                  <a:lnTo>
                    <a:pt x="6165275" y="131305"/>
                  </a:lnTo>
                  <a:lnTo>
                    <a:pt x="6122683" y="121518"/>
                  </a:lnTo>
                  <a:lnTo>
                    <a:pt x="6085710" y="117696"/>
                  </a:lnTo>
                  <a:lnTo>
                    <a:pt x="6044879" y="116564"/>
                  </a:lnTo>
                  <a:lnTo>
                    <a:pt x="6006102" y="116228"/>
                  </a:lnTo>
                  <a:lnTo>
                    <a:pt x="5969476" y="111388"/>
                  </a:lnTo>
                  <a:lnTo>
                    <a:pt x="5933820" y="107992"/>
                  </a:lnTo>
                  <a:lnTo>
                    <a:pt x="5900986" y="107404"/>
                  </a:lnTo>
                  <a:lnTo>
                    <a:pt x="5863257" y="107230"/>
                  </a:lnTo>
                  <a:lnTo>
                    <a:pt x="5825929" y="104525"/>
                  </a:lnTo>
                  <a:lnTo>
                    <a:pt x="5789865" y="100093"/>
                  </a:lnTo>
                  <a:lnTo>
                    <a:pt x="5747455" y="98596"/>
                  </a:lnTo>
                  <a:lnTo>
                    <a:pt x="5704719" y="97308"/>
                  </a:lnTo>
                  <a:lnTo>
                    <a:pt x="5663882" y="92112"/>
                  </a:lnTo>
                  <a:lnTo>
                    <a:pt x="5623339" y="90131"/>
                  </a:lnTo>
                  <a:lnTo>
                    <a:pt x="5582416" y="89462"/>
                  </a:lnTo>
                  <a:lnTo>
                    <a:pt x="5541764" y="89347"/>
                  </a:lnTo>
                  <a:lnTo>
                    <a:pt x="5497805" y="89307"/>
                  </a:lnTo>
                  <a:lnTo>
                    <a:pt x="5462234" y="89300"/>
                  </a:lnTo>
                  <a:lnTo>
                    <a:pt x="5420275" y="89298"/>
                  </a:lnTo>
                  <a:lnTo>
                    <a:pt x="5385905" y="89298"/>
                  </a:lnTo>
                  <a:lnTo>
                    <a:pt x="5347388" y="94038"/>
                  </a:lnTo>
                  <a:lnTo>
                    <a:pt x="5314039" y="92245"/>
                  </a:lnTo>
                  <a:lnTo>
                    <a:pt x="5275825" y="90171"/>
                  </a:lnTo>
                  <a:lnTo>
                    <a:pt x="5244917" y="89686"/>
                  </a:lnTo>
                  <a:lnTo>
                    <a:pt x="5212329" y="89470"/>
                  </a:lnTo>
                  <a:lnTo>
                    <a:pt x="5168077" y="89348"/>
                  </a:lnTo>
                  <a:lnTo>
                    <a:pt x="5133247" y="89312"/>
                  </a:lnTo>
                  <a:lnTo>
                    <a:pt x="5091397" y="89302"/>
                  </a:lnTo>
                  <a:lnTo>
                    <a:pt x="5058770" y="89300"/>
                  </a:lnTo>
                  <a:lnTo>
                    <a:pt x="5021154" y="89298"/>
                  </a:lnTo>
                  <a:lnTo>
                    <a:pt x="4976935" y="89298"/>
                  </a:lnTo>
                  <a:lnTo>
                    <a:pt x="4940352" y="94038"/>
                  </a:lnTo>
                  <a:lnTo>
                    <a:pt x="4896440" y="92245"/>
                  </a:lnTo>
                  <a:lnTo>
                    <a:pt x="4855206" y="90171"/>
                  </a:lnTo>
                  <a:lnTo>
                    <a:pt x="4822594" y="89556"/>
                  </a:lnTo>
                  <a:lnTo>
                    <a:pt x="4779858" y="89374"/>
                  </a:lnTo>
                  <a:lnTo>
                    <a:pt x="4746676" y="89331"/>
                  </a:lnTo>
                  <a:lnTo>
                    <a:pt x="4714069" y="88320"/>
                  </a:lnTo>
                  <a:lnTo>
                    <a:pt x="4670422" y="83165"/>
                  </a:lnTo>
                  <a:lnTo>
                    <a:pt x="4634206" y="81611"/>
                  </a:lnTo>
                  <a:lnTo>
                    <a:pt x="4602898" y="80920"/>
                  </a:lnTo>
                  <a:lnTo>
                    <a:pt x="4573769" y="80613"/>
                  </a:lnTo>
                  <a:lnTo>
                    <a:pt x="4540978" y="80477"/>
                  </a:lnTo>
                  <a:lnTo>
                    <a:pt x="4503916" y="80416"/>
                  </a:lnTo>
                  <a:lnTo>
                    <a:pt x="4464293" y="80389"/>
                  </a:lnTo>
                  <a:lnTo>
                    <a:pt x="4423531" y="80378"/>
                  </a:lnTo>
                  <a:lnTo>
                    <a:pt x="4380497" y="80371"/>
                  </a:lnTo>
                  <a:lnTo>
                    <a:pt x="4348255" y="80369"/>
                  </a:lnTo>
                  <a:lnTo>
                    <a:pt x="4310774" y="80368"/>
                  </a:lnTo>
                  <a:lnTo>
                    <a:pt x="4270965" y="80368"/>
                  </a:lnTo>
                  <a:lnTo>
                    <a:pt x="4228467" y="80368"/>
                  </a:lnTo>
                  <a:lnTo>
                    <a:pt x="4192285" y="80368"/>
                  </a:lnTo>
                  <a:lnTo>
                    <a:pt x="4147661" y="80368"/>
                  </a:lnTo>
                  <a:lnTo>
                    <a:pt x="4114135" y="80368"/>
                  </a:lnTo>
                  <a:lnTo>
                    <a:pt x="4070433" y="80368"/>
                  </a:lnTo>
                  <a:lnTo>
                    <a:pt x="4036817" y="80368"/>
                  </a:lnTo>
                  <a:lnTo>
                    <a:pt x="4001701" y="79375"/>
                  </a:lnTo>
                  <a:lnTo>
                    <a:pt x="3959619" y="74231"/>
                  </a:lnTo>
                  <a:lnTo>
                    <a:pt x="3923007" y="72266"/>
                  </a:lnTo>
                  <a:lnTo>
                    <a:pt x="3880820" y="74247"/>
                  </a:lnTo>
                  <a:lnTo>
                    <a:pt x="3846301" y="78555"/>
                  </a:lnTo>
                  <a:lnTo>
                    <a:pt x="3803001" y="79830"/>
                  </a:lnTo>
                  <a:lnTo>
                    <a:pt x="3768798" y="80129"/>
                  </a:lnTo>
                  <a:lnTo>
                    <a:pt x="3727231" y="80297"/>
                  </a:lnTo>
                  <a:lnTo>
                    <a:pt x="3690771" y="80347"/>
                  </a:lnTo>
                  <a:lnTo>
                    <a:pt x="3648636" y="80364"/>
                  </a:lnTo>
                  <a:lnTo>
                    <a:pt x="3611480" y="80367"/>
                  </a:lnTo>
                  <a:lnTo>
                    <a:pt x="3571698" y="80367"/>
                  </a:lnTo>
                  <a:lnTo>
                    <a:pt x="3534775" y="80368"/>
                  </a:lnTo>
                  <a:lnTo>
                    <a:pt x="3498699" y="80368"/>
                  </a:lnTo>
                  <a:lnTo>
                    <a:pt x="3462875" y="80368"/>
                  </a:lnTo>
                  <a:lnTo>
                    <a:pt x="3427124" y="80368"/>
                  </a:lnTo>
                  <a:lnTo>
                    <a:pt x="3388751" y="80368"/>
                  </a:lnTo>
                  <a:lnTo>
                    <a:pt x="3348607" y="80368"/>
                  </a:lnTo>
                  <a:lnTo>
                    <a:pt x="3308932" y="77722"/>
                  </a:lnTo>
                  <a:lnTo>
                    <a:pt x="3268402" y="73301"/>
                  </a:lnTo>
                  <a:lnTo>
                    <a:pt x="3228612" y="71990"/>
                  </a:lnTo>
                  <a:lnTo>
                    <a:pt x="3188049" y="71602"/>
                  </a:lnTo>
                  <a:lnTo>
                    <a:pt x="3150895" y="71487"/>
                  </a:lnTo>
                  <a:lnTo>
                    <a:pt x="3112106" y="68806"/>
                  </a:lnTo>
                  <a:lnTo>
                    <a:pt x="3071839" y="64374"/>
                  </a:lnTo>
                  <a:lnTo>
                    <a:pt x="3032127" y="63061"/>
                  </a:lnTo>
                  <a:lnTo>
                    <a:pt x="2991587" y="62672"/>
                  </a:lnTo>
                  <a:lnTo>
                    <a:pt x="2951794" y="62557"/>
                  </a:lnTo>
                  <a:lnTo>
                    <a:pt x="2911229" y="59877"/>
                  </a:lnTo>
                  <a:lnTo>
                    <a:pt x="2874075" y="55445"/>
                  </a:lnTo>
                  <a:lnTo>
                    <a:pt x="2835285" y="54132"/>
                  </a:lnTo>
                  <a:lnTo>
                    <a:pt x="2792373" y="53742"/>
                  </a:lnTo>
                  <a:lnTo>
                    <a:pt x="2750885" y="53627"/>
                  </a:lnTo>
                  <a:lnTo>
                    <a:pt x="2710811" y="53593"/>
                  </a:lnTo>
                  <a:lnTo>
                    <a:pt x="2670163" y="50938"/>
                  </a:lnTo>
                  <a:lnTo>
                    <a:pt x="2630338" y="46512"/>
                  </a:lnTo>
                  <a:lnTo>
                    <a:pt x="2589765" y="45202"/>
                  </a:lnTo>
                  <a:lnTo>
                    <a:pt x="2549962" y="42167"/>
                  </a:lnTo>
                  <a:lnTo>
                    <a:pt x="2509395" y="37630"/>
                  </a:lnTo>
                  <a:lnTo>
                    <a:pt x="2469594" y="36285"/>
                  </a:lnTo>
                  <a:lnTo>
                    <a:pt x="2426382" y="35887"/>
                  </a:lnTo>
                  <a:lnTo>
                    <a:pt x="2384805" y="35769"/>
                  </a:lnTo>
                  <a:lnTo>
                    <a:pt x="2344704" y="35734"/>
                  </a:lnTo>
                  <a:lnTo>
                    <a:pt x="2304049" y="33078"/>
                  </a:lnTo>
                  <a:lnTo>
                    <a:pt x="2264222" y="28653"/>
                  </a:lnTo>
                  <a:lnTo>
                    <a:pt x="2221002" y="27342"/>
                  </a:lnTo>
                  <a:lnTo>
                    <a:pt x="2179423" y="26953"/>
                  </a:lnTo>
                  <a:lnTo>
                    <a:pt x="2139322" y="26838"/>
                  </a:lnTo>
                  <a:lnTo>
                    <a:pt x="2098666" y="24158"/>
                  </a:lnTo>
                  <a:lnTo>
                    <a:pt x="2058839" y="19726"/>
                  </a:lnTo>
                  <a:lnTo>
                    <a:pt x="2018265" y="18413"/>
                  </a:lnTo>
                  <a:lnTo>
                    <a:pt x="1978462" y="18024"/>
                  </a:lnTo>
                  <a:lnTo>
                    <a:pt x="1937895" y="15263"/>
                  </a:lnTo>
                  <a:lnTo>
                    <a:pt x="1898094" y="10807"/>
                  </a:lnTo>
                  <a:lnTo>
                    <a:pt x="1857528" y="9486"/>
                  </a:lnTo>
                  <a:lnTo>
                    <a:pt x="1817727" y="9095"/>
                  </a:lnTo>
                  <a:lnTo>
                    <a:pt x="1777160" y="8979"/>
                  </a:lnTo>
                  <a:lnTo>
                    <a:pt x="1740005" y="8945"/>
                  </a:lnTo>
                  <a:lnTo>
                    <a:pt x="1701215" y="6289"/>
                  </a:lnTo>
                  <a:lnTo>
                    <a:pt x="1660948" y="1864"/>
                  </a:lnTo>
                  <a:lnTo>
                    <a:pt x="1623882" y="553"/>
                  </a:lnTo>
                  <a:lnTo>
                    <a:pt x="1587764" y="164"/>
                  </a:lnTo>
                  <a:lnTo>
                    <a:pt x="1551927" y="49"/>
                  </a:lnTo>
                  <a:lnTo>
                    <a:pt x="1516173" y="15"/>
                  </a:lnTo>
                  <a:lnTo>
                    <a:pt x="1480444" y="5"/>
                  </a:lnTo>
                  <a:lnTo>
                    <a:pt x="1444722" y="2"/>
                  </a:lnTo>
                  <a:lnTo>
                    <a:pt x="1409003" y="1"/>
                  </a:lnTo>
                  <a:lnTo>
                    <a:pt x="1373283" y="0"/>
                  </a:lnTo>
                  <a:lnTo>
                    <a:pt x="1337564" y="0"/>
                  </a:lnTo>
                  <a:lnTo>
                    <a:pt x="1301846" y="0"/>
                  </a:lnTo>
                  <a:lnTo>
                    <a:pt x="1258961" y="0"/>
                  </a:lnTo>
                  <a:lnTo>
                    <a:pt x="1214698" y="993"/>
                  </a:lnTo>
                  <a:lnTo>
                    <a:pt x="1179561" y="6137"/>
                  </a:lnTo>
                  <a:lnTo>
                    <a:pt x="1141039" y="8103"/>
                  </a:lnTo>
                  <a:lnTo>
                    <a:pt x="1106022" y="8563"/>
                  </a:lnTo>
                  <a:lnTo>
                    <a:pt x="1061482" y="8821"/>
                  </a:lnTo>
                  <a:lnTo>
                    <a:pt x="1027890" y="13638"/>
                  </a:lnTo>
                  <a:lnTo>
                    <a:pt x="997856" y="18630"/>
                  </a:lnTo>
                  <a:lnTo>
                    <a:pt x="964333" y="23163"/>
                  </a:lnTo>
                  <a:lnTo>
                    <a:pt x="924140" y="26707"/>
                  </a:lnTo>
                  <a:lnTo>
                    <a:pt x="883389" y="33645"/>
                  </a:lnTo>
                  <a:lnTo>
                    <a:pt x="846676" y="40050"/>
                  </a:lnTo>
                  <a:lnTo>
                    <a:pt x="804625" y="50870"/>
                  </a:lnTo>
                  <a:lnTo>
                    <a:pt x="772860" y="59611"/>
                  </a:lnTo>
                  <a:lnTo>
                    <a:pt x="730044" y="68485"/>
                  </a:lnTo>
                  <a:lnTo>
                    <a:pt x="687402" y="77727"/>
                  </a:lnTo>
                  <a:lnTo>
                    <a:pt x="650315" y="84587"/>
                  </a:lnTo>
                  <a:lnTo>
                    <a:pt x="614326" y="95496"/>
                  </a:lnTo>
                  <a:lnTo>
                    <a:pt x="578554" y="107206"/>
                  </a:lnTo>
                  <a:lnTo>
                    <a:pt x="540031" y="122046"/>
                  </a:lnTo>
                  <a:lnTo>
                    <a:pt x="501261" y="136593"/>
                  </a:lnTo>
                  <a:lnTo>
                    <a:pt x="466016" y="149944"/>
                  </a:lnTo>
                  <a:lnTo>
                    <a:pt x="422428" y="167435"/>
                  </a:lnTo>
                  <a:lnTo>
                    <a:pt x="379069" y="185614"/>
                  </a:lnTo>
                  <a:lnTo>
                    <a:pt x="336292" y="203793"/>
                  </a:lnTo>
                  <a:lnTo>
                    <a:pt x="299286" y="220677"/>
                  </a:lnTo>
                  <a:lnTo>
                    <a:pt x="257363" y="238023"/>
                  </a:lnTo>
                  <a:lnTo>
                    <a:pt x="223534" y="253860"/>
                  </a:lnTo>
                  <a:lnTo>
                    <a:pt x="181840" y="274343"/>
                  </a:lnTo>
                  <a:lnTo>
                    <a:pt x="160367" y="287662"/>
                  </a:lnTo>
                  <a:lnTo>
                    <a:pt x="120614" y="314570"/>
                  </a:lnTo>
                  <a:lnTo>
                    <a:pt x="83464" y="341369"/>
                  </a:lnTo>
                  <a:lnTo>
                    <a:pt x="41839" y="376379"/>
                  </a:lnTo>
                  <a:lnTo>
                    <a:pt x="22146" y="397727"/>
                  </a:lnTo>
                  <a:lnTo>
                    <a:pt x="4486" y="438190"/>
                  </a:lnTo>
                  <a:lnTo>
                    <a:pt x="0" y="459792"/>
                  </a:lnTo>
                  <a:lnTo>
                    <a:pt x="5614" y="497143"/>
                  </a:lnTo>
                  <a:lnTo>
                    <a:pt x="18923" y="528333"/>
                  </a:lnTo>
                  <a:lnTo>
                    <a:pt x="51949" y="570847"/>
                  </a:lnTo>
                  <a:lnTo>
                    <a:pt x="80363" y="597448"/>
                  </a:lnTo>
                  <a:lnTo>
                    <a:pt x="121431" y="623143"/>
                  </a:lnTo>
                  <a:lnTo>
                    <a:pt x="163119" y="647190"/>
                  </a:lnTo>
                  <a:lnTo>
                    <a:pt x="207299" y="661170"/>
                  </a:lnTo>
                  <a:lnTo>
                    <a:pt x="250261" y="674737"/>
                  </a:lnTo>
                  <a:lnTo>
                    <a:pt x="293070" y="682881"/>
                  </a:lnTo>
                  <a:lnTo>
                    <a:pt x="330409" y="689613"/>
                  </a:lnTo>
                  <a:lnTo>
                    <a:pt x="369344" y="699893"/>
                  </a:lnTo>
                  <a:lnTo>
                    <a:pt x="412883" y="714429"/>
                  </a:lnTo>
                  <a:lnTo>
                    <a:pt x="457293" y="726292"/>
                  </a:lnTo>
                  <a:lnTo>
                    <a:pt x="498146" y="738190"/>
                  </a:lnTo>
                  <a:lnTo>
                    <a:pt x="540759" y="750095"/>
                  </a:lnTo>
                  <a:lnTo>
                    <a:pt x="582874" y="762000"/>
                  </a:lnTo>
                  <a:lnTo>
                    <a:pt x="621289" y="772914"/>
                  </a:lnTo>
                  <a:lnTo>
                    <a:pt x="656953" y="781391"/>
                  </a:lnTo>
                  <a:lnTo>
                    <a:pt x="701407" y="792106"/>
                  </a:lnTo>
                  <a:lnTo>
                    <a:pt x="739190" y="803442"/>
                  </a:lnTo>
                  <a:lnTo>
                    <a:pt x="769995" y="811177"/>
                  </a:lnTo>
                  <a:lnTo>
                    <a:pt x="812870" y="821109"/>
                  </a:lnTo>
                  <a:lnTo>
                    <a:pt x="854024" y="833355"/>
                  </a:lnTo>
                  <a:lnTo>
                    <a:pt x="890816" y="839191"/>
                  </a:lnTo>
                  <a:lnTo>
                    <a:pt x="929392" y="848870"/>
                  </a:lnTo>
                  <a:lnTo>
                    <a:pt x="971224" y="857413"/>
                  </a:lnTo>
                  <a:lnTo>
                    <a:pt x="1004090" y="863276"/>
                  </a:lnTo>
                  <a:lnTo>
                    <a:pt x="1040320" y="871163"/>
                  </a:lnTo>
                  <a:lnTo>
                    <a:pt x="1075749" y="874932"/>
                  </a:lnTo>
                  <a:lnTo>
                    <a:pt x="1114359" y="881892"/>
                  </a:lnTo>
                  <a:lnTo>
                    <a:pt x="1149396" y="887384"/>
                  </a:lnTo>
                  <a:lnTo>
                    <a:pt x="1189206" y="891314"/>
                  </a:lnTo>
                  <a:lnTo>
                    <a:pt x="1224595" y="897219"/>
                  </a:lnTo>
                  <a:lnTo>
                    <a:pt x="1260215" y="905253"/>
                  </a:lnTo>
                  <a:lnTo>
                    <a:pt x="1295905" y="909177"/>
                  </a:lnTo>
                  <a:lnTo>
                    <a:pt x="1331615" y="910339"/>
                  </a:lnTo>
                  <a:lnTo>
                    <a:pt x="1367331" y="915424"/>
                  </a:lnTo>
                  <a:lnTo>
                    <a:pt x="1403049" y="918475"/>
                  </a:lnTo>
                  <a:lnTo>
                    <a:pt x="1444537" y="925642"/>
                  </a:lnTo>
                  <a:lnTo>
                    <a:pt x="1478291" y="928777"/>
                  </a:lnTo>
                  <a:lnTo>
                    <a:pt x="1513427" y="934557"/>
                  </a:lnTo>
                  <a:lnTo>
                    <a:pt x="1549965" y="936711"/>
                  </a:lnTo>
                  <a:lnTo>
                    <a:pt x="1590778" y="938342"/>
                  </a:lnTo>
                  <a:lnTo>
                    <a:pt x="1628446" y="943675"/>
                  </a:lnTo>
                  <a:lnTo>
                    <a:pt x="1665735" y="945697"/>
                  </a:lnTo>
                  <a:lnTo>
                    <a:pt x="1706770" y="947287"/>
                  </a:lnTo>
                  <a:lnTo>
                    <a:pt x="1745497" y="952609"/>
                  </a:lnTo>
                  <a:lnTo>
                    <a:pt x="1786958" y="954627"/>
                  </a:lnTo>
                  <a:lnTo>
                    <a:pt x="1825811" y="955225"/>
                  </a:lnTo>
                  <a:lnTo>
                    <a:pt x="1867309" y="956395"/>
                  </a:lnTo>
                  <a:lnTo>
                    <a:pt x="1906173" y="961592"/>
                  </a:lnTo>
                  <a:lnTo>
                    <a:pt x="1947674" y="963573"/>
                  </a:lnTo>
                  <a:lnTo>
                    <a:pt x="1986541" y="965152"/>
                  </a:lnTo>
                  <a:lnTo>
                    <a:pt x="2029034" y="970470"/>
                  </a:lnTo>
                  <a:lnTo>
                    <a:pt x="2072052" y="972487"/>
                  </a:lnTo>
                  <a:lnTo>
                    <a:pt x="2111366" y="973085"/>
                  </a:lnTo>
                  <a:lnTo>
                    <a:pt x="2153994" y="973262"/>
                  </a:lnTo>
                  <a:lnTo>
                    <a:pt x="2197051" y="973315"/>
                  </a:lnTo>
                  <a:lnTo>
                    <a:pt x="2236377" y="973329"/>
                  </a:lnTo>
                  <a:lnTo>
                    <a:pt x="2279008" y="974327"/>
                  </a:lnTo>
                  <a:lnTo>
                    <a:pt x="2323058" y="979473"/>
                  </a:lnTo>
                  <a:lnTo>
                    <a:pt x="2367530" y="981438"/>
                  </a:lnTo>
                  <a:lnTo>
                    <a:pt x="2397254" y="981899"/>
                  </a:lnTo>
                  <a:lnTo>
                    <a:pt x="2429647" y="982102"/>
                  </a:lnTo>
                  <a:lnTo>
                    <a:pt x="2462895" y="982193"/>
                  </a:lnTo>
                  <a:lnTo>
                    <a:pt x="2494209" y="982234"/>
                  </a:lnTo>
                  <a:lnTo>
                    <a:pt x="2524663" y="982251"/>
                  </a:lnTo>
                  <a:lnTo>
                    <a:pt x="2554734" y="982259"/>
                  </a:lnTo>
                  <a:lnTo>
                    <a:pt x="2584635" y="982263"/>
                  </a:lnTo>
                  <a:lnTo>
                    <a:pt x="2614461" y="982265"/>
                  </a:lnTo>
                  <a:lnTo>
                    <a:pt x="2644254" y="982266"/>
                  </a:lnTo>
                  <a:lnTo>
                    <a:pt x="2674031" y="982266"/>
                  </a:lnTo>
                  <a:lnTo>
                    <a:pt x="2703802" y="982266"/>
                  </a:lnTo>
                  <a:lnTo>
                    <a:pt x="2734563" y="982266"/>
                  </a:lnTo>
                  <a:lnTo>
                    <a:pt x="2768078" y="982266"/>
                  </a:lnTo>
                  <a:lnTo>
                    <a:pt x="2800171" y="984912"/>
                  </a:lnTo>
                  <a:lnTo>
                    <a:pt x="2830972" y="988402"/>
                  </a:lnTo>
                  <a:lnTo>
                    <a:pt x="2861197" y="989954"/>
                  </a:lnTo>
                  <a:lnTo>
                    <a:pt x="2893813" y="990644"/>
                  </a:lnTo>
                  <a:lnTo>
                    <a:pt x="2927160" y="990951"/>
                  </a:lnTo>
                  <a:lnTo>
                    <a:pt x="2958517" y="991086"/>
                  </a:lnTo>
                  <a:lnTo>
                    <a:pt x="2988990" y="991148"/>
                  </a:lnTo>
                  <a:lnTo>
                    <a:pt x="3019071" y="991174"/>
                  </a:lnTo>
                  <a:lnTo>
                    <a:pt x="3048976" y="991186"/>
                  </a:lnTo>
                  <a:lnTo>
                    <a:pt x="3081450" y="991191"/>
                  </a:lnTo>
                  <a:lnTo>
                    <a:pt x="3114734" y="991195"/>
                  </a:lnTo>
                  <a:lnTo>
                    <a:pt x="3146064" y="991196"/>
                  </a:lnTo>
                  <a:lnTo>
                    <a:pt x="3176524" y="988550"/>
                  </a:lnTo>
                  <a:lnTo>
                    <a:pt x="3206599" y="985059"/>
                  </a:lnTo>
                  <a:lnTo>
                    <a:pt x="3236501" y="983508"/>
                  </a:lnTo>
                  <a:lnTo>
                    <a:pt x="3266328" y="982817"/>
                  </a:lnTo>
                  <a:lnTo>
                    <a:pt x="3297113" y="982511"/>
                  </a:lnTo>
                  <a:lnTo>
                    <a:pt x="3330639" y="982375"/>
                  </a:lnTo>
                  <a:lnTo>
                    <a:pt x="3362737" y="982314"/>
                  </a:lnTo>
                  <a:lnTo>
                    <a:pt x="3394532" y="982288"/>
                  </a:lnTo>
                  <a:lnTo>
                    <a:pt x="3428506" y="982276"/>
                  </a:lnTo>
                  <a:lnTo>
                    <a:pt x="3463450" y="982271"/>
                  </a:lnTo>
                  <a:lnTo>
                    <a:pt x="3497832" y="982268"/>
                  </a:lnTo>
                  <a:lnTo>
                    <a:pt x="3529649" y="982266"/>
                  </a:lnTo>
                  <a:lnTo>
                    <a:pt x="3560327" y="982266"/>
                  </a:lnTo>
                  <a:lnTo>
                    <a:pt x="3591491" y="981274"/>
                  </a:lnTo>
                  <a:lnTo>
                    <a:pt x="3625184" y="977526"/>
                  </a:lnTo>
                  <a:lnTo>
                    <a:pt x="3657358" y="975199"/>
                  </a:lnTo>
                  <a:lnTo>
                    <a:pt x="3688193" y="974165"/>
                  </a:lnTo>
                  <a:lnTo>
                    <a:pt x="3718434" y="973704"/>
                  </a:lnTo>
                  <a:lnTo>
                    <a:pt x="3751057" y="973500"/>
                  </a:lnTo>
                  <a:lnTo>
                    <a:pt x="3784407" y="973410"/>
                  </a:lnTo>
                  <a:lnTo>
                    <a:pt x="3815766" y="973369"/>
                  </a:lnTo>
                  <a:lnTo>
                    <a:pt x="3848886" y="970705"/>
                  </a:lnTo>
                  <a:lnTo>
                    <a:pt x="3882457" y="967207"/>
                  </a:lnTo>
                  <a:lnTo>
                    <a:pt x="3913914" y="965652"/>
                  </a:lnTo>
                  <a:lnTo>
                    <a:pt x="3947077" y="964959"/>
                  </a:lnTo>
                  <a:lnTo>
                    <a:pt x="3980668" y="964652"/>
                  </a:lnTo>
                  <a:lnTo>
                    <a:pt x="4012134" y="964516"/>
                  </a:lnTo>
                  <a:lnTo>
                    <a:pt x="4045301" y="964455"/>
                  </a:lnTo>
                  <a:lnTo>
                    <a:pt x="4078893" y="963436"/>
                  </a:lnTo>
                  <a:lnTo>
                    <a:pt x="4110361" y="959676"/>
                  </a:lnTo>
                  <a:lnTo>
                    <a:pt x="4140882" y="957344"/>
                  </a:lnTo>
                  <a:lnTo>
                    <a:pt x="4170983" y="956306"/>
                  </a:lnTo>
                  <a:lnTo>
                    <a:pt x="4200898" y="955845"/>
                  </a:lnTo>
                  <a:lnTo>
                    <a:pt x="4233375" y="955641"/>
                  </a:lnTo>
                  <a:lnTo>
                    <a:pt x="4266662" y="954558"/>
                  </a:lnTo>
                  <a:lnTo>
                    <a:pt x="4297992" y="950769"/>
                  </a:lnTo>
                  <a:lnTo>
                    <a:pt x="4333745" y="948424"/>
                  </a:lnTo>
                  <a:lnTo>
                    <a:pt x="4370802" y="947381"/>
                  </a:lnTo>
                  <a:lnTo>
                    <a:pt x="4403808" y="946918"/>
                  </a:lnTo>
                  <a:lnTo>
                    <a:pt x="4435014" y="946712"/>
                  </a:lnTo>
                  <a:lnTo>
                    <a:pt x="4466412" y="945628"/>
                  </a:lnTo>
                  <a:lnTo>
                    <a:pt x="4500209" y="941839"/>
                  </a:lnTo>
                  <a:lnTo>
                    <a:pt x="4532430" y="939494"/>
                  </a:lnTo>
                  <a:lnTo>
                    <a:pt x="4563286" y="937459"/>
                  </a:lnTo>
                  <a:lnTo>
                    <a:pt x="4593536" y="933248"/>
                  </a:lnTo>
                  <a:lnTo>
                    <a:pt x="4623517" y="930715"/>
                  </a:lnTo>
                  <a:lnTo>
                    <a:pt x="4654370" y="929589"/>
                  </a:lnTo>
                  <a:lnTo>
                    <a:pt x="4687927" y="929089"/>
                  </a:lnTo>
                  <a:lnTo>
                    <a:pt x="4720039" y="926220"/>
                  </a:lnTo>
                  <a:lnTo>
                    <a:pt x="4750848" y="921638"/>
                  </a:lnTo>
                  <a:lnTo>
                    <a:pt x="4781076" y="916294"/>
                  </a:lnTo>
                  <a:lnTo>
                    <a:pt x="4811048" y="913257"/>
                  </a:lnTo>
                  <a:lnTo>
                    <a:pt x="4840905" y="910916"/>
                  </a:lnTo>
                  <a:lnTo>
                    <a:pt x="4884613" y="904020"/>
                  </a:lnTo>
                  <a:lnTo>
                    <a:pt x="4924132" y="895692"/>
                  </a:lnTo>
                  <a:lnTo>
                    <a:pt x="4966819" y="886942"/>
                  </a:lnTo>
                  <a:lnTo>
                    <a:pt x="5010887" y="878064"/>
                  </a:lnTo>
                  <a:lnTo>
                    <a:pt x="5054371" y="869150"/>
                  </a:lnTo>
                  <a:lnTo>
                    <a:pt x="5093824" y="860225"/>
                  </a:lnTo>
                  <a:lnTo>
                    <a:pt x="5135500" y="851297"/>
                  </a:lnTo>
                  <a:lnTo>
                    <a:pt x="5174417" y="842368"/>
                  </a:lnTo>
                  <a:lnTo>
                    <a:pt x="5215934" y="833438"/>
                  </a:lnTo>
                  <a:lnTo>
                    <a:pt x="5253811" y="824508"/>
                  </a:lnTo>
                  <a:lnTo>
                    <a:pt x="5290170" y="815579"/>
                  </a:lnTo>
                  <a:lnTo>
                    <a:pt x="5326078" y="805657"/>
                  </a:lnTo>
                  <a:lnTo>
                    <a:pt x="5362845" y="791582"/>
                  </a:lnTo>
                  <a:lnTo>
                    <a:pt x="5403725" y="780688"/>
                  </a:lnTo>
                  <a:lnTo>
                    <a:pt x="5441415" y="771176"/>
                  </a:lnTo>
                  <a:lnTo>
                    <a:pt x="5477717" y="762074"/>
                  </a:lnTo>
                  <a:lnTo>
                    <a:pt x="5512617" y="753093"/>
                  </a:lnTo>
                  <a:lnTo>
                    <a:pt x="5554225" y="741169"/>
                  </a:lnTo>
                  <a:lnTo>
                    <a:pt x="5588644" y="729590"/>
                  </a:lnTo>
                  <a:lnTo>
                    <a:pt x="5631088" y="712641"/>
                  </a:lnTo>
                  <a:lnTo>
                    <a:pt x="5674272" y="698746"/>
                  </a:lnTo>
                  <a:lnTo>
                    <a:pt x="5712494" y="680567"/>
                  </a:lnTo>
                  <a:lnTo>
                    <a:pt x="5748708" y="667128"/>
                  </a:lnTo>
                  <a:lnTo>
                    <a:pt x="5784525" y="647790"/>
                  </a:lnTo>
                  <a:lnTo>
                    <a:pt x="5825554" y="622215"/>
                  </a:lnTo>
                  <a:lnTo>
                    <a:pt x="5866622" y="593535"/>
                  </a:lnTo>
                  <a:lnTo>
                    <a:pt x="5907142" y="569797"/>
                  </a:lnTo>
                  <a:lnTo>
                    <a:pt x="5951094" y="529729"/>
                  </a:lnTo>
                  <a:lnTo>
                    <a:pt x="5986763" y="488151"/>
                  </a:lnTo>
                  <a:lnTo>
                    <a:pt x="6014111" y="448909"/>
                  </a:lnTo>
                  <a:lnTo>
                    <a:pt x="6031711" y="415674"/>
                  </a:lnTo>
                  <a:lnTo>
                    <a:pt x="6044755" y="375950"/>
                  </a:lnTo>
                  <a:lnTo>
                    <a:pt x="6046379" y="355274"/>
                  </a:lnTo>
                  <a:lnTo>
                    <a:pt x="6039335" y="311610"/>
                  </a:lnTo>
                  <a:lnTo>
                    <a:pt x="6026406" y="267487"/>
                  </a:lnTo>
                  <a:lnTo>
                    <a:pt x="6006361" y="230289"/>
                  </a:lnTo>
                  <a:lnTo>
                    <a:pt x="5970512" y="187080"/>
                  </a:lnTo>
                  <a:lnTo>
                    <a:pt x="5949561" y="165344"/>
                  </a:lnTo>
                  <a:lnTo>
                    <a:pt x="5911438" y="146359"/>
                  </a:lnTo>
                  <a:lnTo>
                    <a:pt x="5871570" y="124528"/>
                  </a:lnTo>
                  <a:lnTo>
                    <a:pt x="5830512" y="105848"/>
                  </a:lnTo>
                  <a:lnTo>
                    <a:pt x="5786609" y="93595"/>
                  </a:lnTo>
                  <a:lnTo>
                    <a:pt x="5751536" y="90571"/>
                  </a:lnTo>
                  <a:lnTo>
                    <a:pt x="5715015" y="89675"/>
                  </a:lnTo>
                  <a:lnTo>
                    <a:pt x="5674208" y="89410"/>
                  </a:lnTo>
                  <a:lnTo>
                    <a:pt x="5636541" y="89331"/>
                  </a:lnTo>
                  <a:lnTo>
                    <a:pt x="5599253" y="90300"/>
                  </a:lnTo>
                  <a:lnTo>
                    <a:pt x="5558218" y="97422"/>
                  </a:lnTo>
                  <a:lnTo>
                    <a:pt x="5519492" y="111659"/>
                  </a:lnTo>
                  <a:lnTo>
                    <a:pt x="5463080" y="133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Shape-93"/>
            <p:cNvSpPr/>
            <p:nvPr>
              <p:custDataLst>
                <p:tags r:id="rId37"/>
              </p:custDataLst>
            </p:nvPr>
          </p:nvSpPr>
          <p:spPr>
            <a:xfrm>
              <a:off x="1294805" y="4500562"/>
              <a:ext cx="79295" cy="482205"/>
            </a:xfrm>
            <a:custGeom>
              <a:avLst/>
              <a:gdLst/>
              <a:ahLst/>
              <a:cxnLst/>
              <a:rect l="0" t="0" r="0" b="0"/>
              <a:pathLst>
                <a:path w="79295" h="482205">
                  <a:moveTo>
                    <a:pt x="62508" y="0"/>
                  </a:moveTo>
                  <a:lnTo>
                    <a:pt x="62508" y="0"/>
                  </a:lnTo>
                  <a:lnTo>
                    <a:pt x="69637" y="8121"/>
                  </a:lnTo>
                  <a:lnTo>
                    <a:pt x="74936" y="17170"/>
                  </a:lnTo>
                  <a:lnTo>
                    <a:pt x="79294" y="46276"/>
                  </a:lnTo>
                  <a:lnTo>
                    <a:pt x="77509" y="80689"/>
                  </a:lnTo>
                  <a:lnTo>
                    <a:pt x="71245" y="120906"/>
                  </a:lnTo>
                  <a:lnTo>
                    <a:pt x="64545" y="157973"/>
                  </a:lnTo>
                  <a:lnTo>
                    <a:pt x="56276" y="200375"/>
                  </a:lnTo>
                  <a:lnTo>
                    <a:pt x="47542" y="241382"/>
                  </a:lnTo>
                  <a:lnTo>
                    <a:pt x="35702" y="282461"/>
                  </a:lnTo>
                  <a:lnTo>
                    <a:pt x="29430" y="317849"/>
                  </a:lnTo>
                  <a:lnTo>
                    <a:pt x="24926" y="352477"/>
                  </a:lnTo>
                  <a:lnTo>
                    <a:pt x="17307" y="391511"/>
                  </a:lnTo>
                  <a:lnTo>
                    <a:pt x="5844" y="435515"/>
                  </a:lnTo>
                  <a:lnTo>
                    <a:pt x="0" y="4822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Shape-94"/>
            <p:cNvSpPr/>
            <p:nvPr>
              <p:custDataLst>
                <p:tags r:id="rId38"/>
              </p:custDataLst>
            </p:nvPr>
          </p:nvSpPr>
          <p:spPr>
            <a:xfrm>
              <a:off x="2772714" y="4670811"/>
              <a:ext cx="173961" cy="310106"/>
            </a:xfrm>
            <a:custGeom>
              <a:avLst/>
              <a:gdLst/>
              <a:ahLst/>
              <a:cxnLst/>
              <a:rect l="0" t="0" r="0" b="0"/>
              <a:pathLst>
                <a:path w="173961" h="310106">
                  <a:moveTo>
                    <a:pt x="165153" y="26204"/>
                  </a:moveTo>
                  <a:lnTo>
                    <a:pt x="165153" y="26204"/>
                  </a:lnTo>
                  <a:lnTo>
                    <a:pt x="132607" y="6087"/>
                  </a:lnTo>
                  <a:lnTo>
                    <a:pt x="109869" y="1392"/>
                  </a:lnTo>
                  <a:lnTo>
                    <a:pt x="84281" y="0"/>
                  </a:lnTo>
                  <a:lnTo>
                    <a:pt x="66702" y="4968"/>
                  </a:lnTo>
                  <a:lnTo>
                    <a:pt x="23042" y="28553"/>
                  </a:lnTo>
                  <a:lnTo>
                    <a:pt x="8097" y="41000"/>
                  </a:lnTo>
                  <a:lnTo>
                    <a:pt x="768" y="52637"/>
                  </a:lnTo>
                  <a:lnTo>
                    <a:pt x="0" y="57717"/>
                  </a:lnTo>
                  <a:lnTo>
                    <a:pt x="1794" y="68653"/>
                  </a:lnTo>
                  <a:lnTo>
                    <a:pt x="8381" y="81225"/>
                  </a:lnTo>
                  <a:lnTo>
                    <a:pt x="26098" y="91235"/>
                  </a:lnTo>
                  <a:lnTo>
                    <a:pt x="58751" y="102513"/>
                  </a:lnTo>
                  <a:lnTo>
                    <a:pt x="102745" y="106037"/>
                  </a:lnTo>
                  <a:lnTo>
                    <a:pt x="124723" y="101673"/>
                  </a:lnTo>
                  <a:lnTo>
                    <a:pt x="139063" y="94095"/>
                  </a:lnTo>
                  <a:lnTo>
                    <a:pt x="159000" y="76756"/>
                  </a:lnTo>
                  <a:lnTo>
                    <a:pt x="162418" y="70830"/>
                  </a:lnTo>
                  <a:lnTo>
                    <a:pt x="163330" y="67861"/>
                  </a:lnTo>
                  <a:lnTo>
                    <a:pt x="164930" y="65882"/>
                  </a:lnTo>
                  <a:lnTo>
                    <a:pt x="173960" y="61969"/>
                  </a:lnTo>
                  <a:lnTo>
                    <a:pt x="157285" y="68997"/>
                  </a:lnTo>
                  <a:lnTo>
                    <a:pt x="153954" y="69616"/>
                  </a:lnTo>
                  <a:lnTo>
                    <a:pt x="127761" y="98550"/>
                  </a:lnTo>
                  <a:lnTo>
                    <a:pt x="105698" y="139522"/>
                  </a:lnTo>
                  <a:lnTo>
                    <a:pt x="86008" y="178821"/>
                  </a:lnTo>
                  <a:lnTo>
                    <a:pt x="64318" y="222178"/>
                  </a:lnTo>
                  <a:lnTo>
                    <a:pt x="42048" y="259489"/>
                  </a:lnTo>
                  <a:lnTo>
                    <a:pt x="24422" y="302589"/>
                  </a:lnTo>
                  <a:lnTo>
                    <a:pt x="22701" y="310105"/>
                  </a:lnTo>
                  <a:lnTo>
                    <a:pt x="23553" y="309730"/>
                  </a:lnTo>
                  <a:lnTo>
                    <a:pt x="31208" y="30302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SMARTInkShape-Group47"/>
          <p:cNvGrpSpPr/>
          <p:nvPr/>
        </p:nvGrpSpPr>
        <p:grpSpPr>
          <a:xfrm>
            <a:off x="6572249" y="71437"/>
            <a:ext cx="2847671" cy="1910954"/>
            <a:chOff x="6572249" y="71437"/>
            <a:chExt cx="2847671" cy="1910954"/>
          </a:xfrm>
        </p:grpSpPr>
        <p:sp>
          <p:nvSpPr>
            <p:cNvPr id="19" name="SMARTInkShape-95"/>
            <p:cNvSpPr/>
            <p:nvPr>
              <p:custDataLst>
                <p:tags r:id="rId25"/>
              </p:custDataLst>
            </p:nvPr>
          </p:nvSpPr>
          <p:spPr>
            <a:xfrm>
              <a:off x="6572249" y="1821656"/>
              <a:ext cx="1071564" cy="160735"/>
            </a:xfrm>
            <a:custGeom>
              <a:avLst/>
              <a:gdLst/>
              <a:ahLst/>
              <a:cxnLst/>
              <a:rect l="0" t="0" r="0" b="0"/>
              <a:pathLst>
                <a:path w="1071564" h="160735">
                  <a:moveTo>
                    <a:pt x="1071563" y="0"/>
                  </a:moveTo>
                  <a:lnTo>
                    <a:pt x="1071563" y="0"/>
                  </a:lnTo>
                  <a:lnTo>
                    <a:pt x="1038380" y="0"/>
                  </a:lnTo>
                  <a:lnTo>
                    <a:pt x="998782" y="0"/>
                  </a:lnTo>
                  <a:lnTo>
                    <a:pt x="957174" y="0"/>
                  </a:lnTo>
                  <a:lnTo>
                    <a:pt x="918167" y="0"/>
                  </a:lnTo>
                  <a:lnTo>
                    <a:pt x="876733" y="0"/>
                  </a:lnTo>
                  <a:lnTo>
                    <a:pt x="837777" y="0"/>
                  </a:lnTo>
                  <a:lnTo>
                    <a:pt x="801099" y="0"/>
                  </a:lnTo>
                  <a:lnTo>
                    <a:pt x="760356" y="0"/>
                  </a:lnTo>
                  <a:lnTo>
                    <a:pt x="721605" y="0"/>
                  </a:lnTo>
                  <a:lnTo>
                    <a:pt x="684988" y="4740"/>
                  </a:lnTo>
                  <a:lnTo>
                    <a:pt x="649003" y="7689"/>
                  </a:lnTo>
                  <a:lnTo>
                    <a:pt x="613205" y="8562"/>
                  </a:lnTo>
                  <a:lnTo>
                    <a:pt x="577463" y="13561"/>
                  </a:lnTo>
                  <a:lnTo>
                    <a:pt x="541738" y="16586"/>
                  </a:lnTo>
                  <a:lnTo>
                    <a:pt x="506017" y="17482"/>
                  </a:lnTo>
                  <a:lnTo>
                    <a:pt x="464528" y="18777"/>
                  </a:lnTo>
                  <a:lnTo>
                    <a:pt x="428790" y="23974"/>
                  </a:lnTo>
                  <a:lnTo>
                    <a:pt x="384357" y="26947"/>
                  </a:lnTo>
                  <a:lnTo>
                    <a:pt x="341167" y="33692"/>
                  </a:lnTo>
                  <a:lnTo>
                    <a:pt x="305147" y="37764"/>
                  </a:lnTo>
                  <a:lnTo>
                    <a:pt x="267354" y="42609"/>
                  </a:lnTo>
                  <a:lnTo>
                    <a:pt x="235652" y="46690"/>
                  </a:lnTo>
                  <a:lnTo>
                    <a:pt x="197485" y="56829"/>
                  </a:lnTo>
                  <a:lnTo>
                    <a:pt x="158513" y="68552"/>
                  </a:lnTo>
                  <a:lnTo>
                    <a:pt x="115794" y="80771"/>
                  </a:lnTo>
                  <a:lnTo>
                    <a:pt x="72196" y="98262"/>
                  </a:lnTo>
                  <a:lnTo>
                    <a:pt x="28718" y="123157"/>
                  </a:lnTo>
                  <a:lnTo>
                    <a:pt x="16733" y="131135"/>
                  </a:lnTo>
                  <a:lnTo>
                    <a:pt x="5399" y="145791"/>
                  </a:lnTo>
                  <a:lnTo>
                    <a:pt x="0" y="160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Shape-96"/>
            <p:cNvSpPr/>
            <p:nvPr>
              <p:custDataLst>
                <p:tags r:id="rId26"/>
              </p:custDataLst>
            </p:nvPr>
          </p:nvSpPr>
          <p:spPr>
            <a:xfrm>
              <a:off x="7884913" y="71437"/>
              <a:ext cx="1535007" cy="1884143"/>
            </a:xfrm>
            <a:custGeom>
              <a:avLst/>
              <a:gdLst/>
              <a:ahLst/>
              <a:cxnLst/>
              <a:rect l="0" t="0" r="0" b="0"/>
              <a:pathLst>
                <a:path w="1535007" h="1884143">
                  <a:moveTo>
                    <a:pt x="330399" y="0"/>
                  </a:moveTo>
                  <a:lnTo>
                    <a:pt x="330399" y="0"/>
                  </a:lnTo>
                  <a:lnTo>
                    <a:pt x="342827" y="0"/>
                  </a:lnTo>
                  <a:lnTo>
                    <a:pt x="348490" y="2646"/>
                  </a:lnTo>
                  <a:lnTo>
                    <a:pt x="360211" y="12429"/>
                  </a:lnTo>
                  <a:lnTo>
                    <a:pt x="363493" y="18092"/>
                  </a:lnTo>
                  <a:lnTo>
                    <a:pt x="364369" y="20991"/>
                  </a:lnTo>
                  <a:lnTo>
                    <a:pt x="400365" y="60932"/>
                  </a:lnTo>
                  <a:lnTo>
                    <a:pt x="439476" y="102789"/>
                  </a:lnTo>
                  <a:lnTo>
                    <a:pt x="473711" y="142484"/>
                  </a:lnTo>
                  <a:lnTo>
                    <a:pt x="510422" y="179915"/>
                  </a:lnTo>
                  <a:lnTo>
                    <a:pt x="537865" y="219718"/>
                  </a:lnTo>
                  <a:lnTo>
                    <a:pt x="565040" y="254039"/>
                  </a:lnTo>
                  <a:lnTo>
                    <a:pt x="594036" y="293708"/>
                  </a:lnTo>
                  <a:lnTo>
                    <a:pt x="617535" y="330662"/>
                  </a:lnTo>
                  <a:lnTo>
                    <a:pt x="638875" y="373335"/>
                  </a:lnTo>
                  <a:lnTo>
                    <a:pt x="658526" y="410428"/>
                  </a:lnTo>
                  <a:lnTo>
                    <a:pt x="676996" y="446418"/>
                  </a:lnTo>
                  <a:lnTo>
                    <a:pt x="693615" y="482190"/>
                  </a:lnTo>
                  <a:lnTo>
                    <a:pt x="714978" y="517920"/>
                  </a:lnTo>
                  <a:lnTo>
                    <a:pt x="738308" y="553641"/>
                  </a:lnTo>
                  <a:lnTo>
                    <a:pt x="762025" y="589360"/>
                  </a:lnTo>
                  <a:lnTo>
                    <a:pt x="785817" y="625079"/>
                  </a:lnTo>
                  <a:lnTo>
                    <a:pt x="809626" y="660797"/>
                  </a:lnTo>
                  <a:lnTo>
                    <a:pt x="833439" y="702653"/>
                  </a:lnTo>
                  <a:lnTo>
                    <a:pt x="857250" y="743259"/>
                  </a:lnTo>
                  <a:lnTo>
                    <a:pt x="877756" y="777504"/>
                  </a:lnTo>
                  <a:lnTo>
                    <a:pt x="897391" y="812786"/>
                  </a:lnTo>
                  <a:lnTo>
                    <a:pt x="917656" y="855523"/>
                  </a:lnTo>
                  <a:lnTo>
                    <a:pt x="940766" y="899757"/>
                  </a:lnTo>
                  <a:lnTo>
                    <a:pt x="958506" y="935881"/>
                  </a:lnTo>
                  <a:lnTo>
                    <a:pt x="977320" y="976570"/>
                  </a:lnTo>
                  <a:lnTo>
                    <a:pt x="1000313" y="1014203"/>
                  </a:lnTo>
                  <a:lnTo>
                    <a:pt x="1020135" y="1049496"/>
                  </a:lnTo>
                  <a:lnTo>
                    <a:pt x="1044611" y="1091237"/>
                  </a:lnTo>
                  <a:lnTo>
                    <a:pt x="1065231" y="1125679"/>
                  </a:lnTo>
                  <a:lnTo>
                    <a:pt x="1090192" y="1161019"/>
                  </a:lnTo>
                  <a:lnTo>
                    <a:pt x="1120552" y="1203776"/>
                  </a:lnTo>
                  <a:lnTo>
                    <a:pt x="1146651" y="1248014"/>
                  </a:lnTo>
                  <a:lnTo>
                    <a:pt x="1176795" y="1292324"/>
                  </a:lnTo>
                  <a:lnTo>
                    <a:pt x="1202152" y="1330034"/>
                  </a:lnTo>
                  <a:lnTo>
                    <a:pt x="1226270" y="1372283"/>
                  </a:lnTo>
                  <a:lnTo>
                    <a:pt x="1250143" y="1410320"/>
                  </a:lnTo>
                  <a:lnTo>
                    <a:pt x="1273966" y="1446497"/>
                  </a:lnTo>
                  <a:lnTo>
                    <a:pt x="1297782" y="1488443"/>
                  </a:lnTo>
                  <a:lnTo>
                    <a:pt x="1321594" y="1526421"/>
                  </a:lnTo>
                  <a:lnTo>
                    <a:pt x="1351360" y="1570560"/>
                  </a:lnTo>
                  <a:lnTo>
                    <a:pt x="1381125" y="1608576"/>
                  </a:lnTo>
                  <a:lnTo>
                    <a:pt x="1403823" y="1649509"/>
                  </a:lnTo>
                  <a:lnTo>
                    <a:pt x="1417725" y="1671762"/>
                  </a:lnTo>
                  <a:lnTo>
                    <a:pt x="1430777" y="1694561"/>
                  </a:lnTo>
                  <a:lnTo>
                    <a:pt x="1462852" y="1738191"/>
                  </a:lnTo>
                  <a:lnTo>
                    <a:pt x="1489643" y="1778761"/>
                  </a:lnTo>
                  <a:lnTo>
                    <a:pt x="1511692" y="1818311"/>
                  </a:lnTo>
                  <a:lnTo>
                    <a:pt x="1529065" y="1842420"/>
                  </a:lnTo>
                  <a:lnTo>
                    <a:pt x="1534555" y="1863645"/>
                  </a:lnTo>
                  <a:lnTo>
                    <a:pt x="1535006" y="1867508"/>
                  </a:lnTo>
                  <a:lnTo>
                    <a:pt x="1532860" y="1874447"/>
                  </a:lnTo>
                  <a:lnTo>
                    <a:pt x="1530899" y="1877686"/>
                  </a:lnTo>
                  <a:lnTo>
                    <a:pt x="1527607" y="1879845"/>
                  </a:lnTo>
                  <a:lnTo>
                    <a:pt x="1518659" y="1882245"/>
                  </a:lnTo>
                  <a:lnTo>
                    <a:pt x="1482485" y="1883785"/>
                  </a:lnTo>
                  <a:lnTo>
                    <a:pt x="1448751" y="1884052"/>
                  </a:lnTo>
                  <a:lnTo>
                    <a:pt x="1407088" y="1884142"/>
                  </a:lnTo>
                  <a:lnTo>
                    <a:pt x="1369681" y="1879420"/>
                  </a:lnTo>
                  <a:lnTo>
                    <a:pt x="1326251" y="1876475"/>
                  </a:lnTo>
                  <a:lnTo>
                    <a:pt x="1289901" y="1875602"/>
                  </a:lnTo>
                  <a:lnTo>
                    <a:pt x="1246058" y="1870603"/>
                  </a:lnTo>
                  <a:lnTo>
                    <a:pt x="1212616" y="1865570"/>
                  </a:lnTo>
                  <a:lnTo>
                    <a:pt x="1179894" y="1861017"/>
                  </a:lnTo>
                  <a:lnTo>
                    <a:pt x="1136182" y="1858455"/>
                  </a:lnTo>
                  <a:lnTo>
                    <a:pt x="1099953" y="1857855"/>
                  </a:lnTo>
                  <a:lnTo>
                    <a:pt x="1059469" y="1852777"/>
                  </a:lnTo>
                  <a:lnTo>
                    <a:pt x="1023884" y="1849729"/>
                  </a:lnTo>
                  <a:lnTo>
                    <a:pt x="988204" y="1848826"/>
                  </a:lnTo>
                  <a:lnTo>
                    <a:pt x="952496" y="1843818"/>
                  </a:lnTo>
                  <a:lnTo>
                    <a:pt x="911012" y="1839374"/>
                  </a:lnTo>
                  <a:lnTo>
                    <a:pt x="877258" y="1833631"/>
                  </a:lnTo>
                  <a:lnTo>
                    <a:pt x="841131" y="1830496"/>
                  </a:lnTo>
                  <a:lnTo>
                    <a:pt x="800439" y="1824717"/>
                  </a:lnTo>
                  <a:lnTo>
                    <a:pt x="762806" y="1822563"/>
                  </a:lnTo>
                  <a:lnTo>
                    <a:pt x="725529" y="1820933"/>
                  </a:lnTo>
                  <a:lnTo>
                    <a:pt x="684497" y="1815599"/>
                  </a:lnTo>
                  <a:lnTo>
                    <a:pt x="645771" y="1812586"/>
                  </a:lnTo>
                  <a:lnTo>
                    <a:pt x="604310" y="1806842"/>
                  </a:lnTo>
                  <a:lnTo>
                    <a:pt x="565457" y="1804699"/>
                  </a:lnTo>
                  <a:lnTo>
                    <a:pt x="522968" y="1803073"/>
                  </a:lnTo>
                  <a:lnTo>
                    <a:pt x="479949" y="1797740"/>
                  </a:lnTo>
                  <a:lnTo>
                    <a:pt x="440635" y="1795719"/>
                  </a:lnTo>
                  <a:lnTo>
                    <a:pt x="398009" y="1794128"/>
                  </a:lnTo>
                  <a:lnTo>
                    <a:pt x="354952" y="1788805"/>
                  </a:lnTo>
                  <a:lnTo>
                    <a:pt x="315625" y="1785795"/>
                  </a:lnTo>
                  <a:lnTo>
                    <a:pt x="272994" y="1780053"/>
                  </a:lnTo>
                  <a:lnTo>
                    <a:pt x="228944" y="1777910"/>
                  </a:lnTo>
                  <a:lnTo>
                    <a:pt x="184473" y="1777276"/>
                  </a:lnTo>
                  <a:lnTo>
                    <a:pt x="140868" y="1776095"/>
                  </a:lnTo>
                  <a:lnTo>
                    <a:pt x="101381" y="1770895"/>
                  </a:lnTo>
                  <a:lnTo>
                    <a:pt x="58702" y="1767921"/>
                  </a:lnTo>
                  <a:lnTo>
                    <a:pt x="0" y="17591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Shape-97"/>
            <p:cNvSpPr/>
            <p:nvPr>
              <p:custDataLst>
                <p:tags r:id="rId27"/>
              </p:custDataLst>
            </p:nvPr>
          </p:nvSpPr>
          <p:spPr>
            <a:xfrm>
              <a:off x="6916814" y="1205508"/>
              <a:ext cx="423389" cy="612655"/>
            </a:xfrm>
            <a:custGeom>
              <a:avLst/>
              <a:gdLst/>
              <a:ahLst/>
              <a:cxnLst/>
              <a:rect l="0" t="0" r="0" b="0"/>
              <a:pathLst>
                <a:path w="423389" h="612655">
                  <a:moveTo>
                    <a:pt x="423388" y="0"/>
                  </a:moveTo>
                  <a:lnTo>
                    <a:pt x="423388" y="0"/>
                  </a:lnTo>
                  <a:lnTo>
                    <a:pt x="394871" y="36637"/>
                  </a:lnTo>
                  <a:lnTo>
                    <a:pt x="373672" y="66885"/>
                  </a:lnTo>
                  <a:lnTo>
                    <a:pt x="353668" y="97526"/>
                  </a:lnTo>
                  <a:lnTo>
                    <a:pt x="333864" y="127680"/>
                  </a:lnTo>
                  <a:lnTo>
                    <a:pt x="311831" y="157619"/>
                  </a:lnTo>
                  <a:lnTo>
                    <a:pt x="291456" y="187462"/>
                  </a:lnTo>
                  <a:lnTo>
                    <a:pt x="272478" y="217261"/>
                  </a:lnTo>
                  <a:lnTo>
                    <a:pt x="245060" y="260937"/>
                  </a:lnTo>
                  <a:lnTo>
                    <a:pt x="218085" y="299454"/>
                  </a:lnTo>
                  <a:lnTo>
                    <a:pt x="191241" y="336002"/>
                  </a:lnTo>
                  <a:lnTo>
                    <a:pt x="165427" y="370974"/>
                  </a:lnTo>
                  <a:lnTo>
                    <a:pt x="138424" y="409961"/>
                  </a:lnTo>
                  <a:lnTo>
                    <a:pt x="113982" y="446325"/>
                  </a:lnTo>
                  <a:lnTo>
                    <a:pt x="91149" y="488466"/>
                  </a:lnTo>
                  <a:lnTo>
                    <a:pt x="62982" y="528668"/>
                  </a:lnTo>
                  <a:lnTo>
                    <a:pt x="38167" y="569816"/>
                  </a:lnTo>
                  <a:lnTo>
                    <a:pt x="4312" y="610907"/>
                  </a:lnTo>
                  <a:lnTo>
                    <a:pt x="1130" y="612654"/>
                  </a:lnTo>
                  <a:lnTo>
                    <a:pt x="0" y="611834"/>
                  </a:lnTo>
                  <a:lnTo>
                    <a:pt x="1391" y="605632"/>
                  </a:lnTo>
                  <a:lnTo>
                    <a:pt x="21552" y="5625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98"/>
            <p:cNvSpPr/>
            <p:nvPr>
              <p:custDataLst>
                <p:tags r:id="rId28"/>
              </p:custDataLst>
            </p:nvPr>
          </p:nvSpPr>
          <p:spPr>
            <a:xfrm>
              <a:off x="7474148" y="133945"/>
              <a:ext cx="776883" cy="901900"/>
            </a:xfrm>
            <a:custGeom>
              <a:avLst/>
              <a:gdLst/>
              <a:ahLst/>
              <a:cxnLst/>
              <a:rect l="0" t="0" r="0" b="0"/>
              <a:pathLst>
                <a:path w="776883" h="901900">
                  <a:moveTo>
                    <a:pt x="776882" y="0"/>
                  </a:moveTo>
                  <a:lnTo>
                    <a:pt x="776882" y="0"/>
                  </a:lnTo>
                  <a:lnTo>
                    <a:pt x="755893" y="0"/>
                  </a:lnTo>
                  <a:lnTo>
                    <a:pt x="750025" y="2646"/>
                  </a:lnTo>
                  <a:lnTo>
                    <a:pt x="724514" y="20991"/>
                  </a:lnTo>
                  <a:lnTo>
                    <a:pt x="696283" y="31317"/>
                  </a:lnTo>
                  <a:lnTo>
                    <a:pt x="681233" y="40699"/>
                  </a:lnTo>
                  <a:lnTo>
                    <a:pt x="677399" y="42015"/>
                  </a:lnTo>
                  <a:lnTo>
                    <a:pt x="670490" y="48770"/>
                  </a:lnTo>
                  <a:lnTo>
                    <a:pt x="641247" y="86562"/>
                  </a:lnTo>
                  <a:lnTo>
                    <a:pt x="602097" y="129749"/>
                  </a:lnTo>
                  <a:lnTo>
                    <a:pt x="559642" y="172570"/>
                  </a:lnTo>
                  <a:lnTo>
                    <a:pt x="523878" y="214490"/>
                  </a:lnTo>
                  <a:lnTo>
                    <a:pt x="494110" y="251427"/>
                  </a:lnTo>
                  <a:lnTo>
                    <a:pt x="457276" y="294864"/>
                  </a:lnTo>
                  <a:lnTo>
                    <a:pt x="425894" y="339353"/>
                  </a:lnTo>
                  <a:lnTo>
                    <a:pt x="396592" y="375052"/>
                  </a:lnTo>
                  <a:lnTo>
                    <a:pt x="369855" y="404483"/>
                  </a:lnTo>
                  <a:lnTo>
                    <a:pt x="346719" y="438339"/>
                  </a:lnTo>
                  <a:lnTo>
                    <a:pt x="312235" y="480594"/>
                  </a:lnTo>
                  <a:lnTo>
                    <a:pt x="285660" y="517997"/>
                  </a:lnTo>
                  <a:lnTo>
                    <a:pt x="258934" y="555758"/>
                  </a:lnTo>
                  <a:lnTo>
                    <a:pt x="227424" y="592081"/>
                  </a:lnTo>
                  <a:lnTo>
                    <a:pt x="192952" y="632720"/>
                  </a:lnTo>
                  <a:lnTo>
                    <a:pt x="157602" y="676180"/>
                  </a:lnTo>
                  <a:lnTo>
                    <a:pt x="133877" y="708314"/>
                  </a:lnTo>
                  <a:lnTo>
                    <a:pt x="110101" y="741447"/>
                  </a:lnTo>
                  <a:lnTo>
                    <a:pt x="86307" y="772709"/>
                  </a:lnTo>
                  <a:lnTo>
                    <a:pt x="62502" y="803140"/>
                  </a:lnTo>
                  <a:lnTo>
                    <a:pt x="39686" y="834193"/>
                  </a:lnTo>
                  <a:lnTo>
                    <a:pt x="19622" y="867839"/>
                  </a:lnTo>
                  <a:lnTo>
                    <a:pt x="0" y="90189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SMARTInkShape-Group48"/>
          <p:cNvGrpSpPr/>
          <p:nvPr/>
        </p:nvGrpSpPr>
        <p:grpSpPr>
          <a:xfrm>
            <a:off x="7643812" y="178962"/>
            <a:ext cx="1017985" cy="490657"/>
            <a:chOff x="7643812" y="178962"/>
            <a:chExt cx="1017985" cy="490657"/>
          </a:xfrm>
        </p:grpSpPr>
        <p:sp>
          <p:nvSpPr>
            <p:cNvPr id="24" name="SMARTInkShape-99"/>
            <p:cNvSpPr/>
            <p:nvPr>
              <p:custDataLst>
                <p:tags r:id="rId21"/>
              </p:custDataLst>
            </p:nvPr>
          </p:nvSpPr>
          <p:spPr>
            <a:xfrm>
              <a:off x="8027788" y="262746"/>
              <a:ext cx="267892" cy="326614"/>
            </a:xfrm>
            <a:custGeom>
              <a:avLst/>
              <a:gdLst/>
              <a:ahLst/>
              <a:cxnLst/>
              <a:rect l="0" t="0" r="0" b="0"/>
              <a:pathLst>
                <a:path w="267892" h="326614">
                  <a:moveTo>
                    <a:pt x="267891" y="5145"/>
                  </a:moveTo>
                  <a:lnTo>
                    <a:pt x="267891" y="5145"/>
                  </a:lnTo>
                  <a:lnTo>
                    <a:pt x="263151" y="5145"/>
                  </a:lnTo>
                  <a:lnTo>
                    <a:pt x="258178" y="2499"/>
                  </a:lnTo>
                  <a:lnTo>
                    <a:pt x="255463" y="404"/>
                  </a:lnTo>
                  <a:lnTo>
                    <a:pt x="251669" y="0"/>
                  </a:lnTo>
                  <a:lnTo>
                    <a:pt x="212759" y="5554"/>
                  </a:lnTo>
                  <a:lnTo>
                    <a:pt x="187064" y="13093"/>
                  </a:lnTo>
                  <a:lnTo>
                    <a:pt x="154360" y="27624"/>
                  </a:lnTo>
                  <a:lnTo>
                    <a:pt x="115248" y="38495"/>
                  </a:lnTo>
                  <a:lnTo>
                    <a:pt x="92025" y="46997"/>
                  </a:lnTo>
                  <a:lnTo>
                    <a:pt x="81837" y="54807"/>
                  </a:lnTo>
                  <a:lnTo>
                    <a:pt x="69117" y="58555"/>
                  </a:lnTo>
                  <a:lnTo>
                    <a:pt x="66916" y="60595"/>
                  </a:lnTo>
                  <a:lnTo>
                    <a:pt x="63379" y="66258"/>
                  </a:lnTo>
                  <a:lnTo>
                    <a:pt x="82703" y="79959"/>
                  </a:lnTo>
                  <a:lnTo>
                    <a:pt x="91659" y="83044"/>
                  </a:lnTo>
                  <a:lnTo>
                    <a:pt x="132640" y="92316"/>
                  </a:lnTo>
                  <a:lnTo>
                    <a:pt x="169408" y="103539"/>
                  </a:lnTo>
                  <a:lnTo>
                    <a:pt x="185426" y="110391"/>
                  </a:lnTo>
                  <a:lnTo>
                    <a:pt x="195852" y="120051"/>
                  </a:lnTo>
                  <a:lnTo>
                    <a:pt x="201148" y="133605"/>
                  </a:lnTo>
                  <a:lnTo>
                    <a:pt x="202559" y="141386"/>
                  </a:lnTo>
                  <a:lnTo>
                    <a:pt x="198836" y="157970"/>
                  </a:lnTo>
                  <a:lnTo>
                    <a:pt x="189576" y="175262"/>
                  </a:lnTo>
                  <a:lnTo>
                    <a:pt x="162023" y="205325"/>
                  </a:lnTo>
                  <a:lnTo>
                    <a:pt x="118062" y="244711"/>
                  </a:lnTo>
                  <a:lnTo>
                    <a:pt x="93522" y="263651"/>
                  </a:lnTo>
                  <a:lnTo>
                    <a:pt x="54414" y="287828"/>
                  </a:lnTo>
                  <a:lnTo>
                    <a:pt x="9979" y="323180"/>
                  </a:lnTo>
                  <a:lnTo>
                    <a:pt x="0" y="3266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MARTInkShape-100"/>
            <p:cNvSpPr/>
            <p:nvPr>
              <p:custDataLst>
                <p:tags r:id="rId22"/>
              </p:custDataLst>
            </p:nvPr>
          </p:nvSpPr>
          <p:spPr>
            <a:xfrm>
              <a:off x="8134945" y="178962"/>
              <a:ext cx="168936" cy="374680"/>
            </a:xfrm>
            <a:custGeom>
              <a:avLst/>
              <a:gdLst/>
              <a:ahLst/>
              <a:cxnLst/>
              <a:rect l="0" t="0" r="0" b="0"/>
              <a:pathLst>
                <a:path w="168936" h="374680">
                  <a:moveTo>
                    <a:pt x="142875" y="8561"/>
                  </a:moveTo>
                  <a:lnTo>
                    <a:pt x="142875" y="8561"/>
                  </a:lnTo>
                  <a:lnTo>
                    <a:pt x="150564" y="873"/>
                  </a:lnTo>
                  <a:lnTo>
                    <a:pt x="156178" y="0"/>
                  </a:lnTo>
                  <a:lnTo>
                    <a:pt x="161354" y="2441"/>
                  </a:lnTo>
                  <a:lnTo>
                    <a:pt x="164124" y="4481"/>
                  </a:lnTo>
                  <a:lnTo>
                    <a:pt x="167202" y="9394"/>
                  </a:lnTo>
                  <a:lnTo>
                    <a:pt x="168935" y="20384"/>
                  </a:lnTo>
                  <a:lnTo>
                    <a:pt x="168348" y="30683"/>
                  </a:lnTo>
                  <a:lnTo>
                    <a:pt x="155396" y="71366"/>
                  </a:lnTo>
                  <a:lnTo>
                    <a:pt x="150885" y="92103"/>
                  </a:lnTo>
                  <a:lnTo>
                    <a:pt x="132588" y="130566"/>
                  </a:lnTo>
                  <a:lnTo>
                    <a:pt x="114606" y="171126"/>
                  </a:lnTo>
                  <a:lnTo>
                    <a:pt x="95778" y="211539"/>
                  </a:lnTo>
                  <a:lnTo>
                    <a:pt x="67147" y="252507"/>
                  </a:lnTo>
                  <a:lnTo>
                    <a:pt x="44369" y="289973"/>
                  </a:lnTo>
                  <a:lnTo>
                    <a:pt x="25604" y="325658"/>
                  </a:lnTo>
                  <a:lnTo>
                    <a:pt x="0" y="3746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MARTInkShape-101"/>
            <p:cNvSpPr/>
            <p:nvPr>
              <p:custDataLst>
                <p:tags r:id="rId23"/>
              </p:custDataLst>
            </p:nvPr>
          </p:nvSpPr>
          <p:spPr>
            <a:xfrm>
              <a:off x="8036874" y="223242"/>
              <a:ext cx="150409" cy="346360"/>
            </a:xfrm>
            <a:custGeom>
              <a:avLst/>
              <a:gdLst/>
              <a:ahLst/>
              <a:cxnLst/>
              <a:rect l="0" t="0" r="0" b="0"/>
              <a:pathLst>
                <a:path w="150409" h="346360">
                  <a:moveTo>
                    <a:pt x="142719" y="0"/>
                  </a:moveTo>
                  <a:lnTo>
                    <a:pt x="142719" y="0"/>
                  </a:lnTo>
                  <a:lnTo>
                    <a:pt x="147460" y="0"/>
                  </a:lnTo>
                  <a:lnTo>
                    <a:pt x="148857" y="1985"/>
                  </a:lnTo>
                  <a:lnTo>
                    <a:pt x="150408" y="9481"/>
                  </a:lnTo>
                  <a:lnTo>
                    <a:pt x="139111" y="46722"/>
                  </a:lnTo>
                  <a:lnTo>
                    <a:pt x="115063" y="89570"/>
                  </a:lnTo>
                  <a:lnTo>
                    <a:pt x="92187" y="128837"/>
                  </a:lnTo>
                  <a:lnTo>
                    <a:pt x="70707" y="168361"/>
                  </a:lnTo>
                  <a:lnTo>
                    <a:pt x="47357" y="209866"/>
                  </a:lnTo>
                  <a:lnTo>
                    <a:pt x="27403" y="251308"/>
                  </a:lnTo>
                  <a:lnTo>
                    <a:pt x="11853" y="292864"/>
                  </a:lnTo>
                  <a:lnTo>
                    <a:pt x="3844" y="308253"/>
                  </a:lnTo>
                  <a:lnTo>
                    <a:pt x="0" y="341847"/>
                  </a:lnTo>
                  <a:lnTo>
                    <a:pt x="942" y="343984"/>
                  </a:lnTo>
                  <a:lnTo>
                    <a:pt x="2560" y="345409"/>
                  </a:lnTo>
                  <a:lnTo>
                    <a:pt x="4631" y="346359"/>
                  </a:lnTo>
                  <a:lnTo>
                    <a:pt x="7003" y="345999"/>
                  </a:lnTo>
                  <a:lnTo>
                    <a:pt x="17703" y="339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MARTInkShape-102"/>
            <p:cNvSpPr/>
            <p:nvPr>
              <p:custDataLst>
                <p:tags r:id="rId24"/>
              </p:custDataLst>
            </p:nvPr>
          </p:nvSpPr>
          <p:spPr>
            <a:xfrm>
              <a:off x="7643812" y="616148"/>
              <a:ext cx="1017985" cy="53471"/>
            </a:xfrm>
            <a:custGeom>
              <a:avLst/>
              <a:gdLst/>
              <a:ahLst/>
              <a:cxnLst/>
              <a:rect l="0" t="0" r="0" b="0"/>
              <a:pathLst>
                <a:path w="1017985" h="53471">
                  <a:moveTo>
                    <a:pt x="0" y="17860"/>
                  </a:moveTo>
                  <a:lnTo>
                    <a:pt x="0" y="17860"/>
                  </a:lnTo>
                  <a:lnTo>
                    <a:pt x="28679" y="17860"/>
                  </a:lnTo>
                  <a:lnTo>
                    <a:pt x="67206" y="9482"/>
                  </a:lnTo>
                  <a:lnTo>
                    <a:pt x="102631" y="9003"/>
                  </a:lnTo>
                  <a:lnTo>
                    <a:pt x="146271" y="8940"/>
                  </a:lnTo>
                  <a:lnTo>
                    <a:pt x="187971" y="6286"/>
                  </a:lnTo>
                  <a:lnTo>
                    <a:pt x="226094" y="828"/>
                  </a:lnTo>
                  <a:lnTo>
                    <a:pt x="264817" y="164"/>
                  </a:lnTo>
                  <a:lnTo>
                    <a:pt x="302698" y="49"/>
                  </a:lnTo>
                  <a:lnTo>
                    <a:pt x="339058" y="15"/>
                  </a:lnTo>
                  <a:lnTo>
                    <a:pt x="377419" y="3"/>
                  </a:lnTo>
                  <a:lnTo>
                    <a:pt x="412020" y="1"/>
                  </a:lnTo>
                  <a:lnTo>
                    <a:pt x="448951" y="1"/>
                  </a:lnTo>
                  <a:lnTo>
                    <a:pt x="485703" y="0"/>
                  </a:lnTo>
                  <a:lnTo>
                    <a:pt x="522707" y="0"/>
                  </a:lnTo>
                  <a:lnTo>
                    <a:pt x="558255" y="0"/>
                  </a:lnTo>
                  <a:lnTo>
                    <a:pt x="600082" y="0"/>
                  </a:lnTo>
                  <a:lnTo>
                    <a:pt x="634539" y="0"/>
                  </a:lnTo>
                  <a:lnTo>
                    <a:pt x="676997" y="0"/>
                  </a:lnTo>
                  <a:lnTo>
                    <a:pt x="721177" y="0"/>
                  </a:lnTo>
                  <a:lnTo>
                    <a:pt x="762830" y="0"/>
                  </a:lnTo>
                  <a:lnTo>
                    <a:pt x="800235" y="0"/>
                  </a:lnTo>
                  <a:lnTo>
                    <a:pt x="842577" y="7068"/>
                  </a:lnTo>
                  <a:lnTo>
                    <a:pt x="858194" y="11024"/>
                  </a:lnTo>
                  <a:lnTo>
                    <a:pt x="890406" y="26973"/>
                  </a:lnTo>
                  <a:lnTo>
                    <a:pt x="894237" y="29889"/>
                  </a:lnTo>
                  <a:lnTo>
                    <a:pt x="903786" y="33128"/>
                  </a:lnTo>
                  <a:lnTo>
                    <a:pt x="916603" y="35207"/>
                  </a:lnTo>
                  <a:lnTo>
                    <a:pt x="927169" y="43363"/>
                  </a:lnTo>
                  <a:lnTo>
                    <a:pt x="936242" y="44536"/>
                  </a:lnTo>
                  <a:lnTo>
                    <a:pt x="958856" y="44648"/>
                  </a:lnTo>
                  <a:lnTo>
                    <a:pt x="964585" y="47294"/>
                  </a:lnTo>
                  <a:lnTo>
                    <a:pt x="970438" y="50786"/>
                  </a:lnTo>
                  <a:lnTo>
                    <a:pt x="980306" y="52751"/>
                  </a:lnTo>
                  <a:lnTo>
                    <a:pt x="1001864" y="53470"/>
                  </a:lnTo>
                  <a:lnTo>
                    <a:pt x="1017984" y="4464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SMARTInkShape-Group49"/>
          <p:cNvGrpSpPr/>
          <p:nvPr/>
        </p:nvGrpSpPr>
        <p:grpSpPr>
          <a:xfrm>
            <a:off x="7072312" y="696734"/>
            <a:ext cx="1794868" cy="909988"/>
            <a:chOff x="7072312" y="696734"/>
            <a:chExt cx="1794868" cy="909988"/>
          </a:xfrm>
        </p:grpSpPr>
        <p:sp>
          <p:nvSpPr>
            <p:cNvPr id="29" name="SMARTInkShape-103"/>
            <p:cNvSpPr/>
            <p:nvPr>
              <p:custDataLst>
                <p:tags r:id="rId7"/>
              </p:custDataLst>
            </p:nvPr>
          </p:nvSpPr>
          <p:spPr>
            <a:xfrm>
              <a:off x="7484337" y="1330523"/>
              <a:ext cx="52319" cy="276199"/>
            </a:xfrm>
            <a:custGeom>
              <a:avLst/>
              <a:gdLst/>
              <a:ahLst/>
              <a:cxnLst/>
              <a:rect l="0" t="0" r="0" b="0"/>
              <a:pathLst>
                <a:path w="52319" h="276199">
                  <a:moveTo>
                    <a:pt x="52318" y="142875"/>
                  </a:moveTo>
                  <a:lnTo>
                    <a:pt x="52318" y="142875"/>
                  </a:lnTo>
                  <a:lnTo>
                    <a:pt x="51327" y="158126"/>
                  </a:lnTo>
                  <a:lnTo>
                    <a:pt x="38080" y="198809"/>
                  </a:lnTo>
                  <a:lnTo>
                    <a:pt x="30196" y="233854"/>
                  </a:lnTo>
                  <a:lnTo>
                    <a:pt x="24958" y="242842"/>
                  </a:lnTo>
                  <a:lnTo>
                    <a:pt x="22171" y="245238"/>
                  </a:lnTo>
                  <a:lnTo>
                    <a:pt x="19076" y="253193"/>
                  </a:lnTo>
                  <a:lnTo>
                    <a:pt x="16745" y="274719"/>
                  </a:lnTo>
                  <a:lnTo>
                    <a:pt x="15704" y="275420"/>
                  </a:lnTo>
                  <a:lnTo>
                    <a:pt x="11902" y="276198"/>
                  </a:lnTo>
                  <a:lnTo>
                    <a:pt x="10492" y="274421"/>
                  </a:lnTo>
                  <a:lnTo>
                    <a:pt x="91" y="234823"/>
                  </a:lnTo>
                  <a:lnTo>
                    <a:pt x="0" y="198006"/>
                  </a:lnTo>
                  <a:lnTo>
                    <a:pt x="5862" y="158395"/>
                  </a:lnTo>
                  <a:lnTo>
                    <a:pt x="7313" y="122129"/>
                  </a:lnTo>
                  <a:lnTo>
                    <a:pt x="8592" y="81598"/>
                  </a:lnTo>
                  <a:lnTo>
                    <a:pt x="15770" y="47108"/>
                  </a:lnTo>
                  <a:lnTo>
                    <a:pt x="344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SMARTInkShape-104"/>
            <p:cNvSpPr/>
            <p:nvPr>
              <p:custDataLst>
                <p:tags r:id="rId8"/>
              </p:custDataLst>
            </p:nvPr>
          </p:nvSpPr>
          <p:spPr>
            <a:xfrm>
              <a:off x="7402710" y="955586"/>
              <a:ext cx="1464470" cy="69934"/>
            </a:xfrm>
            <a:custGeom>
              <a:avLst/>
              <a:gdLst/>
              <a:ahLst/>
              <a:cxnLst/>
              <a:rect l="0" t="0" r="0" b="0"/>
              <a:pathLst>
                <a:path w="1464470" h="69934">
                  <a:moveTo>
                    <a:pt x="0" y="53469"/>
                  </a:moveTo>
                  <a:lnTo>
                    <a:pt x="0" y="53469"/>
                  </a:lnTo>
                  <a:lnTo>
                    <a:pt x="33642" y="54461"/>
                  </a:lnTo>
                  <a:lnTo>
                    <a:pt x="59820" y="61571"/>
                  </a:lnTo>
                  <a:lnTo>
                    <a:pt x="104307" y="62366"/>
                  </a:lnTo>
                  <a:lnTo>
                    <a:pt x="142276" y="62392"/>
                  </a:lnTo>
                  <a:lnTo>
                    <a:pt x="176322" y="62396"/>
                  </a:lnTo>
                  <a:lnTo>
                    <a:pt x="218090" y="62398"/>
                  </a:lnTo>
                  <a:lnTo>
                    <a:pt x="261444" y="61406"/>
                  </a:lnTo>
                  <a:lnTo>
                    <a:pt x="297180" y="56261"/>
                  </a:lnTo>
                  <a:lnTo>
                    <a:pt x="336478" y="51374"/>
                  </a:lnTo>
                  <a:lnTo>
                    <a:pt x="376848" y="46564"/>
                  </a:lnTo>
                  <a:lnTo>
                    <a:pt x="420713" y="44939"/>
                  </a:lnTo>
                  <a:lnTo>
                    <a:pt x="461832" y="37524"/>
                  </a:lnTo>
                  <a:lnTo>
                    <a:pt x="492044" y="36177"/>
                  </a:lnTo>
                  <a:lnTo>
                    <a:pt x="528114" y="33131"/>
                  </a:lnTo>
                  <a:lnTo>
                    <a:pt x="561953" y="28591"/>
                  </a:lnTo>
                  <a:lnTo>
                    <a:pt x="592062" y="26537"/>
                  </a:lnTo>
                  <a:lnTo>
                    <a:pt x="634920" y="20794"/>
                  </a:lnTo>
                  <a:lnTo>
                    <a:pt x="670328" y="17660"/>
                  </a:lnTo>
                  <a:lnTo>
                    <a:pt x="700753" y="13410"/>
                  </a:lnTo>
                  <a:lnTo>
                    <a:pt x="734118" y="10860"/>
                  </a:lnTo>
                  <a:lnTo>
                    <a:pt x="778433" y="9425"/>
                  </a:lnTo>
                  <a:lnTo>
                    <a:pt x="818353" y="8999"/>
                  </a:lnTo>
                  <a:lnTo>
                    <a:pt x="850877" y="7908"/>
                  </a:lnTo>
                  <a:lnTo>
                    <a:pt x="885176" y="4115"/>
                  </a:lnTo>
                  <a:lnTo>
                    <a:pt x="920263" y="1768"/>
                  </a:lnTo>
                  <a:lnTo>
                    <a:pt x="952725" y="725"/>
                  </a:lnTo>
                  <a:lnTo>
                    <a:pt x="990711" y="138"/>
                  </a:lnTo>
                  <a:lnTo>
                    <a:pt x="1021738" y="0"/>
                  </a:lnTo>
                  <a:lnTo>
                    <a:pt x="1055371" y="2585"/>
                  </a:lnTo>
                  <a:lnTo>
                    <a:pt x="1099839" y="6973"/>
                  </a:lnTo>
                  <a:lnTo>
                    <a:pt x="1139803" y="8273"/>
                  </a:lnTo>
                  <a:lnTo>
                    <a:pt x="1171345" y="8577"/>
                  </a:lnTo>
                  <a:lnTo>
                    <a:pt x="1214017" y="8748"/>
                  </a:lnTo>
                  <a:lnTo>
                    <a:pt x="1253014" y="11452"/>
                  </a:lnTo>
                  <a:lnTo>
                    <a:pt x="1286722" y="18530"/>
                  </a:lnTo>
                  <a:lnTo>
                    <a:pt x="1324187" y="25070"/>
                  </a:lnTo>
                  <a:lnTo>
                    <a:pt x="1358817" y="33491"/>
                  </a:lnTo>
                  <a:lnTo>
                    <a:pt x="1400201" y="44708"/>
                  </a:lnTo>
                  <a:lnTo>
                    <a:pt x="1444393" y="58452"/>
                  </a:lnTo>
                  <a:lnTo>
                    <a:pt x="1454886" y="60644"/>
                  </a:lnTo>
                  <a:lnTo>
                    <a:pt x="1458080" y="62221"/>
                  </a:lnTo>
                  <a:lnTo>
                    <a:pt x="1460209" y="64265"/>
                  </a:lnTo>
                  <a:lnTo>
                    <a:pt x="1463629" y="69933"/>
                  </a:lnTo>
                  <a:lnTo>
                    <a:pt x="1463908" y="69406"/>
                  </a:lnTo>
                  <a:lnTo>
                    <a:pt x="1464469" y="623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SMARTInkShape-105"/>
            <p:cNvSpPr/>
            <p:nvPr>
              <p:custDataLst>
                <p:tags r:id="rId9"/>
              </p:custDataLst>
            </p:nvPr>
          </p:nvSpPr>
          <p:spPr>
            <a:xfrm>
              <a:off x="7375921" y="1000125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MARTInkShape-106"/>
            <p:cNvSpPr/>
            <p:nvPr>
              <p:custDataLst>
                <p:tags r:id="rId10"/>
              </p:custDataLst>
            </p:nvPr>
          </p:nvSpPr>
          <p:spPr>
            <a:xfrm>
              <a:off x="7072312" y="1143000"/>
              <a:ext cx="267891" cy="330399"/>
            </a:xfrm>
            <a:custGeom>
              <a:avLst/>
              <a:gdLst/>
              <a:ahLst/>
              <a:cxnLst/>
              <a:rect l="0" t="0" r="0" b="0"/>
              <a:pathLst>
                <a:path w="267891" h="330399">
                  <a:moveTo>
                    <a:pt x="267890" y="0"/>
                  </a:moveTo>
                  <a:lnTo>
                    <a:pt x="267890" y="0"/>
                  </a:lnTo>
                  <a:lnTo>
                    <a:pt x="231708" y="38829"/>
                  </a:lnTo>
                  <a:lnTo>
                    <a:pt x="196413" y="82502"/>
                  </a:lnTo>
                  <a:lnTo>
                    <a:pt x="163377" y="124419"/>
                  </a:lnTo>
                  <a:lnTo>
                    <a:pt x="126326" y="167750"/>
                  </a:lnTo>
                  <a:lnTo>
                    <a:pt x="96722" y="202579"/>
                  </a:lnTo>
                  <a:lnTo>
                    <a:pt x="68347" y="240548"/>
                  </a:lnTo>
                  <a:lnTo>
                    <a:pt x="37755" y="276711"/>
                  </a:lnTo>
                  <a:lnTo>
                    <a:pt x="0" y="3303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SMARTInkShape-107"/>
            <p:cNvSpPr/>
            <p:nvPr>
              <p:custDataLst>
                <p:tags r:id="rId11"/>
              </p:custDataLst>
            </p:nvPr>
          </p:nvSpPr>
          <p:spPr>
            <a:xfrm>
              <a:off x="8243127" y="696734"/>
              <a:ext cx="284725" cy="140726"/>
            </a:xfrm>
            <a:custGeom>
              <a:avLst/>
              <a:gdLst/>
              <a:ahLst/>
              <a:cxnLst/>
              <a:rect l="0" t="0" r="0" b="0"/>
              <a:pathLst>
                <a:path w="284725" h="140726">
                  <a:moveTo>
                    <a:pt x="132919" y="17641"/>
                  </a:moveTo>
                  <a:lnTo>
                    <a:pt x="132919" y="17641"/>
                  </a:lnTo>
                  <a:lnTo>
                    <a:pt x="140609" y="2264"/>
                  </a:lnTo>
                  <a:lnTo>
                    <a:pt x="140030" y="1437"/>
                  </a:lnTo>
                  <a:lnTo>
                    <a:pt x="136741" y="517"/>
                  </a:lnTo>
                  <a:lnTo>
                    <a:pt x="129312" y="0"/>
                  </a:lnTo>
                  <a:lnTo>
                    <a:pt x="103653" y="7946"/>
                  </a:lnTo>
                  <a:lnTo>
                    <a:pt x="61156" y="28467"/>
                  </a:lnTo>
                  <a:lnTo>
                    <a:pt x="38964" y="42232"/>
                  </a:lnTo>
                  <a:lnTo>
                    <a:pt x="2436" y="76767"/>
                  </a:lnTo>
                  <a:lnTo>
                    <a:pt x="0" y="93368"/>
                  </a:lnTo>
                  <a:lnTo>
                    <a:pt x="4722" y="106199"/>
                  </a:lnTo>
                  <a:lnTo>
                    <a:pt x="13435" y="117523"/>
                  </a:lnTo>
                  <a:lnTo>
                    <a:pt x="23922" y="125864"/>
                  </a:lnTo>
                  <a:lnTo>
                    <a:pt x="50464" y="136138"/>
                  </a:lnTo>
                  <a:lnTo>
                    <a:pt x="88203" y="140725"/>
                  </a:lnTo>
                  <a:lnTo>
                    <a:pt x="125999" y="136138"/>
                  </a:lnTo>
                  <a:lnTo>
                    <a:pt x="166977" y="134203"/>
                  </a:lnTo>
                  <a:lnTo>
                    <a:pt x="208770" y="129081"/>
                  </a:lnTo>
                  <a:lnTo>
                    <a:pt x="284724" y="10693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MARTInkShape-108"/>
            <p:cNvSpPr/>
            <p:nvPr>
              <p:custDataLst>
                <p:tags r:id="rId12"/>
              </p:custDataLst>
            </p:nvPr>
          </p:nvSpPr>
          <p:spPr>
            <a:xfrm>
              <a:off x="8161734" y="1276945"/>
              <a:ext cx="146427" cy="181344"/>
            </a:xfrm>
            <a:custGeom>
              <a:avLst/>
              <a:gdLst/>
              <a:ahLst/>
              <a:cxnLst/>
              <a:rect l="0" t="0" r="0" b="0"/>
              <a:pathLst>
                <a:path w="146427" h="181344">
                  <a:moveTo>
                    <a:pt x="44648" y="0"/>
                  </a:moveTo>
                  <a:lnTo>
                    <a:pt x="44648" y="0"/>
                  </a:lnTo>
                  <a:lnTo>
                    <a:pt x="39908" y="4741"/>
                  </a:lnTo>
                  <a:lnTo>
                    <a:pt x="23911" y="44587"/>
                  </a:lnTo>
                  <a:lnTo>
                    <a:pt x="7149" y="80355"/>
                  </a:lnTo>
                  <a:lnTo>
                    <a:pt x="5823" y="100867"/>
                  </a:lnTo>
                  <a:lnTo>
                    <a:pt x="13055" y="141633"/>
                  </a:lnTo>
                  <a:lnTo>
                    <a:pt x="21177" y="159815"/>
                  </a:lnTo>
                  <a:lnTo>
                    <a:pt x="29866" y="171487"/>
                  </a:lnTo>
                  <a:lnTo>
                    <a:pt x="43466" y="181228"/>
                  </a:lnTo>
                  <a:lnTo>
                    <a:pt x="49813" y="181343"/>
                  </a:lnTo>
                  <a:lnTo>
                    <a:pt x="72967" y="172022"/>
                  </a:lnTo>
                  <a:lnTo>
                    <a:pt x="117027" y="140575"/>
                  </a:lnTo>
                  <a:lnTo>
                    <a:pt x="125764" y="132593"/>
                  </a:lnTo>
                  <a:lnTo>
                    <a:pt x="139459" y="105125"/>
                  </a:lnTo>
                  <a:lnTo>
                    <a:pt x="145656" y="88395"/>
                  </a:lnTo>
                  <a:lnTo>
                    <a:pt x="146426" y="71037"/>
                  </a:lnTo>
                  <a:lnTo>
                    <a:pt x="138836" y="40380"/>
                  </a:lnTo>
                  <a:lnTo>
                    <a:pt x="135222" y="35850"/>
                  </a:lnTo>
                  <a:lnTo>
                    <a:pt x="125914" y="30816"/>
                  </a:lnTo>
                  <a:lnTo>
                    <a:pt x="100036" y="27982"/>
                  </a:lnTo>
                  <a:lnTo>
                    <a:pt x="62866" y="34154"/>
                  </a:lnTo>
                  <a:lnTo>
                    <a:pt x="32152" y="44928"/>
                  </a:lnTo>
                  <a:lnTo>
                    <a:pt x="0" y="625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SMARTInkShape-109"/>
            <p:cNvSpPr/>
            <p:nvPr>
              <p:custDataLst>
                <p:tags r:id="rId13"/>
              </p:custDataLst>
            </p:nvPr>
          </p:nvSpPr>
          <p:spPr>
            <a:xfrm>
              <a:off x="7845317" y="1251641"/>
              <a:ext cx="225170" cy="220553"/>
            </a:xfrm>
            <a:custGeom>
              <a:avLst/>
              <a:gdLst/>
              <a:ahLst/>
              <a:cxnLst/>
              <a:rect l="0" t="0" r="0" b="0"/>
              <a:pathLst>
                <a:path w="225170" h="220553">
                  <a:moveTo>
                    <a:pt x="75315" y="61023"/>
                  </a:moveTo>
                  <a:lnTo>
                    <a:pt x="75315" y="61023"/>
                  </a:lnTo>
                  <a:lnTo>
                    <a:pt x="67626" y="53335"/>
                  </a:lnTo>
                  <a:lnTo>
                    <a:pt x="62013" y="52461"/>
                  </a:lnTo>
                  <a:lnTo>
                    <a:pt x="32998" y="72243"/>
                  </a:lnTo>
                  <a:lnTo>
                    <a:pt x="20333" y="86396"/>
                  </a:lnTo>
                  <a:lnTo>
                    <a:pt x="7164" y="110941"/>
                  </a:lnTo>
                  <a:lnTo>
                    <a:pt x="0" y="139865"/>
                  </a:lnTo>
                  <a:lnTo>
                    <a:pt x="1493" y="158572"/>
                  </a:lnTo>
                  <a:lnTo>
                    <a:pt x="12651" y="185838"/>
                  </a:lnTo>
                  <a:lnTo>
                    <a:pt x="28526" y="208028"/>
                  </a:lnTo>
                  <a:lnTo>
                    <a:pt x="45261" y="215655"/>
                  </a:lnTo>
                  <a:lnTo>
                    <a:pt x="74120" y="220552"/>
                  </a:lnTo>
                  <a:lnTo>
                    <a:pt x="110762" y="213398"/>
                  </a:lnTo>
                  <a:lnTo>
                    <a:pt x="153571" y="193905"/>
                  </a:lnTo>
                  <a:lnTo>
                    <a:pt x="181504" y="175686"/>
                  </a:lnTo>
                  <a:lnTo>
                    <a:pt x="197949" y="156182"/>
                  </a:lnTo>
                  <a:lnTo>
                    <a:pt x="213163" y="124909"/>
                  </a:lnTo>
                  <a:lnTo>
                    <a:pt x="223884" y="85112"/>
                  </a:lnTo>
                  <a:lnTo>
                    <a:pt x="225169" y="55372"/>
                  </a:lnTo>
                  <a:lnTo>
                    <a:pt x="221953" y="39991"/>
                  </a:lnTo>
                  <a:lnTo>
                    <a:pt x="209825" y="15434"/>
                  </a:lnTo>
                  <a:lnTo>
                    <a:pt x="203683" y="9795"/>
                  </a:lnTo>
                  <a:lnTo>
                    <a:pt x="188923" y="3528"/>
                  </a:lnTo>
                  <a:lnTo>
                    <a:pt x="159137" y="0"/>
                  </a:lnTo>
                  <a:lnTo>
                    <a:pt x="126783" y="5938"/>
                  </a:lnTo>
                  <a:lnTo>
                    <a:pt x="83967" y="24285"/>
                  </a:lnTo>
                  <a:lnTo>
                    <a:pt x="49275" y="38215"/>
                  </a:lnTo>
                  <a:lnTo>
                    <a:pt x="43072" y="42841"/>
                  </a:lnTo>
                  <a:lnTo>
                    <a:pt x="36180" y="53273"/>
                  </a:lnTo>
                  <a:lnTo>
                    <a:pt x="30667" y="699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SMARTInkShape-110"/>
            <p:cNvSpPr/>
            <p:nvPr>
              <p:custDataLst>
                <p:tags r:id="rId14"/>
              </p:custDataLst>
            </p:nvPr>
          </p:nvSpPr>
          <p:spPr>
            <a:xfrm>
              <a:off x="7429499" y="910828"/>
              <a:ext cx="133947" cy="116087"/>
            </a:xfrm>
            <a:custGeom>
              <a:avLst/>
              <a:gdLst/>
              <a:ahLst/>
              <a:cxnLst/>
              <a:rect l="0" t="0" r="0" b="0"/>
              <a:pathLst>
                <a:path w="133947" h="116087">
                  <a:moveTo>
                    <a:pt x="133946" y="0"/>
                  </a:moveTo>
                  <a:lnTo>
                    <a:pt x="133946" y="0"/>
                  </a:lnTo>
                  <a:lnTo>
                    <a:pt x="121518" y="0"/>
                  </a:lnTo>
                  <a:lnTo>
                    <a:pt x="115855" y="2646"/>
                  </a:lnTo>
                  <a:lnTo>
                    <a:pt x="73298" y="42807"/>
                  </a:lnTo>
                  <a:lnTo>
                    <a:pt x="34017" y="82071"/>
                  </a:lnTo>
                  <a:lnTo>
                    <a:pt x="0" y="1160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SMARTInkShape-111"/>
            <p:cNvSpPr/>
            <p:nvPr>
              <p:custDataLst>
                <p:tags r:id="rId15"/>
              </p:custDataLst>
            </p:nvPr>
          </p:nvSpPr>
          <p:spPr>
            <a:xfrm>
              <a:off x="8403210" y="1206091"/>
              <a:ext cx="312165" cy="262900"/>
            </a:xfrm>
            <a:custGeom>
              <a:avLst/>
              <a:gdLst/>
              <a:ahLst/>
              <a:cxnLst/>
              <a:rect l="0" t="0" r="0" b="0"/>
              <a:pathLst>
                <a:path w="312165" h="262900">
                  <a:moveTo>
                    <a:pt x="44274" y="169081"/>
                  </a:moveTo>
                  <a:lnTo>
                    <a:pt x="44274" y="169081"/>
                  </a:lnTo>
                  <a:lnTo>
                    <a:pt x="44274" y="173821"/>
                  </a:lnTo>
                  <a:lnTo>
                    <a:pt x="52376" y="208228"/>
                  </a:lnTo>
                  <a:lnTo>
                    <a:pt x="54124" y="237398"/>
                  </a:lnTo>
                  <a:lnTo>
                    <a:pt x="60882" y="255223"/>
                  </a:lnTo>
                  <a:lnTo>
                    <a:pt x="60308" y="257267"/>
                  </a:lnTo>
                  <a:lnTo>
                    <a:pt x="57022" y="262183"/>
                  </a:lnTo>
                  <a:lnTo>
                    <a:pt x="53765" y="262899"/>
                  </a:lnTo>
                  <a:lnTo>
                    <a:pt x="44854" y="261049"/>
                  </a:lnTo>
                  <a:lnTo>
                    <a:pt x="28681" y="249688"/>
                  </a:lnTo>
                  <a:lnTo>
                    <a:pt x="16062" y="229014"/>
                  </a:lnTo>
                  <a:lnTo>
                    <a:pt x="1525" y="187265"/>
                  </a:lnTo>
                  <a:lnTo>
                    <a:pt x="0" y="151322"/>
                  </a:lnTo>
                  <a:lnTo>
                    <a:pt x="729" y="120604"/>
                  </a:lnTo>
                  <a:lnTo>
                    <a:pt x="12069" y="81901"/>
                  </a:lnTo>
                  <a:lnTo>
                    <a:pt x="24537" y="45476"/>
                  </a:lnTo>
                  <a:lnTo>
                    <a:pt x="55817" y="6064"/>
                  </a:lnTo>
                  <a:lnTo>
                    <a:pt x="67263" y="2371"/>
                  </a:lnTo>
                  <a:lnTo>
                    <a:pt x="94126" y="0"/>
                  </a:lnTo>
                  <a:lnTo>
                    <a:pt x="99337" y="2782"/>
                  </a:lnTo>
                  <a:lnTo>
                    <a:pt x="107773" y="13811"/>
                  </a:lnTo>
                  <a:lnTo>
                    <a:pt x="113359" y="36755"/>
                  </a:lnTo>
                  <a:lnTo>
                    <a:pt x="108118" y="77311"/>
                  </a:lnTo>
                  <a:lnTo>
                    <a:pt x="100174" y="115014"/>
                  </a:lnTo>
                  <a:lnTo>
                    <a:pt x="99150" y="153950"/>
                  </a:lnTo>
                  <a:lnTo>
                    <a:pt x="102729" y="170294"/>
                  </a:lnTo>
                  <a:lnTo>
                    <a:pt x="110273" y="182188"/>
                  </a:lnTo>
                  <a:lnTo>
                    <a:pt x="121232" y="190781"/>
                  </a:lnTo>
                  <a:lnTo>
                    <a:pt x="144137" y="200205"/>
                  </a:lnTo>
                  <a:lnTo>
                    <a:pt x="187364" y="208935"/>
                  </a:lnTo>
                  <a:lnTo>
                    <a:pt x="223484" y="217049"/>
                  </a:lnTo>
                  <a:lnTo>
                    <a:pt x="260729" y="222543"/>
                  </a:lnTo>
                  <a:lnTo>
                    <a:pt x="312164" y="2405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SMARTInkShape-112"/>
            <p:cNvSpPr/>
            <p:nvPr>
              <p:custDataLst>
                <p:tags r:id="rId16"/>
              </p:custDataLst>
            </p:nvPr>
          </p:nvSpPr>
          <p:spPr>
            <a:xfrm>
              <a:off x="7715263" y="719616"/>
              <a:ext cx="356496" cy="235861"/>
            </a:xfrm>
            <a:custGeom>
              <a:avLst/>
              <a:gdLst/>
              <a:ahLst/>
              <a:cxnLst/>
              <a:rect l="0" t="0" r="0" b="0"/>
              <a:pathLst>
                <a:path w="356496" h="235861">
                  <a:moveTo>
                    <a:pt x="89283" y="66196"/>
                  </a:moveTo>
                  <a:lnTo>
                    <a:pt x="89283" y="66196"/>
                  </a:lnTo>
                  <a:lnTo>
                    <a:pt x="71193" y="109448"/>
                  </a:lnTo>
                  <a:lnTo>
                    <a:pt x="50899" y="149087"/>
                  </a:lnTo>
                  <a:lnTo>
                    <a:pt x="24166" y="189102"/>
                  </a:lnTo>
                  <a:lnTo>
                    <a:pt x="142" y="226732"/>
                  </a:lnTo>
                  <a:lnTo>
                    <a:pt x="0" y="206796"/>
                  </a:lnTo>
                  <a:lnTo>
                    <a:pt x="2639" y="200453"/>
                  </a:lnTo>
                  <a:lnTo>
                    <a:pt x="6125" y="194327"/>
                  </a:lnTo>
                  <a:lnTo>
                    <a:pt x="21237" y="153212"/>
                  </a:lnTo>
                  <a:lnTo>
                    <a:pt x="33803" y="126453"/>
                  </a:lnTo>
                  <a:lnTo>
                    <a:pt x="69198" y="86407"/>
                  </a:lnTo>
                  <a:lnTo>
                    <a:pt x="97647" y="55194"/>
                  </a:lnTo>
                  <a:lnTo>
                    <a:pt x="104907" y="45432"/>
                  </a:lnTo>
                  <a:lnTo>
                    <a:pt x="119158" y="35349"/>
                  </a:lnTo>
                  <a:lnTo>
                    <a:pt x="130105" y="31921"/>
                  </a:lnTo>
                  <a:lnTo>
                    <a:pt x="136531" y="31119"/>
                  </a:lnTo>
                  <a:lnTo>
                    <a:pt x="150467" y="35408"/>
                  </a:lnTo>
                  <a:lnTo>
                    <a:pt x="153885" y="37734"/>
                  </a:lnTo>
                  <a:lnTo>
                    <a:pt x="157684" y="42963"/>
                  </a:lnTo>
                  <a:lnTo>
                    <a:pt x="160454" y="85152"/>
                  </a:lnTo>
                  <a:lnTo>
                    <a:pt x="153010" y="128249"/>
                  </a:lnTo>
                  <a:lnTo>
                    <a:pt x="151898" y="136810"/>
                  </a:lnTo>
                  <a:lnTo>
                    <a:pt x="166045" y="132649"/>
                  </a:lnTo>
                  <a:lnTo>
                    <a:pt x="175655" y="125166"/>
                  </a:lnTo>
                  <a:lnTo>
                    <a:pt x="200207" y="99465"/>
                  </a:lnTo>
                  <a:lnTo>
                    <a:pt x="223384" y="79456"/>
                  </a:lnTo>
                  <a:lnTo>
                    <a:pt x="260170" y="38448"/>
                  </a:lnTo>
                  <a:lnTo>
                    <a:pt x="299747" y="11060"/>
                  </a:lnTo>
                  <a:lnTo>
                    <a:pt x="318220" y="1132"/>
                  </a:lnTo>
                  <a:lnTo>
                    <a:pt x="324260" y="0"/>
                  </a:lnTo>
                  <a:lnTo>
                    <a:pt x="336261" y="1388"/>
                  </a:lnTo>
                  <a:lnTo>
                    <a:pt x="345564" y="7958"/>
                  </a:lnTo>
                  <a:lnTo>
                    <a:pt x="349435" y="12488"/>
                  </a:lnTo>
                  <a:lnTo>
                    <a:pt x="353734" y="22813"/>
                  </a:lnTo>
                  <a:lnTo>
                    <a:pt x="356495" y="55091"/>
                  </a:lnTo>
                  <a:lnTo>
                    <a:pt x="349911" y="98693"/>
                  </a:lnTo>
                  <a:lnTo>
                    <a:pt x="340907" y="141399"/>
                  </a:lnTo>
                  <a:lnTo>
                    <a:pt x="322743" y="185424"/>
                  </a:lnTo>
                  <a:lnTo>
                    <a:pt x="318059" y="205507"/>
                  </a:lnTo>
                  <a:lnTo>
                    <a:pt x="312525" y="235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SMARTInkShape-113"/>
            <p:cNvSpPr/>
            <p:nvPr>
              <p:custDataLst>
                <p:tags r:id="rId17"/>
              </p:custDataLst>
            </p:nvPr>
          </p:nvSpPr>
          <p:spPr>
            <a:xfrm>
              <a:off x="7518796" y="1401961"/>
              <a:ext cx="80368" cy="1"/>
            </a:xfrm>
            <a:custGeom>
              <a:avLst/>
              <a:gdLst/>
              <a:ahLst/>
              <a:cxnLst/>
              <a:rect l="0" t="0" r="0" b="0"/>
              <a:pathLst>
                <a:path w="80368" h="1">
                  <a:moveTo>
                    <a:pt x="80367" y="0"/>
                  </a:moveTo>
                  <a:lnTo>
                    <a:pt x="80367" y="0"/>
                  </a:lnTo>
                  <a:lnTo>
                    <a:pt x="38892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SMARTInkShape-114"/>
            <p:cNvSpPr/>
            <p:nvPr>
              <p:custDataLst>
                <p:tags r:id="rId18"/>
              </p:custDataLst>
            </p:nvPr>
          </p:nvSpPr>
          <p:spPr>
            <a:xfrm>
              <a:off x="7590234" y="1091862"/>
              <a:ext cx="230784" cy="301170"/>
            </a:xfrm>
            <a:custGeom>
              <a:avLst/>
              <a:gdLst/>
              <a:ahLst/>
              <a:cxnLst/>
              <a:rect l="0" t="0" r="0" b="0"/>
              <a:pathLst>
                <a:path w="230784" h="301170">
                  <a:moveTo>
                    <a:pt x="0" y="95786"/>
                  </a:moveTo>
                  <a:lnTo>
                    <a:pt x="0" y="95786"/>
                  </a:lnTo>
                  <a:lnTo>
                    <a:pt x="32428" y="55256"/>
                  </a:lnTo>
                  <a:lnTo>
                    <a:pt x="54105" y="35562"/>
                  </a:lnTo>
                  <a:lnTo>
                    <a:pt x="90543" y="12559"/>
                  </a:lnTo>
                  <a:lnTo>
                    <a:pt x="117446" y="2445"/>
                  </a:lnTo>
                  <a:lnTo>
                    <a:pt x="149121" y="0"/>
                  </a:lnTo>
                  <a:lnTo>
                    <a:pt x="177798" y="6110"/>
                  </a:lnTo>
                  <a:lnTo>
                    <a:pt x="203162" y="20047"/>
                  </a:lnTo>
                  <a:lnTo>
                    <a:pt x="213656" y="31036"/>
                  </a:lnTo>
                  <a:lnTo>
                    <a:pt x="225142" y="53119"/>
                  </a:lnTo>
                  <a:lnTo>
                    <a:pt x="230783" y="91401"/>
                  </a:lnTo>
                  <a:lnTo>
                    <a:pt x="230768" y="109590"/>
                  </a:lnTo>
                  <a:lnTo>
                    <a:pt x="219689" y="150006"/>
                  </a:lnTo>
                  <a:lnTo>
                    <a:pt x="207254" y="178081"/>
                  </a:lnTo>
                  <a:lnTo>
                    <a:pt x="175259" y="219902"/>
                  </a:lnTo>
                  <a:lnTo>
                    <a:pt x="132737" y="251142"/>
                  </a:lnTo>
                  <a:lnTo>
                    <a:pt x="91544" y="279208"/>
                  </a:lnTo>
                  <a:lnTo>
                    <a:pt x="44648" y="30116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SMARTInkShape-115"/>
            <p:cNvSpPr/>
            <p:nvPr>
              <p:custDataLst>
                <p:tags r:id="rId19"/>
              </p:custDataLst>
            </p:nvPr>
          </p:nvSpPr>
          <p:spPr>
            <a:xfrm>
              <a:off x="7375921" y="1009055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SMARTInkShape-116"/>
            <p:cNvSpPr/>
            <p:nvPr>
              <p:custDataLst>
                <p:tags r:id="rId20"/>
              </p:custDataLst>
            </p:nvPr>
          </p:nvSpPr>
          <p:spPr>
            <a:xfrm>
              <a:off x="7598071" y="1259086"/>
              <a:ext cx="27882" cy="89298"/>
            </a:xfrm>
            <a:custGeom>
              <a:avLst/>
              <a:gdLst/>
              <a:ahLst/>
              <a:cxnLst/>
              <a:rect l="0" t="0" r="0" b="0"/>
              <a:pathLst>
                <a:path w="27882" h="89298">
                  <a:moveTo>
                    <a:pt x="27881" y="0"/>
                  </a:moveTo>
                  <a:lnTo>
                    <a:pt x="27881" y="0"/>
                  </a:lnTo>
                  <a:lnTo>
                    <a:pt x="23141" y="4740"/>
                  </a:lnTo>
                  <a:lnTo>
                    <a:pt x="20814" y="12359"/>
                  </a:lnTo>
                  <a:lnTo>
                    <a:pt x="18787" y="21368"/>
                  </a:lnTo>
                  <a:lnTo>
                    <a:pt x="13061" y="33010"/>
                  </a:lnTo>
                  <a:lnTo>
                    <a:pt x="8938" y="49578"/>
                  </a:lnTo>
                  <a:lnTo>
                    <a:pt x="942" y="64699"/>
                  </a:lnTo>
                  <a:lnTo>
                    <a:pt x="0" y="70914"/>
                  </a:lnTo>
                  <a:lnTo>
                    <a:pt x="10022" y="8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SMARTInkShape-Group50"/>
          <p:cNvGrpSpPr/>
          <p:nvPr/>
        </p:nvGrpSpPr>
        <p:grpSpPr>
          <a:xfrm>
            <a:off x="5929312" y="625089"/>
            <a:ext cx="1435794" cy="357178"/>
            <a:chOff x="5929312" y="625089"/>
            <a:chExt cx="1435794" cy="357178"/>
          </a:xfrm>
        </p:grpSpPr>
        <p:sp>
          <p:nvSpPr>
            <p:cNvPr id="44" name="SMARTInkShape-117"/>
            <p:cNvSpPr/>
            <p:nvPr>
              <p:custDataLst>
                <p:tags r:id="rId2"/>
              </p:custDataLst>
            </p:nvPr>
          </p:nvSpPr>
          <p:spPr>
            <a:xfrm>
              <a:off x="6947296" y="839391"/>
              <a:ext cx="223243" cy="142876"/>
            </a:xfrm>
            <a:custGeom>
              <a:avLst/>
              <a:gdLst/>
              <a:ahLst/>
              <a:cxnLst/>
              <a:rect l="0" t="0" r="0" b="0"/>
              <a:pathLst>
                <a:path w="223243" h="142876">
                  <a:moveTo>
                    <a:pt x="223242" y="0"/>
                  </a:moveTo>
                  <a:lnTo>
                    <a:pt x="223242" y="0"/>
                  </a:lnTo>
                  <a:lnTo>
                    <a:pt x="180506" y="21368"/>
                  </a:lnTo>
                  <a:lnTo>
                    <a:pt x="137015" y="43113"/>
                  </a:lnTo>
                  <a:lnTo>
                    <a:pt x="98833" y="64777"/>
                  </a:lnTo>
                  <a:lnTo>
                    <a:pt x="65274" y="82285"/>
                  </a:lnTo>
                  <a:lnTo>
                    <a:pt x="51831" y="91141"/>
                  </a:lnTo>
                  <a:lnTo>
                    <a:pt x="33107" y="98111"/>
                  </a:lnTo>
                  <a:lnTo>
                    <a:pt x="12506" y="113327"/>
                  </a:lnTo>
                  <a:lnTo>
                    <a:pt x="10520" y="117505"/>
                  </a:lnTo>
                  <a:lnTo>
                    <a:pt x="0" y="142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SMARTInkShape-118"/>
            <p:cNvSpPr/>
            <p:nvPr>
              <p:custDataLst>
                <p:tags r:id="rId3"/>
              </p:custDataLst>
            </p:nvPr>
          </p:nvSpPr>
          <p:spPr>
            <a:xfrm>
              <a:off x="7241976" y="687586"/>
              <a:ext cx="116084" cy="71438"/>
            </a:xfrm>
            <a:custGeom>
              <a:avLst/>
              <a:gdLst/>
              <a:ahLst/>
              <a:cxnLst/>
              <a:rect l="0" t="0" r="0" b="0"/>
              <a:pathLst>
                <a:path w="116084" h="71438">
                  <a:moveTo>
                    <a:pt x="44648" y="71437"/>
                  </a:moveTo>
                  <a:lnTo>
                    <a:pt x="44648" y="71437"/>
                  </a:lnTo>
                  <a:lnTo>
                    <a:pt x="84883" y="71437"/>
                  </a:lnTo>
                  <a:lnTo>
                    <a:pt x="116076" y="71437"/>
                  </a:lnTo>
                  <a:lnTo>
                    <a:pt x="116083" y="66697"/>
                  </a:lnTo>
                  <a:lnTo>
                    <a:pt x="115092" y="65300"/>
                  </a:lnTo>
                  <a:lnTo>
                    <a:pt x="113439" y="64370"/>
                  </a:lnTo>
                  <a:lnTo>
                    <a:pt x="108398" y="62875"/>
                  </a:lnTo>
                  <a:lnTo>
                    <a:pt x="107708" y="60025"/>
                  </a:lnTo>
                  <a:lnTo>
                    <a:pt x="107265" y="50111"/>
                  </a:lnTo>
                  <a:lnTo>
                    <a:pt x="104559" y="44430"/>
                  </a:lnTo>
                  <a:lnTo>
                    <a:pt x="102448" y="41526"/>
                  </a:lnTo>
                  <a:lnTo>
                    <a:pt x="97457" y="38300"/>
                  </a:lnTo>
                  <a:lnTo>
                    <a:pt x="81428" y="31488"/>
                  </a:lnTo>
                  <a:lnTo>
                    <a:pt x="54807" y="12825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SMARTInkShape-119"/>
            <p:cNvSpPr/>
            <p:nvPr>
              <p:custDataLst>
                <p:tags r:id="rId4"/>
              </p:custDataLst>
            </p:nvPr>
          </p:nvSpPr>
          <p:spPr>
            <a:xfrm>
              <a:off x="7250905" y="687586"/>
              <a:ext cx="114201" cy="80368"/>
            </a:xfrm>
            <a:custGeom>
              <a:avLst/>
              <a:gdLst/>
              <a:ahLst/>
              <a:cxnLst/>
              <a:rect l="0" t="0" r="0" b="0"/>
              <a:pathLst>
                <a:path w="114201" h="80368">
                  <a:moveTo>
                    <a:pt x="0" y="0"/>
                  </a:moveTo>
                  <a:lnTo>
                    <a:pt x="0" y="0"/>
                  </a:lnTo>
                  <a:lnTo>
                    <a:pt x="40235" y="7688"/>
                  </a:lnTo>
                  <a:lnTo>
                    <a:pt x="59106" y="13302"/>
                  </a:lnTo>
                  <a:lnTo>
                    <a:pt x="82174" y="24327"/>
                  </a:lnTo>
                  <a:lnTo>
                    <a:pt x="92085" y="26687"/>
                  </a:lnTo>
                  <a:lnTo>
                    <a:pt x="106532" y="33641"/>
                  </a:lnTo>
                  <a:lnTo>
                    <a:pt x="114200" y="35308"/>
                  </a:lnTo>
                  <a:lnTo>
                    <a:pt x="112603" y="40828"/>
                  </a:lnTo>
                  <a:lnTo>
                    <a:pt x="110788" y="45078"/>
                  </a:lnTo>
                  <a:lnTo>
                    <a:pt x="103479" y="52446"/>
                  </a:lnTo>
                  <a:lnTo>
                    <a:pt x="85563" y="62172"/>
                  </a:lnTo>
                  <a:lnTo>
                    <a:pt x="44649" y="80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SMARTInkShape-120"/>
            <p:cNvSpPr/>
            <p:nvPr>
              <p:custDataLst>
                <p:tags r:id="rId5"/>
              </p:custDataLst>
            </p:nvPr>
          </p:nvSpPr>
          <p:spPr>
            <a:xfrm>
              <a:off x="6929821" y="625089"/>
              <a:ext cx="213929" cy="26779"/>
            </a:xfrm>
            <a:custGeom>
              <a:avLst/>
              <a:gdLst/>
              <a:ahLst/>
              <a:cxnLst/>
              <a:rect l="0" t="0" r="0" b="0"/>
              <a:pathLst>
                <a:path w="213929" h="26779">
                  <a:moveTo>
                    <a:pt x="169280" y="26778"/>
                  </a:moveTo>
                  <a:lnTo>
                    <a:pt x="169280" y="26778"/>
                  </a:lnTo>
                  <a:lnTo>
                    <a:pt x="148886" y="25786"/>
                  </a:lnTo>
                  <a:lnTo>
                    <a:pt x="106628" y="18676"/>
                  </a:lnTo>
                  <a:lnTo>
                    <a:pt x="63182" y="16929"/>
                  </a:lnTo>
                  <a:lnTo>
                    <a:pt x="19459" y="2016"/>
                  </a:lnTo>
                  <a:lnTo>
                    <a:pt x="913" y="0"/>
                  </a:lnTo>
                  <a:lnTo>
                    <a:pt x="481" y="988"/>
                  </a:lnTo>
                  <a:lnTo>
                    <a:pt x="0" y="4733"/>
                  </a:lnTo>
                  <a:lnTo>
                    <a:pt x="864" y="6128"/>
                  </a:lnTo>
                  <a:lnTo>
                    <a:pt x="2433" y="7058"/>
                  </a:lnTo>
                  <a:lnTo>
                    <a:pt x="9381" y="8368"/>
                  </a:lnTo>
                  <a:lnTo>
                    <a:pt x="15862" y="9666"/>
                  </a:lnTo>
                  <a:lnTo>
                    <a:pt x="31660" y="14983"/>
                  </a:lnTo>
                  <a:lnTo>
                    <a:pt x="71745" y="17471"/>
                  </a:lnTo>
                  <a:lnTo>
                    <a:pt x="113046" y="17774"/>
                  </a:lnTo>
                  <a:lnTo>
                    <a:pt x="150896" y="20480"/>
                  </a:lnTo>
                  <a:lnTo>
                    <a:pt x="213928" y="267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SMARTInkShape-121"/>
            <p:cNvSpPr/>
            <p:nvPr>
              <p:custDataLst>
                <p:tags r:id="rId6"/>
              </p:custDataLst>
            </p:nvPr>
          </p:nvSpPr>
          <p:spPr>
            <a:xfrm>
              <a:off x="5929312" y="767953"/>
              <a:ext cx="1241227" cy="62509"/>
            </a:xfrm>
            <a:custGeom>
              <a:avLst/>
              <a:gdLst/>
              <a:ahLst/>
              <a:cxnLst/>
              <a:rect l="0" t="0" r="0" b="0"/>
              <a:pathLst>
                <a:path w="1241227" h="62509">
                  <a:moveTo>
                    <a:pt x="0" y="62508"/>
                  </a:moveTo>
                  <a:lnTo>
                    <a:pt x="0" y="62508"/>
                  </a:lnTo>
                  <a:lnTo>
                    <a:pt x="16250" y="62508"/>
                  </a:lnTo>
                  <a:lnTo>
                    <a:pt x="37836" y="54819"/>
                  </a:lnTo>
                  <a:lnTo>
                    <a:pt x="78765" y="53611"/>
                  </a:lnTo>
                  <a:lnTo>
                    <a:pt x="120159" y="52587"/>
                  </a:lnTo>
                  <a:lnTo>
                    <a:pt x="148973" y="45890"/>
                  </a:lnTo>
                  <a:lnTo>
                    <a:pt x="192248" y="44757"/>
                  </a:lnTo>
                  <a:lnTo>
                    <a:pt x="225726" y="42017"/>
                  </a:lnTo>
                  <a:lnTo>
                    <a:pt x="267226" y="36548"/>
                  </a:lnTo>
                  <a:lnTo>
                    <a:pt x="308251" y="35792"/>
                  </a:lnTo>
                  <a:lnTo>
                    <a:pt x="351686" y="35728"/>
                  </a:lnTo>
                  <a:lnTo>
                    <a:pt x="389799" y="35721"/>
                  </a:lnTo>
                  <a:lnTo>
                    <a:pt x="434328" y="30979"/>
                  </a:lnTo>
                  <a:lnTo>
                    <a:pt x="472636" y="27617"/>
                  </a:lnTo>
                  <a:lnTo>
                    <a:pt x="513098" y="26898"/>
                  </a:lnTo>
                  <a:lnTo>
                    <a:pt x="553450" y="19110"/>
                  </a:lnTo>
                  <a:lnTo>
                    <a:pt x="582156" y="19099"/>
                  </a:lnTo>
                  <a:lnTo>
                    <a:pt x="615824" y="25580"/>
                  </a:lnTo>
                  <a:lnTo>
                    <a:pt x="653001" y="19562"/>
                  </a:lnTo>
                  <a:lnTo>
                    <a:pt x="692550" y="18196"/>
                  </a:lnTo>
                  <a:lnTo>
                    <a:pt x="726870" y="22700"/>
                  </a:lnTo>
                  <a:lnTo>
                    <a:pt x="762174" y="20837"/>
                  </a:lnTo>
                  <a:lnTo>
                    <a:pt x="804514" y="18448"/>
                  </a:lnTo>
                  <a:lnTo>
                    <a:pt x="842396" y="18034"/>
                  </a:lnTo>
                  <a:lnTo>
                    <a:pt x="882868" y="15248"/>
                  </a:lnTo>
                  <a:lnTo>
                    <a:pt x="922397" y="9762"/>
                  </a:lnTo>
                  <a:lnTo>
                    <a:pt x="958644" y="9094"/>
                  </a:lnTo>
                  <a:lnTo>
                    <a:pt x="997014" y="8951"/>
                  </a:lnTo>
                  <a:lnTo>
                    <a:pt x="1034937" y="6288"/>
                  </a:lnTo>
                  <a:lnTo>
                    <a:pt x="1052308" y="3787"/>
                  </a:lnTo>
                  <a:lnTo>
                    <a:pt x="1082274" y="4974"/>
                  </a:lnTo>
                  <a:lnTo>
                    <a:pt x="1116563" y="983"/>
                  </a:lnTo>
                  <a:lnTo>
                    <a:pt x="1152585" y="291"/>
                  </a:lnTo>
                  <a:lnTo>
                    <a:pt x="1194944" y="58"/>
                  </a:lnTo>
                  <a:lnTo>
                    <a:pt x="124122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185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VERTICAL INTEGRATION</a:t>
            </a:r>
          </a:p>
          <a:p>
            <a:pPr lvl="1"/>
            <a:r>
              <a:rPr lang="en-US" dirty="0" smtClean="0"/>
              <a:t>Bought all interests that went into his business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I.E. </a:t>
            </a:r>
            <a:endParaRPr lang="en-US" dirty="0"/>
          </a:p>
          <a:p>
            <a:pPr lvl="2"/>
            <a:r>
              <a:rPr lang="en-US" dirty="0" smtClean="0"/>
              <a:t>Coal fields</a:t>
            </a:r>
          </a:p>
          <a:p>
            <a:pPr lvl="2"/>
            <a:r>
              <a:rPr lang="en-US" dirty="0" smtClean="0"/>
              <a:t>Iron mines</a:t>
            </a:r>
          </a:p>
          <a:p>
            <a:pPr lvl="2"/>
            <a:r>
              <a:rPr lang="en-US" dirty="0" smtClean="0"/>
              <a:t>Ore freighters</a:t>
            </a:r>
          </a:p>
          <a:p>
            <a:pPr lvl="2"/>
            <a:r>
              <a:rPr lang="en-US" dirty="0" smtClean="0"/>
              <a:t>RR lines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HORIZONTAL INTEGRATION</a:t>
            </a:r>
          </a:p>
          <a:p>
            <a:pPr lvl="1"/>
            <a:r>
              <a:rPr lang="en-US" dirty="0" smtClean="0"/>
              <a:t>Bought all competing steel producing companies</a:t>
            </a:r>
          </a:p>
          <a:p>
            <a:pPr lvl="2"/>
            <a:r>
              <a:rPr lang="en-US" dirty="0" smtClean="0"/>
              <a:t>Eliminated the competition!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BECAME A BUSINESS GIANT/MONOPOLY</a:t>
            </a:r>
            <a:endParaRPr lang="en-US" dirty="0"/>
          </a:p>
        </p:txBody>
      </p:sp>
      <p:grpSp>
        <p:nvGrpSpPr>
          <p:cNvPr id="18" name="SMARTInkShape-Group51"/>
          <p:cNvGrpSpPr/>
          <p:nvPr/>
        </p:nvGrpSpPr>
        <p:grpSpPr>
          <a:xfrm>
            <a:off x="2518172" y="3375421"/>
            <a:ext cx="3741540" cy="375048"/>
            <a:chOff x="2518172" y="3375421"/>
            <a:chExt cx="3741540" cy="375048"/>
          </a:xfrm>
        </p:grpSpPr>
        <p:sp>
          <p:nvSpPr>
            <p:cNvPr id="5" name="SMARTInkShape-122"/>
            <p:cNvSpPr/>
            <p:nvPr>
              <p:custDataLst>
                <p:tags r:id="rId78"/>
              </p:custDataLst>
            </p:nvPr>
          </p:nvSpPr>
          <p:spPr>
            <a:xfrm>
              <a:off x="4878121" y="3439852"/>
              <a:ext cx="243735" cy="220488"/>
            </a:xfrm>
            <a:custGeom>
              <a:avLst/>
              <a:gdLst/>
              <a:ahLst/>
              <a:cxnLst/>
              <a:rect l="0" t="0" r="0" b="0"/>
              <a:pathLst>
                <a:path w="243735" h="220488">
                  <a:moveTo>
                    <a:pt x="238590" y="42726"/>
                  </a:moveTo>
                  <a:lnTo>
                    <a:pt x="238590" y="42726"/>
                  </a:lnTo>
                  <a:lnTo>
                    <a:pt x="243330" y="37985"/>
                  </a:lnTo>
                  <a:lnTo>
                    <a:pt x="243734" y="35597"/>
                  </a:lnTo>
                  <a:lnTo>
                    <a:pt x="243011" y="33012"/>
                  </a:lnTo>
                  <a:lnTo>
                    <a:pt x="234722" y="21735"/>
                  </a:lnTo>
                  <a:lnTo>
                    <a:pt x="221679" y="12914"/>
                  </a:lnTo>
                  <a:lnTo>
                    <a:pt x="186227" y="7182"/>
                  </a:lnTo>
                  <a:lnTo>
                    <a:pt x="146887" y="170"/>
                  </a:lnTo>
                  <a:lnTo>
                    <a:pt x="126395" y="0"/>
                  </a:lnTo>
                  <a:lnTo>
                    <a:pt x="85926" y="10629"/>
                  </a:lnTo>
                  <a:lnTo>
                    <a:pt x="60937" y="20211"/>
                  </a:lnTo>
                  <a:lnTo>
                    <a:pt x="58639" y="23747"/>
                  </a:lnTo>
                  <a:lnTo>
                    <a:pt x="58099" y="28089"/>
                  </a:lnTo>
                  <a:lnTo>
                    <a:pt x="58731" y="32968"/>
                  </a:lnTo>
                  <a:lnTo>
                    <a:pt x="69102" y="54056"/>
                  </a:lnTo>
                  <a:lnTo>
                    <a:pt x="106629" y="98027"/>
                  </a:lnTo>
                  <a:lnTo>
                    <a:pt x="140538" y="134820"/>
                  </a:lnTo>
                  <a:lnTo>
                    <a:pt x="159469" y="168294"/>
                  </a:lnTo>
                  <a:lnTo>
                    <a:pt x="161092" y="180555"/>
                  </a:lnTo>
                  <a:lnTo>
                    <a:pt x="160135" y="185213"/>
                  </a:lnTo>
                  <a:lnTo>
                    <a:pt x="151135" y="195681"/>
                  </a:lnTo>
                  <a:lnTo>
                    <a:pt x="144567" y="201251"/>
                  </a:lnTo>
                  <a:lnTo>
                    <a:pt x="126688" y="207440"/>
                  </a:lnTo>
                  <a:lnTo>
                    <a:pt x="91662" y="210923"/>
                  </a:lnTo>
                  <a:lnTo>
                    <a:pt x="55157" y="211955"/>
                  </a:lnTo>
                  <a:lnTo>
                    <a:pt x="15078" y="213325"/>
                  </a:lnTo>
                  <a:lnTo>
                    <a:pt x="0" y="220071"/>
                  </a:lnTo>
                  <a:lnTo>
                    <a:pt x="1147" y="220487"/>
                  </a:lnTo>
                  <a:lnTo>
                    <a:pt x="24277" y="2123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MARTInkShape-123"/>
            <p:cNvSpPr/>
            <p:nvPr>
              <p:custDataLst>
                <p:tags r:id="rId79"/>
              </p:custDataLst>
            </p:nvPr>
          </p:nvSpPr>
          <p:spPr>
            <a:xfrm>
              <a:off x="2518172" y="3429000"/>
              <a:ext cx="748685" cy="196454"/>
            </a:xfrm>
            <a:custGeom>
              <a:avLst/>
              <a:gdLst/>
              <a:ahLst/>
              <a:cxnLst/>
              <a:rect l="0" t="0" r="0" b="0"/>
              <a:pathLst>
                <a:path w="748685" h="196454">
                  <a:moveTo>
                    <a:pt x="0" y="62507"/>
                  </a:moveTo>
                  <a:lnTo>
                    <a:pt x="0" y="62507"/>
                  </a:lnTo>
                  <a:lnTo>
                    <a:pt x="13302" y="62507"/>
                  </a:lnTo>
                  <a:lnTo>
                    <a:pt x="53200" y="70610"/>
                  </a:lnTo>
                  <a:lnTo>
                    <a:pt x="95525" y="71405"/>
                  </a:lnTo>
                  <a:lnTo>
                    <a:pt x="138930" y="71436"/>
                  </a:lnTo>
                  <a:lnTo>
                    <a:pt x="182757" y="71437"/>
                  </a:lnTo>
                  <a:lnTo>
                    <a:pt x="225408" y="71437"/>
                  </a:lnTo>
                  <a:lnTo>
                    <a:pt x="262858" y="71437"/>
                  </a:lnTo>
                  <a:lnTo>
                    <a:pt x="295449" y="68792"/>
                  </a:lnTo>
                  <a:lnTo>
                    <a:pt x="310896" y="66292"/>
                  </a:lnTo>
                  <a:lnTo>
                    <a:pt x="349943" y="70855"/>
                  </a:lnTo>
                  <a:lnTo>
                    <a:pt x="388388" y="71361"/>
                  </a:lnTo>
                  <a:lnTo>
                    <a:pt x="430253" y="71431"/>
                  </a:lnTo>
                  <a:lnTo>
                    <a:pt x="473488" y="71436"/>
                  </a:lnTo>
                  <a:lnTo>
                    <a:pt x="517950" y="71437"/>
                  </a:lnTo>
                  <a:lnTo>
                    <a:pt x="562574" y="71437"/>
                  </a:lnTo>
                  <a:lnTo>
                    <a:pt x="604573" y="78505"/>
                  </a:lnTo>
                  <a:lnTo>
                    <a:pt x="642772" y="80122"/>
                  </a:lnTo>
                  <a:lnTo>
                    <a:pt x="684756" y="80353"/>
                  </a:lnTo>
                  <a:lnTo>
                    <a:pt x="688676" y="80357"/>
                  </a:lnTo>
                  <a:lnTo>
                    <a:pt x="695677" y="77717"/>
                  </a:lnTo>
                  <a:lnTo>
                    <a:pt x="702096" y="74228"/>
                  </a:lnTo>
                  <a:lnTo>
                    <a:pt x="714158" y="71682"/>
                  </a:lnTo>
                  <a:lnTo>
                    <a:pt x="723268" y="71438"/>
                  </a:lnTo>
                  <a:lnTo>
                    <a:pt x="718553" y="66697"/>
                  </a:lnTo>
                  <a:lnTo>
                    <a:pt x="675062" y="55624"/>
                  </a:lnTo>
                  <a:lnTo>
                    <a:pt x="630899" y="44750"/>
                  </a:lnTo>
                  <a:lnTo>
                    <a:pt x="595029" y="35151"/>
                  </a:lnTo>
                  <a:lnTo>
                    <a:pt x="554761" y="28441"/>
                  </a:lnTo>
                  <a:lnTo>
                    <a:pt x="514431" y="19939"/>
                  </a:lnTo>
                  <a:lnTo>
                    <a:pt x="476604" y="15396"/>
                  </a:lnTo>
                  <a:lnTo>
                    <a:pt x="434208" y="9781"/>
                  </a:lnTo>
                  <a:lnTo>
                    <a:pt x="396949" y="6452"/>
                  </a:lnTo>
                  <a:lnTo>
                    <a:pt x="358528" y="850"/>
                  </a:lnTo>
                  <a:lnTo>
                    <a:pt x="314016" y="7"/>
                  </a:lnTo>
                  <a:lnTo>
                    <a:pt x="312544" y="0"/>
                  </a:lnTo>
                  <a:lnTo>
                    <a:pt x="354643" y="992"/>
                  </a:lnTo>
                  <a:lnTo>
                    <a:pt x="396260" y="8102"/>
                  </a:lnTo>
                  <a:lnTo>
                    <a:pt x="440642" y="8857"/>
                  </a:lnTo>
                  <a:lnTo>
                    <a:pt x="473883" y="11561"/>
                  </a:lnTo>
                  <a:lnTo>
                    <a:pt x="513853" y="21356"/>
                  </a:lnTo>
                  <a:lnTo>
                    <a:pt x="557612" y="28720"/>
                  </a:lnTo>
                  <a:lnTo>
                    <a:pt x="599437" y="35789"/>
                  </a:lnTo>
                  <a:lnTo>
                    <a:pt x="642961" y="49876"/>
                  </a:lnTo>
                  <a:lnTo>
                    <a:pt x="681373" y="60382"/>
                  </a:lnTo>
                  <a:lnTo>
                    <a:pt x="724507" y="78637"/>
                  </a:lnTo>
                  <a:lnTo>
                    <a:pt x="739244" y="87904"/>
                  </a:lnTo>
                  <a:lnTo>
                    <a:pt x="748684" y="96863"/>
                  </a:lnTo>
                  <a:lnTo>
                    <a:pt x="748162" y="98310"/>
                  </a:lnTo>
                  <a:lnTo>
                    <a:pt x="744935" y="102563"/>
                  </a:lnTo>
                  <a:lnTo>
                    <a:pt x="740194" y="105115"/>
                  </a:lnTo>
                  <a:lnTo>
                    <a:pt x="698953" y="119549"/>
                  </a:lnTo>
                  <a:lnTo>
                    <a:pt x="662588" y="131364"/>
                  </a:lnTo>
                  <a:lnTo>
                    <a:pt x="656037" y="132224"/>
                  </a:lnTo>
                  <a:lnTo>
                    <a:pt x="643468" y="138472"/>
                  </a:lnTo>
                  <a:lnTo>
                    <a:pt x="627881" y="147854"/>
                  </a:lnTo>
                  <a:lnTo>
                    <a:pt x="620371" y="151041"/>
                  </a:lnTo>
                  <a:lnTo>
                    <a:pt x="587672" y="180415"/>
                  </a:lnTo>
                  <a:lnTo>
                    <a:pt x="583649" y="187010"/>
                  </a:lnTo>
                  <a:lnTo>
                    <a:pt x="580429" y="196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Shape-124"/>
            <p:cNvSpPr/>
            <p:nvPr>
              <p:custDataLst>
                <p:tags r:id="rId80"/>
              </p:custDataLst>
            </p:nvPr>
          </p:nvSpPr>
          <p:spPr>
            <a:xfrm>
              <a:off x="5223867" y="3589734"/>
              <a:ext cx="178595" cy="8931"/>
            </a:xfrm>
            <a:custGeom>
              <a:avLst/>
              <a:gdLst/>
              <a:ahLst/>
              <a:cxnLst/>
              <a:rect l="0" t="0" r="0" b="0"/>
              <a:pathLst>
                <a:path w="178595" h="8931">
                  <a:moveTo>
                    <a:pt x="0" y="8930"/>
                  </a:moveTo>
                  <a:lnTo>
                    <a:pt x="0" y="8930"/>
                  </a:lnTo>
                  <a:lnTo>
                    <a:pt x="16781" y="1862"/>
                  </a:lnTo>
                  <a:lnTo>
                    <a:pt x="60541" y="109"/>
                  </a:lnTo>
                  <a:lnTo>
                    <a:pt x="102476" y="14"/>
                  </a:lnTo>
                  <a:lnTo>
                    <a:pt x="129912" y="2650"/>
                  </a:lnTo>
                  <a:lnTo>
                    <a:pt x="166664" y="8379"/>
                  </a:lnTo>
                  <a:lnTo>
                    <a:pt x="178387" y="8920"/>
                  </a:lnTo>
                  <a:lnTo>
                    <a:pt x="1785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Shape-125"/>
            <p:cNvSpPr/>
            <p:nvPr>
              <p:custDataLst>
                <p:tags r:id="rId81"/>
              </p:custDataLst>
            </p:nvPr>
          </p:nvSpPr>
          <p:spPr>
            <a:xfrm>
              <a:off x="5511616" y="3555253"/>
              <a:ext cx="149438" cy="186287"/>
            </a:xfrm>
            <a:custGeom>
              <a:avLst/>
              <a:gdLst/>
              <a:ahLst/>
              <a:cxnLst/>
              <a:rect l="0" t="0" r="0" b="0"/>
              <a:pathLst>
                <a:path w="149438" h="186287">
                  <a:moveTo>
                    <a:pt x="140876" y="7692"/>
                  </a:moveTo>
                  <a:lnTo>
                    <a:pt x="140876" y="7692"/>
                  </a:lnTo>
                  <a:lnTo>
                    <a:pt x="149437" y="7692"/>
                  </a:lnTo>
                  <a:lnTo>
                    <a:pt x="120617" y="624"/>
                  </a:lnTo>
                  <a:lnTo>
                    <a:pt x="79044" y="0"/>
                  </a:lnTo>
                  <a:lnTo>
                    <a:pt x="34849" y="13023"/>
                  </a:lnTo>
                  <a:lnTo>
                    <a:pt x="24961" y="15022"/>
                  </a:lnTo>
                  <a:lnTo>
                    <a:pt x="21927" y="17540"/>
                  </a:lnTo>
                  <a:lnTo>
                    <a:pt x="16659" y="31858"/>
                  </a:lnTo>
                  <a:lnTo>
                    <a:pt x="25578" y="43185"/>
                  </a:lnTo>
                  <a:lnTo>
                    <a:pt x="66940" y="70075"/>
                  </a:lnTo>
                  <a:lnTo>
                    <a:pt x="74281" y="75105"/>
                  </a:lnTo>
                  <a:lnTo>
                    <a:pt x="80852" y="77341"/>
                  </a:lnTo>
                  <a:lnTo>
                    <a:pt x="83000" y="78929"/>
                  </a:lnTo>
                  <a:lnTo>
                    <a:pt x="84433" y="80980"/>
                  </a:lnTo>
                  <a:lnTo>
                    <a:pt x="85388" y="83340"/>
                  </a:lnTo>
                  <a:lnTo>
                    <a:pt x="85032" y="84913"/>
                  </a:lnTo>
                  <a:lnTo>
                    <a:pt x="83803" y="85962"/>
                  </a:lnTo>
                  <a:lnTo>
                    <a:pt x="45160" y="97071"/>
                  </a:lnTo>
                  <a:lnTo>
                    <a:pt x="19884" y="106523"/>
                  </a:lnTo>
                  <a:lnTo>
                    <a:pt x="4748" y="117944"/>
                  </a:lnTo>
                  <a:lnTo>
                    <a:pt x="1000" y="126477"/>
                  </a:lnTo>
                  <a:lnTo>
                    <a:pt x="0" y="131530"/>
                  </a:lnTo>
                  <a:lnTo>
                    <a:pt x="326" y="135892"/>
                  </a:lnTo>
                  <a:lnTo>
                    <a:pt x="3334" y="143384"/>
                  </a:lnTo>
                  <a:lnTo>
                    <a:pt x="15346" y="157920"/>
                  </a:lnTo>
                  <a:lnTo>
                    <a:pt x="36213" y="170054"/>
                  </a:lnTo>
                  <a:lnTo>
                    <a:pt x="70923" y="182051"/>
                  </a:lnTo>
                  <a:lnTo>
                    <a:pt x="114087" y="1862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126"/>
            <p:cNvSpPr/>
            <p:nvPr>
              <p:custDataLst>
                <p:tags r:id="rId82"/>
              </p:custDataLst>
            </p:nvPr>
          </p:nvSpPr>
          <p:spPr>
            <a:xfrm>
              <a:off x="4080867" y="3449407"/>
              <a:ext cx="204492" cy="240094"/>
            </a:xfrm>
            <a:custGeom>
              <a:avLst/>
              <a:gdLst/>
              <a:ahLst/>
              <a:cxnLst/>
              <a:rect l="0" t="0" r="0" b="0"/>
              <a:pathLst>
                <a:path w="204492" h="240094">
                  <a:moveTo>
                    <a:pt x="71437" y="68889"/>
                  </a:moveTo>
                  <a:lnTo>
                    <a:pt x="71437" y="68889"/>
                  </a:lnTo>
                  <a:lnTo>
                    <a:pt x="63317" y="76019"/>
                  </a:lnTo>
                  <a:lnTo>
                    <a:pt x="32291" y="94790"/>
                  </a:lnTo>
                  <a:lnTo>
                    <a:pt x="16734" y="114929"/>
                  </a:lnTo>
                  <a:lnTo>
                    <a:pt x="11242" y="134896"/>
                  </a:lnTo>
                  <a:lnTo>
                    <a:pt x="10607" y="158231"/>
                  </a:lnTo>
                  <a:lnTo>
                    <a:pt x="21448" y="190543"/>
                  </a:lnTo>
                  <a:lnTo>
                    <a:pt x="39428" y="208674"/>
                  </a:lnTo>
                  <a:lnTo>
                    <a:pt x="80856" y="231471"/>
                  </a:lnTo>
                  <a:lnTo>
                    <a:pt x="89622" y="236808"/>
                  </a:lnTo>
                  <a:lnTo>
                    <a:pt x="104655" y="240093"/>
                  </a:lnTo>
                  <a:lnTo>
                    <a:pt x="135215" y="234117"/>
                  </a:lnTo>
                  <a:lnTo>
                    <a:pt x="172258" y="212849"/>
                  </a:lnTo>
                  <a:lnTo>
                    <a:pt x="187740" y="196321"/>
                  </a:lnTo>
                  <a:lnTo>
                    <a:pt x="200869" y="167814"/>
                  </a:lnTo>
                  <a:lnTo>
                    <a:pt x="204491" y="147925"/>
                  </a:lnTo>
                  <a:lnTo>
                    <a:pt x="202472" y="125711"/>
                  </a:lnTo>
                  <a:lnTo>
                    <a:pt x="192902" y="87390"/>
                  </a:lnTo>
                  <a:lnTo>
                    <a:pt x="179636" y="60150"/>
                  </a:lnTo>
                  <a:lnTo>
                    <a:pt x="158397" y="37968"/>
                  </a:lnTo>
                  <a:lnTo>
                    <a:pt x="118417" y="13687"/>
                  </a:lnTo>
                  <a:lnTo>
                    <a:pt x="83474" y="953"/>
                  </a:lnTo>
                  <a:lnTo>
                    <a:pt x="67857" y="0"/>
                  </a:lnTo>
                  <a:lnTo>
                    <a:pt x="30785" y="7473"/>
                  </a:lnTo>
                  <a:lnTo>
                    <a:pt x="17651" y="13812"/>
                  </a:lnTo>
                  <a:lnTo>
                    <a:pt x="0" y="3317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Shape-127"/>
            <p:cNvSpPr/>
            <p:nvPr>
              <p:custDataLst>
                <p:tags r:id="rId83"/>
              </p:custDataLst>
            </p:nvPr>
          </p:nvSpPr>
          <p:spPr>
            <a:xfrm>
              <a:off x="5795929" y="3573116"/>
              <a:ext cx="124454" cy="141486"/>
            </a:xfrm>
            <a:custGeom>
              <a:avLst/>
              <a:gdLst/>
              <a:ahLst/>
              <a:cxnLst/>
              <a:rect l="0" t="0" r="0" b="0"/>
              <a:pathLst>
                <a:path w="124454" h="141486">
                  <a:moveTo>
                    <a:pt x="70875" y="7688"/>
                  </a:moveTo>
                  <a:lnTo>
                    <a:pt x="70875" y="7688"/>
                  </a:lnTo>
                  <a:lnTo>
                    <a:pt x="55499" y="0"/>
                  </a:lnTo>
                  <a:lnTo>
                    <a:pt x="39249" y="6133"/>
                  </a:lnTo>
                  <a:lnTo>
                    <a:pt x="28376" y="11297"/>
                  </a:lnTo>
                  <a:lnTo>
                    <a:pt x="19575" y="19545"/>
                  </a:lnTo>
                  <a:lnTo>
                    <a:pt x="3707" y="45777"/>
                  </a:lnTo>
                  <a:lnTo>
                    <a:pt x="702" y="58220"/>
                  </a:lnTo>
                  <a:lnTo>
                    <a:pt x="0" y="68512"/>
                  </a:lnTo>
                  <a:lnTo>
                    <a:pt x="4345" y="85462"/>
                  </a:lnTo>
                  <a:lnTo>
                    <a:pt x="11916" y="103052"/>
                  </a:lnTo>
                  <a:lnTo>
                    <a:pt x="20198" y="112249"/>
                  </a:lnTo>
                  <a:lnTo>
                    <a:pt x="30492" y="118652"/>
                  </a:lnTo>
                  <a:lnTo>
                    <a:pt x="50625" y="125409"/>
                  </a:lnTo>
                  <a:lnTo>
                    <a:pt x="54398" y="127840"/>
                  </a:lnTo>
                  <a:lnTo>
                    <a:pt x="58899" y="128469"/>
                  </a:lnTo>
                  <a:lnTo>
                    <a:pt x="81401" y="124589"/>
                  </a:lnTo>
                  <a:lnTo>
                    <a:pt x="84837" y="122332"/>
                  </a:lnTo>
                  <a:lnTo>
                    <a:pt x="91302" y="114534"/>
                  </a:lnTo>
                  <a:lnTo>
                    <a:pt x="94837" y="107100"/>
                  </a:lnTo>
                  <a:lnTo>
                    <a:pt x="97106" y="89503"/>
                  </a:lnTo>
                  <a:lnTo>
                    <a:pt x="97499" y="77460"/>
                  </a:lnTo>
                  <a:lnTo>
                    <a:pt x="89963" y="50717"/>
                  </a:lnTo>
                  <a:lnTo>
                    <a:pt x="88560" y="48280"/>
                  </a:lnTo>
                  <a:lnTo>
                    <a:pt x="86634" y="46656"/>
                  </a:lnTo>
                  <a:lnTo>
                    <a:pt x="80204" y="43598"/>
                  </a:lnTo>
                  <a:lnTo>
                    <a:pt x="79884" y="38300"/>
                  </a:lnTo>
                  <a:lnTo>
                    <a:pt x="79839" y="40476"/>
                  </a:lnTo>
                  <a:lnTo>
                    <a:pt x="78836" y="41453"/>
                  </a:lnTo>
                  <a:lnTo>
                    <a:pt x="72683" y="43821"/>
                  </a:lnTo>
                  <a:lnTo>
                    <a:pt x="67379" y="47890"/>
                  </a:lnTo>
                  <a:lnTo>
                    <a:pt x="64361" y="53006"/>
                  </a:lnTo>
                  <a:lnTo>
                    <a:pt x="62422" y="64376"/>
                  </a:lnTo>
                  <a:lnTo>
                    <a:pt x="63032" y="88449"/>
                  </a:lnTo>
                  <a:lnTo>
                    <a:pt x="78200" y="120552"/>
                  </a:lnTo>
                  <a:lnTo>
                    <a:pt x="85625" y="130267"/>
                  </a:lnTo>
                  <a:lnTo>
                    <a:pt x="87353" y="135920"/>
                  </a:lnTo>
                  <a:lnTo>
                    <a:pt x="88805" y="137825"/>
                  </a:lnTo>
                  <a:lnTo>
                    <a:pt x="93065" y="139941"/>
                  </a:lnTo>
                  <a:lnTo>
                    <a:pt x="104948" y="141485"/>
                  </a:lnTo>
                  <a:lnTo>
                    <a:pt x="124453" y="1327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Shape-128"/>
            <p:cNvSpPr/>
            <p:nvPr>
              <p:custDataLst>
                <p:tags r:id="rId84"/>
              </p:custDataLst>
            </p:nvPr>
          </p:nvSpPr>
          <p:spPr>
            <a:xfrm>
              <a:off x="5995611" y="3589734"/>
              <a:ext cx="264101" cy="151806"/>
            </a:xfrm>
            <a:custGeom>
              <a:avLst/>
              <a:gdLst/>
              <a:ahLst/>
              <a:cxnLst/>
              <a:rect l="0" t="0" r="0" b="0"/>
              <a:pathLst>
                <a:path w="264101" h="151806">
                  <a:moveTo>
                    <a:pt x="5139" y="0"/>
                  </a:moveTo>
                  <a:lnTo>
                    <a:pt x="5139" y="0"/>
                  </a:lnTo>
                  <a:lnTo>
                    <a:pt x="9879" y="4741"/>
                  </a:lnTo>
                  <a:lnTo>
                    <a:pt x="12206" y="9714"/>
                  </a:lnTo>
                  <a:lnTo>
                    <a:pt x="13700" y="20991"/>
                  </a:lnTo>
                  <a:lnTo>
                    <a:pt x="5497" y="63879"/>
                  </a:lnTo>
                  <a:lnTo>
                    <a:pt x="5170" y="90891"/>
                  </a:lnTo>
                  <a:lnTo>
                    <a:pt x="2507" y="97613"/>
                  </a:lnTo>
                  <a:lnTo>
                    <a:pt x="408" y="100794"/>
                  </a:lnTo>
                  <a:lnTo>
                    <a:pt x="0" y="102915"/>
                  </a:lnTo>
                  <a:lnTo>
                    <a:pt x="721" y="104329"/>
                  </a:lnTo>
                  <a:lnTo>
                    <a:pt x="4880" y="106991"/>
                  </a:lnTo>
                  <a:lnTo>
                    <a:pt x="35587" y="90923"/>
                  </a:lnTo>
                  <a:lnTo>
                    <a:pt x="51974" y="76109"/>
                  </a:lnTo>
                  <a:lnTo>
                    <a:pt x="87093" y="34456"/>
                  </a:lnTo>
                  <a:lnTo>
                    <a:pt x="93818" y="30197"/>
                  </a:lnTo>
                  <a:lnTo>
                    <a:pt x="103183" y="27799"/>
                  </a:lnTo>
                  <a:lnTo>
                    <a:pt x="106221" y="27462"/>
                  </a:lnTo>
                  <a:lnTo>
                    <a:pt x="108245" y="26246"/>
                  </a:lnTo>
                  <a:lnTo>
                    <a:pt x="109595" y="24443"/>
                  </a:lnTo>
                  <a:lnTo>
                    <a:pt x="110495" y="22248"/>
                  </a:lnTo>
                  <a:lnTo>
                    <a:pt x="111095" y="21778"/>
                  </a:lnTo>
                  <a:lnTo>
                    <a:pt x="111495" y="22456"/>
                  </a:lnTo>
                  <a:lnTo>
                    <a:pt x="112138" y="25933"/>
                  </a:lnTo>
                  <a:lnTo>
                    <a:pt x="96842" y="62939"/>
                  </a:lnTo>
                  <a:lnTo>
                    <a:pt x="94513" y="73614"/>
                  </a:lnTo>
                  <a:lnTo>
                    <a:pt x="87579" y="88551"/>
                  </a:lnTo>
                  <a:lnTo>
                    <a:pt x="85627" y="105349"/>
                  </a:lnTo>
                  <a:lnTo>
                    <a:pt x="86579" y="105952"/>
                  </a:lnTo>
                  <a:lnTo>
                    <a:pt x="90282" y="106621"/>
                  </a:lnTo>
                  <a:lnTo>
                    <a:pt x="126617" y="94681"/>
                  </a:lnTo>
                  <a:lnTo>
                    <a:pt x="167588" y="77341"/>
                  </a:lnTo>
                  <a:lnTo>
                    <a:pt x="210908" y="53577"/>
                  </a:lnTo>
                  <a:lnTo>
                    <a:pt x="243628" y="38365"/>
                  </a:lnTo>
                  <a:lnTo>
                    <a:pt x="252890" y="36242"/>
                  </a:lnTo>
                  <a:lnTo>
                    <a:pt x="256802" y="38597"/>
                  </a:lnTo>
                  <a:lnTo>
                    <a:pt x="259234" y="40614"/>
                  </a:lnTo>
                  <a:lnTo>
                    <a:pt x="261937" y="45501"/>
                  </a:lnTo>
                  <a:lnTo>
                    <a:pt x="262658" y="48194"/>
                  </a:lnTo>
                  <a:lnTo>
                    <a:pt x="260813" y="56477"/>
                  </a:lnTo>
                  <a:lnTo>
                    <a:pt x="256843" y="72296"/>
                  </a:lnTo>
                  <a:lnTo>
                    <a:pt x="255268" y="113160"/>
                  </a:lnTo>
                  <a:lnTo>
                    <a:pt x="255170" y="150254"/>
                  </a:lnTo>
                  <a:lnTo>
                    <a:pt x="256162" y="150771"/>
                  </a:lnTo>
                  <a:lnTo>
                    <a:pt x="264100" y="151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Shape-129"/>
            <p:cNvSpPr/>
            <p:nvPr>
              <p:custDataLst>
                <p:tags r:id="rId85"/>
              </p:custDataLst>
            </p:nvPr>
          </p:nvSpPr>
          <p:spPr>
            <a:xfrm>
              <a:off x="4429125" y="3527226"/>
              <a:ext cx="357188" cy="44650"/>
            </a:xfrm>
            <a:custGeom>
              <a:avLst/>
              <a:gdLst/>
              <a:ahLst/>
              <a:cxnLst/>
              <a:rect l="0" t="0" r="0" b="0"/>
              <a:pathLst>
                <a:path w="357188" h="44650">
                  <a:moveTo>
                    <a:pt x="0" y="44649"/>
                  </a:moveTo>
                  <a:lnTo>
                    <a:pt x="0" y="44649"/>
                  </a:lnTo>
                  <a:lnTo>
                    <a:pt x="4740" y="44649"/>
                  </a:lnTo>
                  <a:lnTo>
                    <a:pt x="9713" y="42003"/>
                  </a:lnTo>
                  <a:lnTo>
                    <a:pt x="15231" y="38512"/>
                  </a:lnTo>
                  <a:lnTo>
                    <a:pt x="49874" y="26169"/>
                  </a:lnTo>
                  <a:lnTo>
                    <a:pt x="74234" y="14761"/>
                  </a:lnTo>
                  <a:lnTo>
                    <a:pt x="117573" y="4702"/>
                  </a:lnTo>
                  <a:lnTo>
                    <a:pt x="158285" y="619"/>
                  </a:lnTo>
                  <a:lnTo>
                    <a:pt x="202263" y="37"/>
                  </a:lnTo>
                  <a:lnTo>
                    <a:pt x="233372" y="4"/>
                  </a:lnTo>
                  <a:lnTo>
                    <a:pt x="240311" y="2648"/>
                  </a:lnTo>
                  <a:lnTo>
                    <a:pt x="248112" y="7689"/>
                  </a:lnTo>
                  <a:lnTo>
                    <a:pt x="257551" y="8821"/>
                  </a:lnTo>
                  <a:lnTo>
                    <a:pt x="265811" y="15046"/>
                  </a:lnTo>
                  <a:lnTo>
                    <a:pt x="299828" y="25889"/>
                  </a:lnTo>
                  <a:lnTo>
                    <a:pt x="341927" y="26779"/>
                  </a:lnTo>
                  <a:lnTo>
                    <a:pt x="345030" y="24798"/>
                  </a:lnTo>
                  <a:lnTo>
                    <a:pt x="35718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MARTInkShape-130"/>
            <p:cNvSpPr/>
            <p:nvPr>
              <p:custDataLst>
                <p:tags r:id="rId86"/>
              </p:custDataLst>
            </p:nvPr>
          </p:nvSpPr>
          <p:spPr>
            <a:xfrm>
              <a:off x="3601317" y="3411140"/>
              <a:ext cx="160773" cy="285145"/>
            </a:xfrm>
            <a:custGeom>
              <a:avLst/>
              <a:gdLst/>
              <a:ahLst/>
              <a:cxnLst/>
              <a:rect l="0" t="0" r="0" b="0"/>
              <a:pathLst>
                <a:path w="160773" h="285145">
                  <a:moveTo>
                    <a:pt x="131292" y="17860"/>
                  </a:moveTo>
                  <a:lnTo>
                    <a:pt x="131292" y="17860"/>
                  </a:lnTo>
                  <a:lnTo>
                    <a:pt x="126552" y="13119"/>
                  </a:lnTo>
                  <a:lnTo>
                    <a:pt x="118933" y="10792"/>
                  </a:lnTo>
                  <a:lnTo>
                    <a:pt x="88178" y="9039"/>
                  </a:lnTo>
                  <a:lnTo>
                    <a:pt x="79719" y="11624"/>
                  </a:lnTo>
                  <a:lnTo>
                    <a:pt x="66204" y="21369"/>
                  </a:lnTo>
                  <a:lnTo>
                    <a:pt x="62677" y="27026"/>
                  </a:lnTo>
                  <a:lnTo>
                    <a:pt x="60691" y="38435"/>
                  </a:lnTo>
                  <a:lnTo>
                    <a:pt x="60957" y="65843"/>
                  </a:lnTo>
                  <a:lnTo>
                    <a:pt x="64645" y="77550"/>
                  </a:lnTo>
                  <a:lnTo>
                    <a:pt x="86731" y="114920"/>
                  </a:lnTo>
                  <a:lnTo>
                    <a:pt x="106511" y="155645"/>
                  </a:lnTo>
                  <a:lnTo>
                    <a:pt x="118202" y="183138"/>
                  </a:lnTo>
                  <a:lnTo>
                    <a:pt x="121815" y="226658"/>
                  </a:lnTo>
                  <a:lnTo>
                    <a:pt x="117459" y="251044"/>
                  </a:lnTo>
                  <a:lnTo>
                    <a:pt x="109886" y="267640"/>
                  </a:lnTo>
                  <a:lnTo>
                    <a:pt x="96617" y="278841"/>
                  </a:lnTo>
                  <a:lnTo>
                    <a:pt x="85785" y="282680"/>
                  </a:lnTo>
                  <a:lnTo>
                    <a:pt x="62662" y="285144"/>
                  </a:lnTo>
                  <a:lnTo>
                    <a:pt x="44921" y="280830"/>
                  </a:lnTo>
                  <a:lnTo>
                    <a:pt x="6300" y="257055"/>
                  </a:lnTo>
                  <a:lnTo>
                    <a:pt x="1327" y="247862"/>
                  </a:lnTo>
                  <a:lnTo>
                    <a:pt x="0" y="242632"/>
                  </a:lnTo>
                  <a:lnTo>
                    <a:pt x="108" y="238153"/>
                  </a:lnTo>
                  <a:lnTo>
                    <a:pt x="10009" y="215921"/>
                  </a:lnTo>
                  <a:lnTo>
                    <a:pt x="35567" y="193207"/>
                  </a:lnTo>
                  <a:lnTo>
                    <a:pt x="78043" y="163676"/>
                  </a:lnTo>
                  <a:lnTo>
                    <a:pt x="119761" y="133941"/>
                  </a:lnTo>
                  <a:lnTo>
                    <a:pt x="150793" y="103187"/>
                  </a:lnTo>
                  <a:lnTo>
                    <a:pt x="159141" y="87533"/>
                  </a:lnTo>
                  <a:lnTo>
                    <a:pt x="160772" y="81176"/>
                  </a:lnTo>
                  <a:lnTo>
                    <a:pt x="159939" y="71466"/>
                  </a:lnTo>
                  <a:lnTo>
                    <a:pt x="151319" y="44875"/>
                  </a:lnTo>
                  <a:lnTo>
                    <a:pt x="137416" y="25365"/>
                  </a:lnTo>
                  <a:lnTo>
                    <a:pt x="128060" y="16234"/>
                  </a:lnTo>
                  <a:lnTo>
                    <a:pt x="104662" y="2290"/>
                  </a:lnTo>
                  <a:lnTo>
                    <a:pt x="9557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MARTInkShape-131"/>
            <p:cNvSpPr/>
            <p:nvPr>
              <p:custDataLst>
                <p:tags r:id="rId87"/>
              </p:custDataLst>
            </p:nvPr>
          </p:nvSpPr>
          <p:spPr>
            <a:xfrm>
              <a:off x="3437929" y="3393281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Shape-132"/>
            <p:cNvSpPr/>
            <p:nvPr>
              <p:custDataLst>
                <p:tags r:id="rId88"/>
              </p:custDataLst>
            </p:nvPr>
          </p:nvSpPr>
          <p:spPr>
            <a:xfrm>
              <a:off x="3393318" y="3375421"/>
              <a:ext cx="71401" cy="339330"/>
            </a:xfrm>
            <a:custGeom>
              <a:avLst/>
              <a:gdLst/>
              <a:ahLst/>
              <a:cxnLst/>
              <a:rect l="0" t="0" r="0" b="0"/>
              <a:pathLst>
                <a:path w="71401" h="339330">
                  <a:moveTo>
                    <a:pt x="71400" y="0"/>
                  </a:moveTo>
                  <a:lnTo>
                    <a:pt x="71400" y="0"/>
                  </a:lnTo>
                  <a:lnTo>
                    <a:pt x="70409" y="34003"/>
                  </a:lnTo>
                  <a:lnTo>
                    <a:pt x="63712" y="72388"/>
                  </a:lnTo>
                  <a:lnTo>
                    <a:pt x="54892" y="115619"/>
                  </a:lnTo>
                  <a:lnTo>
                    <a:pt x="44005" y="152920"/>
                  </a:lnTo>
                  <a:lnTo>
                    <a:pt x="29648" y="190464"/>
                  </a:lnTo>
                  <a:lnTo>
                    <a:pt x="14835" y="232560"/>
                  </a:lnTo>
                  <a:lnTo>
                    <a:pt x="4674" y="270408"/>
                  </a:lnTo>
                  <a:lnTo>
                    <a:pt x="583" y="310225"/>
                  </a:lnTo>
                  <a:lnTo>
                    <a:pt x="0" y="336907"/>
                  </a:lnTo>
                  <a:lnTo>
                    <a:pt x="979" y="337715"/>
                  </a:lnTo>
                  <a:lnTo>
                    <a:pt x="8893" y="3393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Shape-133"/>
            <p:cNvSpPr/>
            <p:nvPr>
              <p:custDataLst>
                <p:tags r:id="rId89"/>
              </p:custDataLst>
            </p:nvPr>
          </p:nvSpPr>
          <p:spPr>
            <a:xfrm>
              <a:off x="3831858" y="3437929"/>
              <a:ext cx="221665" cy="258759"/>
            </a:xfrm>
            <a:custGeom>
              <a:avLst/>
              <a:gdLst/>
              <a:ahLst/>
              <a:cxnLst/>
              <a:rect l="0" t="0" r="0" b="0"/>
              <a:pathLst>
                <a:path w="221665" h="258759">
                  <a:moveTo>
                    <a:pt x="177571" y="26789"/>
                  </a:moveTo>
                  <a:lnTo>
                    <a:pt x="177571" y="26789"/>
                  </a:lnTo>
                  <a:lnTo>
                    <a:pt x="172831" y="22049"/>
                  </a:lnTo>
                  <a:lnTo>
                    <a:pt x="167858" y="19722"/>
                  </a:lnTo>
                  <a:lnTo>
                    <a:pt x="128163" y="9530"/>
                  </a:lnTo>
                  <a:lnTo>
                    <a:pt x="105745" y="9049"/>
                  </a:lnTo>
                  <a:lnTo>
                    <a:pt x="95709" y="14275"/>
                  </a:lnTo>
                  <a:lnTo>
                    <a:pt x="86618" y="22220"/>
                  </a:lnTo>
                  <a:lnTo>
                    <a:pt x="82577" y="29058"/>
                  </a:lnTo>
                  <a:lnTo>
                    <a:pt x="83428" y="40696"/>
                  </a:lnTo>
                  <a:lnTo>
                    <a:pt x="89621" y="73894"/>
                  </a:lnTo>
                  <a:lnTo>
                    <a:pt x="107639" y="111634"/>
                  </a:lnTo>
                  <a:lnTo>
                    <a:pt x="121480" y="155836"/>
                  </a:lnTo>
                  <a:lnTo>
                    <a:pt x="128807" y="183093"/>
                  </a:lnTo>
                  <a:lnTo>
                    <a:pt x="124823" y="219095"/>
                  </a:lnTo>
                  <a:lnTo>
                    <a:pt x="119070" y="231652"/>
                  </a:lnTo>
                  <a:lnTo>
                    <a:pt x="109899" y="242855"/>
                  </a:lnTo>
                  <a:lnTo>
                    <a:pt x="99209" y="251142"/>
                  </a:lnTo>
                  <a:lnTo>
                    <a:pt x="87843" y="255485"/>
                  </a:lnTo>
                  <a:lnTo>
                    <a:pt x="43629" y="258758"/>
                  </a:lnTo>
                  <a:lnTo>
                    <a:pt x="33375" y="253579"/>
                  </a:lnTo>
                  <a:lnTo>
                    <a:pt x="10623" y="238826"/>
                  </a:lnTo>
                  <a:lnTo>
                    <a:pt x="6741" y="233632"/>
                  </a:lnTo>
                  <a:lnTo>
                    <a:pt x="1278" y="214084"/>
                  </a:lnTo>
                  <a:lnTo>
                    <a:pt x="0" y="204951"/>
                  </a:lnTo>
                  <a:lnTo>
                    <a:pt x="8761" y="184750"/>
                  </a:lnTo>
                  <a:lnTo>
                    <a:pt x="30492" y="158386"/>
                  </a:lnTo>
                  <a:lnTo>
                    <a:pt x="62419" y="136716"/>
                  </a:lnTo>
                  <a:lnTo>
                    <a:pt x="105265" y="119428"/>
                  </a:lnTo>
                  <a:lnTo>
                    <a:pt x="144492" y="100243"/>
                  </a:lnTo>
                  <a:lnTo>
                    <a:pt x="188909" y="62672"/>
                  </a:lnTo>
                  <a:lnTo>
                    <a:pt x="220343" y="37486"/>
                  </a:lnTo>
                  <a:lnTo>
                    <a:pt x="221386" y="33859"/>
                  </a:lnTo>
                  <a:lnTo>
                    <a:pt x="221664" y="31503"/>
                  </a:lnTo>
                  <a:lnTo>
                    <a:pt x="219327" y="26238"/>
                  </a:lnTo>
                  <a:lnTo>
                    <a:pt x="217315" y="23445"/>
                  </a:lnTo>
                  <a:lnTo>
                    <a:pt x="212434" y="20342"/>
                  </a:lnTo>
                  <a:lnTo>
                    <a:pt x="172286" y="10316"/>
                  </a:lnTo>
                  <a:lnTo>
                    <a:pt x="12399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Shape-134"/>
            <p:cNvSpPr/>
            <p:nvPr>
              <p:custDataLst>
                <p:tags r:id="rId90"/>
              </p:custDataLst>
            </p:nvPr>
          </p:nvSpPr>
          <p:spPr>
            <a:xfrm>
              <a:off x="5295305" y="3509367"/>
              <a:ext cx="107157" cy="241102"/>
            </a:xfrm>
            <a:custGeom>
              <a:avLst/>
              <a:gdLst/>
              <a:ahLst/>
              <a:cxnLst/>
              <a:rect l="0" t="0" r="0" b="0"/>
              <a:pathLst>
                <a:path w="107157" h="241102">
                  <a:moveTo>
                    <a:pt x="107156" y="0"/>
                  </a:moveTo>
                  <a:lnTo>
                    <a:pt x="107156" y="0"/>
                  </a:lnTo>
                  <a:lnTo>
                    <a:pt x="91779" y="7688"/>
                  </a:lnTo>
                  <a:lnTo>
                    <a:pt x="74137" y="24198"/>
                  </a:lnTo>
                  <a:lnTo>
                    <a:pt x="50228" y="64229"/>
                  </a:lnTo>
                  <a:lnTo>
                    <a:pt x="33085" y="107383"/>
                  </a:lnTo>
                  <a:lnTo>
                    <a:pt x="24972" y="147413"/>
                  </a:lnTo>
                  <a:lnTo>
                    <a:pt x="15837" y="190862"/>
                  </a:lnTo>
                  <a:lnTo>
                    <a:pt x="9839" y="219346"/>
                  </a:lnTo>
                  <a:lnTo>
                    <a:pt x="9049" y="237845"/>
                  </a:lnTo>
                  <a:lnTo>
                    <a:pt x="0" y="241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SMARTInkShape-Group52"/>
          <p:cNvGrpSpPr/>
          <p:nvPr/>
        </p:nvGrpSpPr>
        <p:grpSpPr>
          <a:xfrm>
            <a:off x="6581179" y="3562945"/>
            <a:ext cx="1311083" cy="276305"/>
            <a:chOff x="6581179" y="3562945"/>
            <a:chExt cx="1311083" cy="276305"/>
          </a:xfrm>
        </p:grpSpPr>
        <p:sp>
          <p:nvSpPr>
            <p:cNvPr id="19" name="SMARTInkShape-135"/>
            <p:cNvSpPr/>
            <p:nvPr>
              <p:custDataLst>
                <p:tags r:id="rId71"/>
              </p:custDataLst>
            </p:nvPr>
          </p:nvSpPr>
          <p:spPr>
            <a:xfrm>
              <a:off x="7279490" y="3643312"/>
              <a:ext cx="144942" cy="132902"/>
            </a:xfrm>
            <a:custGeom>
              <a:avLst/>
              <a:gdLst/>
              <a:ahLst/>
              <a:cxnLst/>
              <a:rect l="0" t="0" r="0" b="0"/>
              <a:pathLst>
                <a:path w="144942" h="132902">
                  <a:moveTo>
                    <a:pt x="60712" y="0"/>
                  </a:moveTo>
                  <a:lnTo>
                    <a:pt x="60712" y="0"/>
                  </a:lnTo>
                  <a:lnTo>
                    <a:pt x="55972" y="4741"/>
                  </a:lnTo>
                  <a:lnTo>
                    <a:pt x="50999" y="7068"/>
                  </a:lnTo>
                  <a:lnTo>
                    <a:pt x="48284" y="7689"/>
                  </a:lnTo>
                  <a:lnTo>
                    <a:pt x="13442" y="38450"/>
                  </a:lnTo>
                  <a:lnTo>
                    <a:pt x="4263" y="52293"/>
                  </a:lnTo>
                  <a:lnTo>
                    <a:pt x="0" y="68963"/>
                  </a:lnTo>
                  <a:lnTo>
                    <a:pt x="1387" y="74749"/>
                  </a:lnTo>
                  <a:lnTo>
                    <a:pt x="18479" y="104224"/>
                  </a:lnTo>
                  <a:lnTo>
                    <a:pt x="37286" y="122052"/>
                  </a:lnTo>
                  <a:lnTo>
                    <a:pt x="52228" y="130422"/>
                  </a:lnTo>
                  <a:lnTo>
                    <a:pt x="72420" y="132901"/>
                  </a:lnTo>
                  <a:lnTo>
                    <a:pt x="92514" y="128896"/>
                  </a:lnTo>
                  <a:lnTo>
                    <a:pt x="111036" y="121425"/>
                  </a:lnTo>
                  <a:lnTo>
                    <a:pt x="120450" y="113168"/>
                  </a:lnTo>
                  <a:lnTo>
                    <a:pt x="143895" y="74244"/>
                  </a:lnTo>
                  <a:lnTo>
                    <a:pt x="144941" y="68347"/>
                  </a:lnTo>
                  <a:lnTo>
                    <a:pt x="141784" y="38681"/>
                  </a:lnTo>
                  <a:lnTo>
                    <a:pt x="140557" y="34717"/>
                  </a:lnTo>
                  <a:lnTo>
                    <a:pt x="138746" y="32075"/>
                  </a:lnTo>
                  <a:lnTo>
                    <a:pt x="107678" y="14670"/>
                  </a:lnTo>
                  <a:lnTo>
                    <a:pt x="91524" y="10064"/>
                  </a:lnTo>
                  <a:lnTo>
                    <a:pt x="60712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Shape-136"/>
            <p:cNvSpPr/>
            <p:nvPr>
              <p:custDataLst>
                <p:tags r:id="rId72"/>
              </p:custDataLst>
            </p:nvPr>
          </p:nvSpPr>
          <p:spPr>
            <a:xfrm>
              <a:off x="6581179" y="3598664"/>
              <a:ext cx="267390" cy="169665"/>
            </a:xfrm>
            <a:custGeom>
              <a:avLst/>
              <a:gdLst/>
              <a:ahLst/>
              <a:cxnLst/>
              <a:rect l="0" t="0" r="0" b="0"/>
              <a:pathLst>
                <a:path w="267390" h="169665">
                  <a:moveTo>
                    <a:pt x="0" y="0"/>
                  </a:moveTo>
                  <a:lnTo>
                    <a:pt x="0" y="0"/>
                  </a:lnTo>
                  <a:lnTo>
                    <a:pt x="4741" y="0"/>
                  </a:lnTo>
                  <a:lnTo>
                    <a:pt x="9714" y="5292"/>
                  </a:lnTo>
                  <a:lnTo>
                    <a:pt x="20991" y="24857"/>
                  </a:lnTo>
                  <a:lnTo>
                    <a:pt x="21931" y="29470"/>
                  </a:lnTo>
                  <a:lnTo>
                    <a:pt x="21567" y="33538"/>
                  </a:lnTo>
                  <a:lnTo>
                    <a:pt x="19507" y="42687"/>
                  </a:lnTo>
                  <a:lnTo>
                    <a:pt x="18004" y="82780"/>
                  </a:lnTo>
                  <a:lnTo>
                    <a:pt x="16880" y="119013"/>
                  </a:lnTo>
                  <a:lnTo>
                    <a:pt x="10173" y="144081"/>
                  </a:lnTo>
                  <a:lnTo>
                    <a:pt x="8767" y="146655"/>
                  </a:lnTo>
                  <a:lnTo>
                    <a:pt x="6837" y="148372"/>
                  </a:lnTo>
                  <a:lnTo>
                    <a:pt x="1350" y="151126"/>
                  </a:lnTo>
                  <a:lnTo>
                    <a:pt x="601" y="154149"/>
                  </a:lnTo>
                  <a:lnTo>
                    <a:pt x="401" y="156344"/>
                  </a:lnTo>
                  <a:lnTo>
                    <a:pt x="1260" y="156816"/>
                  </a:lnTo>
                  <a:lnTo>
                    <a:pt x="4859" y="154693"/>
                  </a:lnTo>
                  <a:lnTo>
                    <a:pt x="39904" y="112125"/>
                  </a:lnTo>
                  <a:lnTo>
                    <a:pt x="82803" y="69007"/>
                  </a:lnTo>
                  <a:lnTo>
                    <a:pt x="91371" y="59443"/>
                  </a:lnTo>
                  <a:lnTo>
                    <a:pt x="113281" y="15601"/>
                  </a:lnTo>
                  <a:lnTo>
                    <a:pt x="124500" y="666"/>
                  </a:lnTo>
                  <a:lnTo>
                    <a:pt x="124971" y="12487"/>
                  </a:lnTo>
                  <a:lnTo>
                    <a:pt x="106922" y="53833"/>
                  </a:lnTo>
                  <a:lnTo>
                    <a:pt x="100803" y="68867"/>
                  </a:lnTo>
                  <a:lnTo>
                    <a:pt x="98271" y="96418"/>
                  </a:lnTo>
                  <a:lnTo>
                    <a:pt x="130778" y="98068"/>
                  </a:lnTo>
                  <a:lnTo>
                    <a:pt x="174845" y="81424"/>
                  </a:lnTo>
                  <a:lnTo>
                    <a:pt x="218405" y="55532"/>
                  </a:lnTo>
                  <a:lnTo>
                    <a:pt x="256511" y="21268"/>
                  </a:lnTo>
                  <a:lnTo>
                    <a:pt x="266197" y="18308"/>
                  </a:lnTo>
                  <a:lnTo>
                    <a:pt x="266761" y="19150"/>
                  </a:lnTo>
                  <a:lnTo>
                    <a:pt x="267389" y="22733"/>
                  </a:lnTo>
                  <a:lnTo>
                    <a:pt x="265022" y="27632"/>
                  </a:lnTo>
                  <a:lnTo>
                    <a:pt x="260663" y="35101"/>
                  </a:lnTo>
                  <a:lnTo>
                    <a:pt x="242974" y="73968"/>
                  </a:lnTo>
                  <a:lnTo>
                    <a:pt x="225082" y="100784"/>
                  </a:lnTo>
                  <a:lnTo>
                    <a:pt x="212612" y="137894"/>
                  </a:lnTo>
                  <a:lnTo>
                    <a:pt x="206811" y="156223"/>
                  </a:lnTo>
                  <a:lnTo>
                    <a:pt x="207327" y="158719"/>
                  </a:lnTo>
                  <a:lnTo>
                    <a:pt x="214312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Shape-137"/>
            <p:cNvSpPr/>
            <p:nvPr>
              <p:custDataLst>
                <p:tags r:id="rId73"/>
              </p:custDataLst>
            </p:nvPr>
          </p:nvSpPr>
          <p:spPr>
            <a:xfrm>
              <a:off x="6916921" y="3652242"/>
              <a:ext cx="117496" cy="105685"/>
            </a:xfrm>
            <a:custGeom>
              <a:avLst/>
              <a:gdLst/>
              <a:ahLst/>
              <a:cxnLst/>
              <a:rect l="0" t="0" r="0" b="0"/>
              <a:pathLst>
                <a:path w="117496" h="105685">
                  <a:moveTo>
                    <a:pt x="66094" y="0"/>
                  </a:moveTo>
                  <a:lnTo>
                    <a:pt x="66094" y="0"/>
                  </a:lnTo>
                  <a:lnTo>
                    <a:pt x="56614" y="0"/>
                  </a:lnTo>
                  <a:lnTo>
                    <a:pt x="49313" y="2646"/>
                  </a:lnTo>
                  <a:lnTo>
                    <a:pt x="19774" y="20991"/>
                  </a:lnTo>
                  <a:lnTo>
                    <a:pt x="3759" y="45453"/>
                  </a:lnTo>
                  <a:lnTo>
                    <a:pt x="726" y="51138"/>
                  </a:lnTo>
                  <a:lnTo>
                    <a:pt x="0" y="65392"/>
                  </a:lnTo>
                  <a:lnTo>
                    <a:pt x="2984" y="79665"/>
                  </a:lnTo>
                  <a:lnTo>
                    <a:pt x="7618" y="89315"/>
                  </a:lnTo>
                  <a:lnTo>
                    <a:pt x="11235" y="92286"/>
                  </a:lnTo>
                  <a:lnTo>
                    <a:pt x="42692" y="103842"/>
                  </a:lnTo>
                  <a:lnTo>
                    <a:pt x="54371" y="105684"/>
                  </a:lnTo>
                  <a:lnTo>
                    <a:pt x="72101" y="101980"/>
                  </a:lnTo>
                  <a:lnTo>
                    <a:pt x="85182" y="94598"/>
                  </a:lnTo>
                  <a:lnTo>
                    <a:pt x="112325" y="69645"/>
                  </a:lnTo>
                  <a:lnTo>
                    <a:pt x="116406" y="60388"/>
                  </a:lnTo>
                  <a:lnTo>
                    <a:pt x="117495" y="55141"/>
                  </a:lnTo>
                  <a:lnTo>
                    <a:pt x="117228" y="50652"/>
                  </a:lnTo>
                  <a:lnTo>
                    <a:pt x="114286" y="43017"/>
                  </a:lnTo>
                  <a:lnTo>
                    <a:pt x="102312" y="28400"/>
                  </a:lnTo>
                  <a:lnTo>
                    <a:pt x="70102" y="4238"/>
                  </a:lnTo>
                  <a:lnTo>
                    <a:pt x="60446" y="1256"/>
                  </a:lnTo>
                  <a:lnTo>
                    <a:pt x="54324" y="558"/>
                  </a:lnTo>
                  <a:lnTo>
                    <a:pt x="48295" y="2894"/>
                  </a:lnTo>
                  <a:lnTo>
                    <a:pt x="45298" y="4906"/>
                  </a:lnTo>
                  <a:lnTo>
                    <a:pt x="42308" y="5255"/>
                  </a:lnTo>
                  <a:lnTo>
                    <a:pt x="303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138"/>
            <p:cNvSpPr/>
            <p:nvPr>
              <p:custDataLst>
                <p:tags r:id="rId74"/>
              </p:custDataLst>
            </p:nvPr>
          </p:nvSpPr>
          <p:spPr>
            <a:xfrm>
              <a:off x="7116960" y="3562945"/>
              <a:ext cx="89298" cy="241102"/>
            </a:xfrm>
            <a:custGeom>
              <a:avLst/>
              <a:gdLst/>
              <a:ahLst/>
              <a:cxnLst/>
              <a:rect l="0" t="0" r="0" b="0"/>
              <a:pathLst>
                <a:path w="89298" h="241102">
                  <a:moveTo>
                    <a:pt x="89297" y="0"/>
                  </a:moveTo>
                  <a:lnTo>
                    <a:pt x="89297" y="0"/>
                  </a:lnTo>
                  <a:lnTo>
                    <a:pt x="84557" y="4741"/>
                  </a:lnTo>
                  <a:lnTo>
                    <a:pt x="79584" y="7068"/>
                  </a:lnTo>
                  <a:lnTo>
                    <a:pt x="76869" y="7689"/>
                  </a:lnTo>
                  <a:lnTo>
                    <a:pt x="71207" y="13670"/>
                  </a:lnTo>
                  <a:lnTo>
                    <a:pt x="66374" y="22943"/>
                  </a:lnTo>
                  <a:lnTo>
                    <a:pt x="55718" y="58724"/>
                  </a:lnTo>
                  <a:lnTo>
                    <a:pt x="46303" y="101722"/>
                  </a:lnTo>
                  <a:lnTo>
                    <a:pt x="37846" y="139781"/>
                  </a:lnTo>
                  <a:lnTo>
                    <a:pt x="23701" y="179558"/>
                  </a:lnTo>
                  <a:lnTo>
                    <a:pt x="13632" y="219828"/>
                  </a:lnTo>
                  <a:lnTo>
                    <a:pt x="8866" y="235870"/>
                  </a:lnTo>
                  <a:lnTo>
                    <a:pt x="6904" y="237614"/>
                  </a:lnTo>
                  <a:lnTo>
                    <a:pt x="0" y="2411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ARTInkShape-139"/>
            <p:cNvSpPr/>
            <p:nvPr>
              <p:custDataLst>
                <p:tags r:id="rId75"/>
              </p:custDataLst>
            </p:nvPr>
          </p:nvSpPr>
          <p:spPr>
            <a:xfrm>
              <a:off x="7063382" y="3593592"/>
              <a:ext cx="178595" cy="49721"/>
            </a:xfrm>
            <a:custGeom>
              <a:avLst/>
              <a:gdLst/>
              <a:ahLst/>
              <a:cxnLst/>
              <a:rect l="0" t="0" r="0" b="0"/>
              <a:pathLst>
                <a:path w="178595" h="49721">
                  <a:moveTo>
                    <a:pt x="0" y="14001"/>
                  </a:moveTo>
                  <a:lnTo>
                    <a:pt x="0" y="14001"/>
                  </a:lnTo>
                  <a:lnTo>
                    <a:pt x="13562" y="440"/>
                  </a:lnTo>
                  <a:lnTo>
                    <a:pt x="16978" y="0"/>
                  </a:lnTo>
                  <a:lnTo>
                    <a:pt x="46808" y="7334"/>
                  </a:lnTo>
                  <a:lnTo>
                    <a:pt x="80558" y="20484"/>
                  </a:lnTo>
                  <a:lnTo>
                    <a:pt x="98283" y="24852"/>
                  </a:lnTo>
                  <a:lnTo>
                    <a:pt x="142850" y="43879"/>
                  </a:lnTo>
                  <a:lnTo>
                    <a:pt x="153892" y="47990"/>
                  </a:lnTo>
                  <a:lnTo>
                    <a:pt x="178594" y="497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MARTInkShape-140"/>
            <p:cNvSpPr/>
            <p:nvPr>
              <p:custDataLst>
                <p:tags r:id="rId76"/>
              </p:custDataLst>
            </p:nvPr>
          </p:nvSpPr>
          <p:spPr>
            <a:xfrm>
              <a:off x="7715249" y="3608976"/>
              <a:ext cx="177013" cy="230274"/>
            </a:xfrm>
            <a:custGeom>
              <a:avLst/>
              <a:gdLst/>
              <a:ahLst/>
              <a:cxnLst/>
              <a:rect l="0" t="0" r="0" b="0"/>
              <a:pathLst>
                <a:path w="177013" h="230274">
                  <a:moveTo>
                    <a:pt x="151805" y="25406"/>
                  </a:moveTo>
                  <a:lnTo>
                    <a:pt x="151805" y="25406"/>
                  </a:lnTo>
                  <a:lnTo>
                    <a:pt x="151805" y="20666"/>
                  </a:lnTo>
                  <a:lnTo>
                    <a:pt x="149159" y="15693"/>
                  </a:lnTo>
                  <a:lnTo>
                    <a:pt x="147065" y="12978"/>
                  </a:lnTo>
                  <a:lnTo>
                    <a:pt x="139445" y="9961"/>
                  </a:lnTo>
                  <a:lnTo>
                    <a:pt x="130437" y="7628"/>
                  </a:lnTo>
                  <a:lnTo>
                    <a:pt x="117803" y="1728"/>
                  </a:lnTo>
                  <a:lnTo>
                    <a:pt x="103951" y="0"/>
                  </a:lnTo>
                  <a:lnTo>
                    <a:pt x="93165" y="1878"/>
                  </a:lnTo>
                  <a:lnTo>
                    <a:pt x="83079" y="5027"/>
                  </a:lnTo>
                  <a:lnTo>
                    <a:pt x="62650" y="7793"/>
                  </a:lnTo>
                  <a:lnTo>
                    <a:pt x="37734" y="19878"/>
                  </a:lnTo>
                  <a:lnTo>
                    <a:pt x="31654" y="25595"/>
                  </a:lnTo>
                  <a:lnTo>
                    <a:pt x="30033" y="28509"/>
                  </a:lnTo>
                  <a:lnTo>
                    <a:pt x="27750" y="42091"/>
                  </a:lnTo>
                  <a:lnTo>
                    <a:pt x="36555" y="63423"/>
                  </a:lnTo>
                  <a:lnTo>
                    <a:pt x="70079" y="103431"/>
                  </a:lnTo>
                  <a:lnTo>
                    <a:pt x="113031" y="147309"/>
                  </a:lnTo>
                  <a:lnTo>
                    <a:pt x="149934" y="186907"/>
                  </a:lnTo>
                  <a:lnTo>
                    <a:pt x="175032" y="219044"/>
                  </a:lnTo>
                  <a:lnTo>
                    <a:pt x="177012" y="224908"/>
                  </a:lnTo>
                  <a:lnTo>
                    <a:pt x="176546" y="226868"/>
                  </a:lnTo>
                  <a:lnTo>
                    <a:pt x="175245" y="228175"/>
                  </a:lnTo>
                  <a:lnTo>
                    <a:pt x="173385" y="229047"/>
                  </a:lnTo>
                  <a:lnTo>
                    <a:pt x="161285" y="230273"/>
                  </a:lnTo>
                  <a:lnTo>
                    <a:pt x="123914" y="221008"/>
                  </a:lnTo>
                  <a:lnTo>
                    <a:pt x="103192" y="212677"/>
                  </a:lnTo>
                  <a:lnTo>
                    <a:pt x="77820" y="200974"/>
                  </a:lnTo>
                  <a:lnTo>
                    <a:pt x="52823" y="196820"/>
                  </a:lnTo>
                  <a:lnTo>
                    <a:pt x="31307" y="200329"/>
                  </a:lnTo>
                  <a:lnTo>
                    <a:pt x="17103" y="207653"/>
                  </a:lnTo>
                  <a:lnTo>
                    <a:pt x="0" y="221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MARTInkShape-141"/>
            <p:cNvSpPr/>
            <p:nvPr>
              <p:custDataLst>
                <p:tags r:id="rId77"/>
              </p:custDataLst>
            </p:nvPr>
          </p:nvSpPr>
          <p:spPr>
            <a:xfrm>
              <a:off x="7529999" y="3643328"/>
              <a:ext cx="122743" cy="187350"/>
            </a:xfrm>
            <a:custGeom>
              <a:avLst/>
              <a:gdLst/>
              <a:ahLst/>
              <a:cxnLst/>
              <a:rect l="0" t="0" r="0" b="0"/>
              <a:pathLst>
                <a:path w="122743" h="187350">
                  <a:moveTo>
                    <a:pt x="6656" y="62492"/>
                  </a:moveTo>
                  <a:lnTo>
                    <a:pt x="6656" y="62492"/>
                  </a:lnTo>
                  <a:lnTo>
                    <a:pt x="11397" y="76714"/>
                  </a:lnTo>
                  <a:lnTo>
                    <a:pt x="11079" y="88987"/>
                  </a:lnTo>
                  <a:lnTo>
                    <a:pt x="6829" y="125835"/>
                  </a:lnTo>
                  <a:lnTo>
                    <a:pt x="6657" y="160437"/>
                  </a:lnTo>
                  <a:lnTo>
                    <a:pt x="6656" y="116146"/>
                  </a:lnTo>
                  <a:lnTo>
                    <a:pt x="7649" y="73049"/>
                  </a:lnTo>
                  <a:lnTo>
                    <a:pt x="19085" y="31728"/>
                  </a:lnTo>
                  <a:lnTo>
                    <a:pt x="27394" y="21369"/>
                  </a:lnTo>
                  <a:lnTo>
                    <a:pt x="38693" y="13457"/>
                  </a:lnTo>
                  <a:lnTo>
                    <a:pt x="60798" y="4417"/>
                  </a:lnTo>
                  <a:lnTo>
                    <a:pt x="95744" y="0"/>
                  </a:lnTo>
                  <a:lnTo>
                    <a:pt x="57377" y="977"/>
                  </a:lnTo>
                  <a:lnTo>
                    <a:pt x="27508" y="12413"/>
                  </a:lnTo>
                  <a:lnTo>
                    <a:pt x="7442" y="26842"/>
                  </a:lnTo>
                  <a:lnTo>
                    <a:pt x="4205" y="29796"/>
                  </a:lnTo>
                  <a:lnTo>
                    <a:pt x="606" y="41015"/>
                  </a:lnTo>
                  <a:lnTo>
                    <a:pt x="0" y="54931"/>
                  </a:lnTo>
                  <a:lnTo>
                    <a:pt x="3037" y="67731"/>
                  </a:lnTo>
                  <a:lnTo>
                    <a:pt x="10340" y="77388"/>
                  </a:lnTo>
                  <a:lnTo>
                    <a:pt x="25607" y="93695"/>
                  </a:lnTo>
                  <a:lnTo>
                    <a:pt x="64081" y="137557"/>
                  </a:lnTo>
                  <a:lnTo>
                    <a:pt x="107312" y="178357"/>
                  </a:lnTo>
                  <a:lnTo>
                    <a:pt x="122476" y="187349"/>
                  </a:lnTo>
                  <a:lnTo>
                    <a:pt x="122742" y="1696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SMARTInkShape-Group53"/>
          <p:cNvGrpSpPr/>
          <p:nvPr/>
        </p:nvGrpSpPr>
        <p:grpSpPr>
          <a:xfrm>
            <a:off x="2473523" y="3804046"/>
            <a:ext cx="4205883" cy="607220"/>
            <a:chOff x="2473523" y="3804046"/>
            <a:chExt cx="4205883" cy="607220"/>
          </a:xfrm>
        </p:grpSpPr>
        <p:sp>
          <p:nvSpPr>
            <p:cNvPr id="27" name="SMARTInkShape-142"/>
            <p:cNvSpPr/>
            <p:nvPr>
              <p:custDataLst>
                <p:tags r:id="rId47"/>
              </p:custDataLst>
            </p:nvPr>
          </p:nvSpPr>
          <p:spPr>
            <a:xfrm>
              <a:off x="3343527" y="3906952"/>
              <a:ext cx="192630" cy="145314"/>
            </a:xfrm>
            <a:custGeom>
              <a:avLst/>
              <a:gdLst/>
              <a:ahLst/>
              <a:cxnLst/>
              <a:rect l="0" t="0" r="0" b="0"/>
              <a:pathLst>
                <a:path w="192630" h="145314">
                  <a:moveTo>
                    <a:pt x="67613" y="57829"/>
                  </a:moveTo>
                  <a:lnTo>
                    <a:pt x="67613" y="57829"/>
                  </a:lnTo>
                  <a:lnTo>
                    <a:pt x="72353" y="53088"/>
                  </a:lnTo>
                  <a:lnTo>
                    <a:pt x="89523" y="45400"/>
                  </a:lnTo>
                  <a:lnTo>
                    <a:pt x="132986" y="33159"/>
                  </a:lnTo>
                  <a:lnTo>
                    <a:pt x="160685" y="22219"/>
                  </a:lnTo>
                  <a:lnTo>
                    <a:pt x="162404" y="20199"/>
                  </a:lnTo>
                  <a:lnTo>
                    <a:pt x="164313" y="15307"/>
                  </a:lnTo>
                  <a:lnTo>
                    <a:pt x="165162" y="9827"/>
                  </a:lnTo>
                  <a:lnTo>
                    <a:pt x="163403" y="7968"/>
                  </a:lnTo>
                  <a:lnTo>
                    <a:pt x="140923" y="0"/>
                  </a:lnTo>
                  <a:lnTo>
                    <a:pt x="97981" y="3005"/>
                  </a:lnTo>
                  <a:lnTo>
                    <a:pt x="54576" y="11209"/>
                  </a:lnTo>
                  <a:lnTo>
                    <a:pt x="49992" y="11867"/>
                  </a:lnTo>
                  <a:lnTo>
                    <a:pt x="9083" y="33183"/>
                  </a:lnTo>
                  <a:lnTo>
                    <a:pt x="4780" y="37429"/>
                  </a:lnTo>
                  <a:lnTo>
                    <a:pt x="0" y="47440"/>
                  </a:lnTo>
                  <a:lnTo>
                    <a:pt x="521" y="61149"/>
                  </a:lnTo>
                  <a:lnTo>
                    <a:pt x="2049" y="68972"/>
                  </a:lnTo>
                  <a:lnTo>
                    <a:pt x="11685" y="82956"/>
                  </a:lnTo>
                  <a:lnTo>
                    <a:pt x="42124" y="108102"/>
                  </a:lnTo>
                  <a:lnTo>
                    <a:pt x="82998" y="128439"/>
                  </a:lnTo>
                  <a:lnTo>
                    <a:pt x="113537" y="141009"/>
                  </a:lnTo>
                  <a:lnTo>
                    <a:pt x="144169" y="145313"/>
                  </a:lnTo>
                  <a:lnTo>
                    <a:pt x="192629" y="1381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SMARTInkShape-143"/>
            <p:cNvSpPr/>
            <p:nvPr>
              <p:custDataLst>
                <p:tags r:id="rId48"/>
              </p:custDataLst>
            </p:nvPr>
          </p:nvSpPr>
          <p:spPr>
            <a:xfrm>
              <a:off x="3616523" y="3857625"/>
              <a:ext cx="53579" cy="220894"/>
            </a:xfrm>
            <a:custGeom>
              <a:avLst/>
              <a:gdLst/>
              <a:ahLst/>
              <a:cxnLst/>
              <a:rect l="0" t="0" r="0" b="0"/>
              <a:pathLst>
                <a:path w="53579" h="220894">
                  <a:moveTo>
                    <a:pt x="53578" y="0"/>
                  </a:moveTo>
                  <a:lnTo>
                    <a:pt x="53578" y="0"/>
                  </a:lnTo>
                  <a:lnTo>
                    <a:pt x="50933" y="43174"/>
                  </a:lnTo>
                  <a:lnTo>
                    <a:pt x="44484" y="82965"/>
                  </a:lnTo>
                  <a:lnTo>
                    <a:pt x="37765" y="105942"/>
                  </a:lnTo>
                  <a:lnTo>
                    <a:pt x="17805" y="148531"/>
                  </a:lnTo>
                  <a:lnTo>
                    <a:pt x="9106" y="188893"/>
                  </a:lnTo>
                  <a:lnTo>
                    <a:pt x="414" y="220893"/>
                  </a:lnTo>
                  <a:lnTo>
                    <a:pt x="276" y="220684"/>
                  </a:lnTo>
                  <a:lnTo>
                    <a:pt x="0" y="214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MARTInkShape-144"/>
            <p:cNvSpPr/>
            <p:nvPr>
              <p:custDataLst>
                <p:tags r:id="rId49"/>
              </p:custDataLst>
            </p:nvPr>
          </p:nvSpPr>
          <p:spPr>
            <a:xfrm>
              <a:off x="3527226" y="3929075"/>
              <a:ext cx="241103" cy="31016"/>
            </a:xfrm>
            <a:custGeom>
              <a:avLst/>
              <a:gdLst/>
              <a:ahLst/>
              <a:cxnLst/>
              <a:rect l="0" t="0" r="0" b="0"/>
              <a:pathLst>
                <a:path w="241103" h="31016">
                  <a:moveTo>
                    <a:pt x="0" y="17846"/>
                  </a:moveTo>
                  <a:lnTo>
                    <a:pt x="0" y="17846"/>
                  </a:lnTo>
                  <a:lnTo>
                    <a:pt x="4740" y="13106"/>
                  </a:lnTo>
                  <a:lnTo>
                    <a:pt x="7068" y="8133"/>
                  </a:lnTo>
                  <a:lnTo>
                    <a:pt x="8821" y="464"/>
                  </a:lnTo>
                  <a:lnTo>
                    <a:pt x="38480" y="0"/>
                  </a:lnTo>
                  <a:lnTo>
                    <a:pt x="77399" y="7056"/>
                  </a:lnTo>
                  <a:lnTo>
                    <a:pt x="115879" y="14809"/>
                  </a:lnTo>
                  <a:lnTo>
                    <a:pt x="156486" y="24709"/>
                  </a:lnTo>
                  <a:lnTo>
                    <a:pt x="184833" y="31015"/>
                  </a:lnTo>
                  <a:lnTo>
                    <a:pt x="241102" y="178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SMARTInkShape-145"/>
            <p:cNvSpPr/>
            <p:nvPr>
              <p:custDataLst>
                <p:tags r:id="rId50"/>
              </p:custDataLst>
            </p:nvPr>
          </p:nvSpPr>
          <p:spPr>
            <a:xfrm>
              <a:off x="3930457" y="3884414"/>
              <a:ext cx="42886" cy="223243"/>
            </a:xfrm>
            <a:custGeom>
              <a:avLst/>
              <a:gdLst/>
              <a:ahLst/>
              <a:cxnLst/>
              <a:rect l="0" t="0" r="0" b="0"/>
              <a:pathLst>
                <a:path w="42886" h="223243">
                  <a:moveTo>
                    <a:pt x="34324" y="0"/>
                  </a:moveTo>
                  <a:lnTo>
                    <a:pt x="34324" y="0"/>
                  </a:lnTo>
                  <a:lnTo>
                    <a:pt x="39064" y="4740"/>
                  </a:lnTo>
                  <a:lnTo>
                    <a:pt x="41391" y="9713"/>
                  </a:lnTo>
                  <a:lnTo>
                    <a:pt x="42885" y="25731"/>
                  </a:lnTo>
                  <a:lnTo>
                    <a:pt x="33491" y="66190"/>
                  </a:lnTo>
                  <a:lnTo>
                    <a:pt x="19332" y="110250"/>
                  </a:lnTo>
                  <a:lnTo>
                    <a:pt x="10159" y="147712"/>
                  </a:lnTo>
                  <a:lnTo>
                    <a:pt x="1744" y="187168"/>
                  </a:lnTo>
                  <a:lnTo>
                    <a:pt x="0" y="200925"/>
                  </a:lnTo>
                  <a:lnTo>
                    <a:pt x="7535" y="2232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SMARTInkShape-146"/>
            <p:cNvSpPr/>
            <p:nvPr>
              <p:custDataLst>
                <p:tags r:id="rId51"/>
              </p:custDataLst>
            </p:nvPr>
          </p:nvSpPr>
          <p:spPr>
            <a:xfrm>
              <a:off x="4384476" y="3920244"/>
              <a:ext cx="196454" cy="221650"/>
            </a:xfrm>
            <a:custGeom>
              <a:avLst/>
              <a:gdLst/>
              <a:ahLst/>
              <a:cxnLst/>
              <a:rect l="0" t="0" r="0" b="0"/>
              <a:pathLst>
                <a:path w="196454" h="221650">
                  <a:moveTo>
                    <a:pt x="196453" y="17748"/>
                  </a:moveTo>
                  <a:lnTo>
                    <a:pt x="196453" y="17748"/>
                  </a:lnTo>
                  <a:lnTo>
                    <a:pt x="196453" y="10060"/>
                  </a:lnTo>
                  <a:lnTo>
                    <a:pt x="195462" y="9646"/>
                  </a:lnTo>
                  <a:lnTo>
                    <a:pt x="184095" y="6336"/>
                  </a:lnTo>
                  <a:lnTo>
                    <a:pt x="174093" y="2754"/>
                  </a:lnTo>
                  <a:lnTo>
                    <a:pt x="137781" y="140"/>
                  </a:lnTo>
                  <a:lnTo>
                    <a:pt x="118452" y="0"/>
                  </a:lnTo>
                  <a:lnTo>
                    <a:pt x="101925" y="5230"/>
                  </a:lnTo>
                  <a:lnTo>
                    <a:pt x="79886" y="20015"/>
                  </a:lnTo>
                  <a:lnTo>
                    <a:pt x="78062" y="24220"/>
                  </a:lnTo>
                  <a:lnTo>
                    <a:pt x="78682" y="34184"/>
                  </a:lnTo>
                  <a:lnTo>
                    <a:pt x="88156" y="62887"/>
                  </a:lnTo>
                  <a:lnTo>
                    <a:pt x="113744" y="99552"/>
                  </a:lnTo>
                  <a:lnTo>
                    <a:pt x="151832" y="142339"/>
                  </a:lnTo>
                  <a:lnTo>
                    <a:pt x="178379" y="171233"/>
                  </a:lnTo>
                  <a:lnTo>
                    <a:pt x="187758" y="188159"/>
                  </a:lnTo>
                  <a:lnTo>
                    <a:pt x="189665" y="194855"/>
                  </a:lnTo>
                  <a:lnTo>
                    <a:pt x="189136" y="204941"/>
                  </a:lnTo>
                  <a:lnTo>
                    <a:pt x="187607" y="208028"/>
                  </a:lnTo>
                  <a:lnTo>
                    <a:pt x="185594" y="210086"/>
                  </a:lnTo>
                  <a:lnTo>
                    <a:pt x="171395" y="219796"/>
                  </a:lnTo>
                  <a:lnTo>
                    <a:pt x="161834" y="221649"/>
                  </a:lnTo>
                  <a:lnTo>
                    <a:pt x="117192" y="215312"/>
                  </a:lnTo>
                  <a:lnTo>
                    <a:pt x="81615" y="208283"/>
                  </a:lnTo>
                  <a:lnTo>
                    <a:pt x="44895" y="203221"/>
                  </a:lnTo>
                  <a:lnTo>
                    <a:pt x="14290" y="196256"/>
                  </a:lnTo>
                  <a:lnTo>
                    <a:pt x="7013" y="192004"/>
                  </a:lnTo>
                  <a:lnTo>
                    <a:pt x="0" y="17848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MARTInkShape-147"/>
            <p:cNvSpPr/>
            <p:nvPr>
              <p:custDataLst>
                <p:tags r:id="rId52"/>
              </p:custDataLst>
            </p:nvPr>
          </p:nvSpPr>
          <p:spPr>
            <a:xfrm>
              <a:off x="4671723" y="3955851"/>
              <a:ext cx="78871" cy="258962"/>
            </a:xfrm>
            <a:custGeom>
              <a:avLst/>
              <a:gdLst/>
              <a:ahLst/>
              <a:cxnLst/>
              <a:rect l="0" t="0" r="0" b="0"/>
              <a:pathLst>
                <a:path w="78871" h="258962">
                  <a:moveTo>
                    <a:pt x="78870" y="0"/>
                  </a:moveTo>
                  <a:lnTo>
                    <a:pt x="78870" y="0"/>
                  </a:lnTo>
                  <a:lnTo>
                    <a:pt x="78870" y="4741"/>
                  </a:lnTo>
                  <a:lnTo>
                    <a:pt x="65568" y="47855"/>
                  </a:lnTo>
                  <a:lnTo>
                    <a:pt x="46046" y="91140"/>
                  </a:lnTo>
                  <a:lnTo>
                    <a:pt x="35975" y="129448"/>
                  </a:lnTo>
                  <a:lnTo>
                    <a:pt x="26447" y="161610"/>
                  </a:lnTo>
                  <a:lnTo>
                    <a:pt x="11777" y="193980"/>
                  </a:lnTo>
                  <a:lnTo>
                    <a:pt x="0" y="237981"/>
                  </a:lnTo>
                  <a:lnTo>
                    <a:pt x="7433" y="25896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SMARTInkShape-148"/>
            <p:cNvSpPr/>
            <p:nvPr>
              <p:custDataLst>
                <p:tags r:id="rId53"/>
              </p:custDataLst>
            </p:nvPr>
          </p:nvSpPr>
          <p:spPr>
            <a:xfrm>
              <a:off x="4045148" y="4009429"/>
              <a:ext cx="276821" cy="8931"/>
            </a:xfrm>
            <a:custGeom>
              <a:avLst/>
              <a:gdLst/>
              <a:ahLst/>
              <a:cxnLst/>
              <a:rect l="0" t="0" r="0" b="0"/>
              <a:pathLst>
                <a:path w="276821" h="8931">
                  <a:moveTo>
                    <a:pt x="0" y="8930"/>
                  </a:moveTo>
                  <a:lnTo>
                    <a:pt x="0" y="8930"/>
                  </a:lnTo>
                  <a:lnTo>
                    <a:pt x="4740" y="4190"/>
                  </a:lnTo>
                  <a:lnTo>
                    <a:pt x="9714" y="1862"/>
                  </a:lnTo>
                  <a:lnTo>
                    <a:pt x="25731" y="368"/>
                  </a:lnTo>
                  <a:lnTo>
                    <a:pt x="69181" y="7722"/>
                  </a:lnTo>
                  <a:lnTo>
                    <a:pt x="102558" y="8691"/>
                  </a:lnTo>
                  <a:lnTo>
                    <a:pt x="137985" y="8859"/>
                  </a:lnTo>
                  <a:lnTo>
                    <a:pt x="180274" y="8916"/>
                  </a:lnTo>
                  <a:lnTo>
                    <a:pt x="221810" y="8928"/>
                  </a:lnTo>
                  <a:lnTo>
                    <a:pt x="262411" y="8930"/>
                  </a:lnTo>
                  <a:lnTo>
                    <a:pt x="267214" y="8930"/>
                  </a:lnTo>
                  <a:lnTo>
                    <a:pt x="270416" y="7938"/>
                  </a:lnTo>
                  <a:lnTo>
                    <a:pt x="272551" y="6284"/>
                  </a:lnTo>
                  <a:lnTo>
                    <a:pt x="27682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MARTInkShape-149"/>
            <p:cNvSpPr/>
            <p:nvPr>
              <p:custDataLst>
                <p:tags r:id="rId54"/>
              </p:custDataLst>
            </p:nvPr>
          </p:nvSpPr>
          <p:spPr>
            <a:xfrm>
              <a:off x="4866679" y="4071937"/>
              <a:ext cx="142877" cy="89298"/>
            </a:xfrm>
            <a:custGeom>
              <a:avLst/>
              <a:gdLst/>
              <a:ahLst/>
              <a:cxnLst/>
              <a:rect l="0" t="0" r="0" b="0"/>
              <a:pathLst>
                <a:path w="142877" h="89298">
                  <a:moveTo>
                    <a:pt x="0" y="0"/>
                  </a:moveTo>
                  <a:lnTo>
                    <a:pt x="0" y="0"/>
                  </a:lnTo>
                  <a:lnTo>
                    <a:pt x="26874" y="25881"/>
                  </a:lnTo>
                  <a:lnTo>
                    <a:pt x="56093" y="47991"/>
                  </a:lnTo>
                  <a:lnTo>
                    <a:pt x="95639" y="79053"/>
                  </a:lnTo>
                  <a:lnTo>
                    <a:pt x="107329" y="84744"/>
                  </a:lnTo>
                  <a:lnTo>
                    <a:pt x="142876" y="8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SMARTInkShape-150"/>
            <p:cNvSpPr/>
            <p:nvPr>
              <p:custDataLst>
                <p:tags r:id="rId55"/>
              </p:custDataLst>
            </p:nvPr>
          </p:nvSpPr>
          <p:spPr>
            <a:xfrm>
              <a:off x="4672187" y="4055343"/>
              <a:ext cx="167704" cy="132681"/>
            </a:xfrm>
            <a:custGeom>
              <a:avLst/>
              <a:gdLst/>
              <a:ahLst/>
              <a:cxnLst/>
              <a:rect l="0" t="0" r="0" b="0"/>
              <a:pathLst>
                <a:path w="167704" h="132681">
                  <a:moveTo>
                    <a:pt x="167703" y="25524"/>
                  </a:moveTo>
                  <a:lnTo>
                    <a:pt x="167703" y="25524"/>
                  </a:lnTo>
                  <a:lnTo>
                    <a:pt x="155275" y="13095"/>
                  </a:lnTo>
                  <a:lnTo>
                    <a:pt x="144321" y="10078"/>
                  </a:lnTo>
                  <a:lnTo>
                    <a:pt x="124064" y="5734"/>
                  </a:lnTo>
                  <a:lnTo>
                    <a:pt x="105495" y="809"/>
                  </a:lnTo>
                  <a:lnTo>
                    <a:pt x="68340" y="0"/>
                  </a:lnTo>
                  <a:lnTo>
                    <a:pt x="23920" y="12997"/>
                  </a:lnTo>
                  <a:lnTo>
                    <a:pt x="15165" y="14996"/>
                  </a:lnTo>
                  <a:lnTo>
                    <a:pt x="7966" y="21176"/>
                  </a:lnTo>
                  <a:lnTo>
                    <a:pt x="2451" y="29544"/>
                  </a:lnTo>
                  <a:lnTo>
                    <a:pt x="0" y="36571"/>
                  </a:lnTo>
                  <a:lnTo>
                    <a:pt x="1557" y="45647"/>
                  </a:lnTo>
                  <a:lnTo>
                    <a:pt x="8011" y="59267"/>
                  </a:lnTo>
                  <a:lnTo>
                    <a:pt x="23822" y="77500"/>
                  </a:lnTo>
                  <a:lnTo>
                    <a:pt x="64631" y="103639"/>
                  </a:lnTo>
                  <a:lnTo>
                    <a:pt x="91782" y="119190"/>
                  </a:lnTo>
                  <a:lnTo>
                    <a:pt x="140914" y="13268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SMARTInkShape-151"/>
            <p:cNvSpPr/>
            <p:nvPr>
              <p:custDataLst>
                <p:tags r:id="rId56"/>
              </p:custDataLst>
            </p:nvPr>
          </p:nvSpPr>
          <p:spPr>
            <a:xfrm>
              <a:off x="6075487" y="4164225"/>
              <a:ext cx="116405" cy="137564"/>
            </a:xfrm>
            <a:custGeom>
              <a:avLst/>
              <a:gdLst/>
              <a:ahLst/>
              <a:cxnLst/>
              <a:rect l="0" t="0" r="0" b="0"/>
              <a:pathLst>
                <a:path w="116405" h="137564">
                  <a:moveTo>
                    <a:pt x="41349" y="41657"/>
                  </a:moveTo>
                  <a:lnTo>
                    <a:pt x="41349" y="41657"/>
                  </a:lnTo>
                  <a:lnTo>
                    <a:pt x="85909" y="41657"/>
                  </a:lnTo>
                  <a:lnTo>
                    <a:pt x="96872" y="40665"/>
                  </a:lnTo>
                  <a:lnTo>
                    <a:pt x="108622" y="34529"/>
                  </a:lnTo>
                  <a:lnTo>
                    <a:pt x="115235" y="29229"/>
                  </a:lnTo>
                  <a:lnTo>
                    <a:pt x="116404" y="26426"/>
                  </a:lnTo>
                  <a:lnTo>
                    <a:pt x="116190" y="23566"/>
                  </a:lnTo>
                  <a:lnTo>
                    <a:pt x="115056" y="20667"/>
                  </a:lnTo>
                  <a:lnTo>
                    <a:pt x="103978" y="7106"/>
                  </a:lnTo>
                  <a:lnTo>
                    <a:pt x="93658" y="1496"/>
                  </a:lnTo>
                  <a:lnTo>
                    <a:pt x="88127" y="0"/>
                  </a:lnTo>
                  <a:lnTo>
                    <a:pt x="66123" y="2636"/>
                  </a:lnTo>
                  <a:lnTo>
                    <a:pt x="28516" y="15218"/>
                  </a:lnTo>
                  <a:lnTo>
                    <a:pt x="18778" y="22961"/>
                  </a:lnTo>
                  <a:lnTo>
                    <a:pt x="4123" y="43063"/>
                  </a:lnTo>
                  <a:lnTo>
                    <a:pt x="0" y="55842"/>
                  </a:lnTo>
                  <a:lnTo>
                    <a:pt x="2418" y="78933"/>
                  </a:lnTo>
                  <a:lnTo>
                    <a:pt x="9494" y="93282"/>
                  </a:lnTo>
                  <a:lnTo>
                    <a:pt x="30206" y="118662"/>
                  </a:lnTo>
                  <a:lnTo>
                    <a:pt x="47527" y="132053"/>
                  </a:lnTo>
                  <a:lnTo>
                    <a:pt x="74709" y="137563"/>
                  </a:lnTo>
                  <a:lnTo>
                    <a:pt x="103856" y="1309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SMARTInkShape-152"/>
            <p:cNvSpPr/>
            <p:nvPr>
              <p:custDataLst>
                <p:tags r:id="rId57"/>
              </p:custDataLst>
            </p:nvPr>
          </p:nvSpPr>
          <p:spPr>
            <a:xfrm>
              <a:off x="6590109" y="4304109"/>
              <a:ext cx="89297" cy="107157"/>
            </a:xfrm>
            <a:custGeom>
              <a:avLst/>
              <a:gdLst/>
              <a:ahLst/>
              <a:cxnLst/>
              <a:rect l="0" t="0" r="0" b="0"/>
              <a:pathLst>
                <a:path w="89297" h="107157">
                  <a:moveTo>
                    <a:pt x="89296" y="0"/>
                  </a:moveTo>
                  <a:lnTo>
                    <a:pt x="89296" y="0"/>
                  </a:lnTo>
                  <a:lnTo>
                    <a:pt x="84556" y="9481"/>
                  </a:lnTo>
                  <a:lnTo>
                    <a:pt x="76938" y="16781"/>
                  </a:lnTo>
                  <a:lnTo>
                    <a:pt x="32608" y="48759"/>
                  </a:lnTo>
                  <a:lnTo>
                    <a:pt x="11549" y="71662"/>
                  </a:lnTo>
                  <a:lnTo>
                    <a:pt x="5133" y="83443"/>
                  </a:lnTo>
                  <a:lnTo>
                    <a:pt x="0" y="1071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SMARTInkShape-153"/>
            <p:cNvSpPr/>
            <p:nvPr>
              <p:custDataLst>
                <p:tags r:id="rId58"/>
              </p:custDataLst>
            </p:nvPr>
          </p:nvSpPr>
          <p:spPr>
            <a:xfrm>
              <a:off x="4830961" y="4071937"/>
              <a:ext cx="214313" cy="250032"/>
            </a:xfrm>
            <a:custGeom>
              <a:avLst/>
              <a:gdLst/>
              <a:ahLst/>
              <a:cxnLst/>
              <a:rect l="0" t="0" r="0" b="0"/>
              <a:pathLst>
                <a:path w="214313" h="250032">
                  <a:moveTo>
                    <a:pt x="214312" y="0"/>
                  </a:moveTo>
                  <a:lnTo>
                    <a:pt x="214312" y="0"/>
                  </a:lnTo>
                  <a:lnTo>
                    <a:pt x="180019" y="20991"/>
                  </a:lnTo>
                  <a:lnTo>
                    <a:pt x="171620" y="32150"/>
                  </a:lnTo>
                  <a:lnTo>
                    <a:pt x="167992" y="39293"/>
                  </a:lnTo>
                  <a:lnTo>
                    <a:pt x="163588" y="44054"/>
                  </a:lnTo>
                  <a:lnTo>
                    <a:pt x="148902" y="52741"/>
                  </a:lnTo>
                  <a:lnTo>
                    <a:pt x="109164" y="96179"/>
                  </a:lnTo>
                  <a:lnTo>
                    <a:pt x="68954" y="139073"/>
                  </a:lnTo>
                  <a:lnTo>
                    <a:pt x="38146" y="182683"/>
                  </a:lnTo>
                  <a:lnTo>
                    <a:pt x="0" y="25003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SMARTInkShape-154"/>
            <p:cNvSpPr/>
            <p:nvPr>
              <p:custDataLst>
                <p:tags r:id="rId59"/>
              </p:custDataLst>
            </p:nvPr>
          </p:nvSpPr>
          <p:spPr>
            <a:xfrm>
              <a:off x="5367397" y="4138548"/>
              <a:ext cx="142221" cy="103054"/>
            </a:xfrm>
            <a:custGeom>
              <a:avLst/>
              <a:gdLst/>
              <a:ahLst/>
              <a:cxnLst/>
              <a:rect l="0" t="0" r="0" b="0"/>
              <a:pathLst>
                <a:path w="142221" h="103054">
                  <a:moveTo>
                    <a:pt x="142220" y="22686"/>
                  </a:moveTo>
                  <a:lnTo>
                    <a:pt x="142220" y="22686"/>
                  </a:lnTo>
                  <a:lnTo>
                    <a:pt x="142220" y="17946"/>
                  </a:lnTo>
                  <a:lnTo>
                    <a:pt x="139574" y="12973"/>
                  </a:lnTo>
                  <a:lnTo>
                    <a:pt x="137480" y="10257"/>
                  </a:lnTo>
                  <a:lnTo>
                    <a:pt x="132506" y="7240"/>
                  </a:lnTo>
                  <a:lnTo>
                    <a:pt x="105039" y="0"/>
                  </a:lnTo>
                  <a:lnTo>
                    <a:pt x="66946" y="5265"/>
                  </a:lnTo>
                  <a:lnTo>
                    <a:pt x="44840" y="11791"/>
                  </a:lnTo>
                  <a:lnTo>
                    <a:pt x="30134" y="21002"/>
                  </a:lnTo>
                  <a:lnTo>
                    <a:pt x="6805" y="42320"/>
                  </a:lnTo>
                  <a:lnTo>
                    <a:pt x="2660" y="51587"/>
                  </a:lnTo>
                  <a:lnTo>
                    <a:pt x="0" y="73705"/>
                  </a:lnTo>
                  <a:lnTo>
                    <a:pt x="1766" y="78527"/>
                  </a:lnTo>
                  <a:lnTo>
                    <a:pt x="9020" y="86530"/>
                  </a:lnTo>
                  <a:lnTo>
                    <a:pt x="29001" y="101354"/>
                  </a:lnTo>
                  <a:lnTo>
                    <a:pt x="88642" y="1030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SMARTInkShape-155"/>
            <p:cNvSpPr/>
            <p:nvPr>
              <p:custDataLst>
                <p:tags r:id="rId60"/>
              </p:custDataLst>
            </p:nvPr>
          </p:nvSpPr>
          <p:spPr>
            <a:xfrm>
              <a:off x="5098852" y="4037955"/>
              <a:ext cx="290895" cy="167928"/>
            </a:xfrm>
            <a:custGeom>
              <a:avLst/>
              <a:gdLst/>
              <a:ahLst/>
              <a:cxnLst/>
              <a:rect l="0" t="0" r="0" b="0"/>
              <a:pathLst>
                <a:path w="290895" h="167928">
                  <a:moveTo>
                    <a:pt x="285750" y="42912"/>
                  </a:moveTo>
                  <a:lnTo>
                    <a:pt x="285750" y="42912"/>
                  </a:lnTo>
                  <a:lnTo>
                    <a:pt x="290489" y="33431"/>
                  </a:lnTo>
                  <a:lnTo>
                    <a:pt x="290894" y="30638"/>
                  </a:lnTo>
                  <a:lnTo>
                    <a:pt x="290171" y="28776"/>
                  </a:lnTo>
                  <a:lnTo>
                    <a:pt x="268839" y="12842"/>
                  </a:lnTo>
                  <a:lnTo>
                    <a:pt x="236412" y="869"/>
                  </a:lnTo>
                  <a:lnTo>
                    <a:pt x="232022" y="0"/>
                  </a:lnTo>
                  <a:lnTo>
                    <a:pt x="221852" y="1681"/>
                  </a:lnTo>
                  <a:lnTo>
                    <a:pt x="194285" y="13597"/>
                  </a:lnTo>
                  <a:lnTo>
                    <a:pt x="186229" y="19300"/>
                  </a:lnTo>
                  <a:lnTo>
                    <a:pt x="184675" y="24194"/>
                  </a:lnTo>
                  <a:lnTo>
                    <a:pt x="185596" y="37569"/>
                  </a:lnTo>
                  <a:lnTo>
                    <a:pt x="199783" y="75446"/>
                  </a:lnTo>
                  <a:lnTo>
                    <a:pt x="212579" y="114303"/>
                  </a:lnTo>
                  <a:lnTo>
                    <a:pt x="210895" y="124582"/>
                  </a:lnTo>
                  <a:lnTo>
                    <a:pt x="209058" y="130100"/>
                  </a:lnTo>
                  <a:lnTo>
                    <a:pt x="199078" y="141524"/>
                  </a:lnTo>
                  <a:lnTo>
                    <a:pt x="192249" y="147349"/>
                  </a:lnTo>
                  <a:lnTo>
                    <a:pt x="176725" y="153821"/>
                  </a:lnTo>
                  <a:lnTo>
                    <a:pt x="132707" y="164453"/>
                  </a:lnTo>
                  <a:lnTo>
                    <a:pt x="98961" y="166898"/>
                  </a:lnTo>
                  <a:lnTo>
                    <a:pt x="58977" y="167623"/>
                  </a:lnTo>
                  <a:lnTo>
                    <a:pt x="17345" y="167868"/>
                  </a:lnTo>
                  <a:lnTo>
                    <a:pt x="0" y="16792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SMARTInkShape-156"/>
            <p:cNvSpPr/>
            <p:nvPr>
              <p:custDataLst>
                <p:tags r:id="rId61"/>
              </p:custDataLst>
            </p:nvPr>
          </p:nvSpPr>
          <p:spPr>
            <a:xfrm>
              <a:off x="4080867" y="4089989"/>
              <a:ext cx="223243" cy="35527"/>
            </a:xfrm>
            <a:custGeom>
              <a:avLst/>
              <a:gdLst/>
              <a:ahLst/>
              <a:cxnLst/>
              <a:rect l="0" t="0" r="0" b="0"/>
              <a:pathLst>
                <a:path w="223243" h="35527">
                  <a:moveTo>
                    <a:pt x="0" y="26597"/>
                  </a:moveTo>
                  <a:lnTo>
                    <a:pt x="0" y="26597"/>
                  </a:lnTo>
                  <a:lnTo>
                    <a:pt x="13266" y="14323"/>
                  </a:lnTo>
                  <a:lnTo>
                    <a:pt x="35624" y="1997"/>
                  </a:lnTo>
                  <a:lnTo>
                    <a:pt x="70351" y="0"/>
                  </a:lnTo>
                  <a:lnTo>
                    <a:pt x="114327" y="5970"/>
                  </a:lnTo>
                  <a:lnTo>
                    <a:pt x="151458" y="10837"/>
                  </a:lnTo>
                  <a:lnTo>
                    <a:pt x="173199" y="18289"/>
                  </a:lnTo>
                  <a:lnTo>
                    <a:pt x="199895" y="31640"/>
                  </a:lnTo>
                  <a:lnTo>
                    <a:pt x="223242" y="355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SMARTInkShape-157"/>
            <p:cNvSpPr/>
            <p:nvPr>
              <p:custDataLst>
                <p:tags r:id="rId62"/>
              </p:custDataLst>
            </p:nvPr>
          </p:nvSpPr>
          <p:spPr>
            <a:xfrm>
              <a:off x="6277570" y="4161402"/>
              <a:ext cx="160735" cy="142708"/>
            </a:xfrm>
            <a:custGeom>
              <a:avLst/>
              <a:gdLst/>
              <a:ahLst/>
              <a:cxnLst/>
              <a:rect l="0" t="0" r="0" b="0"/>
              <a:pathLst>
                <a:path w="160735" h="142708">
                  <a:moveTo>
                    <a:pt x="0" y="26621"/>
                  </a:moveTo>
                  <a:lnTo>
                    <a:pt x="0" y="26621"/>
                  </a:lnTo>
                  <a:lnTo>
                    <a:pt x="0" y="46738"/>
                  </a:lnTo>
                  <a:lnTo>
                    <a:pt x="5292" y="55737"/>
                  </a:lnTo>
                  <a:lnTo>
                    <a:pt x="12274" y="66350"/>
                  </a:lnTo>
                  <a:lnTo>
                    <a:pt x="25816" y="110800"/>
                  </a:lnTo>
                  <a:lnTo>
                    <a:pt x="26752" y="115718"/>
                  </a:lnTo>
                  <a:lnTo>
                    <a:pt x="27781" y="76768"/>
                  </a:lnTo>
                  <a:lnTo>
                    <a:pt x="31529" y="65114"/>
                  </a:lnTo>
                  <a:lnTo>
                    <a:pt x="54594" y="35524"/>
                  </a:lnTo>
                  <a:lnTo>
                    <a:pt x="66928" y="24625"/>
                  </a:lnTo>
                  <a:lnTo>
                    <a:pt x="109344" y="4148"/>
                  </a:lnTo>
                  <a:lnTo>
                    <a:pt x="140558" y="0"/>
                  </a:lnTo>
                  <a:lnTo>
                    <a:pt x="141330" y="937"/>
                  </a:lnTo>
                  <a:lnTo>
                    <a:pt x="142188" y="4622"/>
                  </a:lnTo>
                  <a:lnTo>
                    <a:pt x="139924" y="9568"/>
                  </a:lnTo>
                  <a:lnTo>
                    <a:pt x="130387" y="20827"/>
                  </a:lnTo>
                  <a:lnTo>
                    <a:pt x="91910" y="42506"/>
                  </a:lnTo>
                  <a:lnTo>
                    <a:pt x="54776" y="68072"/>
                  </a:lnTo>
                  <a:lnTo>
                    <a:pt x="51400" y="69138"/>
                  </a:lnTo>
                  <a:lnTo>
                    <a:pt x="50141" y="71833"/>
                  </a:lnTo>
                  <a:lnTo>
                    <a:pt x="51389" y="80119"/>
                  </a:lnTo>
                  <a:lnTo>
                    <a:pt x="57670" y="91200"/>
                  </a:lnTo>
                  <a:lnTo>
                    <a:pt x="75810" y="109970"/>
                  </a:lnTo>
                  <a:lnTo>
                    <a:pt x="104118" y="129548"/>
                  </a:lnTo>
                  <a:lnTo>
                    <a:pt x="122946" y="135588"/>
                  </a:lnTo>
                  <a:lnTo>
                    <a:pt x="130049" y="139543"/>
                  </a:lnTo>
                  <a:lnTo>
                    <a:pt x="140618" y="141770"/>
                  </a:lnTo>
                  <a:lnTo>
                    <a:pt x="160734" y="14270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SMARTInkShape-158"/>
            <p:cNvSpPr/>
            <p:nvPr>
              <p:custDataLst>
                <p:tags r:id="rId63"/>
              </p:custDataLst>
            </p:nvPr>
          </p:nvSpPr>
          <p:spPr>
            <a:xfrm>
              <a:off x="6456164" y="4162694"/>
              <a:ext cx="142875" cy="140012"/>
            </a:xfrm>
            <a:custGeom>
              <a:avLst/>
              <a:gdLst/>
              <a:ahLst/>
              <a:cxnLst/>
              <a:rect l="0" t="0" r="0" b="0"/>
              <a:pathLst>
                <a:path w="142875" h="140012">
                  <a:moveTo>
                    <a:pt x="142874" y="25329"/>
                  </a:moveTo>
                  <a:lnTo>
                    <a:pt x="142874" y="25329"/>
                  </a:lnTo>
                  <a:lnTo>
                    <a:pt x="138135" y="15848"/>
                  </a:lnTo>
                  <a:lnTo>
                    <a:pt x="135746" y="13055"/>
                  </a:lnTo>
                  <a:lnTo>
                    <a:pt x="118959" y="1824"/>
                  </a:lnTo>
                  <a:lnTo>
                    <a:pt x="113064" y="0"/>
                  </a:lnTo>
                  <a:lnTo>
                    <a:pt x="79869" y="6357"/>
                  </a:lnTo>
                  <a:lnTo>
                    <a:pt x="72538" y="9621"/>
                  </a:lnTo>
                  <a:lnTo>
                    <a:pt x="69195" y="11881"/>
                  </a:lnTo>
                  <a:lnTo>
                    <a:pt x="67958" y="15371"/>
                  </a:lnTo>
                  <a:lnTo>
                    <a:pt x="69229" y="24542"/>
                  </a:lnTo>
                  <a:lnTo>
                    <a:pt x="95318" y="65634"/>
                  </a:lnTo>
                  <a:lnTo>
                    <a:pt x="110918" y="87530"/>
                  </a:lnTo>
                  <a:lnTo>
                    <a:pt x="118088" y="92661"/>
                  </a:lnTo>
                  <a:lnTo>
                    <a:pt x="120397" y="96014"/>
                  </a:lnTo>
                  <a:lnTo>
                    <a:pt x="126749" y="113007"/>
                  </a:lnTo>
                  <a:lnTo>
                    <a:pt x="130746" y="119860"/>
                  </a:lnTo>
                  <a:lnTo>
                    <a:pt x="133524" y="130627"/>
                  </a:lnTo>
                  <a:lnTo>
                    <a:pt x="124340" y="136675"/>
                  </a:lnTo>
                  <a:lnTo>
                    <a:pt x="113792" y="140011"/>
                  </a:lnTo>
                  <a:lnTo>
                    <a:pt x="75193" y="133603"/>
                  </a:lnTo>
                  <a:lnTo>
                    <a:pt x="32391" y="122919"/>
                  </a:lnTo>
                  <a:lnTo>
                    <a:pt x="0" y="1146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SMARTInkShape-159"/>
            <p:cNvSpPr/>
            <p:nvPr>
              <p:custDataLst>
                <p:tags r:id="rId64"/>
              </p:custDataLst>
            </p:nvPr>
          </p:nvSpPr>
          <p:spPr>
            <a:xfrm>
              <a:off x="5770788" y="4152304"/>
              <a:ext cx="122806" cy="137741"/>
            </a:xfrm>
            <a:custGeom>
              <a:avLst/>
              <a:gdLst/>
              <a:ahLst/>
              <a:cxnLst/>
              <a:rect l="0" t="0" r="0" b="0"/>
              <a:pathLst>
                <a:path w="122806" h="137741">
                  <a:moveTo>
                    <a:pt x="33508" y="0"/>
                  </a:moveTo>
                  <a:lnTo>
                    <a:pt x="33508" y="0"/>
                  </a:lnTo>
                  <a:lnTo>
                    <a:pt x="13391" y="12429"/>
                  </a:lnTo>
                  <a:lnTo>
                    <a:pt x="3956" y="20991"/>
                  </a:lnTo>
                  <a:lnTo>
                    <a:pt x="530" y="32150"/>
                  </a:lnTo>
                  <a:lnTo>
                    <a:pt x="0" y="46039"/>
                  </a:lnTo>
                  <a:lnTo>
                    <a:pt x="3072" y="58827"/>
                  </a:lnTo>
                  <a:lnTo>
                    <a:pt x="23020" y="93626"/>
                  </a:lnTo>
                  <a:lnTo>
                    <a:pt x="29839" y="101143"/>
                  </a:lnTo>
                  <a:lnTo>
                    <a:pt x="36177" y="104484"/>
                  </a:lnTo>
                  <a:lnTo>
                    <a:pt x="45324" y="106365"/>
                  </a:lnTo>
                  <a:lnTo>
                    <a:pt x="51328" y="104159"/>
                  </a:lnTo>
                  <a:lnTo>
                    <a:pt x="54317" y="102181"/>
                  </a:lnTo>
                  <a:lnTo>
                    <a:pt x="56311" y="99871"/>
                  </a:lnTo>
                  <a:lnTo>
                    <a:pt x="58526" y="94658"/>
                  </a:lnTo>
                  <a:lnTo>
                    <a:pt x="59772" y="76665"/>
                  </a:lnTo>
                  <a:lnTo>
                    <a:pt x="57419" y="66154"/>
                  </a:lnTo>
                  <a:lnTo>
                    <a:pt x="54057" y="57183"/>
                  </a:lnTo>
                  <a:lnTo>
                    <a:pt x="51173" y="41969"/>
                  </a:lnTo>
                  <a:lnTo>
                    <a:pt x="43336" y="27261"/>
                  </a:lnTo>
                  <a:lnTo>
                    <a:pt x="42473" y="18285"/>
                  </a:lnTo>
                  <a:lnTo>
                    <a:pt x="42441" y="30326"/>
                  </a:lnTo>
                  <a:lnTo>
                    <a:pt x="53463" y="71692"/>
                  </a:lnTo>
                  <a:lnTo>
                    <a:pt x="72327" y="116072"/>
                  </a:lnTo>
                  <a:lnTo>
                    <a:pt x="97763" y="136660"/>
                  </a:lnTo>
                  <a:lnTo>
                    <a:pt x="102142" y="137740"/>
                  </a:lnTo>
                  <a:lnTo>
                    <a:pt x="122805" y="13394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SMARTInkShape-160"/>
            <p:cNvSpPr/>
            <p:nvPr>
              <p:custDataLst>
                <p:tags r:id="rId65"/>
              </p:custDataLst>
            </p:nvPr>
          </p:nvSpPr>
          <p:spPr>
            <a:xfrm>
              <a:off x="5581054" y="4134445"/>
              <a:ext cx="142876" cy="124330"/>
            </a:xfrm>
            <a:custGeom>
              <a:avLst/>
              <a:gdLst/>
              <a:ahLst/>
              <a:cxnLst/>
              <a:rect l="0" t="0" r="0" b="0"/>
              <a:pathLst>
                <a:path w="142876" h="124330">
                  <a:moveTo>
                    <a:pt x="0" y="8930"/>
                  </a:moveTo>
                  <a:lnTo>
                    <a:pt x="0" y="8930"/>
                  </a:lnTo>
                  <a:lnTo>
                    <a:pt x="7129" y="17051"/>
                  </a:lnTo>
                  <a:lnTo>
                    <a:pt x="14240" y="31290"/>
                  </a:lnTo>
                  <a:lnTo>
                    <a:pt x="23678" y="71755"/>
                  </a:lnTo>
                  <a:lnTo>
                    <a:pt x="33675" y="113284"/>
                  </a:lnTo>
                  <a:lnTo>
                    <a:pt x="35600" y="124329"/>
                  </a:lnTo>
                  <a:lnTo>
                    <a:pt x="35684" y="120072"/>
                  </a:lnTo>
                  <a:lnTo>
                    <a:pt x="28027" y="86838"/>
                  </a:lnTo>
                  <a:lnTo>
                    <a:pt x="28026" y="60221"/>
                  </a:lnTo>
                  <a:lnTo>
                    <a:pt x="39251" y="29857"/>
                  </a:lnTo>
                  <a:lnTo>
                    <a:pt x="47542" y="20545"/>
                  </a:lnTo>
                  <a:lnTo>
                    <a:pt x="69032" y="6484"/>
                  </a:lnTo>
                  <a:lnTo>
                    <a:pt x="81750" y="1921"/>
                  </a:lnTo>
                  <a:lnTo>
                    <a:pt x="96542" y="569"/>
                  </a:lnTo>
                  <a:lnTo>
                    <a:pt x="126341" y="7739"/>
                  </a:lnTo>
                  <a:lnTo>
                    <a:pt x="129868" y="7144"/>
                  </a:lnTo>
                  <a:lnTo>
                    <a:pt x="14287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SMARTInkShape-161"/>
            <p:cNvSpPr/>
            <p:nvPr>
              <p:custDataLst>
                <p:tags r:id="rId66"/>
              </p:custDataLst>
            </p:nvPr>
          </p:nvSpPr>
          <p:spPr>
            <a:xfrm>
              <a:off x="2607469" y="3804046"/>
              <a:ext cx="374587" cy="187525"/>
            </a:xfrm>
            <a:custGeom>
              <a:avLst/>
              <a:gdLst/>
              <a:ahLst/>
              <a:cxnLst/>
              <a:rect l="0" t="0" r="0" b="0"/>
              <a:pathLst>
                <a:path w="374587" h="187525">
                  <a:moveTo>
                    <a:pt x="0" y="0"/>
                  </a:moveTo>
                  <a:lnTo>
                    <a:pt x="0" y="0"/>
                  </a:lnTo>
                  <a:lnTo>
                    <a:pt x="43774" y="0"/>
                  </a:lnTo>
                  <a:lnTo>
                    <a:pt x="84759" y="2647"/>
                  </a:lnTo>
                  <a:lnTo>
                    <a:pt x="127211" y="9095"/>
                  </a:lnTo>
                  <a:lnTo>
                    <a:pt x="163813" y="15835"/>
                  </a:lnTo>
                  <a:lnTo>
                    <a:pt x="192074" y="19906"/>
                  </a:lnTo>
                  <a:lnTo>
                    <a:pt x="232771" y="26876"/>
                  </a:lnTo>
                  <a:lnTo>
                    <a:pt x="272158" y="34359"/>
                  </a:lnTo>
                  <a:lnTo>
                    <a:pt x="310455" y="42608"/>
                  </a:lnTo>
                  <a:lnTo>
                    <a:pt x="329781" y="46691"/>
                  </a:lnTo>
                  <a:lnTo>
                    <a:pt x="348075" y="51538"/>
                  </a:lnTo>
                  <a:lnTo>
                    <a:pt x="369801" y="53459"/>
                  </a:lnTo>
                  <a:lnTo>
                    <a:pt x="371549" y="54491"/>
                  </a:lnTo>
                  <a:lnTo>
                    <a:pt x="372715" y="56171"/>
                  </a:lnTo>
                  <a:lnTo>
                    <a:pt x="374586" y="61256"/>
                  </a:lnTo>
                  <a:lnTo>
                    <a:pt x="370170" y="71618"/>
                  </a:lnTo>
                  <a:lnTo>
                    <a:pt x="366834" y="74535"/>
                  </a:lnTo>
                  <a:lnTo>
                    <a:pt x="347223" y="84507"/>
                  </a:lnTo>
                  <a:lnTo>
                    <a:pt x="334899" y="93122"/>
                  </a:lnTo>
                  <a:lnTo>
                    <a:pt x="300088" y="106737"/>
                  </a:lnTo>
                  <a:lnTo>
                    <a:pt x="260029" y="123720"/>
                  </a:lnTo>
                  <a:lnTo>
                    <a:pt x="218308" y="139055"/>
                  </a:lnTo>
                  <a:lnTo>
                    <a:pt x="177748" y="154671"/>
                  </a:lnTo>
                  <a:lnTo>
                    <a:pt x="168296" y="160686"/>
                  </a:lnTo>
                  <a:lnTo>
                    <a:pt x="162110" y="166666"/>
                  </a:lnTo>
                  <a:lnTo>
                    <a:pt x="148464" y="174619"/>
                  </a:lnTo>
                  <a:lnTo>
                    <a:pt x="141059" y="176828"/>
                  </a:lnTo>
                  <a:lnTo>
                    <a:pt x="138688" y="178409"/>
                  </a:lnTo>
                  <a:lnTo>
                    <a:pt x="137107" y="180455"/>
                  </a:lnTo>
                  <a:lnTo>
                    <a:pt x="133945" y="1875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SMARTInkShape-162"/>
            <p:cNvSpPr/>
            <p:nvPr>
              <p:custDataLst>
                <p:tags r:id="rId67"/>
              </p:custDataLst>
            </p:nvPr>
          </p:nvSpPr>
          <p:spPr>
            <a:xfrm>
              <a:off x="2473523" y="3866556"/>
              <a:ext cx="455415" cy="26788"/>
            </a:xfrm>
            <a:custGeom>
              <a:avLst/>
              <a:gdLst/>
              <a:ahLst/>
              <a:cxnLst/>
              <a:rect l="0" t="0" r="0" b="0"/>
              <a:pathLst>
                <a:path w="455415" h="26788">
                  <a:moveTo>
                    <a:pt x="0" y="17858"/>
                  </a:moveTo>
                  <a:lnTo>
                    <a:pt x="0" y="17858"/>
                  </a:lnTo>
                  <a:lnTo>
                    <a:pt x="29812" y="17858"/>
                  </a:lnTo>
                  <a:lnTo>
                    <a:pt x="71672" y="6834"/>
                  </a:lnTo>
                  <a:lnTo>
                    <a:pt x="85433" y="3036"/>
                  </a:lnTo>
                  <a:lnTo>
                    <a:pt x="128500" y="398"/>
                  </a:lnTo>
                  <a:lnTo>
                    <a:pt x="167560" y="78"/>
                  </a:lnTo>
                  <a:lnTo>
                    <a:pt x="210259" y="14"/>
                  </a:lnTo>
                  <a:lnTo>
                    <a:pt x="246185" y="3"/>
                  </a:lnTo>
                  <a:lnTo>
                    <a:pt x="280972" y="0"/>
                  </a:lnTo>
                  <a:lnTo>
                    <a:pt x="317408" y="2645"/>
                  </a:lnTo>
                  <a:lnTo>
                    <a:pt x="361126" y="7687"/>
                  </a:lnTo>
                  <a:lnTo>
                    <a:pt x="400850" y="14819"/>
                  </a:lnTo>
                  <a:lnTo>
                    <a:pt x="441070" y="18584"/>
                  </a:lnTo>
                  <a:lnTo>
                    <a:pt x="455414" y="2678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SMARTInkShape-163"/>
            <p:cNvSpPr/>
            <p:nvPr>
              <p:custDataLst>
                <p:tags r:id="rId68"/>
              </p:custDataLst>
            </p:nvPr>
          </p:nvSpPr>
          <p:spPr>
            <a:xfrm>
              <a:off x="3072213" y="3805892"/>
              <a:ext cx="272233" cy="239257"/>
            </a:xfrm>
            <a:custGeom>
              <a:avLst/>
              <a:gdLst/>
              <a:ahLst/>
              <a:cxnLst/>
              <a:rect l="0" t="0" r="0" b="0"/>
              <a:pathLst>
                <a:path w="272233" h="239257">
                  <a:moveTo>
                    <a:pt x="35318" y="33873"/>
                  </a:moveTo>
                  <a:lnTo>
                    <a:pt x="35318" y="33873"/>
                  </a:lnTo>
                  <a:lnTo>
                    <a:pt x="34326" y="77143"/>
                  </a:lnTo>
                  <a:lnTo>
                    <a:pt x="27630" y="118053"/>
                  </a:lnTo>
                  <a:lnTo>
                    <a:pt x="18809" y="158673"/>
                  </a:lnTo>
                  <a:lnTo>
                    <a:pt x="11401" y="202891"/>
                  </a:lnTo>
                  <a:lnTo>
                    <a:pt x="8388" y="216464"/>
                  </a:lnTo>
                  <a:lnTo>
                    <a:pt x="0" y="229727"/>
                  </a:lnTo>
                  <a:lnTo>
                    <a:pt x="6719" y="213466"/>
                  </a:lnTo>
                  <a:lnTo>
                    <a:pt x="18084" y="170846"/>
                  </a:lnTo>
                  <a:lnTo>
                    <a:pt x="34229" y="135124"/>
                  </a:lnTo>
                  <a:lnTo>
                    <a:pt x="62356" y="94917"/>
                  </a:lnTo>
                  <a:lnTo>
                    <a:pt x="90913" y="57677"/>
                  </a:lnTo>
                  <a:lnTo>
                    <a:pt x="103605" y="34973"/>
                  </a:lnTo>
                  <a:lnTo>
                    <a:pt x="119877" y="17408"/>
                  </a:lnTo>
                  <a:lnTo>
                    <a:pt x="125857" y="7497"/>
                  </a:lnTo>
                  <a:lnTo>
                    <a:pt x="132026" y="0"/>
                  </a:lnTo>
                  <a:lnTo>
                    <a:pt x="132532" y="1369"/>
                  </a:lnTo>
                  <a:lnTo>
                    <a:pt x="133412" y="23175"/>
                  </a:lnTo>
                  <a:lnTo>
                    <a:pt x="123813" y="58959"/>
                  </a:lnTo>
                  <a:lnTo>
                    <a:pt x="108473" y="100442"/>
                  </a:lnTo>
                  <a:lnTo>
                    <a:pt x="92617" y="142598"/>
                  </a:lnTo>
                  <a:lnTo>
                    <a:pt x="89386" y="156548"/>
                  </a:lnTo>
                  <a:lnTo>
                    <a:pt x="90215" y="157328"/>
                  </a:lnTo>
                  <a:lnTo>
                    <a:pt x="93782" y="158195"/>
                  </a:lnTo>
                  <a:lnTo>
                    <a:pt x="98675" y="155935"/>
                  </a:lnTo>
                  <a:lnTo>
                    <a:pt x="142729" y="113932"/>
                  </a:lnTo>
                  <a:lnTo>
                    <a:pt x="180861" y="78495"/>
                  </a:lnTo>
                  <a:lnTo>
                    <a:pt x="224938" y="49868"/>
                  </a:lnTo>
                  <a:lnTo>
                    <a:pt x="244960" y="38612"/>
                  </a:lnTo>
                  <a:lnTo>
                    <a:pt x="260614" y="34810"/>
                  </a:lnTo>
                  <a:lnTo>
                    <a:pt x="262906" y="35490"/>
                  </a:lnTo>
                  <a:lnTo>
                    <a:pt x="264434" y="36935"/>
                  </a:lnTo>
                  <a:lnTo>
                    <a:pt x="271627" y="51125"/>
                  </a:lnTo>
                  <a:lnTo>
                    <a:pt x="272232" y="56288"/>
                  </a:lnTo>
                  <a:lnTo>
                    <a:pt x="268344" y="73036"/>
                  </a:lnTo>
                  <a:lnTo>
                    <a:pt x="250564" y="111877"/>
                  </a:lnTo>
                  <a:lnTo>
                    <a:pt x="228391" y="149493"/>
                  </a:lnTo>
                  <a:lnTo>
                    <a:pt x="203717" y="189806"/>
                  </a:lnTo>
                  <a:lnTo>
                    <a:pt x="182262" y="233177"/>
                  </a:lnTo>
                  <a:lnTo>
                    <a:pt x="178193" y="23925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MARTInkShape-164"/>
            <p:cNvSpPr/>
            <p:nvPr>
              <p:custDataLst>
                <p:tags r:id="rId69"/>
              </p:custDataLst>
            </p:nvPr>
          </p:nvSpPr>
          <p:spPr>
            <a:xfrm>
              <a:off x="5911453" y="4118550"/>
              <a:ext cx="127878" cy="175954"/>
            </a:xfrm>
            <a:custGeom>
              <a:avLst/>
              <a:gdLst/>
              <a:ahLst/>
              <a:cxnLst/>
              <a:rect l="0" t="0" r="0" b="0"/>
              <a:pathLst>
                <a:path w="127878" h="175954">
                  <a:moveTo>
                    <a:pt x="17859" y="60543"/>
                  </a:moveTo>
                  <a:lnTo>
                    <a:pt x="17859" y="60543"/>
                  </a:lnTo>
                  <a:lnTo>
                    <a:pt x="18851" y="74802"/>
                  </a:lnTo>
                  <a:lnTo>
                    <a:pt x="28882" y="114259"/>
                  </a:lnTo>
                  <a:lnTo>
                    <a:pt x="47748" y="155802"/>
                  </a:lnTo>
                  <a:lnTo>
                    <a:pt x="61988" y="175953"/>
                  </a:lnTo>
                  <a:lnTo>
                    <a:pt x="62354" y="171689"/>
                  </a:lnTo>
                  <a:lnTo>
                    <a:pt x="48352" y="139084"/>
                  </a:lnTo>
                  <a:lnTo>
                    <a:pt x="45136" y="96022"/>
                  </a:lnTo>
                  <a:lnTo>
                    <a:pt x="44713" y="51582"/>
                  </a:lnTo>
                  <a:lnTo>
                    <a:pt x="49408" y="29556"/>
                  </a:lnTo>
                  <a:lnTo>
                    <a:pt x="57016" y="19321"/>
                  </a:lnTo>
                  <a:lnTo>
                    <a:pt x="78070" y="4665"/>
                  </a:lnTo>
                  <a:lnTo>
                    <a:pt x="95451" y="0"/>
                  </a:lnTo>
                  <a:lnTo>
                    <a:pt x="107245" y="1554"/>
                  </a:lnTo>
                  <a:lnTo>
                    <a:pt x="113169" y="3358"/>
                  </a:lnTo>
                  <a:lnTo>
                    <a:pt x="122396" y="10654"/>
                  </a:lnTo>
                  <a:lnTo>
                    <a:pt x="126245" y="15378"/>
                  </a:lnTo>
                  <a:lnTo>
                    <a:pt x="127820" y="19519"/>
                  </a:lnTo>
                  <a:lnTo>
                    <a:pt x="127877" y="23272"/>
                  </a:lnTo>
                  <a:lnTo>
                    <a:pt x="125295" y="30088"/>
                  </a:lnTo>
                  <a:lnTo>
                    <a:pt x="120840" y="36425"/>
                  </a:lnTo>
                  <a:lnTo>
                    <a:pt x="97284" y="51574"/>
                  </a:lnTo>
                  <a:lnTo>
                    <a:pt x="80088" y="63177"/>
                  </a:lnTo>
                  <a:lnTo>
                    <a:pt x="56499" y="80136"/>
                  </a:lnTo>
                  <a:lnTo>
                    <a:pt x="27586" y="85910"/>
                  </a:lnTo>
                  <a:lnTo>
                    <a:pt x="17883" y="86701"/>
                  </a:lnTo>
                  <a:lnTo>
                    <a:pt x="0" y="784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MARTInkShape-165"/>
            <p:cNvSpPr/>
            <p:nvPr>
              <p:custDataLst>
                <p:tags r:id="rId70"/>
              </p:custDataLst>
            </p:nvPr>
          </p:nvSpPr>
          <p:spPr>
            <a:xfrm>
              <a:off x="3734632" y="3930304"/>
              <a:ext cx="167642" cy="123206"/>
            </a:xfrm>
            <a:custGeom>
              <a:avLst/>
              <a:gdLst/>
              <a:ahLst/>
              <a:cxnLst/>
              <a:rect l="0" t="0" r="0" b="0"/>
              <a:pathLst>
                <a:path w="167642" h="123206">
                  <a:moveTo>
                    <a:pt x="87274" y="7688"/>
                  </a:moveTo>
                  <a:lnTo>
                    <a:pt x="87274" y="7688"/>
                  </a:lnTo>
                  <a:lnTo>
                    <a:pt x="82534" y="2947"/>
                  </a:lnTo>
                  <a:lnTo>
                    <a:pt x="74915" y="620"/>
                  </a:lnTo>
                  <a:lnTo>
                    <a:pt x="70105" y="0"/>
                  </a:lnTo>
                  <a:lnTo>
                    <a:pt x="31732" y="11296"/>
                  </a:lnTo>
                  <a:lnTo>
                    <a:pt x="20255" y="19544"/>
                  </a:lnTo>
                  <a:lnTo>
                    <a:pt x="4803" y="41008"/>
                  </a:lnTo>
                  <a:lnTo>
                    <a:pt x="0" y="58461"/>
                  </a:lnTo>
                  <a:lnTo>
                    <a:pt x="1311" y="64356"/>
                  </a:lnTo>
                  <a:lnTo>
                    <a:pt x="8057" y="76200"/>
                  </a:lnTo>
                  <a:lnTo>
                    <a:pt x="23013" y="89283"/>
                  </a:lnTo>
                  <a:lnTo>
                    <a:pt x="60564" y="108737"/>
                  </a:lnTo>
                  <a:lnTo>
                    <a:pt x="73419" y="109485"/>
                  </a:lnTo>
                  <a:lnTo>
                    <a:pt x="101183" y="101879"/>
                  </a:lnTo>
                  <a:lnTo>
                    <a:pt x="114987" y="93694"/>
                  </a:lnTo>
                  <a:lnTo>
                    <a:pt x="117656" y="89830"/>
                  </a:lnTo>
                  <a:lnTo>
                    <a:pt x="120621" y="80245"/>
                  </a:lnTo>
                  <a:lnTo>
                    <a:pt x="122290" y="63692"/>
                  </a:lnTo>
                  <a:lnTo>
                    <a:pt x="118044" y="46220"/>
                  </a:lnTo>
                  <a:lnTo>
                    <a:pt x="110503" y="28476"/>
                  </a:lnTo>
                  <a:lnTo>
                    <a:pt x="102228" y="19242"/>
                  </a:lnTo>
                  <a:lnTo>
                    <a:pt x="90228" y="9970"/>
                  </a:lnTo>
                  <a:lnTo>
                    <a:pt x="88586" y="6056"/>
                  </a:lnTo>
                  <a:lnTo>
                    <a:pt x="87533" y="200"/>
                  </a:lnTo>
                  <a:lnTo>
                    <a:pt x="93462" y="12309"/>
                  </a:lnTo>
                  <a:lnTo>
                    <a:pt x="105757" y="51180"/>
                  </a:lnTo>
                  <a:lnTo>
                    <a:pt x="120402" y="87953"/>
                  </a:lnTo>
                  <a:lnTo>
                    <a:pt x="122834" y="98924"/>
                  </a:lnTo>
                  <a:lnTo>
                    <a:pt x="129833" y="114051"/>
                  </a:lnTo>
                  <a:lnTo>
                    <a:pt x="130529" y="117293"/>
                  </a:lnTo>
                  <a:lnTo>
                    <a:pt x="132978" y="119453"/>
                  </a:lnTo>
                  <a:lnTo>
                    <a:pt x="140991" y="121854"/>
                  </a:lnTo>
                  <a:lnTo>
                    <a:pt x="156658" y="123205"/>
                  </a:lnTo>
                  <a:lnTo>
                    <a:pt x="160319" y="122403"/>
                  </a:lnTo>
                  <a:lnTo>
                    <a:pt x="167641" y="11484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SMARTInkShape-Group54"/>
          <p:cNvGrpSpPr/>
          <p:nvPr/>
        </p:nvGrpSpPr>
        <p:grpSpPr>
          <a:xfrm>
            <a:off x="2794992" y="4179339"/>
            <a:ext cx="996654" cy="248229"/>
            <a:chOff x="2794992" y="4179339"/>
            <a:chExt cx="996654" cy="248229"/>
          </a:xfrm>
        </p:grpSpPr>
        <p:sp>
          <p:nvSpPr>
            <p:cNvPr id="52" name="SMARTInkShape-166"/>
            <p:cNvSpPr/>
            <p:nvPr>
              <p:custDataLst>
                <p:tags r:id="rId41"/>
              </p:custDataLst>
            </p:nvPr>
          </p:nvSpPr>
          <p:spPr>
            <a:xfrm>
              <a:off x="3527226" y="4262829"/>
              <a:ext cx="264420" cy="164739"/>
            </a:xfrm>
            <a:custGeom>
              <a:avLst/>
              <a:gdLst/>
              <a:ahLst/>
              <a:cxnLst/>
              <a:rect l="0" t="0" r="0" b="0"/>
              <a:pathLst>
                <a:path w="264420" h="164739">
                  <a:moveTo>
                    <a:pt x="62508" y="76999"/>
                  </a:moveTo>
                  <a:lnTo>
                    <a:pt x="62508" y="76999"/>
                  </a:lnTo>
                  <a:lnTo>
                    <a:pt x="63500" y="92250"/>
                  </a:lnTo>
                  <a:lnTo>
                    <a:pt x="70610" y="132933"/>
                  </a:lnTo>
                  <a:lnTo>
                    <a:pt x="71428" y="164738"/>
                  </a:lnTo>
                  <a:lnTo>
                    <a:pt x="71438" y="128095"/>
                  </a:lnTo>
                  <a:lnTo>
                    <a:pt x="72430" y="104044"/>
                  </a:lnTo>
                  <a:lnTo>
                    <a:pt x="83867" y="66731"/>
                  </a:lnTo>
                  <a:lnTo>
                    <a:pt x="96346" y="39215"/>
                  </a:lnTo>
                  <a:lnTo>
                    <a:pt x="122575" y="8658"/>
                  </a:lnTo>
                  <a:lnTo>
                    <a:pt x="139476" y="1977"/>
                  </a:lnTo>
                  <a:lnTo>
                    <a:pt x="160216" y="0"/>
                  </a:lnTo>
                  <a:lnTo>
                    <a:pt x="193213" y="5457"/>
                  </a:lnTo>
                  <a:lnTo>
                    <a:pt x="235935" y="25403"/>
                  </a:lnTo>
                  <a:lnTo>
                    <a:pt x="255336" y="39773"/>
                  </a:lnTo>
                  <a:lnTo>
                    <a:pt x="262311" y="53509"/>
                  </a:lnTo>
                  <a:lnTo>
                    <a:pt x="264419" y="67550"/>
                  </a:lnTo>
                  <a:lnTo>
                    <a:pt x="262048" y="77100"/>
                  </a:lnTo>
                  <a:lnTo>
                    <a:pt x="258043" y="80042"/>
                  </a:lnTo>
                  <a:lnTo>
                    <a:pt x="238184" y="84184"/>
                  </a:lnTo>
                  <a:lnTo>
                    <a:pt x="199515" y="85584"/>
                  </a:lnTo>
                  <a:lnTo>
                    <a:pt x="164288" y="83181"/>
                  </a:lnTo>
                  <a:lnTo>
                    <a:pt x="129707" y="78830"/>
                  </a:lnTo>
                  <a:lnTo>
                    <a:pt x="95979" y="74896"/>
                  </a:lnTo>
                  <a:lnTo>
                    <a:pt x="52583" y="69418"/>
                  </a:lnTo>
                  <a:lnTo>
                    <a:pt x="0" y="591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SMARTInkShape-167"/>
            <p:cNvSpPr/>
            <p:nvPr>
              <p:custDataLst>
                <p:tags r:id="rId42"/>
              </p:custDataLst>
            </p:nvPr>
          </p:nvSpPr>
          <p:spPr>
            <a:xfrm>
              <a:off x="2962392" y="4179339"/>
              <a:ext cx="207648" cy="166336"/>
            </a:xfrm>
            <a:custGeom>
              <a:avLst/>
              <a:gdLst/>
              <a:ahLst/>
              <a:cxnLst/>
              <a:rect l="0" t="0" r="0" b="0"/>
              <a:pathLst>
                <a:path w="207648" h="166336">
                  <a:moveTo>
                    <a:pt x="207647" y="8684"/>
                  </a:moveTo>
                  <a:lnTo>
                    <a:pt x="207647" y="8684"/>
                  </a:lnTo>
                  <a:lnTo>
                    <a:pt x="202907" y="3944"/>
                  </a:lnTo>
                  <a:lnTo>
                    <a:pt x="195288" y="1617"/>
                  </a:lnTo>
                  <a:lnTo>
                    <a:pt x="155234" y="0"/>
                  </a:lnTo>
                  <a:lnTo>
                    <a:pt x="115934" y="2448"/>
                  </a:lnTo>
                  <a:lnTo>
                    <a:pt x="79729" y="7452"/>
                  </a:lnTo>
                  <a:lnTo>
                    <a:pt x="74743" y="9847"/>
                  </a:lnTo>
                  <a:lnTo>
                    <a:pt x="71419" y="13429"/>
                  </a:lnTo>
                  <a:lnTo>
                    <a:pt x="69204" y="17800"/>
                  </a:lnTo>
                  <a:lnTo>
                    <a:pt x="69387" y="30595"/>
                  </a:lnTo>
                  <a:lnTo>
                    <a:pt x="73769" y="45212"/>
                  </a:lnTo>
                  <a:lnTo>
                    <a:pt x="102705" y="88924"/>
                  </a:lnTo>
                  <a:lnTo>
                    <a:pt x="128563" y="123945"/>
                  </a:lnTo>
                  <a:lnTo>
                    <a:pt x="133944" y="137644"/>
                  </a:lnTo>
                  <a:lnTo>
                    <a:pt x="135203" y="144713"/>
                  </a:lnTo>
                  <a:lnTo>
                    <a:pt x="131171" y="159012"/>
                  </a:lnTo>
                  <a:lnTo>
                    <a:pt x="126897" y="162481"/>
                  </a:lnTo>
                  <a:lnTo>
                    <a:pt x="114212" y="166335"/>
                  </a:lnTo>
                  <a:lnTo>
                    <a:pt x="75677" y="162672"/>
                  </a:lnTo>
                  <a:lnTo>
                    <a:pt x="38373" y="158274"/>
                  </a:lnTo>
                  <a:lnTo>
                    <a:pt x="16601" y="150903"/>
                  </a:lnTo>
                  <a:lnTo>
                    <a:pt x="3866" y="145081"/>
                  </a:lnTo>
                  <a:lnTo>
                    <a:pt x="356" y="144264"/>
                  </a:lnTo>
                  <a:lnTo>
                    <a:pt x="0" y="141734"/>
                  </a:lnTo>
                  <a:lnTo>
                    <a:pt x="11194" y="12477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SMARTInkShape-168"/>
            <p:cNvSpPr/>
            <p:nvPr>
              <p:custDataLst>
                <p:tags r:id="rId43"/>
              </p:custDataLst>
            </p:nvPr>
          </p:nvSpPr>
          <p:spPr>
            <a:xfrm>
              <a:off x="3250448" y="4232671"/>
              <a:ext cx="132978" cy="160736"/>
            </a:xfrm>
            <a:custGeom>
              <a:avLst/>
              <a:gdLst/>
              <a:ahLst/>
              <a:cxnLst/>
              <a:rect l="0" t="0" r="0" b="0"/>
              <a:pathLst>
                <a:path w="132978" h="160736">
                  <a:moveTo>
                    <a:pt x="17817" y="0"/>
                  </a:moveTo>
                  <a:lnTo>
                    <a:pt x="17817" y="0"/>
                  </a:lnTo>
                  <a:lnTo>
                    <a:pt x="17817" y="40916"/>
                  </a:lnTo>
                  <a:lnTo>
                    <a:pt x="16825" y="54897"/>
                  </a:lnTo>
                  <a:lnTo>
                    <a:pt x="1567" y="99375"/>
                  </a:lnTo>
                  <a:lnTo>
                    <a:pt x="0" y="115516"/>
                  </a:lnTo>
                  <a:lnTo>
                    <a:pt x="24820" y="103607"/>
                  </a:lnTo>
                  <a:lnTo>
                    <a:pt x="33497" y="95327"/>
                  </a:lnTo>
                  <a:lnTo>
                    <a:pt x="41653" y="86024"/>
                  </a:lnTo>
                  <a:lnTo>
                    <a:pt x="51893" y="78583"/>
                  </a:lnTo>
                  <a:lnTo>
                    <a:pt x="63059" y="74613"/>
                  </a:lnTo>
                  <a:lnTo>
                    <a:pt x="81655" y="72065"/>
                  </a:lnTo>
                  <a:lnTo>
                    <a:pt x="96484" y="76364"/>
                  </a:lnTo>
                  <a:lnTo>
                    <a:pt x="108705" y="83922"/>
                  </a:lnTo>
                  <a:lnTo>
                    <a:pt x="126869" y="101502"/>
                  </a:lnTo>
                  <a:lnTo>
                    <a:pt x="130777" y="108943"/>
                  </a:lnTo>
                  <a:lnTo>
                    <a:pt x="132977" y="123451"/>
                  </a:lnTo>
                  <a:lnTo>
                    <a:pt x="132294" y="126949"/>
                  </a:lnTo>
                  <a:lnTo>
                    <a:pt x="130846" y="129282"/>
                  </a:lnTo>
                  <a:lnTo>
                    <a:pt x="128889" y="130836"/>
                  </a:lnTo>
                  <a:lnTo>
                    <a:pt x="126713" y="137856"/>
                  </a:lnTo>
                  <a:lnTo>
                    <a:pt x="125318" y="153790"/>
                  </a:lnTo>
                  <a:lnTo>
                    <a:pt x="124211" y="156105"/>
                  </a:lnTo>
                  <a:lnTo>
                    <a:pt x="122481" y="157649"/>
                  </a:lnTo>
                  <a:lnTo>
                    <a:pt x="116044" y="1607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SMARTInkShape-169"/>
            <p:cNvSpPr/>
            <p:nvPr>
              <p:custDataLst>
                <p:tags r:id="rId44"/>
              </p:custDataLst>
            </p:nvPr>
          </p:nvSpPr>
          <p:spPr>
            <a:xfrm>
              <a:off x="3473648" y="4313039"/>
              <a:ext cx="8822" cy="75967"/>
            </a:xfrm>
            <a:custGeom>
              <a:avLst/>
              <a:gdLst/>
              <a:ahLst/>
              <a:cxnLst/>
              <a:rect l="0" t="0" r="0" b="0"/>
              <a:pathLst>
                <a:path w="8822" h="75967">
                  <a:moveTo>
                    <a:pt x="0" y="0"/>
                  </a:moveTo>
                  <a:lnTo>
                    <a:pt x="0" y="0"/>
                  </a:lnTo>
                  <a:lnTo>
                    <a:pt x="7068" y="16781"/>
                  </a:lnTo>
                  <a:lnTo>
                    <a:pt x="8821" y="46321"/>
                  </a:lnTo>
                  <a:lnTo>
                    <a:pt x="244" y="75966"/>
                  </a:lnTo>
                  <a:lnTo>
                    <a:pt x="0" y="714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SMARTInkShape-170"/>
            <p:cNvSpPr/>
            <p:nvPr>
              <p:custDataLst>
                <p:tags r:id="rId45"/>
              </p:custDataLst>
            </p:nvPr>
          </p:nvSpPr>
          <p:spPr>
            <a:xfrm>
              <a:off x="3500437" y="4223742"/>
              <a:ext cx="17860" cy="26790"/>
            </a:xfrm>
            <a:custGeom>
              <a:avLst/>
              <a:gdLst/>
              <a:ahLst/>
              <a:cxnLst/>
              <a:rect l="0" t="0" r="0" b="0"/>
              <a:pathLst>
                <a:path w="17860" h="26790">
                  <a:moveTo>
                    <a:pt x="0" y="26789"/>
                  </a:moveTo>
                  <a:lnTo>
                    <a:pt x="0" y="26789"/>
                  </a:lnTo>
                  <a:lnTo>
                    <a:pt x="4740" y="22048"/>
                  </a:lnTo>
                  <a:lnTo>
                    <a:pt x="7068" y="17076"/>
                  </a:lnTo>
                  <a:lnTo>
                    <a:pt x="7688" y="14360"/>
                  </a:lnTo>
                  <a:lnTo>
                    <a:pt x="17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SMARTInkShape-171"/>
            <p:cNvSpPr/>
            <p:nvPr>
              <p:custDataLst>
                <p:tags r:id="rId46"/>
              </p:custDataLst>
            </p:nvPr>
          </p:nvSpPr>
          <p:spPr>
            <a:xfrm>
              <a:off x="2794992" y="4191808"/>
              <a:ext cx="125017" cy="21730"/>
            </a:xfrm>
            <a:custGeom>
              <a:avLst/>
              <a:gdLst/>
              <a:ahLst/>
              <a:cxnLst/>
              <a:rect l="0" t="0" r="0" b="0"/>
              <a:pathLst>
                <a:path w="125017" h="21730">
                  <a:moveTo>
                    <a:pt x="0" y="5145"/>
                  </a:moveTo>
                  <a:lnTo>
                    <a:pt x="0" y="5145"/>
                  </a:lnTo>
                  <a:lnTo>
                    <a:pt x="7688" y="5145"/>
                  </a:lnTo>
                  <a:lnTo>
                    <a:pt x="13302" y="404"/>
                  </a:lnTo>
                  <a:lnTo>
                    <a:pt x="15813" y="0"/>
                  </a:lnTo>
                  <a:lnTo>
                    <a:pt x="18480" y="723"/>
                  </a:lnTo>
                  <a:lnTo>
                    <a:pt x="21250" y="2197"/>
                  </a:lnTo>
                  <a:lnTo>
                    <a:pt x="49909" y="7402"/>
                  </a:lnTo>
                  <a:lnTo>
                    <a:pt x="54109" y="9627"/>
                  </a:lnTo>
                  <a:lnTo>
                    <a:pt x="97027" y="16547"/>
                  </a:lnTo>
                  <a:lnTo>
                    <a:pt x="103647" y="20135"/>
                  </a:lnTo>
                  <a:lnTo>
                    <a:pt x="109896" y="21729"/>
                  </a:lnTo>
                  <a:lnTo>
                    <a:pt x="112951" y="21162"/>
                  </a:lnTo>
                  <a:lnTo>
                    <a:pt x="125016" y="1407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SMARTInkShape-Group55"/>
          <p:cNvGrpSpPr/>
          <p:nvPr/>
        </p:nvGrpSpPr>
        <p:grpSpPr>
          <a:xfrm>
            <a:off x="5670351" y="884039"/>
            <a:ext cx="26790" cy="35720"/>
            <a:chOff x="5670351" y="884039"/>
            <a:chExt cx="26790" cy="35720"/>
          </a:xfrm>
        </p:grpSpPr>
        <p:sp>
          <p:nvSpPr>
            <p:cNvPr id="59" name="SMARTInkShape-172"/>
            <p:cNvSpPr/>
            <p:nvPr>
              <p:custDataLst>
                <p:tags r:id="rId39"/>
              </p:custDataLst>
            </p:nvPr>
          </p:nvSpPr>
          <p:spPr>
            <a:xfrm>
              <a:off x="5688211" y="884039"/>
              <a:ext cx="8930" cy="17860"/>
            </a:xfrm>
            <a:custGeom>
              <a:avLst/>
              <a:gdLst/>
              <a:ahLst/>
              <a:cxnLst/>
              <a:rect l="0" t="0" r="0" b="0"/>
              <a:pathLst>
                <a:path w="8930" h="17860">
                  <a:moveTo>
                    <a:pt x="8929" y="17859"/>
                  </a:moveTo>
                  <a:lnTo>
                    <a:pt x="8929" y="17859"/>
                  </a:lnTo>
                  <a:lnTo>
                    <a:pt x="8929" y="4557"/>
                  </a:lnTo>
                  <a:lnTo>
                    <a:pt x="7937" y="3038"/>
                  </a:lnTo>
                  <a:lnTo>
                    <a:pt x="6284" y="2025"/>
                  </a:lnTo>
                  <a:lnTo>
                    <a:pt x="0" y="0"/>
                  </a:lnTo>
                  <a:lnTo>
                    <a:pt x="0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SMARTInkShape-173"/>
            <p:cNvSpPr/>
            <p:nvPr>
              <p:custDataLst>
                <p:tags r:id="rId40"/>
              </p:custDataLst>
            </p:nvPr>
          </p:nvSpPr>
          <p:spPr>
            <a:xfrm>
              <a:off x="5670351" y="919758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SMARTInkShape-Group56"/>
          <p:cNvGrpSpPr/>
          <p:nvPr/>
        </p:nvGrpSpPr>
        <p:grpSpPr>
          <a:xfrm>
            <a:off x="4053221" y="892969"/>
            <a:ext cx="4537139" cy="1643063"/>
            <a:chOff x="4053221" y="892969"/>
            <a:chExt cx="4537139" cy="1643063"/>
          </a:xfrm>
        </p:grpSpPr>
        <p:sp>
          <p:nvSpPr>
            <p:cNvPr id="62" name="SMARTInkShape-174"/>
            <p:cNvSpPr/>
            <p:nvPr>
              <p:custDataLst>
                <p:tags r:id="rId2"/>
              </p:custDataLst>
            </p:nvPr>
          </p:nvSpPr>
          <p:spPr>
            <a:xfrm>
              <a:off x="7929562" y="2125265"/>
              <a:ext cx="1" cy="17861"/>
            </a:xfrm>
            <a:custGeom>
              <a:avLst/>
              <a:gdLst/>
              <a:ahLst/>
              <a:cxnLst/>
              <a:rect l="0" t="0" r="0" b="0"/>
              <a:pathLst>
                <a:path w="1" h="17861">
                  <a:moveTo>
                    <a:pt x="0" y="0"/>
                  </a:moveTo>
                  <a:lnTo>
                    <a:pt x="0" y="0"/>
                  </a:lnTo>
                  <a:lnTo>
                    <a:pt x="0" y="17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SMARTInkShape-175"/>
            <p:cNvSpPr/>
            <p:nvPr>
              <p:custDataLst>
                <p:tags r:id="rId3"/>
              </p:custDataLst>
            </p:nvPr>
          </p:nvSpPr>
          <p:spPr>
            <a:xfrm>
              <a:off x="7867054" y="1760975"/>
              <a:ext cx="168642" cy="274995"/>
            </a:xfrm>
            <a:custGeom>
              <a:avLst/>
              <a:gdLst/>
              <a:ahLst/>
              <a:cxnLst/>
              <a:rect l="0" t="0" r="0" b="0"/>
              <a:pathLst>
                <a:path w="168642" h="274995">
                  <a:moveTo>
                    <a:pt x="0" y="33892"/>
                  </a:moveTo>
                  <a:lnTo>
                    <a:pt x="0" y="33892"/>
                  </a:lnTo>
                  <a:lnTo>
                    <a:pt x="19427" y="17111"/>
                  </a:lnTo>
                  <a:lnTo>
                    <a:pt x="41981" y="4339"/>
                  </a:lnTo>
                  <a:lnTo>
                    <a:pt x="64364" y="0"/>
                  </a:lnTo>
                  <a:lnTo>
                    <a:pt x="85106" y="3455"/>
                  </a:lnTo>
                  <a:lnTo>
                    <a:pt x="108561" y="10763"/>
                  </a:lnTo>
                  <a:lnTo>
                    <a:pt x="120348" y="18982"/>
                  </a:lnTo>
                  <a:lnTo>
                    <a:pt x="152178" y="57302"/>
                  </a:lnTo>
                  <a:lnTo>
                    <a:pt x="164483" y="83823"/>
                  </a:lnTo>
                  <a:lnTo>
                    <a:pt x="168641" y="115303"/>
                  </a:lnTo>
                  <a:lnTo>
                    <a:pt x="162333" y="154337"/>
                  </a:lnTo>
                  <a:lnTo>
                    <a:pt x="148647" y="192579"/>
                  </a:lnTo>
                  <a:lnTo>
                    <a:pt x="126854" y="236360"/>
                  </a:lnTo>
                  <a:lnTo>
                    <a:pt x="98226" y="274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SMARTInkShape-176"/>
            <p:cNvSpPr/>
            <p:nvPr>
              <p:custDataLst>
                <p:tags r:id="rId4"/>
              </p:custDataLst>
            </p:nvPr>
          </p:nvSpPr>
          <p:spPr>
            <a:xfrm>
              <a:off x="7599163" y="1786853"/>
              <a:ext cx="205384" cy="203898"/>
            </a:xfrm>
            <a:custGeom>
              <a:avLst/>
              <a:gdLst/>
              <a:ahLst/>
              <a:cxnLst/>
              <a:rect l="0" t="0" r="0" b="0"/>
              <a:pathLst>
                <a:path w="205384" h="203898">
                  <a:moveTo>
                    <a:pt x="0" y="88381"/>
                  </a:moveTo>
                  <a:lnTo>
                    <a:pt x="0" y="88381"/>
                  </a:lnTo>
                  <a:lnTo>
                    <a:pt x="4741" y="88381"/>
                  </a:lnTo>
                  <a:lnTo>
                    <a:pt x="9714" y="96319"/>
                  </a:lnTo>
                  <a:lnTo>
                    <a:pt x="22123" y="135977"/>
                  </a:lnTo>
                  <a:lnTo>
                    <a:pt x="26517" y="179486"/>
                  </a:lnTo>
                  <a:lnTo>
                    <a:pt x="26786" y="203897"/>
                  </a:lnTo>
                  <a:lnTo>
                    <a:pt x="48158" y="160705"/>
                  </a:lnTo>
                  <a:lnTo>
                    <a:pt x="62026" y="124275"/>
                  </a:lnTo>
                  <a:lnTo>
                    <a:pt x="71294" y="102655"/>
                  </a:lnTo>
                  <a:lnTo>
                    <a:pt x="86302" y="68874"/>
                  </a:lnTo>
                  <a:lnTo>
                    <a:pt x="98223" y="39769"/>
                  </a:lnTo>
                  <a:lnTo>
                    <a:pt x="105171" y="31057"/>
                  </a:lnTo>
                  <a:lnTo>
                    <a:pt x="123155" y="14734"/>
                  </a:lnTo>
                  <a:lnTo>
                    <a:pt x="131814" y="2176"/>
                  </a:lnTo>
                  <a:lnTo>
                    <a:pt x="133518" y="1145"/>
                  </a:lnTo>
                  <a:lnTo>
                    <a:pt x="138054" y="0"/>
                  </a:lnTo>
                  <a:lnTo>
                    <a:pt x="146025" y="4783"/>
                  </a:lnTo>
                  <a:lnTo>
                    <a:pt x="150928" y="8837"/>
                  </a:lnTo>
                  <a:lnTo>
                    <a:pt x="156377" y="18632"/>
                  </a:lnTo>
                  <a:lnTo>
                    <a:pt x="167420" y="59878"/>
                  </a:lnTo>
                  <a:lnTo>
                    <a:pt x="169469" y="101583"/>
                  </a:lnTo>
                  <a:lnTo>
                    <a:pt x="169661" y="122623"/>
                  </a:lnTo>
                  <a:lnTo>
                    <a:pt x="205383" y="88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SMARTInkShape-177"/>
            <p:cNvSpPr/>
            <p:nvPr>
              <p:custDataLst>
                <p:tags r:id="rId5"/>
              </p:custDataLst>
            </p:nvPr>
          </p:nvSpPr>
          <p:spPr>
            <a:xfrm>
              <a:off x="7241976" y="1732359"/>
              <a:ext cx="202008" cy="218387"/>
            </a:xfrm>
            <a:custGeom>
              <a:avLst/>
              <a:gdLst/>
              <a:ahLst/>
              <a:cxnLst/>
              <a:rect l="0" t="0" r="0" b="0"/>
              <a:pathLst>
                <a:path w="202008" h="218387">
                  <a:moveTo>
                    <a:pt x="160734" y="0"/>
                  </a:moveTo>
                  <a:lnTo>
                    <a:pt x="160734" y="0"/>
                  </a:lnTo>
                  <a:lnTo>
                    <a:pt x="151254" y="4741"/>
                  </a:lnTo>
                  <a:lnTo>
                    <a:pt x="112192" y="11024"/>
                  </a:lnTo>
                  <a:lnTo>
                    <a:pt x="92527" y="16806"/>
                  </a:lnTo>
                  <a:lnTo>
                    <a:pt x="57372" y="37577"/>
                  </a:lnTo>
                  <a:lnTo>
                    <a:pt x="54123" y="42911"/>
                  </a:lnTo>
                  <a:lnTo>
                    <a:pt x="53159" y="56775"/>
                  </a:lnTo>
                  <a:lnTo>
                    <a:pt x="58684" y="70212"/>
                  </a:lnTo>
                  <a:lnTo>
                    <a:pt x="68745" y="82800"/>
                  </a:lnTo>
                  <a:lnTo>
                    <a:pt x="108599" y="117916"/>
                  </a:lnTo>
                  <a:lnTo>
                    <a:pt x="131254" y="135520"/>
                  </a:lnTo>
                  <a:lnTo>
                    <a:pt x="172261" y="158688"/>
                  </a:lnTo>
                  <a:lnTo>
                    <a:pt x="193989" y="176977"/>
                  </a:lnTo>
                  <a:lnTo>
                    <a:pt x="200319" y="188128"/>
                  </a:lnTo>
                  <a:lnTo>
                    <a:pt x="202007" y="193880"/>
                  </a:lnTo>
                  <a:lnTo>
                    <a:pt x="201148" y="198707"/>
                  </a:lnTo>
                  <a:lnTo>
                    <a:pt x="198591" y="202916"/>
                  </a:lnTo>
                  <a:lnTo>
                    <a:pt x="194901" y="206715"/>
                  </a:lnTo>
                  <a:lnTo>
                    <a:pt x="180220" y="210936"/>
                  </a:lnTo>
                  <a:lnTo>
                    <a:pt x="138456" y="218386"/>
                  </a:lnTo>
                  <a:lnTo>
                    <a:pt x="93974" y="216146"/>
                  </a:lnTo>
                  <a:lnTo>
                    <a:pt x="52822" y="214554"/>
                  </a:lnTo>
                  <a:lnTo>
                    <a:pt x="26566" y="214384"/>
                  </a:lnTo>
                  <a:lnTo>
                    <a:pt x="19694" y="212376"/>
                  </a:lnTo>
                  <a:lnTo>
                    <a:pt x="0" y="19645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SMARTInkShape-178"/>
            <p:cNvSpPr/>
            <p:nvPr>
              <p:custDataLst>
                <p:tags r:id="rId6"/>
              </p:custDataLst>
            </p:nvPr>
          </p:nvSpPr>
          <p:spPr>
            <a:xfrm>
              <a:off x="7081241" y="1714500"/>
              <a:ext cx="26790" cy="17860"/>
            </a:xfrm>
            <a:custGeom>
              <a:avLst/>
              <a:gdLst/>
              <a:ahLst/>
              <a:cxnLst/>
              <a:rect l="0" t="0" r="0" b="0"/>
              <a:pathLst>
                <a:path w="26790" h="17860">
                  <a:moveTo>
                    <a:pt x="0" y="17859"/>
                  </a:moveTo>
                  <a:lnTo>
                    <a:pt x="0" y="17859"/>
                  </a:lnTo>
                  <a:lnTo>
                    <a:pt x="2678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SMARTInkShape-179"/>
            <p:cNvSpPr/>
            <p:nvPr>
              <p:custDataLst>
                <p:tags r:id="rId7"/>
              </p:custDataLst>
            </p:nvPr>
          </p:nvSpPr>
          <p:spPr>
            <a:xfrm>
              <a:off x="6357937" y="1017984"/>
              <a:ext cx="142876" cy="348259"/>
            </a:xfrm>
            <a:custGeom>
              <a:avLst/>
              <a:gdLst/>
              <a:ahLst/>
              <a:cxnLst/>
              <a:rect l="0" t="0" r="0" b="0"/>
              <a:pathLst>
                <a:path w="142876" h="348259">
                  <a:moveTo>
                    <a:pt x="142875" y="0"/>
                  </a:moveTo>
                  <a:lnTo>
                    <a:pt x="142875" y="0"/>
                  </a:lnTo>
                  <a:lnTo>
                    <a:pt x="121507" y="39576"/>
                  </a:lnTo>
                  <a:lnTo>
                    <a:pt x="109865" y="76329"/>
                  </a:lnTo>
                  <a:lnTo>
                    <a:pt x="95282" y="111803"/>
                  </a:lnTo>
                  <a:lnTo>
                    <a:pt x="78316" y="153605"/>
                  </a:lnTo>
                  <a:lnTo>
                    <a:pt x="64546" y="188057"/>
                  </a:lnTo>
                  <a:lnTo>
                    <a:pt x="51537" y="223401"/>
                  </a:lnTo>
                  <a:lnTo>
                    <a:pt x="30673" y="263392"/>
                  </a:lnTo>
                  <a:lnTo>
                    <a:pt x="15003" y="304193"/>
                  </a:lnTo>
                  <a:lnTo>
                    <a:pt x="0" y="3482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SMARTInkShape-180"/>
            <p:cNvSpPr/>
            <p:nvPr>
              <p:custDataLst>
                <p:tags r:id="rId8"/>
              </p:custDataLst>
            </p:nvPr>
          </p:nvSpPr>
          <p:spPr>
            <a:xfrm>
              <a:off x="6411515" y="964406"/>
              <a:ext cx="330399" cy="89298"/>
            </a:xfrm>
            <a:custGeom>
              <a:avLst/>
              <a:gdLst/>
              <a:ahLst/>
              <a:cxnLst/>
              <a:rect l="0" t="0" r="0" b="0"/>
              <a:pathLst>
                <a:path w="330399" h="89298">
                  <a:moveTo>
                    <a:pt x="0" y="89297"/>
                  </a:moveTo>
                  <a:lnTo>
                    <a:pt x="0" y="89297"/>
                  </a:lnTo>
                  <a:lnTo>
                    <a:pt x="8121" y="82168"/>
                  </a:lnTo>
                  <a:lnTo>
                    <a:pt x="17170" y="76868"/>
                  </a:lnTo>
                  <a:lnTo>
                    <a:pt x="61731" y="69507"/>
                  </a:lnTo>
                  <a:lnTo>
                    <a:pt x="98073" y="59150"/>
                  </a:lnTo>
                  <a:lnTo>
                    <a:pt x="140052" y="47550"/>
                  </a:lnTo>
                  <a:lnTo>
                    <a:pt x="180683" y="35704"/>
                  </a:lnTo>
                  <a:lnTo>
                    <a:pt x="214932" y="26785"/>
                  </a:lnTo>
                  <a:lnTo>
                    <a:pt x="250216" y="17858"/>
                  </a:lnTo>
                  <a:lnTo>
                    <a:pt x="288212" y="10693"/>
                  </a:lnTo>
                  <a:lnTo>
                    <a:pt x="33039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SMARTInkShape-181"/>
            <p:cNvSpPr/>
            <p:nvPr>
              <p:custDataLst>
                <p:tags r:id="rId9"/>
              </p:custDataLst>
            </p:nvPr>
          </p:nvSpPr>
          <p:spPr>
            <a:xfrm>
              <a:off x="4053221" y="992456"/>
              <a:ext cx="438250" cy="427211"/>
            </a:xfrm>
            <a:custGeom>
              <a:avLst/>
              <a:gdLst/>
              <a:ahLst/>
              <a:cxnLst/>
              <a:rect l="0" t="0" r="0" b="0"/>
              <a:pathLst>
                <a:path w="438250" h="427211">
                  <a:moveTo>
                    <a:pt x="393763" y="43388"/>
                  </a:moveTo>
                  <a:lnTo>
                    <a:pt x="393763" y="43388"/>
                  </a:lnTo>
                  <a:lnTo>
                    <a:pt x="401884" y="36259"/>
                  </a:lnTo>
                  <a:lnTo>
                    <a:pt x="415131" y="29149"/>
                  </a:lnTo>
                  <a:lnTo>
                    <a:pt x="425781" y="25609"/>
                  </a:lnTo>
                  <a:lnTo>
                    <a:pt x="436553" y="17981"/>
                  </a:lnTo>
                  <a:lnTo>
                    <a:pt x="437586" y="14567"/>
                  </a:lnTo>
                  <a:lnTo>
                    <a:pt x="438249" y="9032"/>
                  </a:lnTo>
                  <a:lnTo>
                    <a:pt x="428883" y="3332"/>
                  </a:lnTo>
                  <a:lnTo>
                    <a:pt x="413540" y="100"/>
                  </a:lnTo>
                  <a:lnTo>
                    <a:pt x="371174" y="0"/>
                  </a:lnTo>
                  <a:lnTo>
                    <a:pt x="327620" y="6463"/>
                  </a:lnTo>
                  <a:lnTo>
                    <a:pt x="288774" y="17224"/>
                  </a:lnTo>
                  <a:lnTo>
                    <a:pt x="249001" y="28628"/>
                  </a:lnTo>
                  <a:lnTo>
                    <a:pt x="207631" y="40436"/>
                  </a:lnTo>
                  <a:lnTo>
                    <a:pt x="170796" y="52322"/>
                  </a:lnTo>
                  <a:lnTo>
                    <a:pt x="138522" y="63894"/>
                  </a:lnTo>
                  <a:lnTo>
                    <a:pt x="102832" y="77245"/>
                  </a:lnTo>
                  <a:lnTo>
                    <a:pt x="64105" y="95385"/>
                  </a:lnTo>
                  <a:lnTo>
                    <a:pt x="25882" y="119517"/>
                  </a:lnTo>
                  <a:lnTo>
                    <a:pt x="10987" y="135762"/>
                  </a:lnTo>
                  <a:lnTo>
                    <a:pt x="1060" y="156211"/>
                  </a:lnTo>
                  <a:lnTo>
                    <a:pt x="0" y="165236"/>
                  </a:lnTo>
                  <a:lnTo>
                    <a:pt x="4114" y="180556"/>
                  </a:lnTo>
                  <a:lnTo>
                    <a:pt x="15203" y="193979"/>
                  </a:lnTo>
                  <a:lnTo>
                    <a:pt x="41835" y="214025"/>
                  </a:lnTo>
                  <a:lnTo>
                    <a:pt x="85875" y="233712"/>
                  </a:lnTo>
                  <a:lnTo>
                    <a:pt x="129131" y="248747"/>
                  </a:lnTo>
                  <a:lnTo>
                    <a:pt x="169401" y="260672"/>
                  </a:lnTo>
                  <a:lnTo>
                    <a:pt x="198466" y="266628"/>
                  </a:lnTo>
                  <a:lnTo>
                    <a:pt x="230566" y="272582"/>
                  </a:lnTo>
                  <a:lnTo>
                    <a:pt x="267356" y="282505"/>
                  </a:lnTo>
                  <a:lnTo>
                    <a:pt x="306810" y="297571"/>
                  </a:lnTo>
                  <a:lnTo>
                    <a:pt x="347696" y="321575"/>
                  </a:lnTo>
                  <a:lnTo>
                    <a:pt x="350154" y="326081"/>
                  </a:lnTo>
                  <a:lnTo>
                    <a:pt x="350800" y="331068"/>
                  </a:lnTo>
                  <a:lnTo>
                    <a:pt x="350237" y="336378"/>
                  </a:lnTo>
                  <a:lnTo>
                    <a:pt x="341676" y="347569"/>
                  </a:lnTo>
                  <a:lnTo>
                    <a:pt x="325965" y="359158"/>
                  </a:lnTo>
                  <a:lnTo>
                    <a:pt x="283394" y="377474"/>
                  </a:lnTo>
                  <a:lnTo>
                    <a:pt x="241535" y="389155"/>
                  </a:lnTo>
                  <a:lnTo>
                    <a:pt x="200864" y="400671"/>
                  </a:lnTo>
                  <a:lnTo>
                    <a:pt x="159868" y="412500"/>
                  </a:lnTo>
                  <a:lnTo>
                    <a:pt x="119362" y="424721"/>
                  </a:lnTo>
                  <a:lnTo>
                    <a:pt x="77014" y="427132"/>
                  </a:lnTo>
                  <a:lnTo>
                    <a:pt x="72464" y="427210"/>
                  </a:lnTo>
                  <a:lnTo>
                    <a:pt x="70423" y="426269"/>
                  </a:lnTo>
                  <a:lnTo>
                    <a:pt x="72294" y="418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SMARTInkShape-182"/>
            <p:cNvSpPr/>
            <p:nvPr>
              <p:custDataLst>
                <p:tags r:id="rId10"/>
              </p:custDataLst>
            </p:nvPr>
          </p:nvSpPr>
          <p:spPr>
            <a:xfrm>
              <a:off x="7081241" y="1884164"/>
              <a:ext cx="26790" cy="121616"/>
            </a:xfrm>
            <a:custGeom>
              <a:avLst/>
              <a:gdLst/>
              <a:ahLst/>
              <a:cxnLst/>
              <a:rect l="0" t="0" r="0" b="0"/>
              <a:pathLst>
                <a:path w="26790" h="121616">
                  <a:moveTo>
                    <a:pt x="0" y="0"/>
                  </a:moveTo>
                  <a:lnTo>
                    <a:pt x="0" y="0"/>
                  </a:lnTo>
                  <a:lnTo>
                    <a:pt x="4741" y="4740"/>
                  </a:lnTo>
                  <a:lnTo>
                    <a:pt x="7070" y="12360"/>
                  </a:lnTo>
                  <a:lnTo>
                    <a:pt x="16510" y="53750"/>
                  </a:lnTo>
                  <a:lnTo>
                    <a:pt x="17741" y="94285"/>
                  </a:lnTo>
                  <a:lnTo>
                    <a:pt x="25538" y="121403"/>
                  </a:lnTo>
                  <a:lnTo>
                    <a:pt x="25955" y="121615"/>
                  </a:lnTo>
                  <a:lnTo>
                    <a:pt x="26419" y="119205"/>
                  </a:lnTo>
                  <a:lnTo>
                    <a:pt x="26789" y="8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SMARTInkShape-183"/>
            <p:cNvSpPr/>
            <p:nvPr>
              <p:custDataLst>
                <p:tags r:id="rId11"/>
              </p:custDataLst>
            </p:nvPr>
          </p:nvSpPr>
          <p:spPr>
            <a:xfrm>
              <a:off x="6581179" y="1839515"/>
              <a:ext cx="62509" cy="159593"/>
            </a:xfrm>
            <a:custGeom>
              <a:avLst/>
              <a:gdLst/>
              <a:ahLst/>
              <a:cxnLst/>
              <a:rect l="0" t="0" r="0" b="0"/>
              <a:pathLst>
                <a:path w="62509" h="159593">
                  <a:moveTo>
                    <a:pt x="0" y="0"/>
                  </a:moveTo>
                  <a:lnTo>
                    <a:pt x="0" y="0"/>
                  </a:lnTo>
                  <a:lnTo>
                    <a:pt x="29470" y="36600"/>
                  </a:lnTo>
                  <a:lnTo>
                    <a:pt x="47194" y="68185"/>
                  </a:lnTo>
                  <a:lnTo>
                    <a:pt x="52318" y="110630"/>
                  </a:lnTo>
                  <a:lnTo>
                    <a:pt x="53505" y="154950"/>
                  </a:lnTo>
                  <a:lnTo>
                    <a:pt x="53564" y="159592"/>
                  </a:lnTo>
                  <a:lnTo>
                    <a:pt x="62508" y="1518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SMARTInkShape-184"/>
            <p:cNvSpPr/>
            <p:nvPr>
              <p:custDataLst>
                <p:tags r:id="rId12"/>
              </p:custDataLst>
            </p:nvPr>
          </p:nvSpPr>
          <p:spPr>
            <a:xfrm>
              <a:off x="6643687" y="1723429"/>
              <a:ext cx="1" cy="44650"/>
            </a:xfrm>
            <a:custGeom>
              <a:avLst/>
              <a:gdLst/>
              <a:ahLst/>
              <a:cxnLst/>
              <a:rect l="0" t="0" r="0" b="0"/>
              <a:pathLst>
                <a:path w="1" h="44650">
                  <a:moveTo>
                    <a:pt x="0" y="44649"/>
                  </a:moveTo>
                  <a:lnTo>
                    <a:pt x="0" y="4464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SMARTInkShape-185"/>
            <p:cNvSpPr/>
            <p:nvPr>
              <p:custDataLst>
                <p:tags r:id="rId13"/>
              </p:custDataLst>
            </p:nvPr>
          </p:nvSpPr>
          <p:spPr>
            <a:xfrm>
              <a:off x="6732984" y="1808612"/>
              <a:ext cx="276821" cy="155609"/>
            </a:xfrm>
            <a:custGeom>
              <a:avLst/>
              <a:gdLst/>
              <a:ahLst/>
              <a:cxnLst/>
              <a:rect l="0" t="0" r="0" b="0"/>
              <a:pathLst>
                <a:path w="276821" h="155609">
                  <a:moveTo>
                    <a:pt x="0" y="66622"/>
                  </a:moveTo>
                  <a:lnTo>
                    <a:pt x="0" y="66622"/>
                  </a:lnTo>
                  <a:lnTo>
                    <a:pt x="992" y="75736"/>
                  </a:lnTo>
                  <a:lnTo>
                    <a:pt x="11025" y="119950"/>
                  </a:lnTo>
                  <a:lnTo>
                    <a:pt x="15834" y="137985"/>
                  </a:lnTo>
                  <a:lnTo>
                    <a:pt x="17823" y="155608"/>
                  </a:lnTo>
                  <a:lnTo>
                    <a:pt x="18845" y="146744"/>
                  </a:lnTo>
                  <a:lnTo>
                    <a:pt x="24986" y="128396"/>
                  </a:lnTo>
                  <a:lnTo>
                    <a:pt x="42768" y="91518"/>
                  </a:lnTo>
                  <a:lnTo>
                    <a:pt x="70892" y="47574"/>
                  </a:lnTo>
                  <a:lnTo>
                    <a:pt x="95189" y="16502"/>
                  </a:lnTo>
                  <a:lnTo>
                    <a:pt x="118078" y="919"/>
                  </a:lnTo>
                  <a:lnTo>
                    <a:pt x="122375" y="0"/>
                  </a:lnTo>
                  <a:lnTo>
                    <a:pt x="132441" y="1624"/>
                  </a:lnTo>
                  <a:lnTo>
                    <a:pt x="154080" y="10752"/>
                  </a:lnTo>
                  <a:lnTo>
                    <a:pt x="162077" y="16325"/>
                  </a:lnTo>
                  <a:lnTo>
                    <a:pt x="172157" y="29781"/>
                  </a:lnTo>
                  <a:lnTo>
                    <a:pt x="183459" y="58242"/>
                  </a:lnTo>
                  <a:lnTo>
                    <a:pt x="193304" y="101319"/>
                  </a:lnTo>
                  <a:lnTo>
                    <a:pt x="200778" y="126999"/>
                  </a:lnTo>
                  <a:lnTo>
                    <a:pt x="213500" y="144264"/>
                  </a:lnTo>
                  <a:lnTo>
                    <a:pt x="224204" y="150739"/>
                  </a:lnTo>
                  <a:lnTo>
                    <a:pt x="229836" y="152466"/>
                  </a:lnTo>
                  <a:lnTo>
                    <a:pt x="241386" y="151738"/>
                  </a:lnTo>
                  <a:lnTo>
                    <a:pt x="276820" y="1380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SMARTInkShape-186"/>
            <p:cNvSpPr/>
            <p:nvPr>
              <p:custDataLst>
                <p:tags r:id="rId14"/>
              </p:custDataLst>
            </p:nvPr>
          </p:nvSpPr>
          <p:spPr>
            <a:xfrm>
              <a:off x="4939973" y="1107804"/>
              <a:ext cx="283895" cy="187002"/>
            </a:xfrm>
            <a:custGeom>
              <a:avLst/>
              <a:gdLst/>
              <a:ahLst/>
              <a:cxnLst/>
              <a:rect l="0" t="0" r="0" b="0"/>
              <a:pathLst>
                <a:path w="283895" h="187002">
                  <a:moveTo>
                    <a:pt x="283894" y="53055"/>
                  </a:moveTo>
                  <a:lnTo>
                    <a:pt x="283894" y="53055"/>
                  </a:lnTo>
                  <a:lnTo>
                    <a:pt x="283894" y="32065"/>
                  </a:lnTo>
                  <a:lnTo>
                    <a:pt x="281248" y="26197"/>
                  </a:lnTo>
                  <a:lnTo>
                    <a:pt x="279154" y="23244"/>
                  </a:lnTo>
                  <a:lnTo>
                    <a:pt x="242786" y="5426"/>
                  </a:lnTo>
                  <a:lnTo>
                    <a:pt x="210308" y="1240"/>
                  </a:lnTo>
                  <a:lnTo>
                    <a:pt x="174007" y="0"/>
                  </a:lnTo>
                  <a:lnTo>
                    <a:pt x="152704" y="5001"/>
                  </a:lnTo>
                  <a:lnTo>
                    <a:pt x="126622" y="13682"/>
                  </a:lnTo>
                  <a:lnTo>
                    <a:pt x="119515" y="14900"/>
                  </a:lnTo>
                  <a:lnTo>
                    <a:pt x="95290" y="30836"/>
                  </a:lnTo>
                  <a:lnTo>
                    <a:pt x="51580" y="71516"/>
                  </a:lnTo>
                  <a:lnTo>
                    <a:pt x="21313" y="103369"/>
                  </a:lnTo>
                  <a:lnTo>
                    <a:pt x="4405" y="143098"/>
                  </a:lnTo>
                  <a:lnTo>
                    <a:pt x="0" y="159881"/>
                  </a:lnTo>
                  <a:lnTo>
                    <a:pt x="1614" y="170318"/>
                  </a:lnTo>
                  <a:lnTo>
                    <a:pt x="3435" y="175878"/>
                  </a:lnTo>
                  <a:lnTo>
                    <a:pt x="7624" y="179586"/>
                  </a:lnTo>
                  <a:lnTo>
                    <a:pt x="33863" y="18700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SMARTInkShape-187"/>
            <p:cNvSpPr/>
            <p:nvPr>
              <p:custDataLst>
                <p:tags r:id="rId15"/>
              </p:custDataLst>
            </p:nvPr>
          </p:nvSpPr>
          <p:spPr>
            <a:xfrm>
              <a:off x="5313164" y="1187648"/>
              <a:ext cx="71439" cy="104841"/>
            </a:xfrm>
            <a:custGeom>
              <a:avLst/>
              <a:gdLst/>
              <a:ahLst/>
              <a:cxnLst/>
              <a:rect l="0" t="0" r="0" b="0"/>
              <a:pathLst>
                <a:path w="71439" h="104841">
                  <a:moveTo>
                    <a:pt x="0" y="0"/>
                  </a:moveTo>
                  <a:lnTo>
                    <a:pt x="0" y="0"/>
                  </a:lnTo>
                  <a:lnTo>
                    <a:pt x="19403" y="14258"/>
                  </a:lnTo>
                  <a:lnTo>
                    <a:pt x="31435" y="31455"/>
                  </a:lnTo>
                  <a:lnTo>
                    <a:pt x="49495" y="73648"/>
                  </a:lnTo>
                  <a:lnTo>
                    <a:pt x="54212" y="101945"/>
                  </a:lnTo>
                  <a:lnTo>
                    <a:pt x="55985" y="103682"/>
                  </a:lnTo>
                  <a:lnTo>
                    <a:pt x="58159" y="104840"/>
                  </a:lnTo>
                  <a:lnTo>
                    <a:pt x="60601" y="103628"/>
                  </a:lnTo>
                  <a:lnTo>
                    <a:pt x="71438" y="8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SMARTInkShape-188"/>
            <p:cNvSpPr/>
            <p:nvPr>
              <p:custDataLst>
                <p:tags r:id="rId16"/>
              </p:custDataLst>
            </p:nvPr>
          </p:nvSpPr>
          <p:spPr>
            <a:xfrm>
              <a:off x="5411391" y="1062633"/>
              <a:ext cx="1" cy="26790"/>
            </a:xfrm>
            <a:custGeom>
              <a:avLst/>
              <a:gdLst/>
              <a:ahLst/>
              <a:cxnLst/>
              <a:rect l="0" t="0" r="0" b="0"/>
              <a:pathLst>
                <a:path w="1" h="26790">
                  <a:moveTo>
                    <a:pt x="0" y="26789"/>
                  </a:moveTo>
                  <a:lnTo>
                    <a:pt x="0" y="2678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SMARTInkShape-189"/>
            <p:cNvSpPr/>
            <p:nvPr>
              <p:custDataLst>
                <p:tags r:id="rId17"/>
              </p:custDataLst>
            </p:nvPr>
          </p:nvSpPr>
          <p:spPr>
            <a:xfrm>
              <a:off x="5565561" y="1116211"/>
              <a:ext cx="247666" cy="140527"/>
            </a:xfrm>
            <a:custGeom>
              <a:avLst/>
              <a:gdLst/>
              <a:ahLst/>
              <a:cxnLst/>
              <a:rect l="0" t="0" r="0" b="0"/>
              <a:pathLst>
                <a:path w="247666" h="140527">
                  <a:moveTo>
                    <a:pt x="60142" y="0"/>
                  </a:moveTo>
                  <a:lnTo>
                    <a:pt x="60142" y="0"/>
                  </a:lnTo>
                  <a:lnTo>
                    <a:pt x="50661" y="4740"/>
                  </a:lnTo>
                  <a:lnTo>
                    <a:pt x="35284" y="21910"/>
                  </a:lnTo>
                  <a:lnTo>
                    <a:pt x="11793" y="59255"/>
                  </a:lnTo>
                  <a:lnTo>
                    <a:pt x="724" y="94644"/>
                  </a:lnTo>
                  <a:lnTo>
                    <a:pt x="0" y="108541"/>
                  </a:lnTo>
                  <a:lnTo>
                    <a:pt x="2985" y="121331"/>
                  </a:lnTo>
                  <a:lnTo>
                    <a:pt x="10265" y="130985"/>
                  </a:lnTo>
                  <a:lnTo>
                    <a:pt x="20115" y="137590"/>
                  </a:lnTo>
                  <a:lnTo>
                    <a:pt x="31107" y="140526"/>
                  </a:lnTo>
                  <a:lnTo>
                    <a:pt x="57933" y="137438"/>
                  </a:lnTo>
                  <a:lnTo>
                    <a:pt x="74373" y="130206"/>
                  </a:lnTo>
                  <a:lnTo>
                    <a:pt x="114720" y="96795"/>
                  </a:lnTo>
                  <a:lnTo>
                    <a:pt x="125041" y="77297"/>
                  </a:lnTo>
                  <a:lnTo>
                    <a:pt x="130718" y="37960"/>
                  </a:lnTo>
                  <a:lnTo>
                    <a:pt x="130204" y="25801"/>
                  </a:lnTo>
                  <a:lnTo>
                    <a:pt x="122754" y="580"/>
                  </a:lnTo>
                  <a:lnTo>
                    <a:pt x="110231" y="12480"/>
                  </a:lnTo>
                  <a:lnTo>
                    <a:pt x="86911" y="53833"/>
                  </a:lnTo>
                  <a:lnTo>
                    <a:pt x="83941" y="59701"/>
                  </a:lnTo>
                  <a:lnTo>
                    <a:pt x="83287" y="71513"/>
                  </a:lnTo>
                  <a:lnTo>
                    <a:pt x="90951" y="95265"/>
                  </a:lnTo>
                  <a:lnTo>
                    <a:pt x="101616" y="104517"/>
                  </a:lnTo>
                  <a:lnTo>
                    <a:pt x="119064" y="112658"/>
                  </a:lnTo>
                  <a:lnTo>
                    <a:pt x="159621" y="122853"/>
                  </a:lnTo>
                  <a:lnTo>
                    <a:pt x="202190" y="123739"/>
                  </a:lnTo>
                  <a:lnTo>
                    <a:pt x="221734" y="117802"/>
                  </a:lnTo>
                  <a:lnTo>
                    <a:pt x="230518" y="112549"/>
                  </a:lnTo>
                  <a:lnTo>
                    <a:pt x="247665" y="89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SMARTInkShape-190"/>
            <p:cNvSpPr/>
            <p:nvPr>
              <p:custDataLst>
                <p:tags r:id="rId18"/>
              </p:custDataLst>
            </p:nvPr>
          </p:nvSpPr>
          <p:spPr>
            <a:xfrm>
              <a:off x="5840015" y="1009055"/>
              <a:ext cx="33893" cy="232173"/>
            </a:xfrm>
            <a:custGeom>
              <a:avLst/>
              <a:gdLst/>
              <a:ahLst/>
              <a:cxnLst/>
              <a:rect l="0" t="0" r="0" b="0"/>
              <a:pathLst>
                <a:path w="33893" h="232173">
                  <a:moveTo>
                    <a:pt x="0" y="0"/>
                  </a:moveTo>
                  <a:lnTo>
                    <a:pt x="0" y="0"/>
                  </a:lnTo>
                  <a:lnTo>
                    <a:pt x="9481" y="0"/>
                  </a:lnTo>
                  <a:lnTo>
                    <a:pt x="16781" y="2645"/>
                  </a:lnTo>
                  <a:lnTo>
                    <a:pt x="20118" y="4740"/>
                  </a:lnTo>
                  <a:lnTo>
                    <a:pt x="29553" y="21909"/>
                  </a:lnTo>
                  <a:lnTo>
                    <a:pt x="33892" y="55329"/>
                  </a:lnTo>
                  <a:lnTo>
                    <a:pt x="28230" y="97801"/>
                  </a:lnTo>
                  <a:lnTo>
                    <a:pt x="17557" y="140733"/>
                  </a:lnTo>
                  <a:lnTo>
                    <a:pt x="4695" y="185140"/>
                  </a:lnTo>
                  <a:lnTo>
                    <a:pt x="4733" y="199362"/>
                  </a:lnTo>
                  <a:lnTo>
                    <a:pt x="8057" y="213621"/>
                  </a:lnTo>
                  <a:lnTo>
                    <a:pt x="17860" y="232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SMARTInkShape-191"/>
            <p:cNvSpPr/>
            <p:nvPr>
              <p:custDataLst>
                <p:tags r:id="rId19"/>
              </p:custDataLst>
            </p:nvPr>
          </p:nvSpPr>
          <p:spPr>
            <a:xfrm>
              <a:off x="6055111" y="892969"/>
              <a:ext cx="159952" cy="616149"/>
            </a:xfrm>
            <a:custGeom>
              <a:avLst/>
              <a:gdLst/>
              <a:ahLst/>
              <a:cxnLst/>
              <a:rect l="0" t="0" r="0" b="0"/>
              <a:pathLst>
                <a:path w="159952" h="616149">
                  <a:moveTo>
                    <a:pt x="159951" y="0"/>
                  </a:moveTo>
                  <a:lnTo>
                    <a:pt x="159951" y="0"/>
                  </a:lnTo>
                  <a:lnTo>
                    <a:pt x="142782" y="21910"/>
                  </a:lnTo>
                  <a:lnTo>
                    <a:pt x="125949" y="61507"/>
                  </a:lnTo>
                  <a:lnTo>
                    <a:pt x="103955" y="104900"/>
                  </a:lnTo>
                  <a:lnTo>
                    <a:pt x="93989" y="142429"/>
                  </a:lnTo>
                  <a:lnTo>
                    <a:pt x="82466" y="178505"/>
                  </a:lnTo>
                  <a:lnTo>
                    <a:pt x="70636" y="214295"/>
                  </a:lnTo>
                  <a:lnTo>
                    <a:pt x="55769" y="255798"/>
                  </a:lnTo>
                  <a:lnTo>
                    <a:pt x="46841" y="296058"/>
                  </a:lnTo>
                  <a:lnTo>
                    <a:pt x="37912" y="330145"/>
                  </a:lnTo>
                  <a:lnTo>
                    <a:pt x="28982" y="370782"/>
                  </a:lnTo>
                  <a:lnTo>
                    <a:pt x="20053" y="414242"/>
                  </a:lnTo>
                  <a:lnTo>
                    <a:pt x="11123" y="457546"/>
                  </a:lnTo>
                  <a:lnTo>
                    <a:pt x="3185" y="493969"/>
                  </a:lnTo>
                  <a:lnTo>
                    <a:pt x="0" y="530351"/>
                  </a:lnTo>
                  <a:lnTo>
                    <a:pt x="2094" y="560961"/>
                  </a:lnTo>
                  <a:lnTo>
                    <a:pt x="17076" y="61614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SMARTInkShape-192"/>
            <p:cNvSpPr/>
            <p:nvPr>
              <p:custDataLst>
                <p:tags r:id="rId20"/>
              </p:custDataLst>
            </p:nvPr>
          </p:nvSpPr>
          <p:spPr>
            <a:xfrm>
              <a:off x="6393656" y="1143907"/>
              <a:ext cx="232172" cy="34813"/>
            </a:xfrm>
            <a:custGeom>
              <a:avLst/>
              <a:gdLst/>
              <a:ahLst/>
              <a:cxnLst/>
              <a:rect l="0" t="0" r="0" b="0"/>
              <a:pathLst>
                <a:path w="232172" h="34813">
                  <a:moveTo>
                    <a:pt x="0" y="34812"/>
                  </a:moveTo>
                  <a:lnTo>
                    <a:pt x="0" y="34812"/>
                  </a:lnTo>
                  <a:lnTo>
                    <a:pt x="27805" y="27123"/>
                  </a:lnTo>
                  <a:lnTo>
                    <a:pt x="67817" y="25135"/>
                  </a:lnTo>
                  <a:lnTo>
                    <a:pt x="106127" y="18226"/>
                  </a:lnTo>
                  <a:lnTo>
                    <a:pt x="143628" y="11067"/>
                  </a:lnTo>
                  <a:lnTo>
                    <a:pt x="180581" y="7932"/>
                  </a:lnTo>
                  <a:lnTo>
                    <a:pt x="224356" y="0"/>
                  </a:lnTo>
                  <a:lnTo>
                    <a:pt x="232171" y="80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SMARTInkShape-193"/>
            <p:cNvSpPr/>
            <p:nvPr>
              <p:custDataLst>
                <p:tags r:id="rId21"/>
              </p:custDataLst>
            </p:nvPr>
          </p:nvSpPr>
          <p:spPr>
            <a:xfrm>
              <a:off x="6340078" y="1285875"/>
              <a:ext cx="312539" cy="51759"/>
            </a:xfrm>
            <a:custGeom>
              <a:avLst/>
              <a:gdLst/>
              <a:ahLst/>
              <a:cxnLst/>
              <a:rect l="0" t="0" r="0" b="0"/>
              <a:pathLst>
                <a:path w="312539" h="51759">
                  <a:moveTo>
                    <a:pt x="0" y="44648"/>
                  </a:moveTo>
                  <a:lnTo>
                    <a:pt x="0" y="44648"/>
                  </a:lnTo>
                  <a:lnTo>
                    <a:pt x="24363" y="50785"/>
                  </a:lnTo>
                  <a:lnTo>
                    <a:pt x="66089" y="51758"/>
                  </a:lnTo>
                  <a:lnTo>
                    <a:pt x="110312" y="46204"/>
                  </a:lnTo>
                  <a:lnTo>
                    <a:pt x="153842" y="38274"/>
                  </a:lnTo>
                  <a:lnTo>
                    <a:pt x="190332" y="30633"/>
                  </a:lnTo>
                  <a:lnTo>
                    <a:pt x="226737" y="27548"/>
                  </a:lnTo>
                  <a:lnTo>
                    <a:pt x="266817" y="22199"/>
                  </a:lnTo>
                  <a:lnTo>
                    <a:pt x="295276" y="11587"/>
                  </a:lnTo>
                  <a:lnTo>
                    <a:pt x="312538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SMARTInkShape-194"/>
            <p:cNvSpPr/>
            <p:nvPr>
              <p:custDataLst>
                <p:tags r:id="rId22"/>
              </p:custDataLst>
            </p:nvPr>
          </p:nvSpPr>
          <p:spPr>
            <a:xfrm>
              <a:off x="6768904" y="1116211"/>
              <a:ext cx="142674" cy="169665"/>
            </a:xfrm>
            <a:custGeom>
              <a:avLst/>
              <a:gdLst/>
              <a:ahLst/>
              <a:cxnLst/>
              <a:rect l="0" t="0" r="0" b="0"/>
              <a:pathLst>
                <a:path w="142674" h="169665">
                  <a:moveTo>
                    <a:pt x="142673" y="0"/>
                  </a:moveTo>
                  <a:lnTo>
                    <a:pt x="142673" y="0"/>
                  </a:lnTo>
                  <a:lnTo>
                    <a:pt x="100646" y="4740"/>
                  </a:lnTo>
                  <a:lnTo>
                    <a:pt x="69953" y="10086"/>
                  </a:lnTo>
                  <a:lnTo>
                    <a:pt x="32689" y="34175"/>
                  </a:lnTo>
                  <a:lnTo>
                    <a:pt x="15718" y="55766"/>
                  </a:lnTo>
                  <a:lnTo>
                    <a:pt x="3237" y="84437"/>
                  </a:lnTo>
                  <a:lnTo>
                    <a:pt x="251" y="111661"/>
                  </a:lnTo>
                  <a:lnTo>
                    <a:pt x="0" y="127018"/>
                  </a:lnTo>
                  <a:lnTo>
                    <a:pt x="1917" y="133296"/>
                  </a:lnTo>
                  <a:lnTo>
                    <a:pt x="24674" y="158652"/>
                  </a:lnTo>
                  <a:lnTo>
                    <a:pt x="33344" y="164770"/>
                  </a:lnTo>
                  <a:lnTo>
                    <a:pt x="41497" y="167489"/>
                  </a:lnTo>
                  <a:lnTo>
                    <a:pt x="62306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SMARTInkShape-195"/>
            <p:cNvSpPr/>
            <p:nvPr>
              <p:custDataLst>
                <p:tags r:id="rId23"/>
              </p:custDataLst>
            </p:nvPr>
          </p:nvSpPr>
          <p:spPr>
            <a:xfrm>
              <a:off x="4610647" y="1108236"/>
              <a:ext cx="268248" cy="212215"/>
            </a:xfrm>
            <a:custGeom>
              <a:avLst/>
              <a:gdLst/>
              <a:ahLst/>
              <a:cxnLst/>
              <a:rect l="0" t="0" r="0" b="0"/>
              <a:pathLst>
                <a:path w="268248" h="212215">
                  <a:moveTo>
                    <a:pt x="139946" y="16905"/>
                  </a:moveTo>
                  <a:lnTo>
                    <a:pt x="139946" y="16905"/>
                  </a:lnTo>
                  <a:lnTo>
                    <a:pt x="130465" y="12164"/>
                  </a:lnTo>
                  <a:lnTo>
                    <a:pt x="117873" y="12483"/>
                  </a:lnTo>
                  <a:lnTo>
                    <a:pt x="103347" y="16924"/>
                  </a:lnTo>
                  <a:lnTo>
                    <a:pt x="64725" y="42050"/>
                  </a:lnTo>
                  <a:lnTo>
                    <a:pt x="28102" y="80372"/>
                  </a:lnTo>
                  <a:lnTo>
                    <a:pt x="10404" y="110176"/>
                  </a:lnTo>
                  <a:lnTo>
                    <a:pt x="0" y="152223"/>
                  </a:lnTo>
                  <a:lnTo>
                    <a:pt x="357" y="173288"/>
                  </a:lnTo>
                  <a:lnTo>
                    <a:pt x="7130" y="189265"/>
                  </a:lnTo>
                  <a:lnTo>
                    <a:pt x="19402" y="200335"/>
                  </a:lnTo>
                  <a:lnTo>
                    <a:pt x="33785" y="207570"/>
                  </a:lnTo>
                  <a:lnTo>
                    <a:pt x="64479" y="212214"/>
                  </a:lnTo>
                  <a:lnTo>
                    <a:pt x="94104" y="210373"/>
                  </a:lnTo>
                  <a:lnTo>
                    <a:pt x="134644" y="203227"/>
                  </a:lnTo>
                  <a:lnTo>
                    <a:pt x="174324" y="187801"/>
                  </a:lnTo>
                  <a:lnTo>
                    <a:pt x="215860" y="170165"/>
                  </a:lnTo>
                  <a:lnTo>
                    <a:pt x="241043" y="153376"/>
                  </a:lnTo>
                  <a:lnTo>
                    <a:pt x="260201" y="129925"/>
                  </a:lnTo>
                  <a:lnTo>
                    <a:pt x="267145" y="118068"/>
                  </a:lnTo>
                  <a:lnTo>
                    <a:pt x="268247" y="103538"/>
                  </a:lnTo>
                  <a:lnTo>
                    <a:pt x="264438" y="88151"/>
                  </a:lnTo>
                  <a:lnTo>
                    <a:pt x="256131" y="74697"/>
                  </a:lnTo>
                  <a:lnTo>
                    <a:pt x="220089" y="42589"/>
                  </a:lnTo>
                  <a:lnTo>
                    <a:pt x="184587" y="23044"/>
                  </a:lnTo>
                  <a:lnTo>
                    <a:pt x="144648" y="11245"/>
                  </a:lnTo>
                  <a:lnTo>
                    <a:pt x="107581" y="3881"/>
                  </a:lnTo>
                  <a:lnTo>
                    <a:pt x="64027" y="0"/>
                  </a:lnTo>
                  <a:lnTo>
                    <a:pt x="40943" y="320"/>
                  </a:lnTo>
                  <a:lnTo>
                    <a:pt x="14931" y="79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SMARTInkShape-196"/>
            <p:cNvSpPr/>
            <p:nvPr>
              <p:custDataLst>
                <p:tags r:id="rId24"/>
              </p:custDataLst>
            </p:nvPr>
          </p:nvSpPr>
          <p:spPr>
            <a:xfrm>
              <a:off x="7013366" y="1134070"/>
              <a:ext cx="227788" cy="140699"/>
            </a:xfrm>
            <a:custGeom>
              <a:avLst/>
              <a:gdLst/>
              <a:ahLst/>
              <a:cxnLst/>
              <a:rect l="0" t="0" r="0" b="0"/>
              <a:pathLst>
                <a:path w="227788" h="140699">
                  <a:moveTo>
                    <a:pt x="130383" y="44649"/>
                  </a:moveTo>
                  <a:lnTo>
                    <a:pt x="130383" y="44649"/>
                  </a:lnTo>
                  <a:lnTo>
                    <a:pt x="125643" y="39908"/>
                  </a:lnTo>
                  <a:lnTo>
                    <a:pt x="108474" y="36960"/>
                  </a:lnTo>
                  <a:lnTo>
                    <a:pt x="82141" y="43093"/>
                  </a:lnTo>
                  <a:lnTo>
                    <a:pt x="58874" y="52015"/>
                  </a:lnTo>
                  <a:lnTo>
                    <a:pt x="14467" y="89554"/>
                  </a:lnTo>
                  <a:lnTo>
                    <a:pt x="4451" y="100325"/>
                  </a:lnTo>
                  <a:lnTo>
                    <a:pt x="0" y="108420"/>
                  </a:lnTo>
                  <a:lnTo>
                    <a:pt x="797" y="111968"/>
                  </a:lnTo>
                  <a:lnTo>
                    <a:pt x="6974" y="118555"/>
                  </a:lnTo>
                  <a:lnTo>
                    <a:pt x="28102" y="130869"/>
                  </a:lnTo>
                  <a:lnTo>
                    <a:pt x="51461" y="138877"/>
                  </a:lnTo>
                  <a:lnTo>
                    <a:pt x="78225" y="140698"/>
                  </a:lnTo>
                  <a:lnTo>
                    <a:pt x="119676" y="132927"/>
                  </a:lnTo>
                  <a:lnTo>
                    <a:pt x="159730" y="117937"/>
                  </a:lnTo>
                  <a:lnTo>
                    <a:pt x="202157" y="91733"/>
                  </a:lnTo>
                  <a:lnTo>
                    <a:pt x="219229" y="78995"/>
                  </a:lnTo>
                  <a:lnTo>
                    <a:pt x="224440" y="69505"/>
                  </a:lnTo>
                  <a:lnTo>
                    <a:pt x="227787" y="47243"/>
                  </a:lnTo>
                  <a:lnTo>
                    <a:pt x="225598" y="38195"/>
                  </a:lnTo>
                  <a:lnTo>
                    <a:pt x="223626" y="34393"/>
                  </a:lnTo>
                  <a:lnTo>
                    <a:pt x="206628" y="19561"/>
                  </a:lnTo>
                  <a:lnTo>
                    <a:pt x="182740" y="7339"/>
                  </a:lnTo>
                  <a:lnTo>
                    <a:pt x="141865" y="1450"/>
                  </a:lnTo>
                  <a:lnTo>
                    <a:pt x="946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SMARTInkShape-197"/>
            <p:cNvSpPr/>
            <p:nvPr>
              <p:custDataLst>
                <p:tags r:id="rId25"/>
              </p:custDataLst>
            </p:nvPr>
          </p:nvSpPr>
          <p:spPr>
            <a:xfrm>
              <a:off x="5548429" y="1848445"/>
              <a:ext cx="282658" cy="187525"/>
            </a:xfrm>
            <a:custGeom>
              <a:avLst/>
              <a:gdLst/>
              <a:ahLst/>
              <a:cxnLst/>
              <a:rect l="0" t="0" r="0" b="0"/>
              <a:pathLst>
                <a:path w="282658" h="187525">
                  <a:moveTo>
                    <a:pt x="139782" y="0"/>
                  </a:moveTo>
                  <a:lnTo>
                    <a:pt x="139782" y="0"/>
                  </a:lnTo>
                  <a:lnTo>
                    <a:pt x="105443" y="17170"/>
                  </a:lnTo>
                  <a:lnTo>
                    <a:pt x="64464" y="44292"/>
                  </a:lnTo>
                  <a:lnTo>
                    <a:pt x="22389" y="81856"/>
                  </a:lnTo>
                  <a:lnTo>
                    <a:pt x="7545" y="96573"/>
                  </a:lnTo>
                  <a:lnTo>
                    <a:pt x="1634" y="110390"/>
                  </a:lnTo>
                  <a:lnTo>
                    <a:pt x="0" y="124469"/>
                  </a:lnTo>
                  <a:lnTo>
                    <a:pt x="2581" y="134033"/>
                  </a:lnTo>
                  <a:lnTo>
                    <a:pt x="14973" y="141591"/>
                  </a:lnTo>
                  <a:lnTo>
                    <a:pt x="33710" y="147266"/>
                  </a:lnTo>
                  <a:lnTo>
                    <a:pt x="78076" y="150908"/>
                  </a:lnTo>
                  <a:lnTo>
                    <a:pt x="110584" y="148893"/>
                  </a:lnTo>
                  <a:lnTo>
                    <a:pt x="148236" y="139323"/>
                  </a:lnTo>
                  <a:lnTo>
                    <a:pt x="190651" y="117872"/>
                  </a:lnTo>
                  <a:lnTo>
                    <a:pt x="203070" y="109935"/>
                  </a:lnTo>
                  <a:lnTo>
                    <a:pt x="211897" y="99792"/>
                  </a:lnTo>
                  <a:lnTo>
                    <a:pt x="222444" y="78185"/>
                  </a:lnTo>
                  <a:lnTo>
                    <a:pt x="223484" y="64184"/>
                  </a:lnTo>
                  <a:lnTo>
                    <a:pt x="216067" y="39027"/>
                  </a:lnTo>
                  <a:lnTo>
                    <a:pt x="203956" y="20175"/>
                  </a:lnTo>
                  <a:lnTo>
                    <a:pt x="203401" y="20396"/>
                  </a:lnTo>
                  <a:lnTo>
                    <a:pt x="202783" y="23286"/>
                  </a:lnTo>
                  <a:lnTo>
                    <a:pt x="202435" y="30492"/>
                  </a:lnTo>
                  <a:lnTo>
                    <a:pt x="228764" y="74344"/>
                  </a:lnTo>
                  <a:lnTo>
                    <a:pt x="235884" y="89597"/>
                  </a:lnTo>
                  <a:lnTo>
                    <a:pt x="264238" y="133789"/>
                  </a:lnTo>
                  <a:lnTo>
                    <a:pt x="279961" y="167005"/>
                  </a:lnTo>
                  <a:lnTo>
                    <a:pt x="282657" y="18752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SMARTInkShape-198"/>
            <p:cNvSpPr/>
            <p:nvPr>
              <p:custDataLst>
                <p:tags r:id="rId26"/>
              </p:custDataLst>
            </p:nvPr>
          </p:nvSpPr>
          <p:spPr>
            <a:xfrm>
              <a:off x="5947171" y="1796576"/>
              <a:ext cx="214314" cy="230464"/>
            </a:xfrm>
            <a:custGeom>
              <a:avLst/>
              <a:gdLst/>
              <a:ahLst/>
              <a:cxnLst/>
              <a:rect l="0" t="0" r="0" b="0"/>
              <a:pathLst>
                <a:path w="214314" h="230464">
                  <a:moveTo>
                    <a:pt x="0" y="78658"/>
                  </a:moveTo>
                  <a:lnTo>
                    <a:pt x="0" y="78658"/>
                  </a:lnTo>
                  <a:lnTo>
                    <a:pt x="15231" y="121394"/>
                  </a:lnTo>
                  <a:lnTo>
                    <a:pt x="29812" y="160145"/>
                  </a:lnTo>
                  <a:lnTo>
                    <a:pt x="42009" y="196754"/>
                  </a:lnTo>
                  <a:lnTo>
                    <a:pt x="44468" y="210520"/>
                  </a:lnTo>
                  <a:lnTo>
                    <a:pt x="46513" y="214191"/>
                  </a:lnTo>
                  <a:lnTo>
                    <a:pt x="48869" y="216639"/>
                  </a:lnTo>
                  <a:lnTo>
                    <a:pt x="51486" y="222004"/>
                  </a:lnTo>
                  <a:lnTo>
                    <a:pt x="53165" y="228792"/>
                  </a:lnTo>
                  <a:lnTo>
                    <a:pt x="50749" y="227075"/>
                  </a:lnTo>
                  <a:lnTo>
                    <a:pt x="48716" y="225228"/>
                  </a:lnTo>
                  <a:lnTo>
                    <a:pt x="32577" y="184571"/>
                  </a:lnTo>
                  <a:lnTo>
                    <a:pt x="28505" y="149176"/>
                  </a:lnTo>
                  <a:lnTo>
                    <a:pt x="28121" y="107030"/>
                  </a:lnTo>
                  <a:lnTo>
                    <a:pt x="36906" y="64282"/>
                  </a:lnTo>
                  <a:lnTo>
                    <a:pt x="44845" y="49449"/>
                  </a:lnTo>
                  <a:lnTo>
                    <a:pt x="65212" y="29103"/>
                  </a:lnTo>
                  <a:lnTo>
                    <a:pt x="78923" y="21907"/>
                  </a:lnTo>
                  <a:lnTo>
                    <a:pt x="117072" y="9780"/>
                  </a:lnTo>
                  <a:lnTo>
                    <a:pt x="156124" y="0"/>
                  </a:lnTo>
                  <a:lnTo>
                    <a:pt x="166292" y="1696"/>
                  </a:lnTo>
                  <a:lnTo>
                    <a:pt x="177595" y="8230"/>
                  </a:lnTo>
                  <a:lnTo>
                    <a:pt x="183111" y="13622"/>
                  </a:lnTo>
                  <a:lnTo>
                    <a:pt x="185563" y="19326"/>
                  </a:lnTo>
                  <a:lnTo>
                    <a:pt x="183240" y="23229"/>
                  </a:lnTo>
                  <a:lnTo>
                    <a:pt x="172721" y="32856"/>
                  </a:lnTo>
                  <a:lnTo>
                    <a:pt x="133173" y="51325"/>
                  </a:lnTo>
                  <a:lnTo>
                    <a:pt x="91180" y="71825"/>
                  </a:lnTo>
                  <a:lnTo>
                    <a:pt x="80874" y="75621"/>
                  </a:lnTo>
                  <a:lnTo>
                    <a:pt x="72986" y="82600"/>
                  </a:lnTo>
                  <a:lnTo>
                    <a:pt x="69494" y="87239"/>
                  </a:lnTo>
                  <a:lnTo>
                    <a:pt x="68259" y="102977"/>
                  </a:lnTo>
                  <a:lnTo>
                    <a:pt x="72010" y="121217"/>
                  </a:lnTo>
                  <a:lnTo>
                    <a:pt x="85278" y="142641"/>
                  </a:lnTo>
                  <a:lnTo>
                    <a:pt x="114088" y="173593"/>
                  </a:lnTo>
                  <a:lnTo>
                    <a:pt x="152717" y="201048"/>
                  </a:lnTo>
                  <a:lnTo>
                    <a:pt x="194162" y="221866"/>
                  </a:lnTo>
                  <a:lnTo>
                    <a:pt x="201389" y="226642"/>
                  </a:lnTo>
                  <a:lnTo>
                    <a:pt x="214313" y="23046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SMARTInkShape-199"/>
            <p:cNvSpPr/>
            <p:nvPr>
              <p:custDataLst>
                <p:tags r:id="rId27"/>
              </p:custDataLst>
            </p:nvPr>
          </p:nvSpPr>
          <p:spPr>
            <a:xfrm>
              <a:off x="6227194" y="1839515"/>
              <a:ext cx="268310" cy="142222"/>
            </a:xfrm>
            <a:custGeom>
              <a:avLst/>
              <a:gdLst/>
              <a:ahLst/>
              <a:cxnLst/>
              <a:rect l="0" t="0" r="0" b="0"/>
              <a:pathLst>
                <a:path w="268310" h="142222">
                  <a:moveTo>
                    <a:pt x="5727" y="17860"/>
                  </a:moveTo>
                  <a:lnTo>
                    <a:pt x="5727" y="17860"/>
                  </a:lnTo>
                  <a:lnTo>
                    <a:pt x="987" y="27341"/>
                  </a:lnTo>
                  <a:lnTo>
                    <a:pt x="1306" y="39933"/>
                  </a:lnTo>
                  <a:lnTo>
                    <a:pt x="2770" y="53467"/>
                  </a:lnTo>
                  <a:lnTo>
                    <a:pt x="0" y="67657"/>
                  </a:lnTo>
                  <a:lnTo>
                    <a:pt x="12224" y="107531"/>
                  </a:lnTo>
                  <a:lnTo>
                    <a:pt x="17876" y="120883"/>
                  </a:lnTo>
                  <a:lnTo>
                    <a:pt x="26341" y="130786"/>
                  </a:lnTo>
                  <a:lnTo>
                    <a:pt x="35725" y="137503"/>
                  </a:lnTo>
                  <a:lnTo>
                    <a:pt x="46586" y="141284"/>
                  </a:lnTo>
                  <a:lnTo>
                    <a:pt x="52991" y="142168"/>
                  </a:lnTo>
                  <a:lnTo>
                    <a:pt x="71657" y="133185"/>
                  </a:lnTo>
                  <a:lnTo>
                    <a:pt x="91297" y="117955"/>
                  </a:lnTo>
                  <a:lnTo>
                    <a:pt x="98328" y="106665"/>
                  </a:lnTo>
                  <a:lnTo>
                    <a:pt x="116054" y="65456"/>
                  </a:lnTo>
                  <a:lnTo>
                    <a:pt x="121769" y="44849"/>
                  </a:lnTo>
                  <a:lnTo>
                    <a:pt x="122798" y="58947"/>
                  </a:lnTo>
                  <a:lnTo>
                    <a:pt x="134171" y="83486"/>
                  </a:lnTo>
                  <a:lnTo>
                    <a:pt x="144173" y="97629"/>
                  </a:lnTo>
                  <a:lnTo>
                    <a:pt x="184410" y="131701"/>
                  </a:lnTo>
                  <a:lnTo>
                    <a:pt x="196267" y="137909"/>
                  </a:lnTo>
                  <a:lnTo>
                    <a:pt x="225998" y="142221"/>
                  </a:lnTo>
                  <a:lnTo>
                    <a:pt x="237901" y="137293"/>
                  </a:lnTo>
                  <a:lnTo>
                    <a:pt x="256972" y="122701"/>
                  </a:lnTo>
                  <a:lnTo>
                    <a:pt x="267143" y="108565"/>
                  </a:lnTo>
                  <a:lnTo>
                    <a:pt x="268309" y="103135"/>
                  </a:lnTo>
                  <a:lnTo>
                    <a:pt x="262342" y="59801"/>
                  </a:lnTo>
                  <a:lnTo>
                    <a:pt x="255063" y="40209"/>
                  </a:lnTo>
                  <a:lnTo>
                    <a:pt x="250489" y="30769"/>
                  </a:lnTo>
                  <a:lnTo>
                    <a:pt x="24682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SMARTInkShape-200"/>
            <p:cNvSpPr/>
            <p:nvPr>
              <p:custDataLst>
                <p:tags r:id="rId28"/>
              </p:custDataLst>
            </p:nvPr>
          </p:nvSpPr>
          <p:spPr>
            <a:xfrm>
              <a:off x="4714875" y="1678836"/>
              <a:ext cx="742686" cy="437054"/>
            </a:xfrm>
            <a:custGeom>
              <a:avLst/>
              <a:gdLst/>
              <a:ahLst/>
              <a:cxnLst/>
              <a:rect l="0" t="0" r="0" b="0"/>
              <a:pathLst>
                <a:path w="742686" h="437054">
                  <a:moveTo>
                    <a:pt x="0" y="142820"/>
                  </a:moveTo>
                  <a:lnTo>
                    <a:pt x="0" y="142820"/>
                  </a:lnTo>
                  <a:lnTo>
                    <a:pt x="0" y="123858"/>
                  </a:lnTo>
                  <a:lnTo>
                    <a:pt x="5292" y="109257"/>
                  </a:lnTo>
                  <a:lnTo>
                    <a:pt x="34292" y="73244"/>
                  </a:lnTo>
                  <a:lnTo>
                    <a:pt x="72425" y="51515"/>
                  </a:lnTo>
                  <a:lnTo>
                    <a:pt x="101165" y="37715"/>
                  </a:lnTo>
                  <a:lnTo>
                    <a:pt x="134815" y="27342"/>
                  </a:lnTo>
                  <a:lnTo>
                    <a:pt x="169921" y="17985"/>
                  </a:lnTo>
                  <a:lnTo>
                    <a:pt x="205459" y="11574"/>
                  </a:lnTo>
                  <a:lnTo>
                    <a:pt x="243770" y="7029"/>
                  </a:lnTo>
                  <a:lnTo>
                    <a:pt x="286541" y="2044"/>
                  </a:lnTo>
                  <a:lnTo>
                    <a:pt x="330633" y="567"/>
                  </a:lnTo>
                  <a:lnTo>
                    <a:pt x="375116" y="130"/>
                  </a:lnTo>
                  <a:lnTo>
                    <a:pt x="417070" y="0"/>
                  </a:lnTo>
                  <a:lnTo>
                    <a:pt x="454636" y="2607"/>
                  </a:lnTo>
                  <a:lnTo>
                    <a:pt x="490902" y="7018"/>
                  </a:lnTo>
                  <a:lnTo>
                    <a:pt x="526783" y="10970"/>
                  </a:lnTo>
                  <a:lnTo>
                    <a:pt x="562551" y="21071"/>
                  </a:lnTo>
                  <a:lnTo>
                    <a:pt x="598283" y="33986"/>
                  </a:lnTo>
                  <a:lnTo>
                    <a:pt x="641172" y="51979"/>
                  </a:lnTo>
                  <a:lnTo>
                    <a:pt x="684707" y="80501"/>
                  </a:lnTo>
                  <a:lnTo>
                    <a:pt x="710830" y="104162"/>
                  </a:lnTo>
                  <a:lnTo>
                    <a:pt x="734021" y="146255"/>
                  </a:lnTo>
                  <a:lnTo>
                    <a:pt x="739378" y="157016"/>
                  </a:lnTo>
                  <a:lnTo>
                    <a:pt x="742685" y="182203"/>
                  </a:lnTo>
                  <a:lnTo>
                    <a:pt x="739856" y="207948"/>
                  </a:lnTo>
                  <a:lnTo>
                    <a:pt x="727106" y="238185"/>
                  </a:lnTo>
                  <a:lnTo>
                    <a:pt x="694468" y="277761"/>
                  </a:lnTo>
                  <a:lnTo>
                    <a:pt x="659400" y="305552"/>
                  </a:lnTo>
                  <a:lnTo>
                    <a:pt x="615285" y="330150"/>
                  </a:lnTo>
                  <a:lnTo>
                    <a:pt x="580174" y="348146"/>
                  </a:lnTo>
                  <a:lnTo>
                    <a:pt x="541989" y="363400"/>
                  </a:lnTo>
                  <a:lnTo>
                    <a:pt x="499256" y="376849"/>
                  </a:lnTo>
                  <a:lnTo>
                    <a:pt x="455175" y="390756"/>
                  </a:lnTo>
                  <a:lnTo>
                    <a:pt x="413341" y="401160"/>
                  </a:lnTo>
                  <a:lnTo>
                    <a:pt x="375810" y="413173"/>
                  </a:lnTo>
                  <a:lnTo>
                    <a:pt x="339554" y="424008"/>
                  </a:lnTo>
                  <a:lnTo>
                    <a:pt x="303676" y="429864"/>
                  </a:lnTo>
                  <a:lnTo>
                    <a:pt x="260739" y="435992"/>
                  </a:lnTo>
                  <a:lnTo>
                    <a:pt x="218478" y="437053"/>
                  </a:lnTo>
                  <a:lnTo>
                    <a:pt x="177733" y="432627"/>
                  </a:lnTo>
                  <a:lnTo>
                    <a:pt x="154746" y="425032"/>
                  </a:lnTo>
                  <a:lnTo>
                    <a:pt x="133945" y="41071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SMARTInkShape-201"/>
            <p:cNvSpPr/>
            <p:nvPr>
              <p:custDataLst>
                <p:tags r:id="rId29"/>
              </p:custDataLst>
            </p:nvPr>
          </p:nvSpPr>
          <p:spPr>
            <a:xfrm>
              <a:off x="8255535" y="1134070"/>
              <a:ext cx="334825" cy="285751"/>
            </a:xfrm>
            <a:custGeom>
              <a:avLst/>
              <a:gdLst/>
              <a:ahLst/>
              <a:cxnLst/>
              <a:rect l="0" t="0" r="0" b="0"/>
              <a:pathLst>
                <a:path w="334825" h="285751">
                  <a:moveTo>
                    <a:pt x="245527" y="0"/>
                  </a:moveTo>
                  <a:lnTo>
                    <a:pt x="245527" y="0"/>
                  </a:lnTo>
                  <a:lnTo>
                    <a:pt x="206673" y="7068"/>
                  </a:lnTo>
                  <a:lnTo>
                    <a:pt x="170515" y="11024"/>
                  </a:lnTo>
                  <a:lnTo>
                    <a:pt x="133675" y="18480"/>
                  </a:lnTo>
                  <a:lnTo>
                    <a:pt x="98615" y="26973"/>
                  </a:lnTo>
                  <a:lnTo>
                    <a:pt x="56544" y="38732"/>
                  </a:lnTo>
                  <a:lnTo>
                    <a:pt x="29125" y="51601"/>
                  </a:lnTo>
                  <a:lnTo>
                    <a:pt x="12626" y="65670"/>
                  </a:lnTo>
                  <a:lnTo>
                    <a:pt x="764" y="82977"/>
                  </a:lnTo>
                  <a:lnTo>
                    <a:pt x="0" y="86075"/>
                  </a:lnTo>
                  <a:lnTo>
                    <a:pt x="483" y="89134"/>
                  </a:lnTo>
                  <a:lnTo>
                    <a:pt x="3666" y="95178"/>
                  </a:lnTo>
                  <a:lnTo>
                    <a:pt x="21364" y="114864"/>
                  </a:lnTo>
                  <a:lnTo>
                    <a:pt x="59948" y="141294"/>
                  </a:lnTo>
                  <a:lnTo>
                    <a:pt x="101235" y="163987"/>
                  </a:lnTo>
                  <a:lnTo>
                    <a:pt x="135857" y="181652"/>
                  </a:lnTo>
                  <a:lnTo>
                    <a:pt x="180466" y="205399"/>
                  </a:lnTo>
                  <a:lnTo>
                    <a:pt x="218233" y="224458"/>
                  </a:lnTo>
                  <a:lnTo>
                    <a:pt x="254356" y="243914"/>
                  </a:lnTo>
                  <a:lnTo>
                    <a:pt x="294352" y="261524"/>
                  </a:lnTo>
                  <a:lnTo>
                    <a:pt x="334824" y="28575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SMARTInkShape-202"/>
            <p:cNvSpPr/>
            <p:nvPr>
              <p:custDataLst>
                <p:tags r:id="rId30"/>
              </p:custDataLst>
            </p:nvPr>
          </p:nvSpPr>
          <p:spPr>
            <a:xfrm>
              <a:off x="8384976" y="1134070"/>
              <a:ext cx="80368" cy="17861"/>
            </a:xfrm>
            <a:custGeom>
              <a:avLst/>
              <a:gdLst/>
              <a:ahLst/>
              <a:cxnLst/>
              <a:rect l="0" t="0" r="0" b="0"/>
              <a:pathLst>
                <a:path w="80368" h="17861">
                  <a:moveTo>
                    <a:pt x="80367" y="0"/>
                  </a:moveTo>
                  <a:lnTo>
                    <a:pt x="80367" y="0"/>
                  </a:lnTo>
                  <a:lnTo>
                    <a:pt x="72678" y="0"/>
                  </a:lnTo>
                  <a:lnTo>
                    <a:pt x="34260" y="12429"/>
                  </a:lnTo>
                  <a:lnTo>
                    <a:pt x="0" y="17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SMARTInkShape-203"/>
            <p:cNvSpPr/>
            <p:nvPr>
              <p:custDataLst>
                <p:tags r:id="rId31"/>
              </p:custDataLst>
            </p:nvPr>
          </p:nvSpPr>
          <p:spPr>
            <a:xfrm>
              <a:off x="8224241" y="1044773"/>
              <a:ext cx="17861" cy="26790"/>
            </a:xfrm>
            <a:custGeom>
              <a:avLst/>
              <a:gdLst/>
              <a:ahLst/>
              <a:cxnLst/>
              <a:rect l="0" t="0" r="0" b="0"/>
              <a:pathLst>
                <a:path w="17861" h="26790">
                  <a:moveTo>
                    <a:pt x="0" y="26789"/>
                  </a:moveTo>
                  <a:lnTo>
                    <a:pt x="0" y="26789"/>
                  </a:lnTo>
                  <a:lnTo>
                    <a:pt x="0" y="22049"/>
                  </a:lnTo>
                  <a:lnTo>
                    <a:pt x="2648" y="17076"/>
                  </a:lnTo>
                  <a:lnTo>
                    <a:pt x="6138" y="11558"/>
                  </a:lnTo>
                  <a:lnTo>
                    <a:pt x="7690" y="5799"/>
                  </a:lnTo>
                  <a:lnTo>
                    <a:pt x="9096" y="3866"/>
                  </a:lnTo>
                  <a:lnTo>
                    <a:pt x="178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SMARTInkShape-204"/>
            <p:cNvSpPr/>
            <p:nvPr>
              <p:custDataLst>
                <p:tags r:id="rId32"/>
              </p:custDataLst>
            </p:nvPr>
          </p:nvSpPr>
          <p:spPr>
            <a:xfrm>
              <a:off x="8118601" y="1187648"/>
              <a:ext cx="69923" cy="105262"/>
            </a:xfrm>
            <a:custGeom>
              <a:avLst/>
              <a:gdLst/>
              <a:ahLst/>
              <a:cxnLst/>
              <a:rect l="0" t="0" r="0" b="0"/>
              <a:pathLst>
                <a:path w="69923" h="105262">
                  <a:moveTo>
                    <a:pt x="69922" y="0"/>
                  </a:moveTo>
                  <a:lnTo>
                    <a:pt x="69922" y="0"/>
                  </a:lnTo>
                  <a:lnTo>
                    <a:pt x="69922" y="9481"/>
                  </a:lnTo>
                  <a:lnTo>
                    <a:pt x="64631" y="19428"/>
                  </a:lnTo>
                  <a:lnTo>
                    <a:pt x="32682" y="62571"/>
                  </a:lnTo>
                  <a:lnTo>
                    <a:pt x="12113" y="87052"/>
                  </a:lnTo>
                  <a:lnTo>
                    <a:pt x="6160" y="97562"/>
                  </a:lnTo>
                  <a:lnTo>
                    <a:pt x="0" y="105261"/>
                  </a:lnTo>
                  <a:lnTo>
                    <a:pt x="34203" y="80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SMARTInkShape-205"/>
            <p:cNvSpPr/>
            <p:nvPr>
              <p:custDataLst>
                <p:tags r:id="rId33"/>
              </p:custDataLst>
            </p:nvPr>
          </p:nvSpPr>
          <p:spPr>
            <a:xfrm>
              <a:off x="7768827" y="1152497"/>
              <a:ext cx="249471" cy="106590"/>
            </a:xfrm>
            <a:custGeom>
              <a:avLst/>
              <a:gdLst/>
              <a:ahLst/>
              <a:cxnLst/>
              <a:rect l="0" t="0" r="0" b="0"/>
              <a:pathLst>
                <a:path w="249471" h="106590">
                  <a:moveTo>
                    <a:pt x="0" y="79800"/>
                  </a:moveTo>
                  <a:lnTo>
                    <a:pt x="0" y="79800"/>
                  </a:lnTo>
                  <a:lnTo>
                    <a:pt x="0" y="75059"/>
                  </a:lnTo>
                  <a:lnTo>
                    <a:pt x="44562" y="34850"/>
                  </a:lnTo>
                  <a:lnTo>
                    <a:pt x="68444" y="16020"/>
                  </a:lnTo>
                  <a:lnTo>
                    <a:pt x="92271" y="3738"/>
                  </a:lnTo>
                  <a:lnTo>
                    <a:pt x="112558" y="0"/>
                  </a:lnTo>
                  <a:lnTo>
                    <a:pt x="113734" y="1795"/>
                  </a:lnTo>
                  <a:lnTo>
                    <a:pt x="115041" y="9081"/>
                  </a:lnTo>
                  <a:lnTo>
                    <a:pt x="111036" y="24340"/>
                  </a:lnTo>
                  <a:lnTo>
                    <a:pt x="97954" y="50509"/>
                  </a:lnTo>
                  <a:lnTo>
                    <a:pt x="91008" y="59682"/>
                  </a:lnTo>
                  <a:lnTo>
                    <a:pt x="92423" y="60435"/>
                  </a:lnTo>
                  <a:lnTo>
                    <a:pt x="114306" y="61742"/>
                  </a:lnTo>
                  <a:lnTo>
                    <a:pt x="136063" y="52401"/>
                  </a:lnTo>
                  <a:lnTo>
                    <a:pt x="178873" y="28395"/>
                  </a:lnTo>
                  <a:lnTo>
                    <a:pt x="215417" y="11199"/>
                  </a:lnTo>
                  <a:lnTo>
                    <a:pt x="225718" y="8631"/>
                  </a:lnTo>
                  <a:lnTo>
                    <a:pt x="240415" y="1544"/>
                  </a:lnTo>
                  <a:lnTo>
                    <a:pt x="243621" y="840"/>
                  </a:lnTo>
                  <a:lnTo>
                    <a:pt x="245757" y="2355"/>
                  </a:lnTo>
                  <a:lnTo>
                    <a:pt x="248133" y="9331"/>
                  </a:lnTo>
                  <a:lnTo>
                    <a:pt x="249470" y="24414"/>
                  </a:lnTo>
                  <a:lnTo>
                    <a:pt x="237554" y="63807"/>
                  </a:lnTo>
                  <a:lnTo>
                    <a:pt x="225814" y="90053"/>
                  </a:lnTo>
                  <a:lnTo>
                    <a:pt x="232172" y="1065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SMARTInkShape-206"/>
            <p:cNvSpPr/>
            <p:nvPr>
              <p:custDataLst>
                <p:tags r:id="rId34"/>
              </p:custDataLst>
            </p:nvPr>
          </p:nvSpPr>
          <p:spPr>
            <a:xfrm>
              <a:off x="7573008" y="1126941"/>
              <a:ext cx="132851" cy="135843"/>
            </a:xfrm>
            <a:custGeom>
              <a:avLst/>
              <a:gdLst/>
              <a:ahLst/>
              <a:cxnLst/>
              <a:rect l="0" t="0" r="0" b="0"/>
              <a:pathLst>
                <a:path w="132851" h="135843">
                  <a:moveTo>
                    <a:pt x="61874" y="42848"/>
                  </a:moveTo>
                  <a:lnTo>
                    <a:pt x="61874" y="42848"/>
                  </a:lnTo>
                  <a:lnTo>
                    <a:pt x="48610" y="55122"/>
                  </a:lnTo>
                  <a:lnTo>
                    <a:pt x="41757" y="58225"/>
                  </a:lnTo>
                  <a:lnTo>
                    <a:pt x="35404" y="64896"/>
                  </a:lnTo>
                  <a:lnTo>
                    <a:pt x="4176" y="102359"/>
                  </a:lnTo>
                  <a:lnTo>
                    <a:pt x="316" y="121153"/>
                  </a:lnTo>
                  <a:lnTo>
                    <a:pt x="0" y="124817"/>
                  </a:lnTo>
                  <a:lnTo>
                    <a:pt x="1772" y="128252"/>
                  </a:lnTo>
                  <a:lnTo>
                    <a:pt x="9035" y="134714"/>
                  </a:lnTo>
                  <a:lnTo>
                    <a:pt x="14742" y="135842"/>
                  </a:lnTo>
                  <a:lnTo>
                    <a:pt x="36004" y="132689"/>
                  </a:lnTo>
                  <a:lnTo>
                    <a:pt x="64113" y="120089"/>
                  </a:lnTo>
                  <a:lnTo>
                    <a:pt x="105936" y="87222"/>
                  </a:lnTo>
                  <a:lnTo>
                    <a:pt x="116184" y="75468"/>
                  </a:lnTo>
                  <a:lnTo>
                    <a:pt x="130971" y="40979"/>
                  </a:lnTo>
                  <a:lnTo>
                    <a:pt x="132850" y="23407"/>
                  </a:lnTo>
                  <a:lnTo>
                    <a:pt x="131019" y="19965"/>
                  </a:lnTo>
                  <a:lnTo>
                    <a:pt x="118964" y="10381"/>
                  </a:lnTo>
                  <a:lnTo>
                    <a:pt x="102823" y="2250"/>
                  </a:lnTo>
                  <a:lnTo>
                    <a:pt x="91319" y="0"/>
                  </a:lnTo>
                  <a:lnTo>
                    <a:pt x="68945" y="3473"/>
                  </a:lnTo>
                  <a:lnTo>
                    <a:pt x="48205" y="10786"/>
                  </a:lnTo>
                  <a:lnTo>
                    <a:pt x="17226" y="339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SMARTInkShape-207"/>
            <p:cNvSpPr/>
            <p:nvPr>
              <p:custDataLst>
                <p:tags r:id="rId35"/>
              </p:custDataLst>
            </p:nvPr>
          </p:nvSpPr>
          <p:spPr>
            <a:xfrm>
              <a:off x="7380846" y="1187648"/>
              <a:ext cx="21865" cy="53580"/>
            </a:xfrm>
            <a:custGeom>
              <a:avLst/>
              <a:gdLst/>
              <a:ahLst/>
              <a:cxnLst/>
              <a:rect l="0" t="0" r="0" b="0"/>
              <a:pathLst>
                <a:path w="21865" h="53580">
                  <a:moveTo>
                    <a:pt x="21864" y="0"/>
                  </a:moveTo>
                  <a:lnTo>
                    <a:pt x="21864" y="0"/>
                  </a:lnTo>
                  <a:lnTo>
                    <a:pt x="21864" y="4741"/>
                  </a:lnTo>
                  <a:lnTo>
                    <a:pt x="0" y="43988"/>
                  </a:lnTo>
                  <a:lnTo>
                    <a:pt x="343" y="47185"/>
                  </a:lnTo>
                  <a:lnTo>
                    <a:pt x="12934" y="535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SMARTInkShape-208"/>
            <p:cNvSpPr/>
            <p:nvPr>
              <p:custDataLst>
                <p:tags r:id="rId36"/>
              </p:custDataLst>
            </p:nvPr>
          </p:nvSpPr>
          <p:spPr>
            <a:xfrm>
              <a:off x="7420570" y="1116211"/>
              <a:ext cx="1" cy="8931"/>
            </a:xfrm>
            <a:custGeom>
              <a:avLst/>
              <a:gdLst/>
              <a:ahLst/>
              <a:cxnLst/>
              <a:rect l="0" t="0" r="0" b="0"/>
              <a:pathLst>
                <a:path w="1" h="8931">
                  <a:moveTo>
                    <a:pt x="0" y="0"/>
                  </a:moveTo>
                  <a:lnTo>
                    <a:pt x="0" y="0"/>
                  </a:lnTo>
                  <a:lnTo>
                    <a:pt x="0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SMARTInkShape-209"/>
            <p:cNvSpPr/>
            <p:nvPr>
              <p:custDataLst>
                <p:tags r:id="rId37"/>
              </p:custDataLst>
            </p:nvPr>
          </p:nvSpPr>
          <p:spPr>
            <a:xfrm>
              <a:off x="7277695" y="1107281"/>
              <a:ext cx="116086" cy="124908"/>
            </a:xfrm>
            <a:custGeom>
              <a:avLst/>
              <a:gdLst/>
              <a:ahLst/>
              <a:cxnLst/>
              <a:rect l="0" t="0" r="0" b="0"/>
              <a:pathLst>
                <a:path w="116086" h="124908">
                  <a:moveTo>
                    <a:pt x="0" y="116086"/>
                  </a:moveTo>
                  <a:lnTo>
                    <a:pt x="0" y="116086"/>
                  </a:lnTo>
                  <a:lnTo>
                    <a:pt x="0" y="124907"/>
                  </a:lnTo>
                  <a:lnTo>
                    <a:pt x="12428" y="87720"/>
                  </a:lnTo>
                  <a:lnTo>
                    <a:pt x="45188" y="45061"/>
                  </a:lnTo>
                  <a:lnTo>
                    <a:pt x="84260" y="17522"/>
                  </a:lnTo>
                  <a:lnTo>
                    <a:pt x="116085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SMARTInkShape-210"/>
            <p:cNvSpPr/>
            <p:nvPr>
              <p:custDataLst>
                <p:tags r:id="rId38"/>
              </p:custDataLst>
            </p:nvPr>
          </p:nvSpPr>
          <p:spPr>
            <a:xfrm>
              <a:off x="4580929" y="2170037"/>
              <a:ext cx="3178970" cy="365995"/>
            </a:xfrm>
            <a:custGeom>
              <a:avLst/>
              <a:gdLst/>
              <a:ahLst/>
              <a:cxnLst/>
              <a:rect l="0" t="0" r="0" b="0"/>
              <a:pathLst>
                <a:path w="3178970" h="365995">
                  <a:moveTo>
                    <a:pt x="3178969" y="107033"/>
                  </a:moveTo>
                  <a:lnTo>
                    <a:pt x="3178969" y="107033"/>
                  </a:lnTo>
                  <a:lnTo>
                    <a:pt x="3141340" y="99904"/>
                  </a:lnTo>
                  <a:lnTo>
                    <a:pt x="3107344" y="94604"/>
                  </a:lnTo>
                  <a:lnTo>
                    <a:pt x="3071730" y="88942"/>
                  </a:lnTo>
                  <a:lnTo>
                    <a:pt x="3034072" y="83118"/>
                  </a:lnTo>
                  <a:lnTo>
                    <a:pt x="2990878" y="77222"/>
                  </a:lnTo>
                  <a:lnTo>
                    <a:pt x="2968247" y="73268"/>
                  </a:lnTo>
                  <a:lnTo>
                    <a:pt x="2945222" y="68648"/>
                  </a:lnTo>
                  <a:lnTo>
                    <a:pt x="2921934" y="63584"/>
                  </a:lnTo>
                  <a:lnTo>
                    <a:pt x="2898472" y="59215"/>
                  </a:lnTo>
                  <a:lnTo>
                    <a:pt x="2874893" y="55311"/>
                  </a:lnTo>
                  <a:lnTo>
                    <a:pt x="2851236" y="51716"/>
                  </a:lnTo>
                  <a:lnTo>
                    <a:pt x="2809076" y="45075"/>
                  </a:lnTo>
                  <a:lnTo>
                    <a:pt x="2767518" y="38817"/>
                  </a:lnTo>
                  <a:lnTo>
                    <a:pt x="2743933" y="35759"/>
                  </a:lnTo>
                  <a:lnTo>
                    <a:pt x="2719281" y="32728"/>
                  </a:lnTo>
                  <a:lnTo>
                    <a:pt x="2692925" y="29715"/>
                  </a:lnTo>
                  <a:lnTo>
                    <a:pt x="2665432" y="26714"/>
                  </a:lnTo>
                  <a:lnTo>
                    <a:pt x="2637181" y="23722"/>
                  </a:lnTo>
                  <a:lnTo>
                    <a:pt x="2607433" y="20735"/>
                  </a:lnTo>
                  <a:lnTo>
                    <a:pt x="2576687" y="17751"/>
                  </a:lnTo>
                  <a:lnTo>
                    <a:pt x="2545276" y="14769"/>
                  </a:lnTo>
                  <a:lnTo>
                    <a:pt x="2513421" y="12782"/>
                  </a:lnTo>
                  <a:lnTo>
                    <a:pt x="2481270" y="11457"/>
                  </a:lnTo>
                  <a:lnTo>
                    <a:pt x="2448922" y="10573"/>
                  </a:lnTo>
                  <a:lnTo>
                    <a:pt x="2416444" y="8992"/>
                  </a:lnTo>
                  <a:lnTo>
                    <a:pt x="2383878" y="6946"/>
                  </a:lnTo>
                  <a:lnTo>
                    <a:pt x="2351252" y="4590"/>
                  </a:lnTo>
                  <a:lnTo>
                    <a:pt x="2317595" y="3019"/>
                  </a:lnTo>
                  <a:lnTo>
                    <a:pt x="2283251" y="1972"/>
                  </a:lnTo>
                  <a:lnTo>
                    <a:pt x="2248449" y="1273"/>
                  </a:lnTo>
                  <a:lnTo>
                    <a:pt x="2212349" y="808"/>
                  </a:lnTo>
                  <a:lnTo>
                    <a:pt x="2175384" y="498"/>
                  </a:lnTo>
                  <a:lnTo>
                    <a:pt x="2137842" y="290"/>
                  </a:lnTo>
                  <a:lnTo>
                    <a:pt x="2099915" y="153"/>
                  </a:lnTo>
                  <a:lnTo>
                    <a:pt x="2061733" y="61"/>
                  </a:lnTo>
                  <a:lnTo>
                    <a:pt x="2023380" y="0"/>
                  </a:lnTo>
                  <a:lnTo>
                    <a:pt x="1984911" y="951"/>
                  </a:lnTo>
                  <a:lnTo>
                    <a:pt x="1946369" y="2577"/>
                  </a:lnTo>
                  <a:lnTo>
                    <a:pt x="1907774" y="4654"/>
                  </a:lnTo>
                  <a:lnTo>
                    <a:pt x="1868154" y="7030"/>
                  </a:lnTo>
                  <a:lnTo>
                    <a:pt x="1827850" y="9607"/>
                  </a:lnTo>
                  <a:lnTo>
                    <a:pt x="1787090" y="12317"/>
                  </a:lnTo>
                  <a:lnTo>
                    <a:pt x="1746026" y="15115"/>
                  </a:lnTo>
                  <a:lnTo>
                    <a:pt x="1704760" y="17973"/>
                  </a:lnTo>
                  <a:lnTo>
                    <a:pt x="1663359" y="20871"/>
                  </a:lnTo>
                  <a:lnTo>
                    <a:pt x="1620875" y="23795"/>
                  </a:lnTo>
                  <a:lnTo>
                    <a:pt x="1577669" y="26736"/>
                  </a:lnTo>
                  <a:lnTo>
                    <a:pt x="1533983" y="29689"/>
                  </a:lnTo>
                  <a:lnTo>
                    <a:pt x="1490968" y="33643"/>
                  </a:lnTo>
                  <a:lnTo>
                    <a:pt x="1448401" y="38263"/>
                  </a:lnTo>
                  <a:lnTo>
                    <a:pt x="1406132" y="43327"/>
                  </a:lnTo>
                  <a:lnTo>
                    <a:pt x="1362077" y="47695"/>
                  </a:lnTo>
                  <a:lnTo>
                    <a:pt x="1316832" y="51599"/>
                  </a:lnTo>
                  <a:lnTo>
                    <a:pt x="1270796" y="55194"/>
                  </a:lnTo>
                  <a:lnTo>
                    <a:pt x="1224228" y="59576"/>
                  </a:lnTo>
                  <a:lnTo>
                    <a:pt x="1177309" y="64481"/>
                  </a:lnTo>
                  <a:lnTo>
                    <a:pt x="1130154" y="69735"/>
                  </a:lnTo>
                  <a:lnTo>
                    <a:pt x="1081850" y="76215"/>
                  </a:lnTo>
                  <a:lnTo>
                    <a:pt x="1032781" y="83511"/>
                  </a:lnTo>
                  <a:lnTo>
                    <a:pt x="983200" y="91352"/>
                  </a:lnTo>
                  <a:lnTo>
                    <a:pt x="934271" y="99555"/>
                  </a:lnTo>
                  <a:lnTo>
                    <a:pt x="885778" y="108001"/>
                  </a:lnTo>
                  <a:lnTo>
                    <a:pt x="837573" y="116608"/>
                  </a:lnTo>
                  <a:lnTo>
                    <a:pt x="787577" y="126315"/>
                  </a:lnTo>
                  <a:lnTo>
                    <a:pt x="736388" y="136755"/>
                  </a:lnTo>
                  <a:lnTo>
                    <a:pt x="684402" y="147684"/>
                  </a:lnTo>
                  <a:lnTo>
                    <a:pt x="632877" y="159931"/>
                  </a:lnTo>
                  <a:lnTo>
                    <a:pt x="581660" y="173056"/>
                  </a:lnTo>
                  <a:lnTo>
                    <a:pt x="530649" y="186767"/>
                  </a:lnTo>
                  <a:lnTo>
                    <a:pt x="480766" y="200869"/>
                  </a:lnTo>
                  <a:lnTo>
                    <a:pt x="431636" y="215231"/>
                  </a:lnTo>
                  <a:lnTo>
                    <a:pt x="383008" y="229766"/>
                  </a:lnTo>
                  <a:lnTo>
                    <a:pt x="333721" y="245410"/>
                  </a:lnTo>
                  <a:lnTo>
                    <a:pt x="283996" y="261792"/>
                  </a:lnTo>
                  <a:lnTo>
                    <a:pt x="233980" y="278667"/>
                  </a:lnTo>
                  <a:lnTo>
                    <a:pt x="185752" y="295869"/>
                  </a:lnTo>
                  <a:lnTo>
                    <a:pt x="138718" y="313291"/>
                  </a:lnTo>
                  <a:lnTo>
                    <a:pt x="92479" y="330859"/>
                  </a:lnTo>
                  <a:lnTo>
                    <a:pt x="61652" y="342571"/>
                  </a:lnTo>
                  <a:lnTo>
                    <a:pt x="0" y="3659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SMARTInkShape-211"/>
          <p:cNvSpPr/>
          <p:nvPr>
            <p:custDataLst>
              <p:tags r:id="rId1"/>
            </p:custDataLst>
          </p:nvPr>
        </p:nvSpPr>
        <p:spPr>
          <a:xfrm>
            <a:off x="5009555" y="1723429"/>
            <a:ext cx="86805" cy="383978"/>
          </a:xfrm>
          <a:custGeom>
            <a:avLst/>
            <a:gdLst/>
            <a:ahLst/>
            <a:cxnLst/>
            <a:rect l="0" t="0" r="0" b="0"/>
            <a:pathLst>
              <a:path w="86805" h="383978">
                <a:moveTo>
                  <a:pt x="0" y="0"/>
                </a:moveTo>
                <a:lnTo>
                  <a:pt x="0" y="0"/>
                </a:lnTo>
                <a:lnTo>
                  <a:pt x="18091" y="43252"/>
                </a:lnTo>
                <a:lnTo>
                  <a:pt x="29811" y="77666"/>
                </a:lnTo>
                <a:lnTo>
                  <a:pt x="40689" y="121690"/>
                </a:lnTo>
                <a:lnTo>
                  <a:pt x="49158" y="165369"/>
                </a:lnTo>
                <a:lnTo>
                  <a:pt x="61198" y="201465"/>
                </a:lnTo>
                <a:lnTo>
                  <a:pt x="71080" y="245363"/>
                </a:lnTo>
                <a:lnTo>
                  <a:pt x="80884" y="288761"/>
                </a:lnTo>
                <a:lnTo>
                  <a:pt x="86804" y="313432"/>
                </a:lnTo>
                <a:lnTo>
                  <a:pt x="80367" y="383977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4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ANDREW CARNEGIE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Born in Scotland</a:t>
            </a:r>
          </a:p>
          <a:p>
            <a:r>
              <a:rPr lang="en-US" dirty="0" smtClean="0"/>
              <a:t>Worked for Pennsylvania RR</a:t>
            </a:r>
          </a:p>
          <a:p>
            <a:r>
              <a:rPr lang="en-US" dirty="0" smtClean="0"/>
              <a:t>Awarded stock options for contributions to the company</a:t>
            </a:r>
          </a:p>
          <a:p>
            <a:r>
              <a:rPr lang="en-US" dirty="0" smtClean="0"/>
              <a:t>Used dividends to enter the steel business in 1899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49" y="1808136"/>
            <a:ext cx="3262551" cy="4040474"/>
          </a:xfrm>
          <a:prstGeom prst="rect">
            <a:avLst/>
          </a:prstGeom>
        </p:spPr>
      </p:pic>
      <p:grpSp>
        <p:nvGrpSpPr>
          <p:cNvPr id="13" name="SMARTInkShape-Group59"/>
          <p:cNvGrpSpPr/>
          <p:nvPr/>
        </p:nvGrpSpPr>
        <p:grpSpPr>
          <a:xfrm>
            <a:off x="5670351" y="1983117"/>
            <a:ext cx="1285876" cy="481478"/>
            <a:chOff x="5670351" y="1983117"/>
            <a:chExt cx="1285876" cy="481478"/>
          </a:xfrm>
        </p:grpSpPr>
        <p:sp>
          <p:nvSpPr>
            <p:cNvPr id="6" name="SMARTInkShape-212"/>
            <p:cNvSpPr/>
            <p:nvPr>
              <p:custDataLst>
                <p:tags r:id="rId10"/>
              </p:custDataLst>
            </p:nvPr>
          </p:nvSpPr>
          <p:spPr>
            <a:xfrm>
              <a:off x="5670351" y="2250281"/>
              <a:ext cx="4089" cy="9257"/>
            </a:xfrm>
            <a:custGeom>
              <a:avLst/>
              <a:gdLst/>
              <a:ahLst/>
              <a:cxnLst/>
              <a:rect l="0" t="0" r="0" b="0"/>
              <a:pathLst>
                <a:path w="4089" h="9257">
                  <a:moveTo>
                    <a:pt x="4088" y="9256"/>
                  </a:moveTo>
                  <a:lnTo>
                    <a:pt x="4088" y="925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Shape-213"/>
            <p:cNvSpPr/>
            <p:nvPr>
              <p:custDataLst>
                <p:tags r:id="rId11"/>
              </p:custDataLst>
            </p:nvPr>
          </p:nvSpPr>
          <p:spPr>
            <a:xfrm>
              <a:off x="5676262" y="1983117"/>
              <a:ext cx="313811" cy="311010"/>
            </a:xfrm>
            <a:custGeom>
              <a:avLst/>
              <a:gdLst/>
              <a:ahLst/>
              <a:cxnLst/>
              <a:rect l="0" t="0" r="0" b="0"/>
              <a:pathLst>
                <a:path w="313811" h="311010">
                  <a:moveTo>
                    <a:pt x="11949" y="115359"/>
                  </a:moveTo>
                  <a:lnTo>
                    <a:pt x="11949" y="115359"/>
                  </a:lnTo>
                  <a:lnTo>
                    <a:pt x="29118" y="157387"/>
                  </a:lnTo>
                  <a:lnTo>
                    <a:pt x="44539" y="199020"/>
                  </a:lnTo>
                  <a:lnTo>
                    <a:pt x="52226" y="242332"/>
                  </a:lnTo>
                  <a:lnTo>
                    <a:pt x="56426" y="284084"/>
                  </a:lnTo>
                  <a:lnTo>
                    <a:pt x="56563" y="292004"/>
                  </a:lnTo>
                  <a:lnTo>
                    <a:pt x="56587" y="288635"/>
                  </a:lnTo>
                  <a:lnTo>
                    <a:pt x="48218" y="245025"/>
                  </a:lnTo>
                  <a:lnTo>
                    <a:pt x="47776" y="208000"/>
                  </a:lnTo>
                  <a:lnTo>
                    <a:pt x="47700" y="169377"/>
                  </a:lnTo>
                  <a:lnTo>
                    <a:pt x="47675" y="125148"/>
                  </a:lnTo>
                  <a:lnTo>
                    <a:pt x="47668" y="81868"/>
                  </a:lnTo>
                  <a:lnTo>
                    <a:pt x="47667" y="44362"/>
                  </a:lnTo>
                  <a:lnTo>
                    <a:pt x="52407" y="22004"/>
                  </a:lnTo>
                  <a:lnTo>
                    <a:pt x="60026" y="11691"/>
                  </a:lnTo>
                  <a:lnTo>
                    <a:pt x="69035" y="4792"/>
                  </a:lnTo>
                  <a:lnTo>
                    <a:pt x="76347" y="1726"/>
                  </a:lnTo>
                  <a:lnTo>
                    <a:pt x="95522" y="0"/>
                  </a:lnTo>
                  <a:lnTo>
                    <a:pt x="115314" y="4229"/>
                  </a:lnTo>
                  <a:lnTo>
                    <a:pt x="151061" y="21676"/>
                  </a:lnTo>
                  <a:lnTo>
                    <a:pt x="179121" y="45341"/>
                  </a:lnTo>
                  <a:lnTo>
                    <a:pt x="181935" y="49829"/>
                  </a:lnTo>
                  <a:lnTo>
                    <a:pt x="182820" y="54805"/>
                  </a:lnTo>
                  <a:lnTo>
                    <a:pt x="181157" y="64634"/>
                  </a:lnTo>
                  <a:lnTo>
                    <a:pt x="177111" y="72310"/>
                  </a:lnTo>
                  <a:lnTo>
                    <a:pt x="155033" y="86949"/>
                  </a:lnTo>
                  <a:lnTo>
                    <a:pt x="123356" y="99114"/>
                  </a:lnTo>
                  <a:lnTo>
                    <a:pt x="84095" y="104262"/>
                  </a:lnTo>
                  <a:lnTo>
                    <a:pt x="45783" y="110528"/>
                  </a:lnTo>
                  <a:lnTo>
                    <a:pt x="2955" y="114723"/>
                  </a:lnTo>
                  <a:lnTo>
                    <a:pt x="0" y="114935"/>
                  </a:lnTo>
                  <a:lnTo>
                    <a:pt x="14" y="116069"/>
                  </a:lnTo>
                  <a:lnTo>
                    <a:pt x="5321" y="119974"/>
                  </a:lnTo>
                  <a:lnTo>
                    <a:pt x="41139" y="130566"/>
                  </a:lnTo>
                  <a:lnTo>
                    <a:pt x="83767" y="139268"/>
                  </a:lnTo>
                  <a:lnTo>
                    <a:pt x="126345" y="151097"/>
                  </a:lnTo>
                  <a:lnTo>
                    <a:pt x="163420" y="158248"/>
                  </a:lnTo>
                  <a:lnTo>
                    <a:pt x="200398" y="167781"/>
                  </a:lnTo>
                  <a:lnTo>
                    <a:pt x="244892" y="187745"/>
                  </a:lnTo>
                  <a:lnTo>
                    <a:pt x="287157" y="210797"/>
                  </a:lnTo>
                  <a:lnTo>
                    <a:pt x="297975" y="219953"/>
                  </a:lnTo>
                  <a:lnTo>
                    <a:pt x="309659" y="238656"/>
                  </a:lnTo>
                  <a:lnTo>
                    <a:pt x="313810" y="255631"/>
                  </a:lnTo>
                  <a:lnTo>
                    <a:pt x="312409" y="261459"/>
                  </a:lnTo>
                  <a:lnTo>
                    <a:pt x="298546" y="282427"/>
                  </a:lnTo>
                  <a:lnTo>
                    <a:pt x="295287" y="286269"/>
                  </a:lnTo>
                  <a:lnTo>
                    <a:pt x="276480" y="296417"/>
                  </a:lnTo>
                  <a:lnTo>
                    <a:pt x="238312" y="307743"/>
                  </a:lnTo>
                  <a:lnTo>
                    <a:pt x="199023" y="311009"/>
                  </a:lnTo>
                  <a:lnTo>
                    <a:pt x="154691" y="308929"/>
                  </a:lnTo>
                  <a:lnTo>
                    <a:pt x="118073" y="304674"/>
                  </a:lnTo>
                  <a:lnTo>
                    <a:pt x="78442" y="303237"/>
                  </a:lnTo>
                  <a:lnTo>
                    <a:pt x="40517" y="296816"/>
                  </a:lnTo>
                  <a:lnTo>
                    <a:pt x="10611" y="29044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Shape-214"/>
            <p:cNvSpPr/>
            <p:nvPr>
              <p:custDataLst>
                <p:tags r:id="rId12"/>
              </p:custDataLst>
            </p:nvPr>
          </p:nvSpPr>
          <p:spPr>
            <a:xfrm>
              <a:off x="6461810" y="2062844"/>
              <a:ext cx="142513" cy="147251"/>
            </a:xfrm>
            <a:custGeom>
              <a:avLst/>
              <a:gdLst/>
              <a:ahLst/>
              <a:cxnLst/>
              <a:rect l="0" t="0" r="0" b="0"/>
              <a:pathLst>
                <a:path w="142513" h="147251">
                  <a:moveTo>
                    <a:pt x="56861" y="17773"/>
                  </a:moveTo>
                  <a:lnTo>
                    <a:pt x="56861" y="17773"/>
                  </a:lnTo>
                  <a:lnTo>
                    <a:pt x="27264" y="34942"/>
                  </a:lnTo>
                  <a:lnTo>
                    <a:pt x="16257" y="48224"/>
                  </a:lnTo>
                  <a:lnTo>
                    <a:pt x="1106" y="81004"/>
                  </a:lnTo>
                  <a:lnTo>
                    <a:pt x="0" y="93170"/>
                  </a:lnTo>
                  <a:lnTo>
                    <a:pt x="4836" y="119498"/>
                  </a:lnTo>
                  <a:lnTo>
                    <a:pt x="12572" y="131114"/>
                  </a:lnTo>
                  <a:lnTo>
                    <a:pt x="22625" y="137600"/>
                  </a:lnTo>
                  <a:lnTo>
                    <a:pt x="57240" y="147250"/>
                  </a:lnTo>
                  <a:lnTo>
                    <a:pt x="70590" y="145433"/>
                  </a:lnTo>
                  <a:lnTo>
                    <a:pt x="101465" y="129053"/>
                  </a:lnTo>
                  <a:lnTo>
                    <a:pt x="127702" y="104063"/>
                  </a:lnTo>
                  <a:lnTo>
                    <a:pt x="137955" y="87874"/>
                  </a:lnTo>
                  <a:lnTo>
                    <a:pt x="142512" y="70757"/>
                  </a:lnTo>
                  <a:lnTo>
                    <a:pt x="139246" y="53228"/>
                  </a:lnTo>
                  <a:lnTo>
                    <a:pt x="131180" y="37500"/>
                  </a:lnTo>
                  <a:lnTo>
                    <a:pt x="107187" y="16672"/>
                  </a:lnTo>
                  <a:lnTo>
                    <a:pt x="87979" y="4879"/>
                  </a:lnTo>
                  <a:lnTo>
                    <a:pt x="73358" y="1385"/>
                  </a:lnTo>
                  <a:lnTo>
                    <a:pt x="37711" y="0"/>
                  </a:lnTo>
                  <a:lnTo>
                    <a:pt x="28175" y="5244"/>
                  </a:lnTo>
                  <a:lnTo>
                    <a:pt x="19307" y="13197"/>
                  </a:lnTo>
                  <a:lnTo>
                    <a:pt x="12213" y="2670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215"/>
            <p:cNvSpPr/>
            <p:nvPr>
              <p:custDataLst>
                <p:tags r:id="rId13"/>
              </p:custDataLst>
            </p:nvPr>
          </p:nvSpPr>
          <p:spPr>
            <a:xfrm>
              <a:off x="6223992" y="2082057"/>
              <a:ext cx="160735" cy="158750"/>
            </a:xfrm>
            <a:custGeom>
              <a:avLst/>
              <a:gdLst/>
              <a:ahLst/>
              <a:cxnLst/>
              <a:rect l="0" t="0" r="0" b="0"/>
              <a:pathLst>
                <a:path w="160735" h="158750">
                  <a:moveTo>
                    <a:pt x="0" y="43208"/>
                  </a:moveTo>
                  <a:lnTo>
                    <a:pt x="0" y="43208"/>
                  </a:lnTo>
                  <a:lnTo>
                    <a:pt x="18410" y="56474"/>
                  </a:lnTo>
                  <a:lnTo>
                    <a:pt x="46580" y="94270"/>
                  </a:lnTo>
                  <a:lnTo>
                    <a:pt x="59306" y="136482"/>
                  </a:lnTo>
                  <a:lnTo>
                    <a:pt x="62471" y="158749"/>
                  </a:lnTo>
                  <a:lnTo>
                    <a:pt x="61516" y="115966"/>
                  </a:lnTo>
                  <a:lnTo>
                    <a:pt x="57363" y="94091"/>
                  </a:lnTo>
                  <a:lnTo>
                    <a:pt x="62119" y="50903"/>
                  </a:lnTo>
                  <a:lnTo>
                    <a:pt x="63449" y="23202"/>
                  </a:lnTo>
                  <a:lnTo>
                    <a:pt x="70190" y="9755"/>
                  </a:lnTo>
                  <a:lnTo>
                    <a:pt x="80549" y="3421"/>
                  </a:lnTo>
                  <a:lnTo>
                    <a:pt x="91445" y="0"/>
                  </a:lnTo>
                  <a:lnTo>
                    <a:pt x="117282" y="5973"/>
                  </a:lnTo>
                  <a:lnTo>
                    <a:pt x="160734" y="164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MARTInkShape-216"/>
            <p:cNvSpPr/>
            <p:nvPr>
              <p:custDataLst>
                <p:tags r:id="rId14"/>
              </p:custDataLst>
            </p:nvPr>
          </p:nvSpPr>
          <p:spPr>
            <a:xfrm>
              <a:off x="6019774" y="2116336"/>
              <a:ext cx="159570" cy="106503"/>
            </a:xfrm>
            <a:custGeom>
              <a:avLst/>
              <a:gdLst/>
              <a:ahLst/>
              <a:cxnLst/>
              <a:rect l="0" t="0" r="0" b="0"/>
              <a:pathLst>
                <a:path w="159570" h="106503">
                  <a:moveTo>
                    <a:pt x="97062" y="0"/>
                  </a:moveTo>
                  <a:lnTo>
                    <a:pt x="97062" y="0"/>
                  </a:lnTo>
                  <a:lnTo>
                    <a:pt x="70530" y="992"/>
                  </a:lnTo>
                  <a:lnTo>
                    <a:pt x="49402" y="8121"/>
                  </a:lnTo>
                  <a:lnTo>
                    <a:pt x="12108" y="33420"/>
                  </a:lnTo>
                  <a:lnTo>
                    <a:pt x="4734" y="47595"/>
                  </a:lnTo>
                  <a:lnTo>
                    <a:pt x="0" y="71468"/>
                  </a:lnTo>
                  <a:lnTo>
                    <a:pt x="4645" y="81704"/>
                  </a:lnTo>
                  <a:lnTo>
                    <a:pt x="13323" y="91875"/>
                  </a:lnTo>
                  <a:lnTo>
                    <a:pt x="23795" y="99703"/>
                  </a:lnTo>
                  <a:lnTo>
                    <a:pt x="45587" y="104948"/>
                  </a:lnTo>
                  <a:lnTo>
                    <a:pt x="66156" y="106502"/>
                  </a:lnTo>
                  <a:lnTo>
                    <a:pt x="76049" y="104219"/>
                  </a:lnTo>
                  <a:lnTo>
                    <a:pt x="84746" y="98906"/>
                  </a:lnTo>
                  <a:lnTo>
                    <a:pt x="99806" y="84757"/>
                  </a:lnTo>
                  <a:lnTo>
                    <a:pt x="107542" y="73719"/>
                  </a:lnTo>
                  <a:lnTo>
                    <a:pt x="112734" y="51608"/>
                  </a:lnTo>
                  <a:lnTo>
                    <a:pt x="113498" y="24599"/>
                  </a:lnTo>
                  <a:lnTo>
                    <a:pt x="106343" y="1076"/>
                  </a:lnTo>
                  <a:lnTo>
                    <a:pt x="103502" y="478"/>
                  </a:lnTo>
                  <a:lnTo>
                    <a:pt x="101355" y="319"/>
                  </a:lnTo>
                  <a:lnTo>
                    <a:pt x="96324" y="2788"/>
                  </a:lnTo>
                  <a:lnTo>
                    <a:pt x="93593" y="4835"/>
                  </a:lnTo>
                  <a:lnTo>
                    <a:pt x="90559" y="9755"/>
                  </a:lnTo>
                  <a:lnTo>
                    <a:pt x="89750" y="12457"/>
                  </a:lnTo>
                  <a:lnTo>
                    <a:pt x="91496" y="20750"/>
                  </a:lnTo>
                  <a:lnTo>
                    <a:pt x="95412" y="36575"/>
                  </a:lnTo>
                  <a:lnTo>
                    <a:pt x="95963" y="42243"/>
                  </a:lnTo>
                  <a:lnTo>
                    <a:pt x="101865" y="53832"/>
                  </a:lnTo>
                  <a:lnTo>
                    <a:pt x="141233" y="97697"/>
                  </a:lnTo>
                  <a:lnTo>
                    <a:pt x="149206" y="105714"/>
                  </a:lnTo>
                  <a:lnTo>
                    <a:pt x="150676" y="105203"/>
                  </a:lnTo>
                  <a:lnTo>
                    <a:pt x="159569" y="9822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MARTInkShape-217"/>
            <p:cNvSpPr/>
            <p:nvPr>
              <p:custDataLst>
                <p:tags r:id="rId15"/>
              </p:custDataLst>
            </p:nvPr>
          </p:nvSpPr>
          <p:spPr>
            <a:xfrm>
              <a:off x="5778181" y="2437804"/>
              <a:ext cx="1178046" cy="26791"/>
            </a:xfrm>
            <a:custGeom>
              <a:avLst/>
              <a:gdLst/>
              <a:ahLst/>
              <a:cxnLst/>
              <a:rect l="0" t="0" r="0" b="0"/>
              <a:pathLst>
                <a:path w="1178046" h="26791">
                  <a:moveTo>
                    <a:pt x="1178045" y="0"/>
                  </a:moveTo>
                  <a:lnTo>
                    <a:pt x="1178045" y="0"/>
                  </a:lnTo>
                  <a:lnTo>
                    <a:pt x="1160395" y="2646"/>
                  </a:lnTo>
                  <a:lnTo>
                    <a:pt x="1118726" y="15232"/>
                  </a:lnTo>
                  <a:lnTo>
                    <a:pt x="1076464" y="22924"/>
                  </a:lnTo>
                  <a:lnTo>
                    <a:pt x="1033074" y="25644"/>
                  </a:lnTo>
                  <a:lnTo>
                    <a:pt x="993649" y="26450"/>
                  </a:lnTo>
                  <a:lnTo>
                    <a:pt x="951981" y="26689"/>
                  </a:lnTo>
                  <a:lnTo>
                    <a:pt x="913067" y="26760"/>
                  </a:lnTo>
                  <a:lnTo>
                    <a:pt x="870558" y="26781"/>
                  </a:lnTo>
                  <a:lnTo>
                    <a:pt x="826544" y="26787"/>
                  </a:lnTo>
                  <a:lnTo>
                    <a:pt x="782083" y="26789"/>
                  </a:lnTo>
                  <a:lnTo>
                    <a:pt x="752361" y="26790"/>
                  </a:lnTo>
                  <a:lnTo>
                    <a:pt x="719970" y="26790"/>
                  </a:lnTo>
                  <a:lnTo>
                    <a:pt x="685730" y="26790"/>
                  </a:lnTo>
                  <a:lnTo>
                    <a:pt x="650668" y="26790"/>
                  </a:lnTo>
                  <a:lnTo>
                    <a:pt x="612595" y="26790"/>
                  </a:lnTo>
                  <a:lnTo>
                    <a:pt x="572523" y="25797"/>
                  </a:lnTo>
                  <a:lnTo>
                    <a:pt x="531563" y="22049"/>
                  </a:lnTo>
                  <a:lnTo>
                    <a:pt x="487561" y="19722"/>
                  </a:lnTo>
                  <a:lnTo>
                    <a:pt x="464714" y="19101"/>
                  </a:lnTo>
                  <a:lnTo>
                    <a:pt x="440554" y="18687"/>
                  </a:lnTo>
                  <a:lnTo>
                    <a:pt x="415517" y="18412"/>
                  </a:lnTo>
                  <a:lnTo>
                    <a:pt x="389896" y="18228"/>
                  </a:lnTo>
                  <a:lnTo>
                    <a:pt x="363886" y="18105"/>
                  </a:lnTo>
                  <a:lnTo>
                    <a:pt x="337617" y="18024"/>
                  </a:lnTo>
                  <a:lnTo>
                    <a:pt x="311173" y="17969"/>
                  </a:lnTo>
                  <a:lnTo>
                    <a:pt x="283623" y="17933"/>
                  </a:lnTo>
                  <a:lnTo>
                    <a:pt x="255333" y="17908"/>
                  </a:lnTo>
                  <a:lnTo>
                    <a:pt x="226553" y="17892"/>
                  </a:lnTo>
                  <a:lnTo>
                    <a:pt x="196451" y="17882"/>
                  </a:lnTo>
                  <a:lnTo>
                    <a:pt x="165470" y="17874"/>
                  </a:lnTo>
                  <a:lnTo>
                    <a:pt x="133900" y="17869"/>
                  </a:lnTo>
                  <a:lnTo>
                    <a:pt x="102933" y="18858"/>
                  </a:lnTo>
                  <a:lnTo>
                    <a:pt x="72366" y="20510"/>
                  </a:lnTo>
                  <a:lnTo>
                    <a:pt x="42067" y="22603"/>
                  </a:lnTo>
                  <a:lnTo>
                    <a:pt x="10953" y="23999"/>
                  </a:lnTo>
                  <a:lnTo>
                    <a:pt x="0" y="2432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MARTInkShape-218"/>
            <p:cNvSpPr/>
            <p:nvPr>
              <p:custDataLst>
                <p:tags r:id="rId16"/>
              </p:custDataLst>
            </p:nvPr>
          </p:nvSpPr>
          <p:spPr>
            <a:xfrm>
              <a:off x="6652616" y="2048342"/>
              <a:ext cx="140362" cy="201940"/>
            </a:xfrm>
            <a:custGeom>
              <a:avLst/>
              <a:gdLst/>
              <a:ahLst/>
              <a:cxnLst/>
              <a:rect l="0" t="0" r="0" b="0"/>
              <a:pathLst>
                <a:path w="140362" h="201940">
                  <a:moveTo>
                    <a:pt x="0" y="121572"/>
                  </a:moveTo>
                  <a:lnTo>
                    <a:pt x="0" y="121572"/>
                  </a:lnTo>
                  <a:lnTo>
                    <a:pt x="13266" y="106322"/>
                  </a:lnTo>
                  <a:lnTo>
                    <a:pt x="35626" y="63900"/>
                  </a:lnTo>
                  <a:lnTo>
                    <a:pt x="45445" y="36072"/>
                  </a:lnTo>
                  <a:lnTo>
                    <a:pt x="69350" y="8179"/>
                  </a:lnTo>
                  <a:lnTo>
                    <a:pt x="80763" y="1722"/>
                  </a:lnTo>
                  <a:lnTo>
                    <a:pt x="86585" y="0"/>
                  </a:lnTo>
                  <a:lnTo>
                    <a:pt x="98345" y="733"/>
                  </a:lnTo>
                  <a:lnTo>
                    <a:pt x="110185" y="5358"/>
                  </a:lnTo>
                  <a:lnTo>
                    <a:pt x="122063" y="14028"/>
                  </a:lnTo>
                  <a:lnTo>
                    <a:pt x="131310" y="29788"/>
                  </a:lnTo>
                  <a:lnTo>
                    <a:pt x="139448" y="58327"/>
                  </a:lnTo>
                  <a:lnTo>
                    <a:pt x="140361" y="77588"/>
                  </a:lnTo>
                  <a:lnTo>
                    <a:pt x="132862" y="119645"/>
                  </a:lnTo>
                  <a:lnTo>
                    <a:pt x="126518" y="137583"/>
                  </a:lnTo>
                  <a:lnTo>
                    <a:pt x="103288" y="182156"/>
                  </a:lnTo>
                  <a:lnTo>
                    <a:pt x="99726" y="194534"/>
                  </a:lnTo>
                  <a:lnTo>
                    <a:pt x="100219" y="197002"/>
                  </a:lnTo>
                  <a:lnTo>
                    <a:pt x="107157" y="20193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SMARTInkShape-Group61"/>
          <p:cNvGrpSpPr/>
          <p:nvPr/>
        </p:nvGrpSpPr>
        <p:grpSpPr>
          <a:xfrm>
            <a:off x="3991570" y="1982426"/>
            <a:ext cx="1169790" cy="607184"/>
            <a:chOff x="3991570" y="1982426"/>
            <a:chExt cx="1169790" cy="607184"/>
          </a:xfrm>
        </p:grpSpPr>
        <p:sp>
          <p:nvSpPr>
            <p:cNvPr id="14" name="SMARTInkShape-219"/>
            <p:cNvSpPr/>
            <p:nvPr>
              <p:custDataLst>
                <p:tags r:id="rId1"/>
              </p:custDataLst>
            </p:nvPr>
          </p:nvSpPr>
          <p:spPr>
            <a:xfrm>
              <a:off x="3991570" y="2455664"/>
              <a:ext cx="1098353" cy="133946"/>
            </a:xfrm>
            <a:custGeom>
              <a:avLst/>
              <a:gdLst/>
              <a:ahLst/>
              <a:cxnLst/>
              <a:rect l="0" t="0" r="0" b="0"/>
              <a:pathLst>
                <a:path w="1098353" h="133946">
                  <a:moveTo>
                    <a:pt x="1098352" y="0"/>
                  </a:moveTo>
                  <a:lnTo>
                    <a:pt x="1098352" y="0"/>
                  </a:lnTo>
                  <a:lnTo>
                    <a:pt x="1056411" y="0"/>
                  </a:lnTo>
                  <a:lnTo>
                    <a:pt x="1013013" y="0"/>
                  </a:lnTo>
                  <a:lnTo>
                    <a:pt x="975302" y="0"/>
                  </a:lnTo>
                  <a:lnTo>
                    <a:pt x="942389" y="0"/>
                  </a:lnTo>
                  <a:lnTo>
                    <a:pt x="898020" y="0"/>
                  </a:lnTo>
                  <a:lnTo>
                    <a:pt x="864456" y="0"/>
                  </a:lnTo>
                  <a:lnTo>
                    <a:pt x="828703" y="0"/>
                  </a:lnTo>
                  <a:lnTo>
                    <a:pt x="789661" y="0"/>
                  </a:lnTo>
                  <a:lnTo>
                    <a:pt x="749159" y="0"/>
                  </a:lnTo>
                  <a:lnTo>
                    <a:pt x="708006" y="0"/>
                  </a:lnTo>
                  <a:lnTo>
                    <a:pt x="666565" y="0"/>
                  </a:lnTo>
                  <a:lnTo>
                    <a:pt x="622350" y="2646"/>
                  </a:lnTo>
                  <a:lnTo>
                    <a:pt x="599447" y="4740"/>
                  </a:lnTo>
                  <a:lnTo>
                    <a:pt x="576241" y="7129"/>
                  </a:lnTo>
                  <a:lnTo>
                    <a:pt x="552832" y="9714"/>
                  </a:lnTo>
                  <a:lnTo>
                    <a:pt x="529289" y="12429"/>
                  </a:lnTo>
                  <a:lnTo>
                    <a:pt x="506649" y="15231"/>
                  </a:lnTo>
                  <a:lnTo>
                    <a:pt x="462972" y="20990"/>
                  </a:lnTo>
                  <a:lnTo>
                    <a:pt x="439617" y="23916"/>
                  </a:lnTo>
                  <a:lnTo>
                    <a:pt x="415116" y="26858"/>
                  </a:lnTo>
                  <a:lnTo>
                    <a:pt x="389854" y="29811"/>
                  </a:lnTo>
                  <a:lnTo>
                    <a:pt x="365074" y="33765"/>
                  </a:lnTo>
                  <a:lnTo>
                    <a:pt x="340617" y="38385"/>
                  </a:lnTo>
                  <a:lnTo>
                    <a:pt x="316375" y="43449"/>
                  </a:lnTo>
                  <a:lnTo>
                    <a:pt x="293268" y="48810"/>
                  </a:lnTo>
                  <a:lnTo>
                    <a:pt x="249073" y="60058"/>
                  </a:lnTo>
                  <a:lnTo>
                    <a:pt x="206280" y="71672"/>
                  </a:lnTo>
                  <a:lnTo>
                    <a:pt x="164110" y="83448"/>
                  </a:lnTo>
                  <a:lnTo>
                    <a:pt x="122216" y="95296"/>
                  </a:lnTo>
                  <a:lnTo>
                    <a:pt x="85737" y="104531"/>
                  </a:lnTo>
                  <a:lnTo>
                    <a:pt x="53980" y="112935"/>
                  </a:lnTo>
                  <a:lnTo>
                    <a:pt x="0" y="1339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Shape-220"/>
            <p:cNvSpPr/>
            <p:nvPr>
              <p:custDataLst>
                <p:tags r:id="rId2"/>
              </p:custDataLst>
            </p:nvPr>
          </p:nvSpPr>
          <p:spPr>
            <a:xfrm>
              <a:off x="5009674" y="2082047"/>
              <a:ext cx="151686" cy="132029"/>
            </a:xfrm>
            <a:custGeom>
              <a:avLst/>
              <a:gdLst/>
              <a:ahLst/>
              <a:cxnLst/>
              <a:rect l="0" t="0" r="0" b="0"/>
              <a:pathLst>
                <a:path w="151686" h="132029">
                  <a:moveTo>
                    <a:pt x="17740" y="96797"/>
                  </a:moveTo>
                  <a:lnTo>
                    <a:pt x="17740" y="96797"/>
                  </a:lnTo>
                  <a:lnTo>
                    <a:pt x="17740" y="113306"/>
                  </a:lnTo>
                  <a:lnTo>
                    <a:pt x="11603" y="121518"/>
                  </a:lnTo>
                  <a:lnTo>
                    <a:pt x="10052" y="126966"/>
                  </a:lnTo>
                  <a:lnTo>
                    <a:pt x="8645" y="128816"/>
                  </a:lnTo>
                  <a:lnTo>
                    <a:pt x="1231" y="132028"/>
                  </a:lnTo>
                  <a:lnTo>
                    <a:pt x="780" y="131199"/>
                  </a:lnTo>
                  <a:lnTo>
                    <a:pt x="0" y="120044"/>
                  </a:lnTo>
                  <a:lnTo>
                    <a:pt x="9610" y="81803"/>
                  </a:lnTo>
                  <a:lnTo>
                    <a:pt x="29935" y="44404"/>
                  </a:lnTo>
                  <a:lnTo>
                    <a:pt x="51892" y="18582"/>
                  </a:lnTo>
                  <a:lnTo>
                    <a:pt x="68759" y="6043"/>
                  </a:lnTo>
                  <a:lnTo>
                    <a:pt x="91065" y="784"/>
                  </a:lnTo>
                  <a:lnTo>
                    <a:pt x="118140" y="0"/>
                  </a:lnTo>
                  <a:lnTo>
                    <a:pt x="130492" y="3505"/>
                  </a:lnTo>
                  <a:lnTo>
                    <a:pt x="151685" y="253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Shape-221"/>
            <p:cNvSpPr/>
            <p:nvPr>
              <p:custDataLst>
                <p:tags r:id="rId3"/>
              </p:custDataLst>
            </p:nvPr>
          </p:nvSpPr>
          <p:spPr>
            <a:xfrm>
              <a:off x="4788280" y="2089808"/>
              <a:ext cx="114119" cy="114534"/>
            </a:xfrm>
            <a:custGeom>
              <a:avLst/>
              <a:gdLst/>
              <a:ahLst/>
              <a:cxnLst/>
              <a:rect l="0" t="0" r="0" b="0"/>
              <a:pathLst>
                <a:path w="114119" h="114534">
                  <a:moveTo>
                    <a:pt x="6962" y="44387"/>
                  </a:moveTo>
                  <a:lnTo>
                    <a:pt x="6962" y="44387"/>
                  </a:lnTo>
                  <a:lnTo>
                    <a:pt x="16075" y="43395"/>
                  </a:lnTo>
                  <a:lnTo>
                    <a:pt x="60290" y="33363"/>
                  </a:lnTo>
                  <a:lnTo>
                    <a:pt x="90273" y="19307"/>
                  </a:lnTo>
                  <a:lnTo>
                    <a:pt x="113808" y="0"/>
                  </a:lnTo>
                  <a:lnTo>
                    <a:pt x="97814" y="782"/>
                  </a:lnTo>
                  <a:lnTo>
                    <a:pt x="70372" y="7875"/>
                  </a:lnTo>
                  <a:lnTo>
                    <a:pt x="36575" y="27547"/>
                  </a:lnTo>
                  <a:lnTo>
                    <a:pt x="19374" y="44689"/>
                  </a:lnTo>
                  <a:lnTo>
                    <a:pt x="2460" y="73200"/>
                  </a:lnTo>
                  <a:lnTo>
                    <a:pt x="0" y="81336"/>
                  </a:lnTo>
                  <a:lnTo>
                    <a:pt x="1553" y="90906"/>
                  </a:lnTo>
                  <a:lnTo>
                    <a:pt x="3355" y="96235"/>
                  </a:lnTo>
                  <a:lnTo>
                    <a:pt x="5550" y="99789"/>
                  </a:lnTo>
                  <a:lnTo>
                    <a:pt x="8004" y="102157"/>
                  </a:lnTo>
                  <a:lnTo>
                    <a:pt x="23815" y="110700"/>
                  </a:lnTo>
                  <a:lnTo>
                    <a:pt x="40288" y="114306"/>
                  </a:lnTo>
                  <a:lnTo>
                    <a:pt x="70761" y="114533"/>
                  </a:lnTo>
                  <a:lnTo>
                    <a:pt x="114118" y="9796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Shape-222"/>
            <p:cNvSpPr/>
            <p:nvPr>
              <p:custDataLst>
                <p:tags r:id="rId4"/>
              </p:custDataLst>
            </p:nvPr>
          </p:nvSpPr>
          <p:spPr>
            <a:xfrm>
              <a:off x="4238000" y="2134195"/>
              <a:ext cx="92733" cy="132103"/>
            </a:xfrm>
            <a:custGeom>
              <a:avLst/>
              <a:gdLst/>
              <a:ahLst/>
              <a:cxnLst/>
              <a:rect l="0" t="0" r="0" b="0"/>
              <a:pathLst>
                <a:path w="92733" h="132103">
                  <a:moveTo>
                    <a:pt x="57179" y="17859"/>
                  </a:moveTo>
                  <a:lnTo>
                    <a:pt x="57179" y="17859"/>
                  </a:lnTo>
                  <a:lnTo>
                    <a:pt x="47698" y="13119"/>
                  </a:lnTo>
                  <a:lnTo>
                    <a:pt x="44906" y="12715"/>
                  </a:lnTo>
                  <a:lnTo>
                    <a:pt x="43044" y="13438"/>
                  </a:lnTo>
                  <a:lnTo>
                    <a:pt x="41803" y="14911"/>
                  </a:lnTo>
                  <a:lnTo>
                    <a:pt x="19421" y="30030"/>
                  </a:lnTo>
                  <a:lnTo>
                    <a:pt x="707" y="67766"/>
                  </a:lnTo>
                  <a:lnTo>
                    <a:pt x="0" y="82704"/>
                  </a:lnTo>
                  <a:lnTo>
                    <a:pt x="2993" y="97281"/>
                  </a:lnTo>
                  <a:lnTo>
                    <a:pt x="10257" y="111065"/>
                  </a:lnTo>
                  <a:lnTo>
                    <a:pt x="15820" y="118154"/>
                  </a:lnTo>
                  <a:lnTo>
                    <a:pt x="34011" y="127723"/>
                  </a:lnTo>
                  <a:lnTo>
                    <a:pt x="48771" y="132102"/>
                  </a:lnTo>
                  <a:lnTo>
                    <a:pt x="58734" y="130481"/>
                  </a:lnTo>
                  <a:lnTo>
                    <a:pt x="72853" y="123989"/>
                  </a:lnTo>
                  <a:lnTo>
                    <a:pt x="80021" y="117614"/>
                  </a:lnTo>
                  <a:lnTo>
                    <a:pt x="86514" y="108166"/>
                  </a:lnTo>
                  <a:lnTo>
                    <a:pt x="91007" y="91691"/>
                  </a:lnTo>
                  <a:lnTo>
                    <a:pt x="92732" y="48815"/>
                  </a:lnTo>
                  <a:lnTo>
                    <a:pt x="90179" y="38894"/>
                  </a:lnTo>
                  <a:lnTo>
                    <a:pt x="80455" y="24440"/>
                  </a:lnTo>
                  <a:lnTo>
                    <a:pt x="71903" y="15069"/>
                  </a:lnTo>
                  <a:lnTo>
                    <a:pt x="63393" y="11659"/>
                  </a:lnTo>
                  <a:lnTo>
                    <a:pt x="12531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MARTInkShape-223"/>
            <p:cNvSpPr/>
            <p:nvPr>
              <p:custDataLst>
                <p:tags r:id="rId5"/>
              </p:custDataLst>
            </p:nvPr>
          </p:nvSpPr>
          <p:spPr>
            <a:xfrm>
              <a:off x="4607718" y="2018109"/>
              <a:ext cx="119977" cy="205290"/>
            </a:xfrm>
            <a:custGeom>
              <a:avLst/>
              <a:gdLst/>
              <a:ahLst/>
              <a:cxnLst/>
              <a:rect l="0" t="0" r="0" b="0"/>
              <a:pathLst>
                <a:path w="119977" h="205290">
                  <a:moveTo>
                    <a:pt x="0" y="0"/>
                  </a:moveTo>
                  <a:lnTo>
                    <a:pt x="0" y="0"/>
                  </a:lnTo>
                  <a:lnTo>
                    <a:pt x="4740" y="4741"/>
                  </a:lnTo>
                  <a:lnTo>
                    <a:pt x="7068" y="9714"/>
                  </a:lnTo>
                  <a:lnTo>
                    <a:pt x="16510" y="49929"/>
                  </a:lnTo>
                  <a:lnTo>
                    <a:pt x="20328" y="89993"/>
                  </a:lnTo>
                  <a:lnTo>
                    <a:pt x="25514" y="115673"/>
                  </a:lnTo>
                  <a:lnTo>
                    <a:pt x="18989" y="153794"/>
                  </a:lnTo>
                  <a:lnTo>
                    <a:pt x="19075" y="180788"/>
                  </a:lnTo>
                  <a:lnTo>
                    <a:pt x="26684" y="205064"/>
                  </a:lnTo>
                  <a:lnTo>
                    <a:pt x="31498" y="205289"/>
                  </a:lnTo>
                  <a:lnTo>
                    <a:pt x="32905" y="202344"/>
                  </a:lnTo>
                  <a:lnTo>
                    <a:pt x="36464" y="161668"/>
                  </a:lnTo>
                  <a:lnTo>
                    <a:pt x="48115" y="136065"/>
                  </a:lnTo>
                  <a:lnTo>
                    <a:pt x="56442" y="127281"/>
                  </a:lnTo>
                  <a:lnTo>
                    <a:pt x="65765" y="121062"/>
                  </a:lnTo>
                  <a:lnTo>
                    <a:pt x="73216" y="118298"/>
                  </a:lnTo>
                  <a:lnTo>
                    <a:pt x="87729" y="116741"/>
                  </a:lnTo>
                  <a:lnTo>
                    <a:pt x="96207" y="119023"/>
                  </a:lnTo>
                  <a:lnTo>
                    <a:pt x="103283" y="122352"/>
                  </a:lnTo>
                  <a:lnTo>
                    <a:pt x="109734" y="123832"/>
                  </a:lnTo>
                  <a:lnTo>
                    <a:pt x="115910" y="129781"/>
                  </a:lnTo>
                  <a:lnTo>
                    <a:pt x="118944" y="134146"/>
                  </a:lnTo>
                  <a:lnTo>
                    <a:pt x="119976" y="139040"/>
                  </a:lnTo>
                  <a:lnTo>
                    <a:pt x="118476" y="149770"/>
                  </a:lnTo>
                  <a:lnTo>
                    <a:pt x="107314" y="166967"/>
                  </a:lnTo>
                  <a:lnTo>
                    <a:pt x="78908" y="197691"/>
                  </a:lnTo>
                  <a:lnTo>
                    <a:pt x="69466" y="201964"/>
                  </a:lnTo>
                  <a:lnTo>
                    <a:pt x="56717" y="204708"/>
                  </a:lnTo>
                  <a:lnTo>
                    <a:pt x="52327" y="202437"/>
                  </a:lnTo>
                  <a:lnTo>
                    <a:pt x="47069" y="199113"/>
                  </a:lnTo>
                  <a:lnTo>
                    <a:pt x="41425" y="197635"/>
                  </a:lnTo>
                  <a:lnTo>
                    <a:pt x="39523" y="196249"/>
                  </a:lnTo>
                  <a:lnTo>
                    <a:pt x="38255" y="194333"/>
                  </a:lnTo>
                  <a:lnTo>
                    <a:pt x="35854" y="189558"/>
                  </a:lnTo>
                  <a:lnTo>
                    <a:pt x="26789" y="178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MARTInkShape-224"/>
            <p:cNvSpPr/>
            <p:nvPr>
              <p:custDataLst>
                <p:tags r:id="rId6"/>
              </p:custDataLst>
            </p:nvPr>
          </p:nvSpPr>
          <p:spPr>
            <a:xfrm>
              <a:off x="4420195" y="2044898"/>
              <a:ext cx="106506" cy="196301"/>
            </a:xfrm>
            <a:custGeom>
              <a:avLst/>
              <a:gdLst/>
              <a:ahLst/>
              <a:cxnLst/>
              <a:rect l="0" t="0" r="0" b="0"/>
              <a:pathLst>
                <a:path w="106506" h="196301">
                  <a:moveTo>
                    <a:pt x="8930" y="0"/>
                  </a:moveTo>
                  <a:lnTo>
                    <a:pt x="8930" y="0"/>
                  </a:lnTo>
                  <a:lnTo>
                    <a:pt x="8930" y="4741"/>
                  </a:lnTo>
                  <a:lnTo>
                    <a:pt x="16618" y="38161"/>
                  </a:lnTo>
                  <a:lnTo>
                    <a:pt x="13274" y="80689"/>
                  </a:lnTo>
                  <a:lnTo>
                    <a:pt x="16954" y="106669"/>
                  </a:lnTo>
                  <a:lnTo>
                    <a:pt x="10091" y="147806"/>
                  </a:lnTo>
                  <a:lnTo>
                    <a:pt x="8939" y="169197"/>
                  </a:lnTo>
                  <a:lnTo>
                    <a:pt x="8933" y="164786"/>
                  </a:lnTo>
                  <a:lnTo>
                    <a:pt x="36175" y="122512"/>
                  </a:lnTo>
                  <a:lnTo>
                    <a:pt x="39001" y="117393"/>
                  </a:lnTo>
                  <a:lnTo>
                    <a:pt x="50075" y="109060"/>
                  </a:lnTo>
                  <a:lnTo>
                    <a:pt x="71958" y="100367"/>
                  </a:lnTo>
                  <a:lnTo>
                    <a:pt x="87357" y="98861"/>
                  </a:lnTo>
                  <a:lnTo>
                    <a:pt x="96041" y="101155"/>
                  </a:lnTo>
                  <a:lnTo>
                    <a:pt x="99746" y="103156"/>
                  </a:lnTo>
                  <a:lnTo>
                    <a:pt x="102216" y="107466"/>
                  </a:lnTo>
                  <a:lnTo>
                    <a:pt x="106505" y="139352"/>
                  </a:lnTo>
                  <a:lnTo>
                    <a:pt x="99410" y="166089"/>
                  </a:lnTo>
                  <a:lnTo>
                    <a:pt x="69158" y="187617"/>
                  </a:lnTo>
                  <a:lnTo>
                    <a:pt x="55549" y="193835"/>
                  </a:lnTo>
                  <a:lnTo>
                    <a:pt x="29910" y="196300"/>
                  </a:lnTo>
                  <a:lnTo>
                    <a:pt x="11686" y="188752"/>
                  </a:lnTo>
                  <a:lnTo>
                    <a:pt x="5006" y="183147"/>
                  </a:lnTo>
                  <a:lnTo>
                    <a:pt x="2225" y="175326"/>
                  </a:lnTo>
                  <a:lnTo>
                    <a:pt x="0" y="14287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Shape-225"/>
            <p:cNvSpPr/>
            <p:nvPr>
              <p:custDataLst>
                <p:tags r:id="rId7"/>
              </p:custDataLst>
            </p:nvPr>
          </p:nvSpPr>
          <p:spPr>
            <a:xfrm>
              <a:off x="4125515" y="2205633"/>
              <a:ext cx="79800" cy="80368"/>
            </a:xfrm>
            <a:custGeom>
              <a:avLst/>
              <a:gdLst/>
              <a:ahLst/>
              <a:cxnLst/>
              <a:rect l="0" t="0" r="0" b="0"/>
              <a:pathLst>
                <a:path w="79800" h="80368">
                  <a:moveTo>
                    <a:pt x="0" y="0"/>
                  </a:moveTo>
                  <a:lnTo>
                    <a:pt x="0" y="0"/>
                  </a:lnTo>
                  <a:lnTo>
                    <a:pt x="44561" y="26469"/>
                  </a:lnTo>
                  <a:lnTo>
                    <a:pt x="63703" y="38632"/>
                  </a:lnTo>
                  <a:lnTo>
                    <a:pt x="73887" y="52346"/>
                  </a:lnTo>
                  <a:lnTo>
                    <a:pt x="79799" y="69304"/>
                  </a:lnTo>
                  <a:lnTo>
                    <a:pt x="77469" y="73135"/>
                  </a:lnTo>
                  <a:lnTo>
                    <a:pt x="71438" y="8036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Shape-226"/>
            <p:cNvSpPr/>
            <p:nvPr>
              <p:custDataLst>
                <p:tags r:id="rId8"/>
              </p:custDataLst>
            </p:nvPr>
          </p:nvSpPr>
          <p:spPr>
            <a:xfrm>
              <a:off x="4018468" y="1982426"/>
              <a:ext cx="123624" cy="196419"/>
            </a:xfrm>
            <a:custGeom>
              <a:avLst/>
              <a:gdLst/>
              <a:ahLst/>
              <a:cxnLst/>
              <a:rect l="0" t="0" r="0" b="0"/>
              <a:pathLst>
                <a:path w="123624" h="196419">
                  <a:moveTo>
                    <a:pt x="8821" y="196418"/>
                  </a:moveTo>
                  <a:lnTo>
                    <a:pt x="8821" y="196418"/>
                  </a:lnTo>
                  <a:lnTo>
                    <a:pt x="7829" y="187304"/>
                  </a:lnTo>
                  <a:lnTo>
                    <a:pt x="719" y="154313"/>
                  </a:lnTo>
                  <a:lnTo>
                    <a:pt x="0" y="115210"/>
                  </a:lnTo>
                  <a:lnTo>
                    <a:pt x="905" y="88287"/>
                  </a:lnTo>
                  <a:lnTo>
                    <a:pt x="10917" y="62764"/>
                  </a:lnTo>
                  <a:lnTo>
                    <a:pt x="13195" y="59690"/>
                  </a:lnTo>
                  <a:lnTo>
                    <a:pt x="15726" y="50983"/>
                  </a:lnTo>
                  <a:lnTo>
                    <a:pt x="16400" y="45883"/>
                  </a:lnTo>
                  <a:lnTo>
                    <a:pt x="17843" y="42483"/>
                  </a:lnTo>
                  <a:lnTo>
                    <a:pt x="19797" y="40217"/>
                  </a:lnTo>
                  <a:lnTo>
                    <a:pt x="30061" y="31838"/>
                  </a:lnTo>
                  <a:lnTo>
                    <a:pt x="33144" y="26367"/>
                  </a:lnTo>
                  <a:lnTo>
                    <a:pt x="33966" y="23520"/>
                  </a:lnTo>
                  <a:lnTo>
                    <a:pt x="35506" y="21621"/>
                  </a:lnTo>
                  <a:lnTo>
                    <a:pt x="62966" y="2009"/>
                  </a:lnTo>
                  <a:lnTo>
                    <a:pt x="75579" y="84"/>
                  </a:lnTo>
                  <a:lnTo>
                    <a:pt x="83612" y="0"/>
                  </a:lnTo>
                  <a:lnTo>
                    <a:pt x="89356" y="2626"/>
                  </a:lnTo>
                  <a:lnTo>
                    <a:pt x="92276" y="4715"/>
                  </a:lnTo>
                  <a:lnTo>
                    <a:pt x="95521" y="9683"/>
                  </a:lnTo>
                  <a:lnTo>
                    <a:pt x="96387" y="12397"/>
                  </a:lnTo>
                  <a:lnTo>
                    <a:pt x="97956" y="14206"/>
                  </a:lnTo>
                  <a:lnTo>
                    <a:pt x="110395" y="22088"/>
                  </a:lnTo>
                  <a:lnTo>
                    <a:pt x="113496" y="27326"/>
                  </a:lnTo>
                  <a:lnTo>
                    <a:pt x="115242" y="38499"/>
                  </a:lnTo>
                  <a:lnTo>
                    <a:pt x="116643" y="47849"/>
                  </a:lnTo>
                  <a:lnTo>
                    <a:pt x="122981" y="61935"/>
                  </a:lnTo>
                  <a:lnTo>
                    <a:pt x="123623" y="65091"/>
                  </a:lnTo>
                  <a:lnTo>
                    <a:pt x="123059" y="68187"/>
                  </a:lnTo>
                  <a:lnTo>
                    <a:pt x="117670" y="80285"/>
                  </a:lnTo>
                  <a:lnTo>
                    <a:pt x="115208" y="95208"/>
                  </a:lnTo>
                  <a:lnTo>
                    <a:pt x="108954" y="107120"/>
                  </a:lnTo>
                  <a:lnTo>
                    <a:pt x="108318" y="110096"/>
                  </a:lnTo>
                  <a:lnTo>
                    <a:pt x="102683" y="119027"/>
                  </a:lnTo>
                  <a:lnTo>
                    <a:pt x="76903" y="146184"/>
                  </a:lnTo>
                  <a:lnTo>
                    <a:pt x="71161" y="149287"/>
                  </a:lnTo>
                  <a:lnTo>
                    <a:pt x="68240" y="150114"/>
                  </a:lnTo>
                  <a:lnTo>
                    <a:pt x="66292" y="151658"/>
                  </a:lnTo>
                  <a:lnTo>
                    <a:pt x="62560" y="157579"/>
                  </a:lnTo>
                  <a:lnTo>
                    <a:pt x="44649" y="168720"/>
                  </a:lnTo>
                  <a:lnTo>
                    <a:pt x="40289" y="169225"/>
                  </a:lnTo>
                  <a:lnTo>
                    <a:pt x="38730" y="170352"/>
                  </a:lnTo>
                  <a:lnTo>
                    <a:pt x="37689" y="172095"/>
                  </a:lnTo>
                  <a:lnTo>
                    <a:pt x="36996" y="174250"/>
                  </a:lnTo>
                  <a:lnTo>
                    <a:pt x="35542" y="175686"/>
                  </a:lnTo>
                  <a:lnTo>
                    <a:pt x="26681" y="178558"/>
                  </a:lnTo>
                  <a:lnTo>
                    <a:pt x="26680" y="187120"/>
                  </a:lnTo>
                  <a:lnTo>
                    <a:pt x="31420" y="187379"/>
                  </a:lnTo>
                  <a:lnTo>
                    <a:pt x="32817" y="188407"/>
                  </a:lnTo>
                  <a:lnTo>
                    <a:pt x="34368" y="192196"/>
                  </a:lnTo>
                  <a:lnTo>
                    <a:pt x="35775" y="193603"/>
                  </a:lnTo>
                  <a:lnTo>
                    <a:pt x="44539" y="19641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227"/>
            <p:cNvSpPr/>
            <p:nvPr>
              <p:custDataLst>
                <p:tags r:id="rId9"/>
              </p:custDataLst>
            </p:nvPr>
          </p:nvSpPr>
          <p:spPr>
            <a:xfrm>
              <a:off x="4036218" y="2035969"/>
              <a:ext cx="44650" cy="312539"/>
            </a:xfrm>
            <a:custGeom>
              <a:avLst/>
              <a:gdLst/>
              <a:ahLst/>
              <a:cxnLst/>
              <a:rect l="0" t="0" r="0" b="0"/>
              <a:pathLst>
                <a:path w="44650" h="312539">
                  <a:moveTo>
                    <a:pt x="8930" y="0"/>
                  </a:moveTo>
                  <a:lnTo>
                    <a:pt x="8930" y="0"/>
                  </a:lnTo>
                  <a:lnTo>
                    <a:pt x="13670" y="4740"/>
                  </a:lnTo>
                  <a:lnTo>
                    <a:pt x="15997" y="12359"/>
                  </a:lnTo>
                  <a:lnTo>
                    <a:pt x="17850" y="56267"/>
                  </a:lnTo>
                  <a:lnTo>
                    <a:pt x="17860" y="96638"/>
                  </a:lnTo>
                  <a:lnTo>
                    <a:pt x="17860" y="141175"/>
                  </a:lnTo>
                  <a:lnTo>
                    <a:pt x="20506" y="149726"/>
                  </a:lnTo>
                  <a:lnTo>
                    <a:pt x="23997" y="157826"/>
                  </a:lnTo>
                  <a:lnTo>
                    <a:pt x="27709" y="202301"/>
                  </a:lnTo>
                  <a:lnTo>
                    <a:pt x="34468" y="224833"/>
                  </a:lnTo>
                  <a:lnTo>
                    <a:pt x="35705" y="267711"/>
                  </a:lnTo>
                  <a:lnTo>
                    <a:pt x="35717" y="279761"/>
                  </a:lnTo>
                  <a:lnTo>
                    <a:pt x="38364" y="285734"/>
                  </a:lnTo>
                  <a:lnTo>
                    <a:pt x="41856" y="291696"/>
                  </a:lnTo>
                  <a:lnTo>
                    <a:pt x="44281" y="301844"/>
                  </a:lnTo>
                  <a:lnTo>
                    <a:pt x="44649" y="312538"/>
                  </a:lnTo>
                  <a:lnTo>
                    <a:pt x="39909" y="312538"/>
                  </a:lnTo>
                  <a:lnTo>
                    <a:pt x="38513" y="311546"/>
                  </a:lnTo>
                  <a:lnTo>
                    <a:pt x="37582" y="309893"/>
                  </a:lnTo>
                  <a:lnTo>
                    <a:pt x="36961" y="307798"/>
                  </a:lnTo>
                  <a:lnTo>
                    <a:pt x="28815" y="294447"/>
                  </a:lnTo>
                  <a:lnTo>
                    <a:pt x="26064" y="279766"/>
                  </a:lnTo>
                  <a:lnTo>
                    <a:pt x="19774" y="267884"/>
                  </a:lnTo>
                  <a:lnTo>
                    <a:pt x="19136" y="264910"/>
                  </a:lnTo>
                  <a:lnTo>
                    <a:pt x="11975" y="252014"/>
                  </a:lnTo>
                  <a:lnTo>
                    <a:pt x="8205" y="227046"/>
                  </a:lnTo>
                  <a:lnTo>
                    <a:pt x="0" y="214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859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D. ROCKEFELLER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37" y="2017713"/>
            <a:ext cx="2638425" cy="3810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Owner of Standard Oil</a:t>
            </a:r>
          </a:p>
          <a:p>
            <a:r>
              <a:rPr lang="en-US" dirty="0" smtClean="0"/>
              <a:t>Joined competing companies into a trust</a:t>
            </a:r>
          </a:p>
          <a:p>
            <a:pPr lvl="1"/>
            <a:r>
              <a:rPr lang="en-US" dirty="0" smtClean="0"/>
              <a:t>All participants turned their stock over to a group of trustees</a:t>
            </a:r>
          </a:p>
          <a:p>
            <a:pPr lvl="1"/>
            <a:r>
              <a:rPr lang="en-US" dirty="0" smtClean="0"/>
              <a:t>They ran the separate companies as one</a:t>
            </a:r>
          </a:p>
          <a:p>
            <a:pPr lvl="1"/>
            <a:r>
              <a:rPr lang="en-US" dirty="0" smtClean="0"/>
              <a:t>Companies were entitle to the profits of the trust</a:t>
            </a:r>
          </a:p>
          <a:p>
            <a:pPr lvl="1"/>
            <a:r>
              <a:rPr lang="en-US" dirty="0" smtClean="0"/>
              <a:t>Rockefeller used a trust to gain control of the oil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5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CORNERLIUS VANDERBILT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0"/>
            <a:ext cx="2895599" cy="3352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Left school at age 11 and started first ferry service at age 16</a:t>
            </a:r>
          </a:p>
          <a:p>
            <a:r>
              <a:rPr lang="en-US" dirty="0" smtClean="0"/>
              <a:t>Expanded steam boat lines</a:t>
            </a:r>
          </a:p>
          <a:p>
            <a:r>
              <a:rPr lang="en-US" dirty="0" smtClean="0"/>
              <a:t>Eventually started a RR company</a:t>
            </a:r>
          </a:p>
          <a:p>
            <a:r>
              <a:rPr lang="en-US" dirty="0" smtClean="0"/>
              <a:t>Built Grand Central 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61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J.P. Morgan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1827213"/>
            <a:ext cx="3429000" cy="41910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Born into banking family</a:t>
            </a:r>
          </a:p>
          <a:p>
            <a:r>
              <a:rPr lang="en-US" dirty="0" smtClean="0"/>
              <a:t>Started own bank in 1871</a:t>
            </a:r>
          </a:p>
          <a:p>
            <a:r>
              <a:rPr lang="en-US" dirty="0" smtClean="0"/>
              <a:t>Controlled American economy </a:t>
            </a:r>
            <a:r>
              <a:rPr lang="en-US" smtClean="0"/>
              <a:t>through trusts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GOVERNMENT CONTROL OF BIG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Attitudes towards Big Business</a:t>
            </a:r>
          </a:p>
          <a:p>
            <a:pPr lvl="1"/>
            <a:r>
              <a:rPr lang="en-US" dirty="0" smtClean="0"/>
              <a:t>Laissez-faire</a:t>
            </a:r>
          </a:p>
          <a:p>
            <a:pPr lvl="1"/>
            <a:r>
              <a:rPr lang="en-US" dirty="0" smtClean="0"/>
              <a:t>Social Darwinism</a:t>
            </a:r>
          </a:p>
          <a:p>
            <a:pPr lvl="1"/>
            <a:r>
              <a:rPr lang="en-US" dirty="0" smtClean="0"/>
              <a:t>Robber Barons</a:t>
            </a:r>
          </a:p>
          <a:p>
            <a:pPr lvl="1"/>
            <a:r>
              <a:rPr lang="en-US" dirty="0" smtClean="0"/>
              <a:t>Philanthropists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Regulation</a:t>
            </a:r>
          </a:p>
          <a:p>
            <a:pPr lvl="1"/>
            <a:r>
              <a:rPr lang="en-US" dirty="0" smtClean="0"/>
              <a:t>Interstate Commerce Act, 1887</a:t>
            </a:r>
          </a:p>
          <a:p>
            <a:pPr lvl="2"/>
            <a:r>
              <a:rPr lang="en-US" dirty="0" smtClean="0"/>
              <a:t>Established the Interstate Commerce Commission</a:t>
            </a:r>
            <a:endParaRPr lang="en-US" dirty="0"/>
          </a:p>
          <a:p>
            <a:pPr lvl="1"/>
            <a:r>
              <a:rPr lang="en-US" dirty="0" smtClean="0"/>
              <a:t>Sherman Anti-Trust Act, 1890</a:t>
            </a:r>
            <a:endParaRPr lang="en-US" dirty="0"/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403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572</TotalTime>
  <Words>249</Words>
  <Application>Microsoft Office PowerPoint</Application>
  <PresentationFormat>On-screen Show (4:3)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Book Antiqua</vt:lpstr>
      <vt:lpstr>Calibri</vt:lpstr>
      <vt:lpstr>Century Gothic</vt:lpstr>
      <vt:lpstr>Constantia</vt:lpstr>
      <vt:lpstr>Franklin Gothic Book</vt:lpstr>
      <vt:lpstr>Franklin Gothic Medium</vt:lpstr>
      <vt:lpstr>Tunga</vt:lpstr>
      <vt:lpstr>Wingdings</vt:lpstr>
      <vt:lpstr>Wingdings 2</vt:lpstr>
      <vt:lpstr>Angles</vt:lpstr>
      <vt:lpstr>Apothecary</vt:lpstr>
      <vt:lpstr>Flow</vt:lpstr>
      <vt:lpstr>THE RISE OF BIG BUSINESS -OR-</vt:lpstr>
      <vt:lpstr>CAPITALISM</vt:lpstr>
      <vt:lpstr>The Gilded Age  (aka – the age of big business)</vt:lpstr>
      <vt:lpstr>BECAME A BUSINESS GIANT/MONOPOLY</vt:lpstr>
      <vt:lpstr>ANDREW CARNEGIE</vt:lpstr>
      <vt:lpstr>JOHN D. ROCKEFELLER</vt:lpstr>
      <vt:lpstr>CORNERLIUS VANDERBILT</vt:lpstr>
      <vt:lpstr>J.P. Morgan</vt:lpstr>
      <vt:lpstr>GOVERNMENT CONTROL OF BIG BUSINESS</vt:lpstr>
    </vt:vector>
  </TitlesOfParts>
  <Company>Hendrick Hudson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BIG BUSINESS -OR-</dc:title>
  <dc:creator>Chris Guadagno</dc:creator>
  <cp:lastModifiedBy>Daniel Hallock</cp:lastModifiedBy>
  <cp:revision>35</cp:revision>
  <dcterms:created xsi:type="dcterms:W3CDTF">2011-02-07T18:19:48Z</dcterms:created>
  <dcterms:modified xsi:type="dcterms:W3CDTF">2020-03-10T18:10:50Z</dcterms:modified>
</cp:coreProperties>
</file>