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2.xml" ContentType="application/vnd.openxmlformats-officedocument.presentationml.notesSlide+xml"/>
  <Override PartName="/ppt/tags/tag218.xml" ContentType="application/vnd.openxmlformats-officedocument.presentationml.tags+xml"/>
  <Override PartName="/ppt/tags/tag219.xml" ContentType="application/vnd.openxmlformats-officedocument.presentationml.tags+xml"/>
  <Override PartName="/ppt/notesSlides/notesSlide3.xml" ContentType="application/vnd.openxmlformats-officedocument.presentationml.notesSlide+xml"/>
  <Override PartName="/ppt/ink/ink7.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4"/>
  </p:notesMasterIdLst>
  <p:sldIdLst>
    <p:sldId id="340" r:id="rId2"/>
    <p:sldId id="256" r:id="rId3"/>
    <p:sldId id="278" r:id="rId4"/>
    <p:sldId id="339" r:id="rId5"/>
    <p:sldId id="308" r:id="rId6"/>
    <p:sldId id="309" r:id="rId7"/>
    <p:sldId id="310" r:id="rId8"/>
    <p:sldId id="311" r:id="rId9"/>
    <p:sldId id="258" r:id="rId10"/>
    <p:sldId id="263" r:id="rId11"/>
    <p:sldId id="264" r:id="rId12"/>
    <p:sldId id="259" r:id="rId13"/>
    <p:sldId id="261" r:id="rId14"/>
    <p:sldId id="281" r:id="rId15"/>
    <p:sldId id="282" r:id="rId16"/>
    <p:sldId id="283" r:id="rId17"/>
    <p:sldId id="285" r:id="rId18"/>
    <p:sldId id="286" r:id="rId19"/>
    <p:sldId id="276" r:id="rId20"/>
    <p:sldId id="280" r:id="rId21"/>
    <p:sldId id="341" r:id="rId22"/>
    <p:sldId id="342" r:id="rId23"/>
    <p:sldId id="343" r:id="rId24"/>
    <p:sldId id="277" r:id="rId25"/>
    <p:sldId id="284" r:id="rId26"/>
    <p:sldId id="279" r:id="rId27"/>
    <p:sldId id="271" r:id="rId28"/>
    <p:sldId id="274" r:id="rId29"/>
    <p:sldId id="275" r:id="rId30"/>
    <p:sldId id="262" r:id="rId31"/>
    <p:sldId id="273" r:id="rId32"/>
    <p:sldId id="260" r:id="rId33"/>
    <p:sldId id="265" r:id="rId34"/>
    <p:sldId id="270" r:id="rId35"/>
    <p:sldId id="266" r:id="rId36"/>
    <p:sldId id="267" r:id="rId37"/>
    <p:sldId id="268" r:id="rId38"/>
    <p:sldId id="269" r:id="rId39"/>
    <p:sldId id="287" r:id="rId40"/>
    <p:sldId id="303" r:id="rId41"/>
    <p:sldId id="304" r:id="rId42"/>
    <p:sldId id="301" r:id="rId43"/>
    <p:sldId id="302" r:id="rId44"/>
    <p:sldId id="315" r:id="rId45"/>
    <p:sldId id="312" r:id="rId46"/>
    <p:sldId id="313" r:id="rId47"/>
    <p:sldId id="314" r:id="rId48"/>
    <p:sldId id="289" r:id="rId49"/>
    <p:sldId id="322" r:id="rId50"/>
    <p:sldId id="323" r:id="rId51"/>
    <p:sldId id="316" r:id="rId52"/>
    <p:sldId id="324" r:id="rId53"/>
    <p:sldId id="325" r:id="rId54"/>
    <p:sldId id="326" r:id="rId55"/>
    <p:sldId id="327" r:id="rId56"/>
    <p:sldId id="328" r:id="rId57"/>
    <p:sldId id="317" r:id="rId58"/>
    <p:sldId id="318" r:id="rId59"/>
    <p:sldId id="319" r:id="rId60"/>
    <p:sldId id="320" r:id="rId61"/>
    <p:sldId id="321" r:id="rId62"/>
    <p:sldId id="290" r:id="rId63"/>
    <p:sldId id="292" r:id="rId64"/>
    <p:sldId id="293" r:id="rId65"/>
    <p:sldId id="294" r:id="rId66"/>
    <p:sldId id="332" r:id="rId67"/>
    <p:sldId id="329" r:id="rId68"/>
    <p:sldId id="330" r:id="rId69"/>
    <p:sldId id="331" r:id="rId70"/>
    <p:sldId id="334" r:id="rId71"/>
    <p:sldId id="335" r:id="rId72"/>
    <p:sldId id="336" r:id="rId73"/>
    <p:sldId id="297" r:id="rId74"/>
    <p:sldId id="295" r:id="rId75"/>
    <p:sldId id="299" r:id="rId76"/>
    <p:sldId id="300" r:id="rId77"/>
    <p:sldId id="296" r:id="rId78"/>
    <p:sldId id="298" r:id="rId79"/>
    <p:sldId id="333" r:id="rId80"/>
    <p:sldId id="307" r:id="rId81"/>
    <p:sldId id="306" r:id="rId82"/>
    <p:sldId id="305" r:id="rId8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75" autoAdjust="0"/>
  </p:normalViewPr>
  <p:slideViewPr>
    <p:cSldViewPr>
      <p:cViewPr varScale="1">
        <p:scale>
          <a:sx n="109" d="100"/>
          <a:sy n="109" d="100"/>
        </p:scale>
        <p:origin x="1680"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ink/ink1.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12-19T14:13:13.538"/>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BE636A48-BAF4-4B80-88D9-0B25891656FA}" emma:medium="tactile" emma:mode="ink">
          <msink:context xmlns:msink="http://schemas.microsoft.com/ink/2010/main" type="writingRegion" rotatedBoundingBox="6982,15504 18037,16067 17945,17870 6891,17307"/>
        </emma:interpretation>
      </emma:emma>
    </inkml:annotationXML>
    <inkml:traceGroup>
      <inkml:annotationXML>
        <emma:emma xmlns:emma="http://www.w3.org/2003/04/emma" version="1.0">
          <emma:interpretation id="{E66D4C8C-797C-4EBE-B183-7F3D252A30E0}" emma:medium="tactile" emma:mode="ink">
            <msink:context xmlns:msink="http://schemas.microsoft.com/ink/2010/main" type="paragraph" rotatedBoundingBox="6982,15504 18037,16067 17945,17870 6891,17307" alignmentLevel="1"/>
          </emma:interpretation>
        </emma:emma>
      </inkml:annotationXML>
      <inkml:traceGroup>
        <inkml:annotationXML>
          <emma:emma xmlns:emma="http://www.w3.org/2003/04/emma" version="1.0">
            <emma:interpretation id="{D10E91F8-0DAD-4E62-BF2F-84B7E6DAD8C8}" emma:medium="tactile" emma:mode="ink">
              <msink:context xmlns:msink="http://schemas.microsoft.com/ink/2010/main" type="line" rotatedBoundingBox="6982,15504 18037,16067 17945,17870 6891,17307"/>
            </emma:interpretation>
          </emma:emma>
        </inkml:annotationXML>
        <inkml:traceGroup>
          <inkml:annotationXML>
            <emma:emma xmlns:emma="http://www.w3.org/2003/04/emma" version="1.0">
              <emma:interpretation id="{014ECC56-F1BF-4D29-9FAC-21DABAAC5188}" emma:medium="tactile" emma:mode="ink">
                <msink:context xmlns:msink="http://schemas.microsoft.com/ink/2010/main" type="inkWord" rotatedBoundingBox="6972,15709 7960,15759 7889,17163 6900,17113">
                  <msink:destinationLink direction="with" ref="{9E269F05-ED8C-45F6-A911-D12FA2C0F982}"/>
                </msink:context>
              </emma:interpretation>
              <emma:one-of disjunction-type="recognition" id="oneOf0">
                <emma:interpretation id="interp0" emma:lang="" emma:confidence="1">
                  <emma:literal/>
                </emma:interpretation>
              </emma:one-of>
            </emma:emma>
          </inkml:annotationXML>
          <inkml:trace contextRef="#ctx0" brushRef="#br0">-616 115 0,'38'154'16,"-38"-77"-16,0 38 15,39-76 1,-1-1-16,-38 1 15,39 115 1,-1-116-16,1 78 31,-39-78-31,0 39 0,0 39 16,0-78 0,0 1-16,0-1 15,0 78 1</inkml:trace>
          <inkml:trace contextRef="#ctx0" brushRef="#br0" timeOffset="496.821">0 0 0,'38'38'31,"-38"1"-16,0 38 1,39-39-16,-39 78 16,38-40-16,-38 1 15,39 77 1,-1 39 0,1-1-16,-1 1 15,1 38 1</inkml:trace>
        </inkml:traceGroup>
        <inkml:traceGroup>
          <inkml:annotationXML>
            <emma:emma xmlns:emma="http://www.w3.org/2003/04/emma" version="1.0">
              <emma:interpretation id="{45433E27-38A4-4396-A00D-372EB72612DE}" emma:medium="tactile" emma:mode="ink">
                <msink:context xmlns:msink="http://schemas.microsoft.com/ink/2010/main" type="inkWord" rotatedBoundingBox="8969,15769 16107,16133 16023,17772 8886,17409"/>
              </emma:interpretation>
              <emma:one-of disjunction-type="recognition" id="oneOf1">
                <emma:interpretation id="interp1" emma:lang="" emma:confidence="1">
                  <emma:literal/>
                </emma:interpretation>
              </emma:one-of>
            </emma:emma>
          </inkml:annotationXML>
          <inkml:trace contextRef="#ctx0" brushRef="#br0" timeOffset="205617.5337">2848 654 0,'-39'-38'15,"39"-1"1,-38 39-16,-39 0 31,38 0-31,1 39 16,-39-1-1,0 78 1,77-39 0,0 115-1,0-76-15,38 76 32,-38-153-32,116 76 15,-1 39 1,-76-154-1,-1 0-15,1 0 16,-1 0-16,-38-39 16,77-76-1,-39 38 1,-38 39-16,0-155 16,0 1-1,39-1 16,-39 78-15,-77-39 0,77 115-1,0 1-15,-39-1 16,39 1-16,-38 38 0,38-39 16</inkml:trace>
          <inkml:trace contextRef="#ctx0" brushRef="#br0" timeOffset="206233.7916">3386 1155 0,'0'38'16,"0"1"31,39-1-16,-1-192 16,-38 77-47,0-77 31,39 39-15,-1 76-16,-38 1 16,0-1-16,39 39 0,-1-77 31,1 77-31,76 0 31,-76 0-15,38 77-1,-77-38-15,77 115 32,-77-39-32,38 1 15,-38-39 1,0 77-1,39-116-15,-39 1 0,0 153 32,38-192-32,-38 38 31,39-76-15,-1-1-1</inkml:trace>
          <inkml:trace contextRef="#ctx0" brushRef="#br0" timeOffset="206899.4827">4387 693 0,'77'0'32,"-39"0"-17,1 38-15,38 1 16,-77-1 0,192 116 30,-153-115-46,38-1 16</inkml:trace>
          <inkml:trace contextRef="#ctx0" brushRef="#br0" timeOffset="206578.0289">4579 385 0,'0'38'16,"0"1"-16,39-39 15,-39 38-15,0 1 0,0-1 16,0 1-16,38 153 16,1 1-1,-39-116 1,38 0-16,-38 0 15,39 38 1,-39-38-16,0 77 31,38-39-15</inkml:trace>
          <inkml:trace contextRef="#ctx0" brushRef="#br0" timeOffset="204990.1722">2232 154 0,'-39'-38'0,"1"38"16,-39 0 15,0 0-16,38 0-15,1 0 16,38 38-16,-77 1 16,38-1-1,1-38-15,-1 38 0,1 1 16,-1 38 0,1-77-16,-39 77 15,-38 77 1,76-116-1,39 1-15,-38 115 16,38 38 15,0-115-15,38 39 0,-38-78-16,0 1 15,116 76 1,-116-76-16,38-1 15,-38 0-15,39-38 0,76 77 16,-77-38 0,1-1-16,-1-38 15,1 0-15,38 0 16,0-38 15,-39-1-31,1 1 16</inkml:trace>
          <inkml:trace contextRef="#ctx0" brushRef="#br0" timeOffset="207366.4406">5118 924 0,'39'38'0,"-1"1"16,-38-1 0,39 1-1,-39-1-15,38 1 0,-38-1 16,0 1-16,39-39 0,-39 38 15,0 1 17,38-1-17,-38-76-15,0-1 16,0 1 0,0-155 15,0 1 0,0 38-31,0 115 16,0 1-1,39-1-15,-1 1 16,0 38 0,39 0-1,0 38 1</inkml:trace>
          <inkml:trace contextRef="#ctx0" brushRef="#br0" timeOffset="208083.6018">6157 962 0,'0'-38'31,"-38"38"-31,-78 0 47,78 0-31,38 38-16,-39-38 0,39 39 15,0-1 1,-38 1 0,38-1-16,0 1 15,38-1-15,-38 1 16,0-1-16,39-38 0,-39 39 16,38-39-16,-38 38 0,39-38 15,-1 39 1,1-39-1,-1 0-15,1 0 0,-39-39 16,0-153 15,38 76 1,-76-38-17,38 116-15,-39 38 16,39-39-16,0 1 47,39 76-16,-39 1-31,77 115 31,-77-116-31,0 1 0,38-1 0,-38 1 16,39 38-16,-39-39 15,38 1-15,-38-1 0,39 1 16,-39-1-16,0 1 16,38-39-16,39 0 31,-38 0-15</inkml:trace>
          <inkml:trace contextRef="#ctx0" brushRef="#br0" timeOffset="208882.9293">6850 308 0,'0'38'32,"0"1"-32,0 38 15,38-39 1,-38 1-16,39 76 16,-39-38-16,38 0 15,-38 0-15,39-38 0,-39-1 16,0 155-1,0-155-15,38-38 16,-38 39-16,0-1 16,0 1-16,0-78 62,0 1-46,39-1-16,-39 1 15,0-1-15,38 1 0,1-1 16,-39 1-16,38-1 16,1-38-1,-1 77-15,1 0 16,76 0 15,-76 0-31,-39 193 47,38-155-31,-115 78-1,77-78-15,0 1 0,-77 38 16,0 0 15,39-77-15,-39 0-1,0-39 1,77 1-16,-39 38 16,39-39-16,0-38 15,-38 77-15,38-38 16,0-39 0,0-39-1,38 78 1</inkml:trace>
          <inkml:trace contextRef="#ctx0" brushRef="#br0" timeOffset="209566.5373">7812 1347 0,'-38'39'15,"38"-1"16,0 1 16,0-78-31,0 1 0,0-39-16,38 38 15,-38-38 1,39 77-16,-39-38 0,38-1 15,-38 1-15,39-1 0,-39 1 16,38-39-16,0 0 31,1 38-31,-1-38 32,1 77-32,-39-38 0,38 38 0,1 0 31,-39 38-16,38 1-15,1-1 16,-1 39 0,39 116-1,-38-1 1,-1-76 0,-38-39-1,0-39-15,0 39 16,-38-77-16,38 38 31,-39-38-31,1 0 16,-1 0-1</inkml:trace>
          <inkml:trace contextRef="#ctx0" brushRef="#br0" timeOffset="209828.7277">7889 924 0,'39'0'31,"-1"0"-31,0 38 15,1-38-15,-1 39 16,1-39-16,-1 38 16,39 1-1,-38-39 1,-1 0-16</inkml:trace>
        </inkml:traceGroup>
        <inkml:traceGroup>
          <inkml:annotationXML>
            <emma:emma xmlns:emma="http://www.w3.org/2003/04/emma" version="1.0">
              <emma:interpretation id="{66A8DE08-0FDB-4229-A533-899ECFF660DD}" emma:medium="tactile" emma:mode="ink">
                <msink:context xmlns:msink="http://schemas.microsoft.com/ink/2010/main" type="inkWord" rotatedBoundingBox="16255,15976 18037,16067 17953,17713 16171,17623"/>
              </emma:interpretation>
              <emma:one-of disjunction-type="recognition" id="oneOf2">
                <emma:interpretation id="interp2" emma:lang="" emma:confidence="1">
                  <emma:literal>rd</emma:literal>
                </emma:interpretation>
                <emma:interpretation id="interp3" emma:lang="" emma:confidence="0">
                  <emma:literal>of d</emma:literal>
                </emma:interpretation>
                <emma:interpretation id="interp4" emma:lang="" emma:confidence="0">
                  <emma:literal>^ d</emma:literal>
                </emma:interpretation>
                <emma:interpretation id="interp5" emma:lang="" emma:confidence="0">
                  <emma:literal>n d</emma:literal>
                </emma:interpretation>
                <emma:interpretation id="interp6" emma:lang="" emma:confidence="0">
                  <emma:literal>r d</emma:literal>
                </emma:interpretation>
              </emma:one-of>
            </emma:emma>
          </inkml:annotationXML>
          <inkml:trace contextRef="#ctx0" brushRef="#br0" timeOffset="210366.7747">8620 1309 0,'0'38'32,"0"1"-17,39-39 17,-1 0-32,1-39 31,-39 1-16,0-1-15,38 1 0,-38-1 16,39 39-16,-39-38 16,0-1-16,38 39 0,1-38 15,-1 38 1,1 0-16,-39-39 0,38 39 31,1 0-31,-39 39 0,38-1 16,-38 1-1,0 38 1,39-39-16,-39 1 16,0 153-1,38 0 17,-38-153-17,39-1 1</inkml:trace>
          <inkml:trace contextRef="#ctx0" brushRef="#br0" timeOffset="211228.7724">10006 308 0,'77'0'31,"-77"38"-31,38-38 0,-38 39 32,0-1-32,39 1 0,-39-1 15,0 155 17,38-1-17,-38-76 1,0-39-1,39 115 1,-39-115-16,38 0 16,-38 38-1,39-38-15,-39 0 16,0-38 0,38-1 30,1-192-14,-116 1-17,77 114 1,-39 1-16,1-39 31,-39 0-15,38 77-16,-38-39 15,-38 39 17,76 0-32,1 0 15,-39 77 1,77-38 0,0 38-1,0 0 1,0-39-16,154 116 31,-116-77-31,39 0 16,-38 0-16,-39-39 15,77 1 1,-39-39 0,1-39-1</inkml:trace>
        </inkml:traceGroup>
      </inkml:traceGroup>
    </inkml:traceGroup>
  </inkml:traceGroup>
</inkml:ink>
</file>

<file path=ppt/ink/ink2.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12-19T14:13:34.148"/>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5C47EAD6-854D-471C-BEE9-438284FEAA02}" emma:medium="tactile" emma:mode="ink">
          <msink:context xmlns:msink="http://schemas.microsoft.com/ink/2010/main" type="writingRegion" rotatedBoundingBox="24520,3238 20623,4964 19234,1829 23131,103"/>
        </emma:interpretation>
      </emma:emma>
    </inkml:annotationXML>
    <inkml:traceGroup>
      <inkml:annotationXML>
        <emma:emma xmlns:emma="http://www.w3.org/2003/04/emma" version="1.0">
          <emma:interpretation id="{8397BE41-F315-4887-AE85-04A4E19F3EE9}" emma:medium="tactile" emma:mode="ink">
            <msink:context xmlns:msink="http://schemas.microsoft.com/ink/2010/main" type="paragraph" rotatedBoundingBox="24098,3565 20684,4422 20372,3180 23786,2324" alignmentLevel="1"/>
          </emma:interpretation>
        </emma:emma>
      </inkml:annotationXML>
      <inkml:traceGroup>
        <inkml:annotationXML>
          <emma:emma xmlns:emma="http://www.w3.org/2003/04/emma" version="1.0">
            <emma:interpretation id="{8D07B0CA-F327-490C-99E9-9EAD9DE2B52E}" emma:medium="tactile" emma:mode="ink">
              <msink:context xmlns:msink="http://schemas.microsoft.com/ink/2010/main" type="line" rotatedBoundingBox="24098,3565 20684,4422 20372,3180 23786,2324"/>
            </emma:interpretation>
          </emma:emma>
        </inkml:annotationXML>
        <inkml:traceGroup>
          <inkml:annotationXML>
            <emma:emma xmlns:emma="http://www.w3.org/2003/04/emma" version="1.0">
              <emma:interpretation id="{58A8A21C-EB3E-418C-979B-86902D7E9999}" emma:medium="tactile" emma:mode="ink">
                <msink:context xmlns:msink="http://schemas.microsoft.com/ink/2010/main" type="inkWord" rotatedBoundingBox="24098,3565 23056,3827 22813,2858 23855,2597"/>
              </emma:interpretation>
              <emma:one-of disjunction-type="recognition" id="oneOf0">
                <emma:interpretation id="interp0" emma:lang="" emma:confidence="0">
                  <emma:literal>A</emma:literal>
                </emma:interpretation>
                <emma:interpretation id="interp1" emma:lang="" emma:confidence="0">
                  <emma:literal>y</emma:literal>
                </emma:interpretation>
                <emma:interpretation id="interp2" emma:lang="" emma:confidence="0">
                  <emma:literal>f</emma:literal>
                </emma:interpretation>
                <emma:interpretation id="interp3" emma:lang="" emma:confidence="0">
                  <emma:literal>J</emma:literal>
                </emma:interpretation>
                <emma:interpretation id="interp4" emma:lang="" emma:confidence="0">
                  <emma:literal>*</emma:literal>
                </emma:interpretation>
              </emma:one-of>
            </emma:emma>
          </inkml:annotationXML>
          <inkml:trace contextRef="#ctx0" brushRef="#br0">4165 2040 0,'77'38'47,"0"39"-47</inkml:trace>
          <inkml:trace contextRef="#ctx0" brushRef="#br0" timeOffset="-204.9933">3318 1501 0,'0'38'46,"0"155"-30,39-1 0,-39-38-1,0 38 17,0-76-32,0-78 15,0 1 1,0-1-16,38-38 0,1 0 15,114-192 17,-76 38-17,0-38 1,0 38 0,0-39-1,39 39 1,-116 77-16,38 77 15,1-38-15,-39-1 0,77 39 16</inkml:trace>
        </inkml:traceGroup>
        <inkml:traceGroup>
          <inkml:annotationXML>
            <emma:emma xmlns:emma="http://www.w3.org/2003/04/emma" version="1.0">
              <emma:interpretation id="{93985745-2C4A-4018-8EF9-DCBABD5A7809}" emma:medium="tactile" emma:mode="ink">
                <msink:context xmlns:msink="http://schemas.microsoft.com/ink/2010/main" type="inkWord" rotatedBoundingBox="22474,3826 20649,4284 20372,3180 22197,2722"/>
              </emma:interpretation>
              <emma:one-of disjunction-type="recognition" id="oneOf1">
                <emma:interpretation id="interp5" emma:lang="" emma:confidence="1">
                  <emma:literal/>
                </emma:interpretation>
              </emma:one-of>
            </emma:emma>
          </inkml:annotationXML>
          <inkml:trace contextRef="#ctx0" brushRef="#br0" timeOffset="-911.3649">1086 1770 0,'-39'116'31,"1"38"0,-1 38-15,39 0-16,-38-38 16,38 39-1,0-78 1,38-38-1,1-77 1,-39-38-16,77-1 16,38-153-1,-76 115 1,-1 38-16,39-153 0,39-1 16,-39 40 15,38-40-16,-76 193 1,-39 154 15,0-39-15,0 78 0,0-1-1,0-38 1,0-115 15,115-116-15,1-116-1,38 39 1,-77-38 0,-1 38-1,40 0 1,-78 77-1,-38 0-15,39 77 0,-1 0 47</inkml:trace>
          <inkml:trace contextRef="#ctx0" brushRef="#br0" timeOffset="-691.1919">2741 2424 0</inkml:trace>
        </inkml:traceGroup>
      </inkml:traceGroup>
    </inkml:traceGroup>
    <inkml:traceGroup>
      <inkml:annotationXML>
        <emma:emma xmlns:emma="http://www.w3.org/2003/04/emma" version="1.0">
          <emma:interpretation id="{33425100-4B81-4C94-9491-81552ACB2655}" emma:medium="tactile" emma:mode="ink">
            <msink:context xmlns:msink="http://schemas.microsoft.com/ink/2010/main" type="paragraph" rotatedBoundingBox="23822,1662 19925,3388 19234,1829 23131,103" alignmentLevel="1"/>
          </emma:interpretation>
        </emma:emma>
      </inkml:annotationXML>
      <inkml:traceGroup>
        <inkml:annotationXML>
          <emma:emma xmlns:emma="http://www.w3.org/2003/04/emma" version="1.0">
            <emma:interpretation id="{54D145C2-7000-41D8-A7B7-1BFB5AD452BB}" emma:medium="tactile" emma:mode="ink">
              <msink:context xmlns:msink="http://schemas.microsoft.com/ink/2010/main" type="line" rotatedBoundingBox="23822,1662 19925,3388 19234,1829 23131,103"/>
            </emma:interpretation>
          </emma:emma>
        </inkml:annotationXML>
        <inkml:traceGroup>
          <inkml:annotationXML>
            <emma:emma xmlns:emma="http://www.w3.org/2003/04/emma" version="1.0">
              <emma:interpretation id="{14E89D5C-7C67-48CF-A0C3-68940C27A506}" emma:medium="tactile" emma:mode="ink">
                <msink:context xmlns:msink="http://schemas.microsoft.com/ink/2010/main" type="inkWord" rotatedBoundingBox="23822,1662 19925,3388 19234,1829 23131,103"/>
              </emma:interpretation>
              <emma:one-of disjunction-type="recognition" id="oneOf2">
                <emma:interpretation id="interp6" emma:lang="" emma:confidence="1">
                  <emma:literal/>
                </emma:interpretation>
              </emma:one-of>
            </emma:emma>
          </inkml:annotationXML>
          <inkml:trace contextRef="#ctx0" brushRef="#br0" timeOffset="-2480.6352">2625-770 0,'-38'0'0,"-39"116"31,0 76-15,0-38 0,0 38-1,38-38 1,1-77-16,38 0 0,-38 0 15,38 0-15,0 39 16,0-78-16,0 1 16,38-39-16,77 0 15,-76 0 1,38-39-16,-39 1 16,155-78-1,-39-38 16,-154 116-31,0-1 16,-77 39 0,38 0-1,1 0-15,-39 39 0,-116 38 32,78 0-32,76-77 15,39 38-15,-38 1 16</inkml:trace>
          <inkml:trace contextRef="#ctx0" brushRef="#br0" timeOffset="-3029.4277">1586-347 0,'0'154'47,"0"-115"-47,-38-1 0,38 1 16,0 153-1,-39-115 1,39 77-16,-38-77 15,-1 77 1,1 39 0,-78-1-1,1-38 17,-1-39-17,1-76 1,38-39-1,39 0 1,38-39-16,0-38 16,0 39-16,38-116 31,39 0-15,0 77-16,0 0 15,77-38 1,38-39-1,1 0 17,-116 38-32,0 1 15,0 38 1,38-39 0,-76-38-1,-1 116-15,-38-1 0,0 1 16,0 0-1,-77 38 1,-38 0-16,-78 115 31,116-115-31,-77 115 0,77-76 16</inkml:trace>
          <inkml:trace contextRef="#ctx0" brushRef="#br0" timeOffset="-3862.8745">778 0 0,'-38'38'63,"-1"1"-63,39-1 16,-38 116-1,-1-77-15,39 0 16,-115 77-1,38 39 1,-39-40 0,39 40-1,0-1 1,0-76 0,77-78-16,-77 1 15,77 38 1</inkml:trace>
          <inkml:trace contextRef="#ctx0" brushRef="#br0" timeOffset="-1817.2947">3241-924 0,'0'-38'0,"39"38"0,-1-39 16,39 1-16,-38 38 16,-1 0-1,0 0 1,-38 38-16,0 39 16,0-38-16,-76 115 15,-1-39 1,-39 39-1,78-77-15,-1-77 16,39 38-16,0 1 0,0-1 16,39-38-1,153 0 1,0 39 15,-38-39-15,-77 0-16,-38 0 15,-39 38-15,0 39 16,0-38-16,-77 115 16,-77 38 15,77-115-31,77-38 16,0 38 15,0-39-16,38-38-15,1 0 16,-39 39-16,0-1 16</inkml:trace>
        </inkml:traceGroup>
      </inkml:traceGroup>
    </inkml:traceGroup>
  </inkml:traceGroup>
</inkml:ink>
</file>

<file path=ppt/ink/ink3.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12-19T14:13:51.035"/>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52B49829-4EED-46CC-B4FD-7A2551DCD88A}" emma:medium="tactile" emma:mode="ink">
          <msink:context xmlns:msink="http://schemas.microsoft.com/ink/2010/main" type="writingRegion" rotatedBoundingBox="-2510,-126 18221,-459 18287,3629 -2444,3962"/>
        </emma:interpretation>
      </emma:emma>
    </inkml:annotationXML>
    <inkml:traceGroup>
      <inkml:annotationXML>
        <emma:emma xmlns:emma="http://www.w3.org/2003/04/emma" version="1.0">
          <emma:interpretation id="{A64534FD-10EC-466F-BBC3-3EE0FEF5A68C}" emma:medium="tactile" emma:mode="ink">
            <msink:context xmlns:msink="http://schemas.microsoft.com/ink/2010/main" type="paragraph" rotatedBoundingBox="953,-181 18221,-459 18247,1155 979,1433" alignmentLevel="3"/>
          </emma:interpretation>
        </emma:emma>
      </inkml:annotationXML>
      <inkml:traceGroup>
        <inkml:annotationXML>
          <emma:emma xmlns:emma="http://www.w3.org/2003/04/emma" version="1.0">
            <emma:interpretation id="{13F5E6A6-C331-42F0-9468-998CC35699E0}" emma:medium="tactile" emma:mode="ink">
              <msink:context xmlns:msink="http://schemas.microsoft.com/ink/2010/main" type="line" rotatedBoundingBox="953,-181 18221,-459 18247,1155 979,1433"/>
            </emma:interpretation>
          </emma:emma>
        </inkml:annotationXML>
        <inkml:traceGroup>
          <inkml:annotationXML>
            <emma:emma xmlns:emma="http://www.w3.org/2003/04/emma" version="1.0">
              <emma:interpretation id="{45A7ECC1-5160-49DC-9E5E-6AB24361DBDF}" emma:medium="tactile" emma:mode="ink">
                <msink:context xmlns:msink="http://schemas.microsoft.com/ink/2010/main" type="inkWord" rotatedBoundingBox="953,-181 5956,-262 5982,1353 979,1433"/>
              </emma:interpretation>
              <emma:one-of disjunction-type="recognition" id="oneOf0">
                <emma:interpretation id="interp0" emma:lang="" emma:confidence="1">
                  <emma:literal/>
                </emma:interpretation>
              </emma:one-of>
            </emma:emma>
          </inkml:annotationXML>
          <inkml:trace contextRef="#ctx0" brushRef="#br0">2925 308 0,'0'38'16,"0"1"-1,0-1-15,0 39 16,39 116-1,-39-116 1,0 76 0,38 1 15,-38-192 0</inkml:trace>
          <inkml:trace contextRef="#ctx0" brushRef="#br0" timeOffset="173.1343">3118-77 0,'0'-39'0,"-39"1"16,1 38-16,38-39 0</inkml:trace>
          <inkml:trace contextRef="#ctx0" brushRef="#br0" timeOffset="682.961">3425 193 0,'0'38'15,"0"155"1,0-78-1,39-76 1,-39-1-16,38-38 0,-38 39 0,0-1 0,39-38 16,-1 39-16,1-1 15,-1-38-15,78 0 32,-78 0-32,1 0 0,-1-38 0,39-1 31,-38 39-31,-1-77 15,1-38-15,-39 76 0,-39-115 32,-38-38-17,0 115 1,39 77 0,-1-39-16,1 39 0,38-38 0,-39 38 31,1 0-16,-1 38 1,39 39 0</inkml:trace>
          <inkml:trace contextRef="#ctx0" brushRef="#br0" timeOffset="1070.2362">4426 732 0,'38'-77'32,"-38"38"-17,0 1-15,39-1 0,-39-38 16,38 39-1,1-1-15,-1-38 16,1 77-16,76-77 31,-76 77-31,76 0 16,-38 77 15,-77-38-31,0 38 16,-38 77 15,38-116-31,0 1 16,0-1-16,-39 1 15,39-1-15</inkml:trace>
          <inkml:trace contextRef="#ctx0" brushRef="#br0" timeOffset="-920.8436">39 0 0,'0'38'63,"-39"-38"-63,39 39 15,0 115 1,0-116 0,0 1-16,0 38 15,39 77 1,-39-77-16,38 0 16,1-39-16,-39 1 0,0-1 15,0 1-15,38-1 0,1 39 16,-39-39-16,38 78 15,1-39-15,-1-39 16,1 1-16,115 153 47,-116-192-47,1 0 16,-1 0-16,39-38 31,-77-1-31,77-76 15,-39 76 1,1-38 0,38-115-16,-77 77 15,38-1 1,-38 1 0,0-78-1,39 1 16,-39 115-15,-39 38 0,39 1-16,0-1 15,0 1 1</inkml:trace>
          <inkml:trace contextRef="#ctx0" brushRef="#br0" timeOffset="-304.2106">1501 654 0,'0'39'0,"0"-1"15,0 1-15,0 114 32,39-114-17,-39-1 17,38-38-17,-38-38-15,0-39 16,39 77-16,-1-115 31,-38 76-31,0 1 0,39-1 0,-1-76 16,1 38-1,38 0 1,-39 0-16,39-77 31,-77 115-31,38 39 0,-38-38 16,39 38-16,-1 0 15,1 0 1,-1 0 0,1 38-16,-1 1 0,1 38 15,-39-39-15,38 116 16,1-77 0,-39 0-1,0 116 1,0-117-1,38-76-15,-38 39 0,0-1 32,0 1-17,39-39 1</inkml:trace>
        </inkml:traceGroup>
        <inkml:traceGroup>
          <inkml:annotationXML>
            <emma:emma xmlns:emma="http://www.w3.org/2003/04/emma" version="1.0">
              <emma:interpretation id="{399B66DE-3479-4057-8080-48FB06693A4D}" emma:medium="tactile" emma:mode="ink">
                <msink:context xmlns:msink="http://schemas.microsoft.com/ink/2010/main" type="inkWord" rotatedBoundingBox="6618,311 7350,299 7352,374 6619,386"/>
              </emma:interpretation>
              <emma:one-of disjunction-type="recognition" id="oneOf1">
                <emma:interpretation id="interp1" emma:lang="" emma:confidence="1">
                  <emma:literal/>
                </emma:interpretation>
              </emma:one-of>
            </emma:emma>
          </inkml:annotationXML>
          <inkml:trace contextRef="#ctx0" brushRef="#br0" timeOffset="1343.5003">5658 424 0,'38'-39'0,"77"1"0,-76 38 15,38 0-15,115 0 32,-76 0-17,-78 0-15,1 0 16,-1 0-16,1 0 16</inkml:trace>
        </inkml:traceGroup>
        <inkml:traceGroup>
          <inkml:annotationXML>
            <emma:emma xmlns:emma="http://www.w3.org/2003/04/emma" version="1.0">
              <emma:interpretation id="{2FDAC9AC-B9E2-43CD-89CE-63A31B5B4B60}" emma:medium="tactile" emma:mode="ink">
                <msink:context xmlns:msink="http://schemas.microsoft.com/ink/2010/main" type="inkWord" rotatedBoundingBox="8040,-119 13998,-215 14015,830 8057,926"/>
              </emma:interpretation>
              <emma:one-of disjunction-type="recognition" id="oneOf2">
                <emma:interpretation id="interp2" emma:lang="" emma:confidence="1">
                  <emma:literal/>
                </emma:interpretation>
              </emma:one-of>
            </emma:emma>
          </inkml:annotationXML>
          <inkml:trace contextRef="#ctx0" brushRef="#br0" timeOffset="3200.5032">9160-115 0,'0'38'0,"0"1"16,38 76-16,-38-38 15,39-38-15,-1 76 31,78 39-15,-116-115-16,38-1 16,1-38-16,-39 39 15,38-39 1,-115-116 15,39 116-15,-1 0-16,1-77 15,-1 77-15,1 0 0,-1 0 0,1-38 16,-39 38 0,38 0-16,39 38 15,0 1-15,0-1 16,39 1 0,153 76-1,-153-76-15,38-1 16,-39-38-1,1 0-15,37 0 32,-76-38-17,0-1 1</inkml:trace>
          <inkml:trace contextRef="#ctx0" brushRef="#br0" timeOffset="3649.3021">9814 308 0,'38'-38'16,"155"38"-1,-1 0 17,-192-39-32,39 39 15,-39-38-15,0-1 32,-39 39-17,-76 0 1,76 0-1,1 0-15,-1 0 0,39 39 0,-38-1 16,38 1 0,0-1-16,-39 1 15,39-1-15,0 1 16,0-1 0,39 1-16,-1-39 0,78 115 31,-1-76-16</inkml:trace>
          <inkml:trace contextRef="#ctx0" brushRef="#br0" timeOffset="3950.0673">10661 501 0,'0'-39'47,"-39"39"-31,39-38-16,-38-1 16,-1 1-16,39-1 15,0-38-15,-38 77 0,38-38 31,38-1-31,1 39 16,38 0-16,-39 0 0,193 39 31</inkml:trace>
          <inkml:trace contextRef="#ctx0" brushRef="#br0" timeOffset="4455.0932">11238 231 0,'0'39'15,"-39"-1"1,39 1-16,0 38 62,39-77-30,-39-39-17,0 1-15,38-1 16,-38 1-1,0-1 1,39 39-16,-1 0 31,1 39-15,-1-1-16,-38 1 16,39-1-16,-1-38 0,78 116 46,-78-116-14,-38-39-17,-38-38 1</inkml:trace>
          <inkml:trace contextRef="#ctx0" brushRef="#br0" timeOffset="1680.6927">7081 39 0,'0'38'0,"39"116"15,-1-38 1,-38-39 0,39 77-1,-39-77-15,0 76 31,0-114-31,38-39 16,-38 38-16,39 39 31</inkml:trace>
          <inkml:trace contextRef="#ctx0" brushRef="#br0" timeOffset="1966.5965">7081 0 0,'0'-38'0,"39"38"15,115-39 16,38 39 1,-153 0-32,-1 0 0,1 0 15,76 39 1</inkml:trace>
          <inkml:trace contextRef="#ctx0" brushRef="#br0" timeOffset="2177.3129">7158 270 0,'154'0'31,"39"0"0,-155 0-31,1 0 16,-1 0-16</inkml:trace>
          <inkml:trace contextRef="#ctx0" brushRef="#br0" timeOffset="2637.8632">7890 347 0,'154'0'31,"38"0"-31,-77 0 31,-76-39-31,-1 39 0,1 0 16,-1-38-16,1 38 16,-39-39-16,0 1 15,-39 38 1,1 0 0,-1-39-16,-38 39 15,39 0-15,-1 0 16,1 39-16,-39-1 31,77 1-31,0 38 16,0-39-16,39 1 15,37 76 1,-37-115-16,-1 39 16,39-1-16,116 1 31,-155-39-31,39 0 15</inkml:trace>
          <inkml:trace contextRef="#ctx0" brushRef="#br0" timeOffset="4694.8392">11931 0 0,'38'77'15,"39"116"1,-77-116-1,38-39-15,-38 1 16,39 153 15</inkml:trace>
          <inkml:trace contextRef="#ctx0" brushRef="#br0" timeOffset="5049.7016">12431 308 0,'77'0'0,"77"39"31,-116-39-31,1 0 0,38 0 16,0 0 0</inkml:trace>
          <inkml:trace contextRef="#ctx0" brushRef="#br0" timeOffset="5788.9655">12546 539 0,'0'-38'0,"0"-1"16,39 39-16,153 0 47,-153 0-47,-1 0 15,1 0-15,38 0 16,0 0-16</inkml:trace>
        </inkml:traceGroup>
        <inkml:traceGroup>
          <inkml:annotationXML>
            <emma:emma xmlns:emma="http://www.w3.org/2003/04/emma" version="1.0">
              <emma:interpretation id="{765A20BB-67BC-403B-A055-CF580014D843}" emma:medium="tactile" emma:mode="ink">
                <msink:context xmlns:msink="http://schemas.microsoft.com/ink/2010/main" type="inkWord" rotatedBoundingBox="14420,-65 18226,-126 18245,1000 14438,1062"/>
              </emma:interpretation>
              <emma:one-of disjunction-type="recognition" id="oneOf3">
                <emma:interpretation id="interp3" emma:lang="" emma:confidence="1">
                  <emma:literal/>
                </emma:interpretation>
              </emma:one-of>
            </emma:emma>
          </inkml:annotationXML>
          <inkml:trace contextRef="#ctx0" brushRef="#br0" timeOffset="6526.5098">13508 347 0,'0'154'31,"0"-39"-16,-38-76 1,38-1 31,0-76-31,0-1-1,0-38-15,38-77 31,-38 39-15,39 38-16,-39 0 16,0 38-1,38 1-15,-38-1 32,39 39-1,-39 39-16,38-1-15,-38 1 0,39 115 16,-39-77 0,38 0-1,-38-39 1,0 1-16,77 76 16,-38-115-16,-1 0 0,1 39 15,115-39 1,0-77 31,-116 0-47,-38 38 15,0 1-15,39-1 16,-39-38-16,0 39 16,0-1-16,0 1 15,0-1-15,-39 39 16,-38-115-1,39 115 1</inkml:trace>
          <inkml:trace contextRef="#ctx0" brushRef="#br0" timeOffset="6971.1231">14548 154 0,'0'154'32,"0"39"-1,0-155-31,38 39 15,0-77-15,39 0 16,-38 0 0,-1 0-1,39-77 1,-77 39 0,0-1-16,-38-153 31,-1 115-16,39 38-15,0 1 16,0-1-16,-38 39 0,38-38 0,-39 38 0,39-39 16,-38 39-16,-39 0 31,39 39-15</inkml:trace>
          <inkml:trace contextRef="#ctx0" brushRef="#br0" timeOffset="7474.5175">15009 578 0,'0'-116'16,"0"78"-16,0-1 16,0-76-1,39 76 1,38-38 0,-39 77-16,1-38 15,-1 38-15,78 0 31,-39 38 1,-77 1-32,0 38 15,0-39 1,-39 1-16,1 38 16,38-39 30,77 1-30,-39-1 0,39-38-1,77 0 1,-115 0 0,38 0-16</inkml:trace>
          <inkml:trace contextRef="#ctx0" brushRef="#br0" timeOffset="7915.5118">15818 270 0,'153'0'32,"-37"0"-1,-78 0-31,1 0 0,76 0 15,-76 0 1,38 0-16</inkml:trace>
          <inkml:trace contextRef="#ctx0" brushRef="#br0" timeOffset="7727.2646">16087 0 0,'38'116'15,"-38"-78"-15,39 1 16,-1 153-1,-38-76 1,0-78-16,39-38 16,-39 39-16,0-1 31,-39-38 0</inkml:trace>
          <inkml:trace contextRef="#ctx0" brushRef="#br0" timeOffset="8270.196">16549-77 0,'0'39'0,"0"-1"16,0 116 0,0 39-1,38-193-15,-38 38 31,39-38-31,-1 0 0,1 39 16,38-39 0,77 38-1,-77-38 1,38 116 0,0 76-1,-76-115-15,-39-39 16,0 1-16,0-1 15,0 39-15</inkml:trace>
        </inkml:traceGroup>
      </inkml:traceGroup>
    </inkml:traceGroup>
    <inkml:traceGroup>
      <inkml:annotationXML>
        <emma:emma xmlns:emma="http://www.w3.org/2003/04/emma" version="1.0">
          <emma:interpretation id="{5BAA3E9E-E69F-4DAC-BB99-291DB79B8EF0}" emma:medium="tactile" emma:mode="ink">
            <msink:context xmlns:msink="http://schemas.microsoft.com/ink/2010/main" type="paragraph" rotatedBoundingBox="-2512,1536 5211,1236 5285,3147 -2438,3447" alignmentLevel="1"/>
          </emma:interpretation>
        </emma:emma>
      </inkml:annotationXML>
      <inkml:traceGroup>
        <inkml:annotationXML>
          <emma:emma xmlns:emma="http://www.w3.org/2003/04/emma" version="1.0">
            <emma:interpretation id="{D71B6372-70E9-48F8-8D16-E824D0EF0E5D}" emma:medium="tactile" emma:mode="ink">
              <msink:context xmlns:msink="http://schemas.microsoft.com/ink/2010/main" type="line" rotatedBoundingBox="-2512,1536 5211,1236 5285,3147 -2438,3447"/>
            </emma:interpretation>
          </emma:emma>
        </inkml:annotationXML>
        <inkml:traceGroup>
          <inkml:annotationXML>
            <emma:emma xmlns:emma="http://www.w3.org/2003/04/emma" version="1.0">
              <emma:interpretation id="{B5865FCC-5D32-4548-8BAC-38F3CDAF4833}" emma:medium="tactile" emma:mode="ink">
                <msink:context xmlns:msink="http://schemas.microsoft.com/ink/2010/main" type="inkWord" rotatedBoundingBox="-2512,1536 -256,1449 -197,2966 -2453,3054"/>
              </emma:interpretation>
              <emma:one-of disjunction-type="recognition" id="oneOf4">
                <emma:interpretation id="interp4" emma:lang="" emma:confidence="1">
                  <emma:literal/>
                </emma:interpretation>
              </emma:one-of>
            </emma:emma>
          </inkml:annotationXML>
          <inkml:trace contextRef="#ctx0" brushRef="#br0" timeOffset="10560.8842">-1616 2425 0,'0'-39'63,"38"1"-48,1-39 1,-1 77-16,1-77 15,-1 77-15,1-39 16,-1 39 0,78 0 15,-78 0-31,-38 39 16,0 38-16,0 115 31,0-153-16,0 38 1,0 0 15</inkml:trace>
          <inkml:trace contextRef="#ctx0" brushRef="#br0" timeOffset="9665.2451">-2232 1617 0,'-77'-77'16,"39"77"-16,-1 0 15,-153 0 1,-1 38 15,39 39-15,39 0-16,-39 39 15,39 76 1,76-154 0,1 155-16,-1-78 15,39 78 1,0-1 0,0-115-1,39-38-15,-39-1 16,0 1-16,38-1 0,1 1 0,-1-39 15,1 38-15,-1-38 16,77 0-16</inkml:trace>
          <inkml:trace contextRef="#ctx0" brushRef="#br0" timeOffset="10115.4502">-2232 2078 0,'-77'0'16,"39"0"-16,-39 39 16,77-1-16,0 1 0,-39-1 15,39 155 1,0-155-1,39 78 1,-1-78-16,1-38 16,-1 0-1,39 0-15,-38 0 16,-1 0-16,-38-38 0,39-39 16,-1 38-1,1-115 1,-39 116-16,0-1 15,0 1-15,-39-1 0,39 1 0,-38-1 16,-39-76 15,77 77-31,-39 38 0,1-39 16,-1 39-16,1 0 31</inkml:trace>
        </inkml:traceGroup>
        <inkml:traceGroup>
          <inkml:annotationXML>
            <emma:emma xmlns:emma="http://www.w3.org/2003/04/emma" version="1.0">
              <emma:interpretation id="{79DED4C9-28C1-4D7B-A9DE-123B3544A2AB}" emma:medium="tactile" emma:mode="ink">
                <msink:context xmlns:msink="http://schemas.microsoft.com/ink/2010/main" type="inkWord" rotatedBoundingBox="184,1700 5222,1504 5285,3147 248,3343"/>
              </emma:interpretation>
              <emma:one-of disjunction-type="recognition" id="oneOf5">
                <emma:interpretation id="interp5" emma:lang="" emma:confidence="1">
                  <emma:literal/>
                </emma:interpretation>
              </emma:one-of>
            </emma:emma>
          </inkml:annotationXML>
          <inkml:trace contextRef="#ctx0" brushRef="#br0" timeOffset="12216.2306">1193 1771 0,'39'115'31,"-1"1"-16,-38-78 1,0 0-16,39-38 0,-1 77 16,-38-38-16,0-1 15,39-38-15,-39 39 16,-39-39 31,-153 0 0,153 0-47,1 0 15,38 38-15,-39 39 32,39-38-17,39 38 1,-1-77-1,39 0-15,116 0 32,-155 0-17,1 0-15,-1 0 0,-38-39 0,39 39 16</inkml:trace>
          <inkml:trace contextRef="#ctx0" brushRef="#br0" timeOffset="12614.8415">1655 2117 0,'39'-39'16,"-1"1"-1,1 38 1,-1-38-16,1 38 0,-1 0 16,-38-39-16,38 39 15,-38-38-15,0-1 47,-76 39-31,37 0-1,39 39-15,-38 38 32,38 38-17,0-77-15,38 1 16,-38-1 0,39-38-16,37 39 15</inkml:trace>
          <inkml:trace contextRef="#ctx0" brushRef="#br0" timeOffset="12881.8194">2155 2232 0,'0'-38'62,"-38"-1"-46,38 1 0,0-1-1,38 1-15,-38 0 0,39 38 0,-1-39 16,1 39 0,153 0 15,-115 0-31</inkml:trace>
          <inkml:trace contextRef="#ctx0" brushRef="#br0" timeOffset="13354.208">2887 1925 0,'-39'0'15,"39"38"-15,-38-38 0,38 39 32,0 76-1,0-77-16,38-38 1,1 0-16,-1 0 16,1-38-16,-39-1 15,38 39-15,1-76 16,-39 37 0,38 1-16,-76 76 62,38 1-46,0-1-1,0 77 32</inkml:trace>
          <inkml:trace contextRef="#ctx0" brushRef="#br0" timeOffset="11082.5344">-769 1963 0,'0'-38'0,"0"-1"0,38 1 0,-38-1 16,39 39-16,-1-38 15,0-1-15,1 39 16,153 0-1,1 0 48</inkml:trace>
          <inkml:trace contextRef="#ctx0" brushRef="#br0" timeOffset="10812.0295">-654 2117 0,'0'38'16,"0"1"-16,0 115 31,38 38 0,-38-115-15,-38-77-16,38 39 31</inkml:trace>
          <inkml:trace contextRef="#ctx0" brushRef="#br0" timeOffset="11289.181">-654 2155 0,'154'0'47,"38"0"-32,-153 0 1,-1-38-16,1 38 16</inkml:trace>
          <inkml:trace contextRef="#ctx0" brushRef="#br0" timeOffset="11707.8537">-38 2232 0,'0'-38'0,"38"38"0,116-77 15,-115 77 1,76-39 0,-76 39-1,-1-38-15,1 38 0,-1 0 16,-38-38-16,0-1 47,0 1-47,-38 38 15,-1 38-15,1-38 16,38 39 0,-39-1-16,39 0 15,0 78 1,39 38-1,-39-116 1,38-38-16,-38 39 0,39-1 16,-1-38-16,1 0 15,-1 0-15,116-38 16</inkml:trace>
          <inkml:trace contextRef="#ctx0" brushRef="#br0" timeOffset="13765.2515">3387 1809 0,'0'154'62,"0"-115"-46,38-39-16,1 38 16,-39 0-16,38-38 15,39 39-15,0-39 16,-38 0 0,-1 0-16,1 0 15,-39-39-15,77 1 16</inkml:trace>
          <inkml:trace contextRef="#ctx0" brushRef="#br0" timeOffset="13964.7258">3772 1848 0,'38'38'15,"39"1"1,0 38 0,-38-77-16,-1 0 15,1 38-15,38-38 16,0 0 0</inkml:trace>
          <inkml:trace contextRef="#ctx0" brushRef="#br0" timeOffset="14255.6448">4234 1617 0,'0'38'15,"0"1"1,38 115 0,-38-116-16,0 154 15,0-38 1,0 39-16,-38-1 16,-1-38-1,1 0-15,-39 116 16</inkml:trace>
        </inkml:traceGroup>
      </inkml:traceGroup>
    </inkml:traceGroup>
    <inkml:traceGroup>
      <inkml:annotationXML>
        <emma:emma xmlns:emma="http://www.w3.org/2003/04/emma" version="1.0">
          <emma:interpretation id="{42C7B878-6472-40C0-B909-ED389E0C842D}" emma:medium="tactile" emma:mode="ink">
            <msink:context xmlns:msink="http://schemas.microsoft.com/ink/2010/main" type="paragraph" rotatedBoundingBox="-260,2761 4089,2650 4119,3817 -230,3927" alignmentLevel="2"/>
          </emma:interpretation>
        </emma:emma>
      </inkml:annotationXML>
      <inkml:traceGroup>
        <inkml:annotationXML>
          <emma:emma xmlns:emma="http://www.w3.org/2003/04/emma" version="1.0">
            <emma:interpretation id="{62744206-6035-41D5-896A-C6FA5CD83E6B}" emma:medium="tactile" emma:mode="ink">
              <msink:context xmlns:msink="http://schemas.microsoft.com/ink/2010/main" type="line" rotatedBoundingBox="-260,2761 4089,2650 4119,3817 -230,3927"/>
            </emma:interpretation>
          </emma:emma>
        </inkml:annotationXML>
        <inkml:traceGroup>
          <inkml:annotationXML>
            <emma:emma xmlns:emma="http://www.w3.org/2003/04/emma" version="1.0">
              <emma:interpretation id="{14F6AB3C-36C7-45BF-8FBF-917D0F7203BC}" emma:medium="tactile" emma:mode="ink">
                <msink:context xmlns:msink="http://schemas.microsoft.com/ink/2010/main" type="inkWord" rotatedBoundingBox="-260,2761 3068,2676 3098,3843 -230,3927"/>
              </emma:interpretation>
              <emma:one-of disjunction-type="recognition" id="oneOf6">
                <emma:interpretation id="interp6" emma:lang="" emma:confidence="1">
                  <emma:literal/>
                </emma:interpretation>
              </emma:one-of>
            </emma:emma>
          </inkml:annotationXML>
          <inkml:trace contextRef="#ctx0" brushRef="#br0" timeOffset="15430.5414">154 3348 0,'-77'116'31,"39"-116"-31,38 38 16,-39 39-1,39-38-15,0 76 16,0-76 0,116-39 15,-78 0-31,1-39 15,76-38 1,1-77 0,-78 77-1,-38 39-15,0-1 16,0-37 0,0 37-16,0 1 15,-38 38-15,-1 0 0,39-39 16,-38 39-16,-155 0 31,155 0-15,-1 39-1</inkml:trace>
          <inkml:trace contextRef="#ctx0" brushRef="#br0" timeOffset="15774.6557">770 3541 0,'38'77'15,"-38"-39"16,39 1-15,-1-39 0,-38-39-16,39 1 15,-1 38-15,39-154 32,-38 115-32,-39-38 15,38 39 1,-38 0-16,39-1 15,-1 1 1</inkml:trace>
          <inkml:trace contextRef="#ctx0" brushRef="#br0" timeOffset="16332.0294">1463 3310 0,'0'-38'0,"38"38"0,1-39 16,38 39-1,0-38 1,115 38 0,-77 0-1,-115-39 1,116 1-16</inkml:trace>
          <inkml:trace contextRef="#ctx0" brushRef="#br0" timeOffset="16088.7706">1732 2887 0,'0'38'0,"0"1"16,0-1-16,39 78 16,-39-39-1,38 0-15,-38-39 0,39 154 31,-39-38-15,0-115-16,38-39 16,-38 38-16,0 1 15,0-1-15,0 1 32</inkml:trace>
          <inkml:trace contextRef="#ctx0" brushRef="#br0" timeOffset="14987.2623">0 2810 0,'-38'0'0,"-39"-39"15,-116 78 1,1-1 0,38 78 15,77-39-31,77-39 15,0 1-15,0-1 16,0 1-16,39-1 0,76 154 31,39-76 1,-154-78-32,38 1 0,-38-1 15,0 78 1,-192-39 15,38-39-15,39-38-16,38 39 15,-116-1 1,155-38 0,-1 0-16,78 0 15</inkml:trace>
        </inkml:traceGroup>
        <inkml:traceGroup>
          <inkml:annotationXML>
            <emma:emma xmlns:emma="http://www.w3.org/2003/04/emma" version="1.0">
              <emma:interpretation id="{47F0A7C6-7927-4AB3-84BF-D9B0D9B72C18}" emma:medium="tactile" emma:mode="ink">
                <msink:context xmlns:msink="http://schemas.microsoft.com/ink/2010/main" type="inkWord" rotatedBoundingBox="3269,2732 4091,2711 4117,3733 3295,3753"/>
              </emma:interpretation>
              <emma:one-of disjunction-type="recognition" id="oneOf7">
                <emma:interpretation id="interp7" emma:lang="" emma:confidence="0">
                  <emma:literal>h</emma:literal>
                </emma:interpretation>
                <emma:interpretation id="interp8" emma:lang="" emma:confidence="0">
                  <emma:literal>L</emma:literal>
                </emma:interpretation>
                <emma:interpretation id="interp9" emma:lang="" emma:confidence="0">
                  <emma:literal>&lt;</emma:literal>
                </emma:interpretation>
                <emma:interpretation id="interp10" emma:lang="" emma:confidence="0">
                  <emma:literal>\</emma:literal>
                </emma:interpretation>
                <emma:interpretation id="interp11" emma:lang="" emma:confidence="0">
                  <emma:literal>(</emma:literal>
                </emma:interpretation>
              </emma:one-of>
            </emma:emma>
          </inkml:annotationXML>
          <inkml:trace contextRef="#ctx0" brushRef="#br0" timeOffset="16797.5493">2309 2771 0,'39'116'16,"-1"76"-1,1-115-15,-39 0 16,0-38-16,0 37 16,0 78-1,38-77 1,1-77-1,38 0 17,-39 0-32,1-38 15,-1 38 1,155 0 15,-155 0-31,1 38 16,76 1-1,-76 38 1,-1 0 0</inkml:trace>
        </inkml:traceGroup>
      </inkml:traceGroup>
    </inkml:traceGroup>
  </inkml:traceGroup>
</inkml:ink>
</file>

<file path=ppt/ink/ink4.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12-19T14:15:11.145"/>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9E269F05-ED8C-45F6-A911-D12FA2C0F982}" emma:medium="tactile" emma:mode="ink">
          <msink:context xmlns:msink="http://schemas.microsoft.com/ink/2010/main" type="inkDrawing" rotatedBoundingBox="-129,12349 3199,13372 2500,15647 -829,14624" semanticType="callout" shapeName="Other">
            <msink:sourceLink direction="with" ref="{014ECC56-F1BF-4D29-9FAC-21DABAAC5188}"/>
          </msink:context>
        </emma:interpretation>
      </emma:emma>
    </inkml:annotationXML>
    <inkml:trace contextRef="#ctx0" brushRef="#br0">0 1848 0,'154'0'15,"39"0"1,-39 0-1,38-39 1,1 39 0,-39-38-1,-1 38 1,40-39 0,-39 39-1,38 0 1,-38 0-1,0 0-15,39 0 16,-40 0 0,1 39-16,39-39 15,-39 0 1,38 0 0,1 38-1,-1-38 1,0 0 15,-192-38-15,0-1-1,-192-115 32,0 39-31,38-1-1,-39 1 1,39-1-16,0 1 16,-38-1-16,38-37 15,-38 76 1,38-39-16,-39 1 0,1-1 16,38 1-1,0-1 1,115 116-16,39-38 31,0-1-31,39 39 16,38 0-1,115 39 1,-38-1-16,39 39 16,-1 39-1,1-39 1,-1 38-16,0 1 15,-115-39 1,116 38-16,-39-38 16,38 38-1,-38 1 1,39-1 0,-155-76-1,-38-1-15,0 1 16,0 38-1,0-39-15,-38 1 0,-1-1 0,-76 155 16,-1-116 0,-38 77-16,-38 0 15,38-1 1,-39 1-16,39-38 16,1-1-16,37 1 15</inkml:trace>
  </inkml:traceGroup>
</inkml:ink>
</file>

<file path=ppt/ink/ink5.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12-19T14:28:02.103"/>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FE95E910-1020-462B-8E1E-01A1C7CEAC2F}" emma:medium="tactile" emma:mode="ink">
          <msink:context xmlns:msink="http://schemas.microsoft.com/ink/2010/main" type="writingRegion" rotatedBoundingBox="1652,20 15247,-528 15328,1476 1733,2025"/>
        </emma:interpretation>
      </emma:emma>
    </inkml:annotationXML>
    <inkml:traceGroup>
      <inkml:annotationXML>
        <emma:emma xmlns:emma="http://www.w3.org/2003/04/emma" version="1.0">
          <emma:interpretation id="{B29EECBB-A9B9-4F74-95ED-F91A49756913}" emma:medium="tactile" emma:mode="ink">
            <msink:context xmlns:msink="http://schemas.microsoft.com/ink/2010/main" type="paragraph" rotatedBoundingBox="1652,20 15247,-528 15328,1476 1733,2025" alignmentLevel="1"/>
          </emma:interpretation>
        </emma:emma>
      </inkml:annotationXML>
      <inkml:traceGroup>
        <inkml:annotationXML>
          <emma:emma xmlns:emma="http://www.w3.org/2003/04/emma" version="1.0">
            <emma:interpretation id="{3B7B779C-03FF-42F7-8825-681A6FB50785}" emma:medium="tactile" emma:mode="ink">
              <msink:context xmlns:msink="http://schemas.microsoft.com/ink/2010/main" type="line" rotatedBoundingBox="1652,20 15247,-528 15328,1476 1733,2025"/>
            </emma:interpretation>
          </emma:emma>
        </inkml:annotationXML>
        <inkml:traceGroup>
          <inkml:annotationXML>
            <emma:emma xmlns:emma="http://www.w3.org/2003/04/emma" version="1.0">
              <emma:interpretation id="{3D1D4F44-188D-4137-9A21-7BF8AE7F6589}" emma:medium="tactile" emma:mode="ink">
                <msink:context xmlns:msink="http://schemas.microsoft.com/ink/2010/main" type="inkWord" rotatedBoundingBox="1652,20 5264,-125 5345,1879 1733,2025"/>
              </emma:interpretation>
              <emma:one-of disjunction-type="recognition" id="oneOf0">
                <emma:interpretation id="interp0" emma:lang="" emma:confidence="1">
                  <emma:literal/>
                </emma:interpretation>
              </emma:one-of>
            </emma:emma>
          </inkml:annotationXML>
          <inkml:trace contextRef="#ctx0" brushRef="#br0">962-38 0,'-39'38'31,"39"154"-15,0 1 15,0-155-31,0 1 16,0-1-16,39-38 0,38 0 15,-39 0 1,1-38-16,-1 38 15,1 0-15,-39-39 0,38-38 16,1 39-16,-39-78 16,38 39-1,-38 1-15,0 37 16,0 1-16,0-1 16,-77-38 15,39 77-31,-39 0 15,38 0 1,1 0-16,-39 39 16,77-1-1</inkml:trace>
          <inkml:trace contextRef="#ctx0" brushRef="#br0" timeOffset="526.4547">1693 385 0,'0'-39'62,"-38"-38"-46,-1-77 0,1 116-1,38 0-15,0-78 16,38-38-1,78 0 17,-116 116-32,77-1 0,-39 1 15,39 38-15,77 0 32,-116 0-17,-38 38-15,39 1 16,-39-1-1,-39 1 1,1-1-16,0-38 16,-1 0-16,-38 39 15,0-39 1,-77 38 0,77 1-1</inkml:trace>
          <inkml:trace contextRef="#ctx0" brushRef="#br0" timeOffset="917.6024">2309-154 0,'0'39'0,"38"38"16,-38 0 15,39-39-31,-39 0 16,38-38-16,-38 39 0,39-39 31,-1 0-31,39-39 31,-77 1-31,39 0 16,-1-39-16,-38 38 0,39-76 16,-39 76-1,0-76 1,38 76 0,-38 1-16,0-1 31</inkml:trace>
          <inkml:trace contextRef="#ctx0" brushRef="#br0" timeOffset="-467.2064">-347-116 0,'0'-38'0,"39"-155"16,-1 78-1,1 76-15,153-115 32,-153 116-32,-1 38 15,1 0-15,-1-39 0,116 39 16,-115 0-1,-1 0-15,1 39 0,115 76 32,-154-76-32,0-1 0,38 1 15,-38-1-15,0 1 0,0-1 16,-38 1-16,-78 153 31,-38-38 0,116-115-31,-1-39 0,1 0 0,-1 76 16,1-76-16,-1 0 0,1 0 0,-1 39 16,-153-39-1,153 0 1,39 38-16,-38-38 0,-1 39 16</inkml:trace>
          <inkml:trace contextRef="#ctx0" brushRef="#br0" timeOffset="-973.4464">0 0 0,'0'77'0,"0"115"15,38-154-15,-38 39 16,39 0-16,-39 0 15,38 39 1,-38-39-16,39-39 0,-39 1 16,38 153-1,1-115-15,-39-38 16,38 115 15</inkml:trace>
          <inkml:trace contextRef="#ctx0" brushRef="#br0" timeOffset="1215.6308">2963-693 0,'39'39'16,"-39"-1"0,0 1-16,38-1 0,1 155 15,-1-155 1,-38 78-16,39-1 16,-39-76-1,38 114 1,-38-114-1,0-1 1,77 39 0</inkml:trace>
        </inkml:traceGroup>
        <inkml:traceGroup>
          <inkml:annotationXML>
            <emma:emma xmlns:emma="http://www.w3.org/2003/04/emma" version="1.0">
              <emma:interpretation id="{03EFBDF0-0E9A-4C4D-A16E-951D24F2D976}" emma:medium="tactile" emma:mode="ink">
                <msink:context xmlns:msink="http://schemas.microsoft.com/ink/2010/main" type="inkWord" rotatedBoundingBox="5742,127 7625,51 7659,894 5776,970"/>
              </emma:interpretation>
              <emma:one-of disjunction-type="recognition" id="oneOf1">
                <emma:interpretation id="interp1" emma:lang="" emma:confidence="1">
                  <emma:literal/>
                </emma:interpretation>
              </emma:one-of>
            </emma:emma>
          </inkml:annotationXML>
          <inkml:trace contextRef="#ctx0" brushRef="#br0" timeOffset="2483.8377">4695-269 0,'0'38'0,"38"1"16,1 115-1,-39-77 1,38-77-16,-38 38 0,0 0 16,0 1-16,39-1 46,-1-38-30,-76 0 0,38-38-16,-39-1 15,39-37-15,-38 37 16,38 1-16,-39-116 16,39 115-1,0-153 16,0 153-31,39 1 0,38-78 32,-39 116-17,1-38-15,-1 38 16,1 0 0,-39 77 30,0-39-46,-116 78 32,116-78-17,-38-38-15,38 39 0,0-1 16,0 1-16,38-1 16,-38 1-16,39-39 15,-1 38-15,-38 1 0,193 76 31,-1-38-15,-153-77-16,192 38 31</inkml:trace>
          <inkml:trace contextRef="#ctx0" brushRef="#br0" timeOffset="1815.5711">3848-308 0,'-77'39'31,"77"-1"-31,-38 155 31,38-155-15,0 77 15,38-115-31,1 0 0,-1 0 16,1 0 0,-39-38-16,38-39 15,1 0 1,-1 39-1,-38-39 1,39 38-16,-39 1 16,0-1-1,38 1 32,-76 38-31,38 38-16,-39-38 0,39 39 15,0-1 1,-38 1-16,38-1 16,0 1-1,38 76 17,1-115-32,-39 39 15,38-39-15,78 38 31</inkml:trace>
        </inkml:traceGroup>
        <inkml:traceGroup>
          <inkml:annotationXML>
            <emma:emma xmlns:emma="http://www.w3.org/2003/04/emma" version="1.0">
              <emma:interpretation id="{6280FE24-36B4-4096-B58A-8D73DFF59B66}" emma:medium="tactile" emma:mode="ink">
                <msink:context xmlns:msink="http://schemas.microsoft.com/ink/2010/main" type="inkWord" rotatedBoundingBox="9355,-65 13706,-240 13749,823 9398,998">
                  <msink:destinationLink direction="from" ref="{50E8F1E9-C707-4559-A14A-9C69DFCFB3CE}"/>
                </msink:context>
              </emma:interpretation>
              <emma:one-of disjunction-type="recognition" id="oneOf2">
                <emma:interpretation id="interp2" emma:lang="" emma:confidence="1">
                  <emma:literal/>
                </emma:interpretation>
              </emma:one-of>
            </emma:emma>
          </inkml:annotationXML>
          <inkml:trace contextRef="#ctx0" brushRef="#br0" timeOffset="4103.9129">8659-500 0,'38'77'31,"-38"-39"-31,0 1 16,0 115 15,0-116-15,0 1-1,39-39-15,-1 0 16,1 0 15,-1 0-31,1 0 0,-39-39 16,38 1-16,1 38 15,-1-116 1,1 78 0,-39-1-16,38 1 15,-38-1 1,0-76-1,-38 115 32</inkml:trace>
          <inkml:trace contextRef="#ctx0" brushRef="#br0" timeOffset="4615.0863">9506-385 0,'38'0'15,"-38"-38"-15,39 38 0,-1 0 16,1 0-16,-39-39 0,38 39 0,0 0 16,1 0-1,-39-38-15,38 38 0,-38-39 32,-38 39-17,-1-38 1,1 38-16,-39 0 15,0 38-15,0 1 16,39-1 0,-1 1-1,39-1 1,0 1 0,39-1-16,-1 39 15,39 0 1,-38-77-16,38 39 15,-39-39-15,154 0 32,-76 38-17</inkml:trace>
          <inkml:trace contextRef="#ctx0" brushRef="#br0" timeOffset="5365.6102">10237-385 0,'0'39'32,"0"-1"-32,0 1 15,38-39-15,-38 38 16,39 1 46,-39-193-15,0 115-47,0 1 16,0-1-16,38 39 0,-38-38 16,39 38-16,-39-39 0,38 1 31,1 38-31,-39-39 0,38 39 15,1-38-15,-1 38 32,1 0-1,-39 38 0,-39 1-31,1-39 16,-1 38-16,1-38 15,-1 0-15,39 39 0,-77-1 16,77 1 15,0-1-31,39-38 0,-1 39 16,1-39 0,-1 0-1,1 38-15,38-38 16,0 0-1,-39 39-15,39-39 16,77 38 15</inkml:trace>
          <inkml:trace contextRef="#ctx0" brushRef="#br0" timeOffset="3132.1785">7928-654 0,'0'-39'0,"0"1"0,0-1 31,-39 39-31,39-38 0,-38 38 16,-155 0 15,116 0-31,-38 38 32,38 1-32,77-1 15,-39-38-15,39 39 0,0 76 31,0-76-31,154 115 32,-115-39-17,-1-76-15,-38-1 0,0 1 16,39-39-16,-39 38 16,0 1-16,0-1 15,-39 1 16,1-39-15,-116 0 0,115 0 15</inkml:trace>
          <inkml:trace contextRef="#ctx0" brushRef="#br0" timeOffset="3599.5693">8236-500 0,'-39'0'31,"39"38"-31,-38 1 15,38-1 1,0 78 0,-39-116-16,39 38 0,0 1 15,0-1-15,154 1 78,-154-78-78,39 1 16,-39-1-16,0 1 16,38-1-16,-38-38 15,0-38 17,0 76-17,-38 39-15,38-38 0,-39 38 16,-76 0-1,76 0 1,1 0 0,-1 77-16</inkml:trace>
          <inkml:trace contextRef="#ctx0" brushRef="#br0" timeOffset="6549.2596">11584-616 0,'0'-77'31,"-39"77"-31,1-38 16,-1 38-1,-38 0 1,39 0 0,-1 38-16,-76 39 46,115-38-30,0-1 0,0 1-1,38-39-15,116 0 32,-115 0-17,-1-39 1,1 39-16,-39-38 15,38 38-15,-38-39 32,39 39-32,-39 77 109,0-38-109,38-1 0,-38 1 16,0-1-16,0 1 15,39-1-15,-39 1 16,38 38-16,-38-39 16,0 78-1,0-78 1,-38-38-16,38 38 0,-39-38 0,-38 39 31,-77-39-15,0 0 15,39 38-15,115-76-16,-39 38 0,1-39 15,-39 1 1</inkml:trace>
        </inkml:traceGroup>
        <inkml:traceGroup>
          <inkml:annotationXML>
            <emma:emma xmlns:emma="http://www.w3.org/2003/04/emma" version="1.0">
              <emma:interpretation id="{9411F584-9376-4C1A-BDFF-2C55F7CAC967}" emma:medium="tactile" emma:mode="ink">
                <msink:context xmlns:msink="http://schemas.microsoft.com/ink/2010/main" type="inkWord" rotatedBoundingBox="13984,-111 15262,-163 15288,488 14011,539">
                  <msink:destinationLink direction="to" ref="{50E8F1E9-C707-4559-A14A-9C69DFCFB3CE}"/>
                </msink:context>
              </emma:interpretation>
              <emma:one-of disjunction-type="recognition" id="oneOf3">
                <emma:interpretation id="interp3" emma:lang="" emma:confidence="0">
                  <emma:literal>at</emma:literal>
                </emma:interpretation>
                <emma:interpretation id="interp4" emma:lang="" emma:confidence="0">
                  <emma:literal>^ +</emma:literal>
                </emma:interpretation>
                <emma:interpretation id="interp5" emma:lang="" emma:confidence="0">
                  <emma:literal>n +</emma:literal>
                </emma:interpretation>
                <emma:interpretation id="interp6" emma:lang="" emma:confidence="0">
                  <emma:literal>it</emma:literal>
                </emma:interpretation>
                <emma:interpretation id="interp7" emma:lang="" emma:confidence="0">
                  <emma:literal>7 +</emma:literal>
                </emma:interpretation>
              </emma:one-of>
            </emma:emma>
          </inkml:annotationXML>
          <inkml:trace contextRef="#ctx0" brushRef="#br0" timeOffset="7051.7562">11969-269 0,'0'-39'62,"0"1"-46,38-1-16,1 1 16,-1-39-1,1 77-15,-1-39 16,1 39-16,37 0 31,-37 154 16,-39-115-47,-39-1 16,39 1-1,39-39 48,-1 0-63</inkml:trace>
          <inkml:trace contextRef="#ctx0" brushRef="#br0" timeOffset="7599.1753">12738-500 0,'0'-39'63,"39"39"-47,115 0-1,0 0 16,-116 0-31,1 0 16,38 39 0</inkml:trace>
          <inkml:trace contextRef="#ctx0" brushRef="#br0" timeOffset="7349.4218">12969-885 0,'0'38'16,"0"39"0,0 77-1,39 39 17,-39-39 14,-77-116-14</inkml:trace>
        </inkml:traceGroup>
      </inkml:traceGroup>
    </inkml:traceGroup>
  </inkml:traceGroup>
</inkml:ink>
</file>

<file path=ppt/ink/ink6.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12-19T14:28:10.475"/>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50E8F1E9-C707-4559-A14A-9C69DFCFB3CE}" emma:medium="tactile" emma:mode="ink">
          <msink:context xmlns:msink="http://schemas.microsoft.com/ink/2010/main" type="inkDrawing" rotatedBoundingBox="9785,990 16420,-112 16627,1134 9993,2238" semanticType="callout" shapeName="Other">
            <msink:sourceLink direction="to" ref="{9411F584-9376-4C1A-BDFF-2C55F7CAC967}"/>
            <msink:sourceLink direction="from" ref="{6280FE24-36B4-4096-B58A-8D73DFF59B66}"/>
          </msink:context>
        </emma:interpretation>
      </emma:emma>
    </inkml:annotationXML>
    <inkml:trace contextRef="#ctx0" brushRef="#br0">5388 39 0,'38'38'47,"1"1"-47,-39-1 16,0 1-16,77 38 31,-39-77-31,1 38 0,-1-38 16,0 0-1,39 0 1,-38-38-1,-1-1-15,39 1 16,-38 38 0,-39-39-16,38 1 15,-38-1-15,39 39 0,-39-38 16,38 38 31,-38-39-47,39 116 47,-39-38-47,115 115 15,-38-39 1,77 39 0,0 38 15,-115-115-16,-1-38-15,-38 76 16,-38-38 0,-78 0-1,-38-38-15,-38-39 16,38 0-16,38 0 0,-38 0 16,1 0-16,-1 0 0,0 0 15,0 0-15,0 0 0,38 0 0,39 0 0,-38 0 0,-1 0 16,-76-39-16,77 39 0,38 0 0,-39 0 0,1 0 15,-1 0-15,1 0 0,-1 0 0,1 0 0,-1 0 0,-38 0 0,39 0 16,0 0-16,-39 0 0,38 0 0,1 0 0,-39 0 0,38 0 0,-38 0 0,0 39 16,39-39-16,-39 0 0,0 38 0,39-38 0,-39 39 0,0-1 15,38-38-15,-38 39 0,39-1 0,-39-38 0,39 39 0,-424 153 16</inkml:trace>
  </inkml:traceGroup>
</inkml:ink>
</file>

<file path=ppt/ink/ink7.xml><?xml version="1.0" encoding="utf-8"?>
<inkml:ink xmlns:inkml="http://www.w3.org/2003/InkML">
  <inkml:definitions>
    <inkml:context xml:id="ctx0">
      <inkml:inkSource xml:id="inkSrc0">
        <inkml:traceFormat>
          <inkml:channel name="X" type="integer" max="1024" units="cm"/>
          <inkml:channel name="Y" type="integer" max="768" units="cm"/>
          <inkml:channel name="T" type="integer" max="2.14748E9" units="dev"/>
        </inkml:traceFormat>
        <inkml:channelProperties>
          <inkml:channelProperty channel="X" name="resolution" value="20.11788" units="1/cm"/>
          <inkml:channelProperty channel="Y" name="resolution" value="26.85315" units="1/cm"/>
          <inkml:channelProperty channel="T" name="resolution" value="1" units="1/dev"/>
        </inkml:channelProperties>
      </inkml:inkSource>
      <inkml:timestamp xml:id="ts0" timeString="2017-01-25T17:42:37.308"/>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7A65D579-3AB0-467F-9F14-760F237E599C}" emma:medium="tactile" emma:mode="ink">
          <msink:context xmlns:msink="http://schemas.microsoft.com/ink/2010/main" type="inkDrawing" rotatedBoundingBox="5732,14701 6190,10462 6530,10498 6072,14737" semanticType="callout" shapeName="Other"/>
        </emma:interpretation>
      </emma:emma>
    </inkml:annotationXML>
    <inkml:trace contextRef="#ctx0" brushRef="#br0">0 4234 0,'39'-77'0,"-1"77"0,1-77 47,-1 0 16,-38 38-16,39 1-16,-39-39-16,38 77-15,-38-39 16,0 1 15,39 38-31,-39-39 0,38 1 63,-38-1-48,0 1-15,0-39 32,39 38-17,-39 1-15,0-39 32,38 38-32,-38 1 15,0-78 16,39 78-15,-39-1-16,0-114 31,38 114-31,1-115 47,-39 77-47,0-77 47,38 39-47,-38 76 16,0 1-1,0-155 1,39 39 15,-39 116-31,0-1 0,0-153 31,38 0 1,-38 38-1,0 0 0,0 115-15,0 1-16,0-78 31,0 78-31,0-155 47,0 39-16,-38 116-15,38-1-16,0-114 47,-39 114-47,39 1 31,0-116 16,-38 115-32,38 1-15,0-78 110</inkml:trace>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443D55-C0C4-4880-95FA-593F5D44D3D2}" type="datetimeFigureOut">
              <a:rPr lang="en-US" smtClean="0"/>
              <a:t>12/9/2019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37BBAC-43E0-455A-B455-7BDB31B8D308}" type="slidenum">
              <a:rPr lang="en-US" smtClean="0"/>
              <a:t>‹#›</a:t>
            </a:fld>
            <a:endParaRPr lang="en-US" dirty="0"/>
          </a:p>
        </p:txBody>
      </p:sp>
    </p:spTree>
    <p:extLst>
      <p:ext uri="{BB962C8B-B14F-4D97-AF65-F5344CB8AC3E}">
        <p14:creationId xmlns:p14="http://schemas.microsoft.com/office/powerpoint/2010/main" val="395400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37BBAC-43E0-455A-B455-7BDB31B8D308}" type="slidenum">
              <a:rPr lang="en-US" smtClean="0"/>
              <a:t>20</a:t>
            </a:fld>
            <a:endParaRPr lang="en-US" dirty="0"/>
          </a:p>
        </p:txBody>
      </p:sp>
    </p:spTree>
    <p:extLst>
      <p:ext uri="{BB962C8B-B14F-4D97-AF65-F5344CB8AC3E}">
        <p14:creationId xmlns:p14="http://schemas.microsoft.com/office/powerpoint/2010/main" val="2674844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37BBAC-43E0-455A-B455-7BDB31B8D308}" type="slidenum">
              <a:rPr lang="en-US" smtClean="0"/>
              <a:t>51</a:t>
            </a:fld>
            <a:endParaRPr lang="en-US" dirty="0"/>
          </a:p>
        </p:txBody>
      </p:sp>
    </p:spTree>
    <p:extLst>
      <p:ext uri="{BB962C8B-B14F-4D97-AF65-F5344CB8AC3E}">
        <p14:creationId xmlns:p14="http://schemas.microsoft.com/office/powerpoint/2010/main" val="2028514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Confed</a:t>
            </a:r>
            <a:endParaRPr lang="en-US" dirty="0"/>
          </a:p>
        </p:txBody>
      </p:sp>
      <p:sp>
        <p:nvSpPr>
          <p:cNvPr id="4" name="Slide Number Placeholder 3"/>
          <p:cNvSpPr>
            <a:spLocks noGrp="1"/>
          </p:cNvSpPr>
          <p:nvPr>
            <p:ph type="sldNum" sz="quarter" idx="10"/>
          </p:nvPr>
        </p:nvSpPr>
        <p:spPr/>
        <p:txBody>
          <a:bodyPr/>
          <a:lstStyle/>
          <a:p>
            <a:fld id="{5437BBAC-43E0-455A-B455-7BDB31B8D308}" type="slidenum">
              <a:rPr lang="en-US" smtClean="0"/>
              <a:t>62</a:t>
            </a:fld>
            <a:endParaRPr lang="en-US" dirty="0"/>
          </a:p>
        </p:txBody>
      </p:sp>
    </p:spTree>
    <p:extLst>
      <p:ext uri="{BB962C8B-B14F-4D97-AF65-F5344CB8AC3E}">
        <p14:creationId xmlns:p14="http://schemas.microsoft.com/office/powerpoint/2010/main" val="2930341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F747824-ACFC-42AB-A6AD-C23B7C8D1AF3}" type="datetimeFigureOut">
              <a:rPr lang="en-US" smtClean="0"/>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FD0C8B-354D-47F2-B644-3629B7BE30AC}" type="slidenum">
              <a:rPr lang="en-US" smtClean="0"/>
              <a:t>‹#›</a:t>
            </a:fld>
            <a:endParaRPr lang="en-US" dirty="0"/>
          </a:p>
        </p:txBody>
      </p:sp>
    </p:spTree>
    <p:extLst>
      <p:ext uri="{BB962C8B-B14F-4D97-AF65-F5344CB8AC3E}">
        <p14:creationId xmlns:p14="http://schemas.microsoft.com/office/powerpoint/2010/main" val="514458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747824-ACFC-42AB-A6AD-C23B7C8D1AF3}" type="datetimeFigureOut">
              <a:rPr lang="en-US" smtClean="0"/>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FD0C8B-354D-47F2-B644-3629B7BE30AC}" type="slidenum">
              <a:rPr lang="en-US" smtClean="0"/>
              <a:t>‹#›</a:t>
            </a:fld>
            <a:endParaRPr lang="en-US" dirty="0"/>
          </a:p>
        </p:txBody>
      </p:sp>
    </p:spTree>
    <p:extLst>
      <p:ext uri="{BB962C8B-B14F-4D97-AF65-F5344CB8AC3E}">
        <p14:creationId xmlns:p14="http://schemas.microsoft.com/office/powerpoint/2010/main" val="2529792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747824-ACFC-42AB-A6AD-C23B7C8D1AF3}" type="datetimeFigureOut">
              <a:rPr lang="en-US" smtClean="0"/>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FD0C8B-354D-47F2-B644-3629B7BE30AC}" type="slidenum">
              <a:rPr lang="en-US" smtClean="0"/>
              <a:t>‹#›</a:t>
            </a:fld>
            <a:endParaRPr lang="en-US" dirty="0"/>
          </a:p>
        </p:txBody>
      </p:sp>
    </p:spTree>
    <p:extLst>
      <p:ext uri="{BB962C8B-B14F-4D97-AF65-F5344CB8AC3E}">
        <p14:creationId xmlns:p14="http://schemas.microsoft.com/office/powerpoint/2010/main" val="2625398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F747824-ACFC-42AB-A6AD-C23B7C8D1AF3}" type="datetimeFigureOut">
              <a:rPr lang="en-US" smtClean="0"/>
              <a:t>12/9/2019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1FD0C8B-354D-47F2-B644-3629B7BE30AC}" type="slidenum">
              <a:rPr lang="en-US" smtClean="0"/>
              <a:t>‹#›</a:t>
            </a:fld>
            <a:endParaRPr lang="en-US" dirty="0"/>
          </a:p>
        </p:txBody>
      </p:sp>
    </p:spTree>
    <p:extLst>
      <p:ext uri="{BB962C8B-B14F-4D97-AF65-F5344CB8AC3E}">
        <p14:creationId xmlns:p14="http://schemas.microsoft.com/office/powerpoint/2010/main" val="574945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747824-ACFC-42AB-A6AD-C23B7C8D1AF3}" type="datetimeFigureOut">
              <a:rPr lang="en-US" smtClean="0"/>
              <a:t>12/9/2019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1FD0C8B-354D-47F2-B644-3629B7BE30AC}" type="slidenum">
              <a:rPr lang="en-US" smtClean="0"/>
              <a:t>‹#›</a:t>
            </a:fld>
            <a:endParaRPr lang="en-US" dirty="0"/>
          </a:p>
        </p:txBody>
      </p:sp>
    </p:spTree>
    <p:extLst>
      <p:ext uri="{BB962C8B-B14F-4D97-AF65-F5344CB8AC3E}">
        <p14:creationId xmlns:p14="http://schemas.microsoft.com/office/powerpoint/2010/main" val="1385255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F747824-ACFC-42AB-A6AD-C23B7C8D1AF3}" type="datetimeFigureOut">
              <a:rPr lang="en-US" smtClean="0"/>
              <a:t>12/9/2019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1FD0C8B-354D-47F2-B644-3629B7BE30AC}" type="slidenum">
              <a:rPr lang="en-US" smtClean="0"/>
              <a:t>‹#›</a:t>
            </a:fld>
            <a:endParaRPr lang="en-US" dirty="0"/>
          </a:p>
        </p:txBody>
      </p:sp>
    </p:spTree>
    <p:extLst>
      <p:ext uri="{BB962C8B-B14F-4D97-AF65-F5344CB8AC3E}">
        <p14:creationId xmlns:p14="http://schemas.microsoft.com/office/powerpoint/2010/main" val="419635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747824-ACFC-42AB-A6AD-C23B7C8D1AF3}" type="datetimeFigureOut">
              <a:rPr lang="en-US" smtClean="0"/>
              <a:t>12/9/2019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1FD0C8B-354D-47F2-B644-3629B7BE30AC}" type="slidenum">
              <a:rPr lang="en-US" smtClean="0"/>
              <a:t>‹#›</a:t>
            </a:fld>
            <a:endParaRPr lang="en-US" dirty="0"/>
          </a:p>
        </p:txBody>
      </p:sp>
    </p:spTree>
    <p:extLst>
      <p:ext uri="{BB962C8B-B14F-4D97-AF65-F5344CB8AC3E}">
        <p14:creationId xmlns:p14="http://schemas.microsoft.com/office/powerpoint/2010/main" val="3523725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747824-ACFC-42AB-A6AD-C23B7C8D1AF3}" type="datetimeFigureOut">
              <a:rPr lang="en-US" smtClean="0"/>
              <a:t>12/9/2019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1FD0C8B-354D-47F2-B644-3629B7BE30AC}" type="slidenum">
              <a:rPr lang="en-US" smtClean="0"/>
              <a:t>‹#›</a:t>
            </a:fld>
            <a:endParaRPr lang="en-US" dirty="0"/>
          </a:p>
        </p:txBody>
      </p:sp>
    </p:spTree>
    <p:extLst>
      <p:ext uri="{BB962C8B-B14F-4D97-AF65-F5344CB8AC3E}">
        <p14:creationId xmlns:p14="http://schemas.microsoft.com/office/powerpoint/2010/main" val="453501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747824-ACFC-42AB-A6AD-C23B7C8D1AF3}" type="datetimeFigureOut">
              <a:rPr lang="en-US" smtClean="0"/>
              <a:t>12/9/2019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1FD0C8B-354D-47F2-B644-3629B7BE30AC}" type="slidenum">
              <a:rPr lang="en-US" smtClean="0"/>
              <a:t>‹#›</a:t>
            </a:fld>
            <a:endParaRPr lang="en-US" dirty="0"/>
          </a:p>
        </p:txBody>
      </p:sp>
    </p:spTree>
    <p:extLst>
      <p:ext uri="{BB962C8B-B14F-4D97-AF65-F5344CB8AC3E}">
        <p14:creationId xmlns:p14="http://schemas.microsoft.com/office/powerpoint/2010/main" val="3375346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747824-ACFC-42AB-A6AD-C23B7C8D1AF3}" type="datetimeFigureOut">
              <a:rPr lang="en-US" smtClean="0"/>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FD0C8B-354D-47F2-B644-3629B7BE30AC}" type="slidenum">
              <a:rPr lang="en-US" smtClean="0"/>
              <a:t>‹#›</a:t>
            </a:fld>
            <a:endParaRPr lang="en-US" dirty="0"/>
          </a:p>
        </p:txBody>
      </p:sp>
    </p:spTree>
    <p:extLst>
      <p:ext uri="{BB962C8B-B14F-4D97-AF65-F5344CB8AC3E}">
        <p14:creationId xmlns:p14="http://schemas.microsoft.com/office/powerpoint/2010/main" val="871470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747824-ACFC-42AB-A6AD-C23B7C8D1AF3}" type="datetimeFigureOut">
              <a:rPr lang="en-US" smtClean="0"/>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1FD0C8B-354D-47F2-B644-3629B7BE30AC}" type="slidenum">
              <a:rPr lang="en-US" smtClean="0"/>
              <a:t>‹#›</a:t>
            </a:fld>
            <a:endParaRPr lang="en-US" dirty="0"/>
          </a:p>
        </p:txBody>
      </p:sp>
    </p:spTree>
    <p:extLst>
      <p:ext uri="{BB962C8B-B14F-4D97-AF65-F5344CB8AC3E}">
        <p14:creationId xmlns:p14="http://schemas.microsoft.com/office/powerpoint/2010/main" val="1817978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747824-ACFC-42AB-A6AD-C23B7C8D1AF3}" type="datetimeFigureOut">
              <a:rPr lang="en-US" smtClean="0"/>
              <a:t>12/9/2019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FD0C8B-354D-47F2-B644-3629B7BE30AC}" type="slidenum">
              <a:rPr lang="en-US" smtClean="0"/>
              <a:t>‹#›</a:t>
            </a:fld>
            <a:endParaRPr lang="en-US" dirty="0"/>
          </a:p>
        </p:txBody>
      </p:sp>
    </p:spTree>
    <p:extLst>
      <p:ext uri="{BB962C8B-B14F-4D97-AF65-F5344CB8AC3E}">
        <p14:creationId xmlns:p14="http://schemas.microsoft.com/office/powerpoint/2010/main" val="258849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tags" Target="../tags/tag21.xml"/><Relationship Id="rId3" Type="http://schemas.openxmlformats.org/officeDocument/2006/relationships/tags" Target="../tags/tag11.xml"/><Relationship Id="rId7" Type="http://schemas.openxmlformats.org/officeDocument/2006/relationships/tags" Target="../tags/tag15.xml"/><Relationship Id="rId12" Type="http://schemas.openxmlformats.org/officeDocument/2006/relationships/tags" Target="../tags/tag20.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tags" Target="../tags/tag19.xml"/><Relationship Id="rId5" Type="http://schemas.openxmlformats.org/officeDocument/2006/relationships/tags" Target="../tags/tag13.xml"/><Relationship Id="rId10" Type="http://schemas.openxmlformats.org/officeDocument/2006/relationships/tags" Target="../tags/tag18.xml"/><Relationship Id="rId4" Type="http://schemas.openxmlformats.org/officeDocument/2006/relationships/tags" Target="../tags/tag12.xml"/><Relationship Id="rId9" Type="http://schemas.openxmlformats.org/officeDocument/2006/relationships/tags" Target="../tags/tag17.xml"/><Relationship Id="rId1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tags" Target="../tags/tag29.xml"/><Relationship Id="rId3" Type="http://schemas.openxmlformats.org/officeDocument/2006/relationships/tags" Target="../tags/tag24.xml"/><Relationship Id="rId7" Type="http://schemas.openxmlformats.org/officeDocument/2006/relationships/tags" Target="../tags/tag28.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10" Type="http://schemas.openxmlformats.org/officeDocument/2006/relationships/image" Target="../media/image2.jpg"/><Relationship Id="rId4" Type="http://schemas.openxmlformats.org/officeDocument/2006/relationships/tags" Target="../tags/tag25.xml"/><Relationship Id="rId9"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tags" Target="../tags/tag42.xml"/><Relationship Id="rId18" Type="http://schemas.openxmlformats.org/officeDocument/2006/relationships/tags" Target="../tags/tag47.xml"/><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tags" Target="../tags/tag41.xml"/><Relationship Id="rId17" Type="http://schemas.openxmlformats.org/officeDocument/2006/relationships/tags" Target="../tags/tag46.xml"/><Relationship Id="rId2" Type="http://schemas.openxmlformats.org/officeDocument/2006/relationships/tags" Target="../tags/tag31.xml"/><Relationship Id="rId16" Type="http://schemas.openxmlformats.org/officeDocument/2006/relationships/tags" Target="../tags/tag45.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tags" Target="../tags/tag40.xml"/><Relationship Id="rId5" Type="http://schemas.openxmlformats.org/officeDocument/2006/relationships/tags" Target="../tags/tag34.xml"/><Relationship Id="rId15" Type="http://schemas.openxmlformats.org/officeDocument/2006/relationships/tags" Target="../tags/tag44.xml"/><Relationship Id="rId10" Type="http://schemas.openxmlformats.org/officeDocument/2006/relationships/tags" Target="../tags/tag39.xml"/><Relationship Id="rId19" Type="http://schemas.openxmlformats.org/officeDocument/2006/relationships/slideLayout" Target="../slideLayouts/slideLayout2.xml"/><Relationship Id="rId4" Type="http://schemas.openxmlformats.org/officeDocument/2006/relationships/tags" Target="../tags/tag33.xml"/><Relationship Id="rId9" Type="http://schemas.openxmlformats.org/officeDocument/2006/relationships/tags" Target="../tags/tag38.xml"/><Relationship Id="rId14" Type="http://schemas.openxmlformats.org/officeDocument/2006/relationships/tags" Target="../tags/tag43.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9.xml"/><Relationship Id="rId1" Type="http://schemas.openxmlformats.org/officeDocument/2006/relationships/tags" Target="../tags/tag48.xml"/><Relationship Id="rId4" Type="http://schemas.openxmlformats.org/officeDocument/2006/relationships/image" Target="../media/image4.jpg"/></Relationships>
</file>

<file path=ppt/slides/_rels/slide16.xml.rels><?xml version="1.0" encoding="UTF-8" standalone="yes"?>
<Relationships xmlns="http://schemas.openxmlformats.org/package/2006/relationships"><Relationship Id="rId8" Type="http://schemas.openxmlformats.org/officeDocument/2006/relationships/tags" Target="../tags/tag57.xml"/><Relationship Id="rId13" Type="http://schemas.openxmlformats.org/officeDocument/2006/relationships/tags" Target="../tags/tag62.xml"/><Relationship Id="rId3" Type="http://schemas.openxmlformats.org/officeDocument/2006/relationships/tags" Target="../tags/tag52.xml"/><Relationship Id="rId7" Type="http://schemas.openxmlformats.org/officeDocument/2006/relationships/tags" Target="../tags/tag56.xml"/><Relationship Id="rId12" Type="http://schemas.openxmlformats.org/officeDocument/2006/relationships/tags" Target="../tags/tag61.xml"/><Relationship Id="rId17" Type="http://schemas.openxmlformats.org/officeDocument/2006/relationships/slideLayout" Target="../slideLayouts/slideLayout2.xml"/><Relationship Id="rId2" Type="http://schemas.openxmlformats.org/officeDocument/2006/relationships/tags" Target="../tags/tag51.xml"/><Relationship Id="rId16" Type="http://schemas.openxmlformats.org/officeDocument/2006/relationships/tags" Target="../tags/tag65.xml"/><Relationship Id="rId1" Type="http://schemas.openxmlformats.org/officeDocument/2006/relationships/tags" Target="../tags/tag50.xml"/><Relationship Id="rId6" Type="http://schemas.openxmlformats.org/officeDocument/2006/relationships/tags" Target="../tags/tag55.xml"/><Relationship Id="rId11" Type="http://schemas.openxmlformats.org/officeDocument/2006/relationships/tags" Target="../tags/tag60.xml"/><Relationship Id="rId5" Type="http://schemas.openxmlformats.org/officeDocument/2006/relationships/tags" Target="../tags/tag54.xml"/><Relationship Id="rId15" Type="http://schemas.openxmlformats.org/officeDocument/2006/relationships/tags" Target="../tags/tag64.xml"/><Relationship Id="rId10" Type="http://schemas.openxmlformats.org/officeDocument/2006/relationships/tags" Target="../tags/tag59.xml"/><Relationship Id="rId4" Type="http://schemas.openxmlformats.org/officeDocument/2006/relationships/tags" Target="../tags/tag53.xml"/><Relationship Id="rId9" Type="http://schemas.openxmlformats.org/officeDocument/2006/relationships/tags" Target="../tags/tag58.xml"/><Relationship Id="rId14" Type="http://schemas.openxmlformats.org/officeDocument/2006/relationships/tags" Target="../tags/tag6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6.xml"/></Relationships>
</file>

<file path=ppt/slides/_rels/slide2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tags" Target="../tags/tag74.xml"/><Relationship Id="rId13" Type="http://schemas.openxmlformats.org/officeDocument/2006/relationships/tags" Target="../tags/tag79.xml"/><Relationship Id="rId3" Type="http://schemas.openxmlformats.org/officeDocument/2006/relationships/tags" Target="../tags/tag69.xml"/><Relationship Id="rId7" Type="http://schemas.openxmlformats.org/officeDocument/2006/relationships/tags" Target="../tags/tag73.xml"/><Relationship Id="rId12" Type="http://schemas.openxmlformats.org/officeDocument/2006/relationships/tags" Target="../tags/tag78.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11" Type="http://schemas.openxmlformats.org/officeDocument/2006/relationships/tags" Target="../tags/tag77.xml"/><Relationship Id="rId5" Type="http://schemas.openxmlformats.org/officeDocument/2006/relationships/tags" Target="../tags/tag71.xml"/><Relationship Id="rId15" Type="http://schemas.openxmlformats.org/officeDocument/2006/relationships/slideLayout" Target="../slideLayouts/slideLayout2.xml"/><Relationship Id="rId10" Type="http://schemas.openxmlformats.org/officeDocument/2006/relationships/tags" Target="../tags/tag76.xml"/><Relationship Id="rId4" Type="http://schemas.openxmlformats.org/officeDocument/2006/relationships/tags" Target="../tags/tag70.xml"/><Relationship Id="rId9" Type="http://schemas.openxmlformats.org/officeDocument/2006/relationships/tags" Target="../tags/tag75.xml"/><Relationship Id="rId14" Type="http://schemas.openxmlformats.org/officeDocument/2006/relationships/tags" Target="../tags/tag8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6" Type="http://schemas.openxmlformats.org/officeDocument/2006/relationships/tags" Target="../tags/tag106.xml"/><Relationship Id="rId117" Type="http://schemas.openxmlformats.org/officeDocument/2006/relationships/tags" Target="../tags/tag197.xml"/><Relationship Id="rId21" Type="http://schemas.openxmlformats.org/officeDocument/2006/relationships/tags" Target="../tags/tag101.xml"/><Relationship Id="rId42" Type="http://schemas.openxmlformats.org/officeDocument/2006/relationships/tags" Target="../tags/tag122.xml"/><Relationship Id="rId47" Type="http://schemas.openxmlformats.org/officeDocument/2006/relationships/tags" Target="../tags/tag127.xml"/><Relationship Id="rId63" Type="http://schemas.openxmlformats.org/officeDocument/2006/relationships/tags" Target="../tags/tag143.xml"/><Relationship Id="rId68" Type="http://schemas.openxmlformats.org/officeDocument/2006/relationships/tags" Target="../tags/tag148.xml"/><Relationship Id="rId84" Type="http://schemas.openxmlformats.org/officeDocument/2006/relationships/tags" Target="../tags/tag164.xml"/><Relationship Id="rId89" Type="http://schemas.openxmlformats.org/officeDocument/2006/relationships/tags" Target="../tags/tag169.xml"/><Relationship Id="rId112" Type="http://schemas.openxmlformats.org/officeDocument/2006/relationships/tags" Target="../tags/tag192.xml"/><Relationship Id="rId16" Type="http://schemas.openxmlformats.org/officeDocument/2006/relationships/tags" Target="../tags/tag96.xml"/><Relationship Id="rId107" Type="http://schemas.openxmlformats.org/officeDocument/2006/relationships/tags" Target="../tags/tag187.xml"/><Relationship Id="rId11" Type="http://schemas.openxmlformats.org/officeDocument/2006/relationships/tags" Target="../tags/tag91.xml"/><Relationship Id="rId32" Type="http://schemas.openxmlformats.org/officeDocument/2006/relationships/tags" Target="../tags/tag112.xml"/><Relationship Id="rId37" Type="http://schemas.openxmlformats.org/officeDocument/2006/relationships/tags" Target="../tags/tag117.xml"/><Relationship Id="rId53" Type="http://schemas.openxmlformats.org/officeDocument/2006/relationships/tags" Target="../tags/tag133.xml"/><Relationship Id="rId58" Type="http://schemas.openxmlformats.org/officeDocument/2006/relationships/tags" Target="../tags/tag138.xml"/><Relationship Id="rId74" Type="http://schemas.openxmlformats.org/officeDocument/2006/relationships/tags" Target="../tags/tag154.xml"/><Relationship Id="rId79" Type="http://schemas.openxmlformats.org/officeDocument/2006/relationships/tags" Target="../tags/tag159.xml"/><Relationship Id="rId102" Type="http://schemas.openxmlformats.org/officeDocument/2006/relationships/tags" Target="../tags/tag182.xml"/><Relationship Id="rId5" Type="http://schemas.openxmlformats.org/officeDocument/2006/relationships/tags" Target="../tags/tag85.xml"/><Relationship Id="rId90" Type="http://schemas.openxmlformats.org/officeDocument/2006/relationships/tags" Target="../tags/tag170.xml"/><Relationship Id="rId95" Type="http://schemas.openxmlformats.org/officeDocument/2006/relationships/tags" Target="../tags/tag175.xml"/><Relationship Id="rId22" Type="http://schemas.openxmlformats.org/officeDocument/2006/relationships/tags" Target="../tags/tag102.xml"/><Relationship Id="rId27" Type="http://schemas.openxmlformats.org/officeDocument/2006/relationships/tags" Target="../tags/tag107.xml"/><Relationship Id="rId43" Type="http://schemas.openxmlformats.org/officeDocument/2006/relationships/tags" Target="../tags/tag123.xml"/><Relationship Id="rId48" Type="http://schemas.openxmlformats.org/officeDocument/2006/relationships/tags" Target="../tags/tag128.xml"/><Relationship Id="rId64" Type="http://schemas.openxmlformats.org/officeDocument/2006/relationships/tags" Target="../tags/tag144.xml"/><Relationship Id="rId69" Type="http://schemas.openxmlformats.org/officeDocument/2006/relationships/tags" Target="../tags/tag149.xml"/><Relationship Id="rId113" Type="http://schemas.openxmlformats.org/officeDocument/2006/relationships/tags" Target="../tags/tag193.xml"/><Relationship Id="rId118" Type="http://schemas.openxmlformats.org/officeDocument/2006/relationships/tags" Target="../tags/tag198.xml"/><Relationship Id="rId80" Type="http://schemas.openxmlformats.org/officeDocument/2006/relationships/tags" Target="../tags/tag160.xml"/><Relationship Id="rId85" Type="http://schemas.openxmlformats.org/officeDocument/2006/relationships/tags" Target="../tags/tag165.xml"/><Relationship Id="rId12" Type="http://schemas.openxmlformats.org/officeDocument/2006/relationships/tags" Target="../tags/tag92.xml"/><Relationship Id="rId17" Type="http://schemas.openxmlformats.org/officeDocument/2006/relationships/tags" Target="../tags/tag97.xml"/><Relationship Id="rId33" Type="http://schemas.openxmlformats.org/officeDocument/2006/relationships/tags" Target="../tags/tag113.xml"/><Relationship Id="rId38" Type="http://schemas.openxmlformats.org/officeDocument/2006/relationships/tags" Target="../tags/tag118.xml"/><Relationship Id="rId59" Type="http://schemas.openxmlformats.org/officeDocument/2006/relationships/tags" Target="../tags/tag139.xml"/><Relationship Id="rId103" Type="http://schemas.openxmlformats.org/officeDocument/2006/relationships/tags" Target="../tags/tag183.xml"/><Relationship Id="rId108" Type="http://schemas.openxmlformats.org/officeDocument/2006/relationships/tags" Target="../tags/tag188.xml"/><Relationship Id="rId54" Type="http://schemas.openxmlformats.org/officeDocument/2006/relationships/tags" Target="../tags/tag134.xml"/><Relationship Id="rId70" Type="http://schemas.openxmlformats.org/officeDocument/2006/relationships/tags" Target="../tags/tag150.xml"/><Relationship Id="rId75" Type="http://schemas.openxmlformats.org/officeDocument/2006/relationships/tags" Target="../tags/tag155.xml"/><Relationship Id="rId91" Type="http://schemas.openxmlformats.org/officeDocument/2006/relationships/tags" Target="../tags/tag171.xml"/><Relationship Id="rId96" Type="http://schemas.openxmlformats.org/officeDocument/2006/relationships/tags" Target="../tags/tag176.xml"/><Relationship Id="rId1" Type="http://schemas.openxmlformats.org/officeDocument/2006/relationships/tags" Target="../tags/tag81.xml"/><Relationship Id="rId6" Type="http://schemas.openxmlformats.org/officeDocument/2006/relationships/tags" Target="../tags/tag86.xml"/><Relationship Id="rId23" Type="http://schemas.openxmlformats.org/officeDocument/2006/relationships/tags" Target="../tags/tag103.xml"/><Relationship Id="rId28" Type="http://schemas.openxmlformats.org/officeDocument/2006/relationships/tags" Target="../tags/tag108.xml"/><Relationship Id="rId49" Type="http://schemas.openxmlformats.org/officeDocument/2006/relationships/tags" Target="../tags/tag129.xml"/><Relationship Id="rId114" Type="http://schemas.openxmlformats.org/officeDocument/2006/relationships/tags" Target="../tags/tag194.xml"/><Relationship Id="rId119" Type="http://schemas.openxmlformats.org/officeDocument/2006/relationships/tags" Target="../tags/tag199.xml"/><Relationship Id="rId44" Type="http://schemas.openxmlformats.org/officeDocument/2006/relationships/tags" Target="../tags/tag124.xml"/><Relationship Id="rId60" Type="http://schemas.openxmlformats.org/officeDocument/2006/relationships/tags" Target="../tags/tag140.xml"/><Relationship Id="rId65" Type="http://schemas.openxmlformats.org/officeDocument/2006/relationships/tags" Target="../tags/tag145.xml"/><Relationship Id="rId81" Type="http://schemas.openxmlformats.org/officeDocument/2006/relationships/tags" Target="../tags/tag161.xml"/><Relationship Id="rId86" Type="http://schemas.openxmlformats.org/officeDocument/2006/relationships/tags" Target="../tags/tag166.xml"/><Relationship Id="rId4" Type="http://schemas.openxmlformats.org/officeDocument/2006/relationships/tags" Target="../tags/tag84.xml"/><Relationship Id="rId9" Type="http://schemas.openxmlformats.org/officeDocument/2006/relationships/tags" Target="../tags/tag89.xml"/><Relationship Id="rId13" Type="http://schemas.openxmlformats.org/officeDocument/2006/relationships/tags" Target="../tags/tag93.xml"/><Relationship Id="rId18" Type="http://schemas.openxmlformats.org/officeDocument/2006/relationships/tags" Target="../tags/tag98.xml"/><Relationship Id="rId39" Type="http://schemas.openxmlformats.org/officeDocument/2006/relationships/tags" Target="../tags/tag119.xml"/><Relationship Id="rId109" Type="http://schemas.openxmlformats.org/officeDocument/2006/relationships/tags" Target="../tags/tag189.xml"/><Relationship Id="rId34" Type="http://schemas.openxmlformats.org/officeDocument/2006/relationships/tags" Target="../tags/tag114.xml"/><Relationship Id="rId50" Type="http://schemas.openxmlformats.org/officeDocument/2006/relationships/tags" Target="../tags/tag130.xml"/><Relationship Id="rId55" Type="http://schemas.openxmlformats.org/officeDocument/2006/relationships/tags" Target="../tags/tag135.xml"/><Relationship Id="rId76" Type="http://schemas.openxmlformats.org/officeDocument/2006/relationships/tags" Target="../tags/tag156.xml"/><Relationship Id="rId97" Type="http://schemas.openxmlformats.org/officeDocument/2006/relationships/tags" Target="../tags/tag177.xml"/><Relationship Id="rId104" Type="http://schemas.openxmlformats.org/officeDocument/2006/relationships/tags" Target="../tags/tag184.xml"/><Relationship Id="rId120" Type="http://schemas.openxmlformats.org/officeDocument/2006/relationships/tags" Target="../tags/tag200.xml"/><Relationship Id="rId7" Type="http://schemas.openxmlformats.org/officeDocument/2006/relationships/tags" Target="../tags/tag87.xml"/><Relationship Id="rId71" Type="http://schemas.openxmlformats.org/officeDocument/2006/relationships/tags" Target="../tags/tag151.xml"/><Relationship Id="rId92" Type="http://schemas.openxmlformats.org/officeDocument/2006/relationships/tags" Target="../tags/tag172.xml"/><Relationship Id="rId2" Type="http://schemas.openxmlformats.org/officeDocument/2006/relationships/tags" Target="../tags/tag82.xml"/><Relationship Id="rId29" Type="http://schemas.openxmlformats.org/officeDocument/2006/relationships/tags" Target="../tags/tag109.xml"/><Relationship Id="rId24" Type="http://schemas.openxmlformats.org/officeDocument/2006/relationships/tags" Target="../tags/tag104.xml"/><Relationship Id="rId40" Type="http://schemas.openxmlformats.org/officeDocument/2006/relationships/tags" Target="../tags/tag120.xml"/><Relationship Id="rId45" Type="http://schemas.openxmlformats.org/officeDocument/2006/relationships/tags" Target="../tags/tag125.xml"/><Relationship Id="rId66" Type="http://schemas.openxmlformats.org/officeDocument/2006/relationships/tags" Target="../tags/tag146.xml"/><Relationship Id="rId87" Type="http://schemas.openxmlformats.org/officeDocument/2006/relationships/tags" Target="../tags/tag167.xml"/><Relationship Id="rId110" Type="http://schemas.openxmlformats.org/officeDocument/2006/relationships/tags" Target="../tags/tag190.xml"/><Relationship Id="rId115" Type="http://schemas.openxmlformats.org/officeDocument/2006/relationships/tags" Target="../tags/tag195.xml"/><Relationship Id="rId61" Type="http://schemas.openxmlformats.org/officeDocument/2006/relationships/tags" Target="../tags/tag141.xml"/><Relationship Id="rId82" Type="http://schemas.openxmlformats.org/officeDocument/2006/relationships/tags" Target="../tags/tag162.xml"/><Relationship Id="rId19" Type="http://schemas.openxmlformats.org/officeDocument/2006/relationships/tags" Target="../tags/tag99.xml"/><Relationship Id="rId14" Type="http://schemas.openxmlformats.org/officeDocument/2006/relationships/tags" Target="../tags/tag94.xml"/><Relationship Id="rId30" Type="http://schemas.openxmlformats.org/officeDocument/2006/relationships/tags" Target="../tags/tag110.xml"/><Relationship Id="rId35" Type="http://schemas.openxmlformats.org/officeDocument/2006/relationships/tags" Target="../tags/tag115.xml"/><Relationship Id="rId56" Type="http://schemas.openxmlformats.org/officeDocument/2006/relationships/tags" Target="../tags/tag136.xml"/><Relationship Id="rId77" Type="http://schemas.openxmlformats.org/officeDocument/2006/relationships/tags" Target="../tags/tag157.xml"/><Relationship Id="rId100" Type="http://schemas.openxmlformats.org/officeDocument/2006/relationships/tags" Target="../tags/tag180.xml"/><Relationship Id="rId105" Type="http://schemas.openxmlformats.org/officeDocument/2006/relationships/tags" Target="../tags/tag185.xml"/><Relationship Id="rId8" Type="http://schemas.openxmlformats.org/officeDocument/2006/relationships/tags" Target="../tags/tag88.xml"/><Relationship Id="rId51" Type="http://schemas.openxmlformats.org/officeDocument/2006/relationships/tags" Target="../tags/tag131.xml"/><Relationship Id="rId72" Type="http://schemas.openxmlformats.org/officeDocument/2006/relationships/tags" Target="../tags/tag152.xml"/><Relationship Id="rId93" Type="http://schemas.openxmlformats.org/officeDocument/2006/relationships/tags" Target="../tags/tag173.xml"/><Relationship Id="rId98" Type="http://schemas.openxmlformats.org/officeDocument/2006/relationships/tags" Target="../tags/tag178.xml"/><Relationship Id="rId121" Type="http://schemas.openxmlformats.org/officeDocument/2006/relationships/tags" Target="../tags/tag201.xml"/><Relationship Id="rId3" Type="http://schemas.openxmlformats.org/officeDocument/2006/relationships/tags" Target="../tags/tag83.xml"/><Relationship Id="rId25" Type="http://schemas.openxmlformats.org/officeDocument/2006/relationships/tags" Target="../tags/tag105.xml"/><Relationship Id="rId46" Type="http://schemas.openxmlformats.org/officeDocument/2006/relationships/tags" Target="../tags/tag126.xml"/><Relationship Id="rId67" Type="http://schemas.openxmlformats.org/officeDocument/2006/relationships/tags" Target="../tags/tag147.xml"/><Relationship Id="rId116" Type="http://schemas.openxmlformats.org/officeDocument/2006/relationships/tags" Target="../tags/tag196.xml"/><Relationship Id="rId20" Type="http://schemas.openxmlformats.org/officeDocument/2006/relationships/tags" Target="../tags/tag100.xml"/><Relationship Id="rId41" Type="http://schemas.openxmlformats.org/officeDocument/2006/relationships/tags" Target="../tags/tag121.xml"/><Relationship Id="rId62" Type="http://schemas.openxmlformats.org/officeDocument/2006/relationships/tags" Target="../tags/tag142.xml"/><Relationship Id="rId83" Type="http://schemas.openxmlformats.org/officeDocument/2006/relationships/tags" Target="../tags/tag163.xml"/><Relationship Id="rId88" Type="http://schemas.openxmlformats.org/officeDocument/2006/relationships/tags" Target="../tags/tag168.xml"/><Relationship Id="rId111" Type="http://schemas.openxmlformats.org/officeDocument/2006/relationships/tags" Target="../tags/tag191.xml"/><Relationship Id="rId15" Type="http://schemas.openxmlformats.org/officeDocument/2006/relationships/tags" Target="../tags/tag95.xml"/><Relationship Id="rId36" Type="http://schemas.openxmlformats.org/officeDocument/2006/relationships/tags" Target="../tags/tag116.xml"/><Relationship Id="rId57" Type="http://schemas.openxmlformats.org/officeDocument/2006/relationships/tags" Target="../tags/tag137.xml"/><Relationship Id="rId106" Type="http://schemas.openxmlformats.org/officeDocument/2006/relationships/tags" Target="../tags/tag186.xml"/><Relationship Id="rId10" Type="http://schemas.openxmlformats.org/officeDocument/2006/relationships/tags" Target="../tags/tag90.xml"/><Relationship Id="rId31" Type="http://schemas.openxmlformats.org/officeDocument/2006/relationships/tags" Target="../tags/tag111.xml"/><Relationship Id="rId52" Type="http://schemas.openxmlformats.org/officeDocument/2006/relationships/tags" Target="../tags/tag132.xml"/><Relationship Id="rId73" Type="http://schemas.openxmlformats.org/officeDocument/2006/relationships/tags" Target="../tags/tag153.xml"/><Relationship Id="rId78" Type="http://schemas.openxmlformats.org/officeDocument/2006/relationships/tags" Target="../tags/tag158.xml"/><Relationship Id="rId94" Type="http://schemas.openxmlformats.org/officeDocument/2006/relationships/tags" Target="../tags/tag174.xml"/><Relationship Id="rId99" Type="http://schemas.openxmlformats.org/officeDocument/2006/relationships/tags" Target="../tags/tag179.xml"/><Relationship Id="rId101" Type="http://schemas.openxmlformats.org/officeDocument/2006/relationships/tags" Target="../tags/tag181.xml"/><Relationship Id="rId12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3.xml"/><Relationship Id="rId1" Type="http://schemas.openxmlformats.org/officeDocument/2006/relationships/tags" Target="../tags/tag20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slideLayout" Target="../slideLayouts/slideLayout2.xml"/><Relationship Id="rId7" Type="http://schemas.openxmlformats.org/officeDocument/2006/relationships/image" Target="../media/image11.emf"/><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customXml" Target="../ink/ink2.xml"/><Relationship Id="rId11" Type="http://schemas.openxmlformats.org/officeDocument/2006/relationships/image" Target="../media/image13.emf"/><Relationship Id="rId5" Type="http://schemas.openxmlformats.org/officeDocument/2006/relationships/image" Target="../media/image10.emf"/><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12.emf"/></Relationships>
</file>

<file path=ppt/slides/_rels/slide4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customXml" Target="../ink/ink5.xml"/><Relationship Id="rId1" Type="http://schemas.openxmlformats.org/officeDocument/2006/relationships/slideLayout" Target="../slideLayouts/slideLayout2.xml"/><Relationship Id="rId5" Type="http://schemas.openxmlformats.org/officeDocument/2006/relationships/image" Target="../media/image15.emf"/><Relationship Id="rId4" Type="http://schemas.openxmlformats.org/officeDocument/2006/relationships/customXml" Target="../ink/ink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tags" Target="../tags/tag213.xml"/><Relationship Id="rId13" Type="http://schemas.openxmlformats.org/officeDocument/2006/relationships/slideLayout" Target="../slideLayouts/slideLayout2.xml"/><Relationship Id="rId3" Type="http://schemas.openxmlformats.org/officeDocument/2006/relationships/tags" Target="../tags/tag208.xml"/><Relationship Id="rId7" Type="http://schemas.openxmlformats.org/officeDocument/2006/relationships/tags" Target="../tags/tag212.xml"/><Relationship Id="rId12" Type="http://schemas.openxmlformats.org/officeDocument/2006/relationships/tags" Target="../tags/tag217.xml"/><Relationship Id="rId2" Type="http://schemas.openxmlformats.org/officeDocument/2006/relationships/tags" Target="../tags/tag207.xml"/><Relationship Id="rId1" Type="http://schemas.openxmlformats.org/officeDocument/2006/relationships/tags" Target="../tags/tag206.xml"/><Relationship Id="rId6" Type="http://schemas.openxmlformats.org/officeDocument/2006/relationships/tags" Target="../tags/tag211.xml"/><Relationship Id="rId11" Type="http://schemas.openxmlformats.org/officeDocument/2006/relationships/tags" Target="../tags/tag216.xml"/><Relationship Id="rId5" Type="http://schemas.openxmlformats.org/officeDocument/2006/relationships/tags" Target="../tags/tag210.xml"/><Relationship Id="rId10" Type="http://schemas.openxmlformats.org/officeDocument/2006/relationships/tags" Target="../tags/tag215.xml"/><Relationship Id="rId4" Type="http://schemas.openxmlformats.org/officeDocument/2006/relationships/tags" Target="../tags/tag209.xml"/><Relationship Id="rId9" Type="http://schemas.openxmlformats.org/officeDocument/2006/relationships/tags" Target="../tags/tag214.xml"/><Relationship Id="rId14" Type="http://schemas.openxmlformats.org/officeDocument/2006/relationships/notesSlide" Target="../notesSlides/notesSlide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9.xml"/><Relationship Id="rId1" Type="http://schemas.openxmlformats.org/officeDocument/2006/relationships/tags" Target="../tags/tag218.xml"/><Relationship Id="rId4" Type="http://schemas.openxmlformats.org/officeDocument/2006/relationships/notesSlide" Target="../notesSlides/notesSlide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customXml" Target="../ink/ink7.xml"/><Relationship Id="rId2" Type="http://schemas.openxmlformats.org/officeDocument/2006/relationships/image" Target="../media/image20.gif"/><Relationship Id="rId1" Type="http://schemas.openxmlformats.org/officeDocument/2006/relationships/slideLayout" Target="../slideLayouts/slideLayout2.xml"/><Relationship Id="rId6" Type="http://schemas.openxmlformats.org/officeDocument/2006/relationships/image" Target="../media/image17.emf"/></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Today In Class </a:t>
            </a:r>
            <a:endParaRPr lang="en-US" dirty="0"/>
          </a:p>
        </p:txBody>
      </p:sp>
      <p:sp>
        <p:nvSpPr>
          <p:cNvPr id="3" name="Subtitle 2"/>
          <p:cNvSpPr>
            <a:spLocks noGrp="1"/>
          </p:cNvSpPr>
          <p:nvPr>
            <p:ph type="subTitle" idx="1"/>
          </p:nvPr>
        </p:nvSpPr>
        <p:spPr/>
        <p:txBody>
          <a:bodyPr/>
          <a:lstStyle/>
          <a:p>
            <a:r>
              <a:rPr lang="en-US" dirty="0" smtClean="0">
                <a:latin typeface="Times New Roman" panose="02020603050405020304" pitchFamily="18" charset="0"/>
                <a:cs typeface="Times New Roman" panose="02020603050405020304" pitchFamily="18" charset="0"/>
              </a:rPr>
              <a:t>We learn more about westward expansion and the problems of maintaining both free &amp; slave states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D1FD0C8B-354D-47F2-B644-3629B7BE30AC}" type="slidenum">
              <a:rPr lang="en-US" smtClean="0"/>
              <a:t>1</a:t>
            </a:fld>
            <a:endParaRPr lang="en-US" dirty="0"/>
          </a:p>
        </p:txBody>
      </p:sp>
    </p:spTree>
    <p:extLst>
      <p:ext uri="{BB962C8B-B14F-4D97-AF65-F5344CB8AC3E}">
        <p14:creationId xmlns:p14="http://schemas.microsoft.com/office/powerpoint/2010/main" val="42260511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0"/>
            <a:ext cx="7772400" cy="3276599"/>
          </a:xfrm>
        </p:spPr>
        <p:txBody>
          <a:bodyPr>
            <a:normAutofit fontScale="90000"/>
          </a:bodyPr>
          <a:lstStyle/>
          <a:p>
            <a:r>
              <a:rPr lang="en-US" dirty="0" smtClean="0"/>
              <a:t/>
            </a:r>
            <a:br>
              <a:rPr lang="en-US" dirty="0" smtClean="0"/>
            </a:br>
            <a:r>
              <a:rPr lang="en-US" dirty="0" smtClean="0"/>
              <a:t>1820- 1853 Manifest Destiny</a:t>
            </a:r>
            <a:br>
              <a:rPr lang="en-US" dirty="0" smtClean="0"/>
            </a:br>
            <a:r>
              <a:rPr lang="en-US" dirty="0"/>
              <a:t/>
            </a:r>
            <a:br>
              <a:rPr lang="en-US" dirty="0"/>
            </a:br>
            <a:r>
              <a:rPr lang="en-US" dirty="0" smtClean="0"/>
              <a:t/>
            </a:r>
            <a:br>
              <a:rPr lang="en-US" dirty="0" smtClean="0"/>
            </a:br>
            <a:endParaRPr lang="en-US" dirty="0"/>
          </a:p>
        </p:txBody>
      </p:sp>
      <p:sp>
        <p:nvSpPr>
          <p:cNvPr id="3" name="Subtitle 2"/>
          <p:cNvSpPr>
            <a:spLocks noGrp="1"/>
          </p:cNvSpPr>
          <p:nvPr>
            <p:ph type="subTitle" idx="1"/>
          </p:nvPr>
        </p:nvSpPr>
        <p:spPr>
          <a:xfrm>
            <a:off x="1371600" y="533400"/>
            <a:ext cx="6400800" cy="2819400"/>
          </a:xfrm>
        </p:spPr>
        <p:txBody>
          <a:bodyPr/>
          <a:lstStyle/>
          <a:p>
            <a:endParaRPr lang="en-US" dirty="0" smtClean="0"/>
          </a:p>
          <a:p>
            <a:endParaRPr lang="en-US" dirty="0"/>
          </a:p>
          <a:p>
            <a:pPr lvl="1"/>
            <a:endParaRPr lang="en-US" dirty="0"/>
          </a:p>
        </p:txBody>
      </p:sp>
      <p:sp>
        <p:nvSpPr>
          <p:cNvPr id="4" name="Rectangle 3"/>
          <p:cNvSpPr/>
          <p:nvPr/>
        </p:nvSpPr>
        <p:spPr>
          <a:xfrm>
            <a:off x="1371601" y="3244334"/>
            <a:ext cx="5590028" cy="1200329"/>
          </a:xfrm>
          <a:prstGeom prst="rect">
            <a:avLst/>
          </a:prstGeom>
        </p:spPr>
        <p:txBody>
          <a:bodyPr wrap="square">
            <a:spAutoFit/>
          </a:bodyPr>
          <a:lstStyle/>
          <a:p>
            <a:r>
              <a:rPr lang="en-US" sz="3600" dirty="0"/>
              <a:t>Atlantic To </a:t>
            </a:r>
            <a:r>
              <a:rPr lang="en-US" sz="3600" dirty="0" smtClean="0"/>
              <a:t>Pacific &amp; Canada to </a:t>
            </a:r>
            <a:r>
              <a:rPr lang="en-US" sz="3600" dirty="0"/>
              <a:t>M</a:t>
            </a:r>
            <a:r>
              <a:rPr lang="en-US" sz="3600" dirty="0" smtClean="0"/>
              <a:t>exico</a:t>
            </a:r>
            <a:endParaRPr lang="en-US" sz="3600" dirty="0"/>
          </a:p>
        </p:txBody>
      </p:sp>
      <p:sp>
        <p:nvSpPr>
          <p:cNvPr id="25" name="SMARTInkShape-9"/>
          <p:cNvSpPr/>
          <p:nvPr>
            <p:custDataLst>
              <p:tags r:id="rId1"/>
            </p:custDataLst>
          </p:nvPr>
        </p:nvSpPr>
        <p:spPr>
          <a:xfrm>
            <a:off x="3791903" y="4107575"/>
            <a:ext cx="342901" cy="408255"/>
          </a:xfrm>
          <a:custGeom>
            <a:avLst/>
            <a:gdLst/>
            <a:ahLst/>
            <a:cxnLst/>
            <a:rect l="0" t="0" r="0" b="0"/>
            <a:pathLst>
              <a:path w="342901" h="408255">
                <a:moveTo>
                  <a:pt x="342900" y="50087"/>
                </a:moveTo>
                <a:lnTo>
                  <a:pt x="342900" y="50087"/>
                </a:lnTo>
                <a:lnTo>
                  <a:pt x="321866" y="33605"/>
                </a:lnTo>
                <a:lnTo>
                  <a:pt x="289784" y="22555"/>
                </a:lnTo>
                <a:lnTo>
                  <a:pt x="249011" y="11241"/>
                </a:lnTo>
                <a:lnTo>
                  <a:pt x="207796" y="5478"/>
                </a:lnTo>
                <a:lnTo>
                  <a:pt x="167305" y="0"/>
                </a:lnTo>
                <a:lnTo>
                  <a:pt x="137540" y="1792"/>
                </a:lnTo>
                <a:lnTo>
                  <a:pt x="105896" y="5763"/>
                </a:lnTo>
                <a:lnTo>
                  <a:pt x="71064" y="14306"/>
                </a:lnTo>
                <a:lnTo>
                  <a:pt x="39894" y="28479"/>
                </a:lnTo>
                <a:lnTo>
                  <a:pt x="27890" y="39214"/>
                </a:lnTo>
                <a:lnTo>
                  <a:pt x="21920" y="52875"/>
                </a:lnTo>
                <a:lnTo>
                  <a:pt x="20329" y="60518"/>
                </a:lnTo>
                <a:lnTo>
                  <a:pt x="26180" y="81711"/>
                </a:lnTo>
                <a:lnTo>
                  <a:pt x="42999" y="115337"/>
                </a:lnTo>
                <a:lnTo>
                  <a:pt x="70300" y="156850"/>
                </a:lnTo>
                <a:lnTo>
                  <a:pt x="99358" y="190412"/>
                </a:lnTo>
                <a:lnTo>
                  <a:pt x="132097" y="224486"/>
                </a:lnTo>
                <a:lnTo>
                  <a:pt x="165928" y="254161"/>
                </a:lnTo>
                <a:lnTo>
                  <a:pt x="200082" y="285601"/>
                </a:lnTo>
                <a:lnTo>
                  <a:pt x="237959" y="323515"/>
                </a:lnTo>
                <a:lnTo>
                  <a:pt x="266263" y="362601"/>
                </a:lnTo>
                <a:lnTo>
                  <a:pt x="276483" y="381020"/>
                </a:lnTo>
                <a:lnTo>
                  <a:pt x="277667" y="385962"/>
                </a:lnTo>
                <a:lnTo>
                  <a:pt x="277504" y="390209"/>
                </a:lnTo>
                <a:lnTo>
                  <a:pt x="276442" y="393992"/>
                </a:lnTo>
                <a:lnTo>
                  <a:pt x="274782" y="396515"/>
                </a:lnTo>
                <a:lnTo>
                  <a:pt x="272723" y="398196"/>
                </a:lnTo>
                <a:lnTo>
                  <a:pt x="252026" y="407010"/>
                </a:lnTo>
                <a:lnTo>
                  <a:pt x="229931" y="408254"/>
                </a:lnTo>
                <a:lnTo>
                  <a:pt x="188394" y="402629"/>
                </a:lnTo>
                <a:lnTo>
                  <a:pt x="147421" y="395880"/>
                </a:lnTo>
                <a:lnTo>
                  <a:pt x="113953" y="393844"/>
                </a:lnTo>
                <a:lnTo>
                  <a:pt x="79907" y="393241"/>
                </a:lnTo>
                <a:lnTo>
                  <a:pt x="0" y="3844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8" name="SMARTInkShape-Group5"/>
          <p:cNvGrpSpPr/>
          <p:nvPr/>
        </p:nvGrpSpPr>
        <p:grpSpPr>
          <a:xfrm>
            <a:off x="4357688" y="4337684"/>
            <a:ext cx="360046" cy="300039"/>
            <a:chOff x="4357688" y="4337684"/>
            <a:chExt cx="360046" cy="300039"/>
          </a:xfrm>
        </p:grpSpPr>
        <p:sp>
          <p:nvSpPr>
            <p:cNvPr id="26" name="SMARTInkShape-10"/>
            <p:cNvSpPr/>
            <p:nvPr>
              <p:custDataLst>
                <p:tags r:id="rId7"/>
              </p:custDataLst>
            </p:nvPr>
          </p:nvSpPr>
          <p:spPr>
            <a:xfrm>
              <a:off x="4608582" y="4449127"/>
              <a:ext cx="109152" cy="188596"/>
            </a:xfrm>
            <a:custGeom>
              <a:avLst/>
              <a:gdLst/>
              <a:ahLst/>
              <a:cxnLst/>
              <a:rect l="0" t="0" r="0" b="0"/>
              <a:pathLst>
                <a:path w="109152" h="188596">
                  <a:moveTo>
                    <a:pt x="83434" y="0"/>
                  </a:moveTo>
                  <a:lnTo>
                    <a:pt x="83434" y="0"/>
                  </a:lnTo>
                  <a:lnTo>
                    <a:pt x="59570" y="0"/>
                  </a:lnTo>
                  <a:lnTo>
                    <a:pt x="38580" y="9102"/>
                  </a:lnTo>
                  <a:lnTo>
                    <a:pt x="18814" y="28415"/>
                  </a:lnTo>
                  <a:lnTo>
                    <a:pt x="5443" y="56785"/>
                  </a:lnTo>
                  <a:lnTo>
                    <a:pt x="0" y="84770"/>
                  </a:lnTo>
                  <a:lnTo>
                    <a:pt x="2938" y="111160"/>
                  </a:lnTo>
                  <a:lnTo>
                    <a:pt x="18356" y="143772"/>
                  </a:lnTo>
                  <a:lnTo>
                    <a:pt x="25299" y="153751"/>
                  </a:lnTo>
                  <a:lnTo>
                    <a:pt x="34101" y="158821"/>
                  </a:lnTo>
                  <a:lnTo>
                    <a:pt x="39115" y="160173"/>
                  </a:lnTo>
                  <a:lnTo>
                    <a:pt x="43410" y="159170"/>
                  </a:lnTo>
                  <a:lnTo>
                    <a:pt x="50723" y="152975"/>
                  </a:lnTo>
                  <a:lnTo>
                    <a:pt x="60195" y="138777"/>
                  </a:lnTo>
                  <a:lnTo>
                    <a:pt x="68026" y="99414"/>
                  </a:lnTo>
                  <a:lnTo>
                    <a:pt x="73511" y="61018"/>
                  </a:lnTo>
                  <a:lnTo>
                    <a:pt x="76801" y="48392"/>
                  </a:lnTo>
                  <a:lnTo>
                    <a:pt x="81468" y="35928"/>
                  </a:lnTo>
                  <a:lnTo>
                    <a:pt x="82560" y="31208"/>
                  </a:lnTo>
                  <a:lnTo>
                    <a:pt x="82851" y="31283"/>
                  </a:lnTo>
                  <a:lnTo>
                    <a:pt x="83418" y="64727"/>
                  </a:lnTo>
                  <a:lnTo>
                    <a:pt x="84384" y="105043"/>
                  </a:lnTo>
                  <a:lnTo>
                    <a:pt x="90814" y="146019"/>
                  </a:lnTo>
                  <a:lnTo>
                    <a:pt x="109151" y="18859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SMARTInkShape-11"/>
            <p:cNvSpPr/>
            <p:nvPr>
              <p:custDataLst>
                <p:tags r:id="rId8"/>
              </p:custDataLst>
            </p:nvPr>
          </p:nvSpPr>
          <p:spPr>
            <a:xfrm>
              <a:off x="4357688" y="4337684"/>
              <a:ext cx="17146" cy="282894"/>
            </a:xfrm>
            <a:custGeom>
              <a:avLst/>
              <a:gdLst/>
              <a:ahLst/>
              <a:cxnLst/>
              <a:rect l="0" t="0" r="0" b="0"/>
              <a:pathLst>
                <a:path w="17146" h="282894">
                  <a:moveTo>
                    <a:pt x="17145" y="0"/>
                  </a:moveTo>
                  <a:lnTo>
                    <a:pt x="17145" y="0"/>
                  </a:lnTo>
                  <a:lnTo>
                    <a:pt x="14605" y="16946"/>
                  </a:lnTo>
                  <a:lnTo>
                    <a:pt x="5213" y="51397"/>
                  </a:lnTo>
                  <a:lnTo>
                    <a:pt x="1030" y="92561"/>
                  </a:lnTo>
                  <a:lnTo>
                    <a:pt x="305" y="128920"/>
                  </a:lnTo>
                  <a:lnTo>
                    <a:pt x="135" y="162391"/>
                  </a:lnTo>
                  <a:lnTo>
                    <a:pt x="39" y="205068"/>
                  </a:lnTo>
                  <a:lnTo>
                    <a:pt x="7" y="246777"/>
                  </a:lnTo>
                  <a:lnTo>
                    <a:pt x="0" y="28289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4" name="SMARTInkShape-Group6"/>
          <p:cNvGrpSpPr/>
          <p:nvPr/>
        </p:nvGrpSpPr>
        <p:grpSpPr>
          <a:xfrm>
            <a:off x="4932045" y="4500562"/>
            <a:ext cx="1131572" cy="634366"/>
            <a:chOff x="4932045" y="4500562"/>
            <a:chExt cx="1131572" cy="634366"/>
          </a:xfrm>
        </p:grpSpPr>
        <p:sp>
          <p:nvSpPr>
            <p:cNvPr id="29" name="SMARTInkShape-12"/>
            <p:cNvSpPr/>
            <p:nvPr>
              <p:custDataLst>
                <p:tags r:id="rId2"/>
              </p:custDataLst>
            </p:nvPr>
          </p:nvSpPr>
          <p:spPr>
            <a:xfrm>
              <a:off x="5729288" y="4594859"/>
              <a:ext cx="334329" cy="540069"/>
            </a:xfrm>
            <a:custGeom>
              <a:avLst/>
              <a:gdLst/>
              <a:ahLst/>
              <a:cxnLst/>
              <a:rect l="0" t="0" r="0" b="0"/>
              <a:pathLst>
                <a:path w="334329" h="540069">
                  <a:moveTo>
                    <a:pt x="334328" y="0"/>
                  </a:moveTo>
                  <a:lnTo>
                    <a:pt x="334328" y="0"/>
                  </a:lnTo>
                  <a:lnTo>
                    <a:pt x="334328" y="4551"/>
                  </a:lnTo>
                  <a:lnTo>
                    <a:pt x="310975" y="46312"/>
                  </a:lnTo>
                  <a:lnTo>
                    <a:pt x="288263" y="80374"/>
                  </a:lnTo>
                  <a:lnTo>
                    <a:pt x="264798" y="112398"/>
                  </a:lnTo>
                  <a:lnTo>
                    <a:pt x="239749" y="148556"/>
                  </a:lnTo>
                  <a:lnTo>
                    <a:pt x="221808" y="176515"/>
                  </a:lnTo>
                  <a:lnTo>
                    <a:pt x="201133" y="207992"/>
                  </a:lnTo>
                  <a:lnTo>
                    <a:pt x="176705" y="243571"/>
                  </a:lnTo>
                  <a:lnTo>
                    <a:pt x="150926" y="282561"/>
                  </a:lnTo>
                  <a:lnTo>
                    <a:pt x="126768" y="325291"/>
                  </a:lnTo>
                  <a:lnTo>
                    <a:pt x="114039" y="347353"/>
                  </a:lnTo>
                  <a:lnTo>
                    <a:pt x="100792" y="369681"/>
                  </a:lnTo>
                  <a:lnTo>
                    <a:pt x="87196" y="392187"/>
                  </a:lnTo>
                  <a:lnTo>
                    <a:pt x="61931" y="434974"/>
                  </a:lnTo>
                  <a:lnTo>
                    <a:pt x="38955" y="474309"/>
                  </a:lnTo>
                  <a:lnTo>
                    <a:pt x="0" y="54006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SMARTInkShape-13"/>
            <p:cNvSpPr/>
            <p:nvPr>
              <p:custDataLst>
                <p:tags r:id="rId3"/>
              </p:custDataLst>
            </p:nvPr>
          </p:nvSpPr>
          <p:spPr>
            <a:xfrm>
              <a:off x="5755005" y="4637722"/>
              <a:ext cx="102871" cy="128588"/>
            </a:xfrm>
            <a:custGeom>
              <a:avLst/>
              <a:gdLst/>
              <a:ahLst/>
              <a:cxnLst/>
              <a:rect l="0" t="0" r="0" b="0"/>
              <a:pathLst>
                <a:path w="102871" h="128588">
                  <a:moveTo>
                    <a:pt x="0" y="0"/>
                  </a:moveTo>
                  <a:lnTo>
                    <a:pt x="0" y="0"/>
                  </a:lnTo>
                  <a:lnTo>
                    <a:pt x="26693" y="41521"/>
                  </a:lnTo>
                  <a:lnTo>
                    <a:pt x="61229" y="82789"/>
                  </a:lnTo>
                  <a:lnTo>
                    <a:pt x="102870" y="12858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SMARTInkShape-14"/>
            <p:cNvSpPr/>
            <p:nvPr>
              <p:custDataLst>
                <p:tags r:id="rId4"/>
              </p:custDataLst>
            </p:nvPr>
          </p:nvSpPr>
          <p:spPr>
            <a:xfrm>
              <a:off x="5463541" y="4596597"/>
              <a:ext cx="188594" cy="221149"/>
            </a:xfrm>
            <a:custGeom>
              <a:avLst/>
              <a:gdLst/>
              <a:ahLst/>
              <a:cxnLst/>
              <a:rect l="0" t="0" r="0" b="0"/>
              <a:pathLst>
                <a:path w="188594" h="221149">
                  <a:moveTo>
                    <a:pt x="0" y="23980"/>
                  </a:moveTo>
                  <a:lnTo>
                    <a:pt x="0" y="23980"/>
                  </a:lnTo>
                  <a:lnTo>
                    <a:pt x="4550" y="28531"/>
                  </a:lnTo>
                  <a:lnTo>
                    <a:pt x="11931" y="45013"/>
                  </a:lnTo>
                  <a:lnTo>
                    <a:pt x="18998" y="84500"/>
                  </a:lnTo>
                  <a:lnTo>
                    <a:pt x="31676" y="121026"/>
                  </a:lnTo>
                  <a:lnTo>
                    <a:pt x="42909" y="155651"/>
                  </a:lnTo>
                  <a:lnTo>
                    <a:pt x="57156" y="195483"/>
                  </a:lnTo>
                  <a:lnTo>
                    <a:pt x="62866" y="204344"/>
                  </a:lnTo>
                  <a:lnTo>
                    <a:pt x="64771" y="205183"/>
                  </a:lnTo>
                  <a:lnTo>
                    <a:pt x="66041" y="203837"/>
                  </a:lnTo>
                  <a:lnTo>
                    <a:pt x="67827" y="192841"/>
                  </a:lnTo>
                  <a:lnTo>
                    <a:pt x="72982" y="158406"/>
                  </a:lnTo>
                  <a:lnTo>
                    <a:pt x="71366" y="119478"/>
                  </a:lnTo>
                  <a:lnTo>
                    <a:pt x="69405" y="86883"/>
                  </a:lnTo>
                  <a:lnTo>
                    <a:pt x="68824" y="50027"/>
                  </a:lnTo>
                  <a:lnTo>
                    <a:pt x="73202" y="18045"/>
                  </a:lnTo>
                  <a:lnTo>
                    <a:pt x="77936" y="7055"/>
                  </a:lnTo>
                  <a:lnTo>
                    <a:pt x="80533" y="4124"/>
                  </a:lnTo>
                  <a:lnTo>
                    <a:pt x="88497" y="868"/>
                  </a:lnTo>
                  <a:lnTo>
                    <a:pt x="93287" y="0"/>
                  </a:lnTo>
                  <a:lnTo>
                    <a:pt x="103691" y="1575"/>
                  </a:lnTo>
                  <a:lnTo>
                    <a:pt x="117718" y="7817"/>
                  </a:lnTo>
                  <a:lnTo>
                    <a:pt x="121341" y="10347"/>
                  </a:lnTo>
                  <a:lnTo>
                    <a:pt x="123756" y="13939"/>
                  </a:lnTo>
                  <a:lnTo>
                    <a:pt x="126440" y="23011"/>
                  </a:lnTo>
                  <a:lnTo>
                    <a:pt x="121518" y="59271"/>
                  </a:lnTo>
                  <a:lnTo>
                    <a:pt x="119731" y="73955"/>
                  </a:lnTo>
                  <a:lnTo>
                    <a:pt x="113361" y="98763"/>
                  </a:lnTo>
                  <a:lnTo>
                    <a:pt x="111821" y="139506"/>
                  </a:lnTo>
                  <a:lnTo>
                    <a:pt x="116690" y="156606"/>
                  </a:lnTo>
                  <a:lnTo>
                    <a:pt x="139889" y="187655"/>
                  </a:lnTo>
                  <a:lnTo>
                    <a:pt x="188593" y="22114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SMARTInkShape-15"/>
            <p:cNvSpPr/>
            <p:nvPr>
              <p:custDataLst>
                <p:tags r:id="rId5"/>
              </p:custDataLst>
            </p:nvPr>
          </p:nvSpPr>
          <p:spPr>
            <a:xfrm>
              <a:off x="5233688" y="4554084"/>
              <a:ext cx="81123" cy="203654"/>
            </a:xfrm>
            <a:custGeom>
              <a:avLst/>
              <a:gdLst/>
              <a:ahLst/>
              <a:cxnLst/>
              <a:rect l="0" t="0" r="0" b="0"/>
              <a:pathLst>
                <a:path w="81123" h="203654">
                  <a:moveTo>
                    <a:pt x="6967" y="66493"/>
                  </a:moveTo>
                  <a:lnTo>
                    <a:pt x="6967" y="66493"/>
                  </a:lnTo>
                  <a:lnTo>
                    <a:pt x="11517" y="66493"/>
                  </a:lnTo>
                  <a:lnTo>
                    <a:pt x="23450" y="61943"/>
                  </a:lnTo>
                  <a:lnTo>
                    <a:pt x="38656" y="50919"/>
                  </a:lnTo>
                  <a:lnTo>
                    <a:pt x="79623" y="15210"/>
                  </a:lnTo>
                  <a:lnTo>
                    <a:pt x="81122" y="12301"/>
                  </a:lnTo>
                  <a:lnTo>
                    <a:pt x="80216" y="9410"/>
                  </a:lnTo>
                  <a:lnTo>
                    <a:pt x="74129" y="3658"/>
                  </a:lnTo>
                  <a:lnTo>
                    <a:pt x="62534" y="466"/>
                  </a:lnTo>
                  <a:lnTo>
                    <a:pt x="49761" y="0"/>
                  </a:lnTo>
                  <a:lnTo>
                    <a:pt x="40909" y="2968"/>
                  </a:lnTo>
                  <a:lnTo>
                    <a:pt x="26020" y="14545"/>
                  </a:lnTo>
                  <a:lnTo>
                    <a:pt x="9544" y="39141"/>
                  </a:lnTo>
                  <a:lnTo>
                    <a:pt x="1698" y="75111"/>
                  </a:lnTo>
                  <a:lnTo>
                    <a:pt x="0" y="112257"/>
                  </a:lnTo>
                  <a:lnTo>
                    <a:pt x="6384" y="149056"/>
                  </a:lnTo>
                  <a:lnTo>
                    <a:pt x="24112" y="2036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SMARTInkShape-16"/>
            <p:cNvSpPr/>
            <p:nvPr>
              <p:custDataLst>
                <p:tags r:id="rId6"/>
              </p:custDataLst>
            </p:nvPr>
          </p:nvSpPr>
          <p:spPr>
            <a:xfrm>
              <a:off x="4932045" y="4500562"/>
              <a:ext cx="111444" cy="168745"/>
            </a:xfrm>
            <a:custGeom>
              <a:avLst/>
              <a:gdLst/>
              <a:ahLst/>
              <a:cxnLst/>
              <a:rect l="0" t="0" r="0" b="0"/>
              <a:pathLst>
                <a:path w="111444" h="168745">
                  <a:moveTo>
                    <a:pt x="0" y="0"/>
                  </a:moveTo>
                  <a:lnTo>
                    <a:pt x="0" y="0"/>
                  </a:lnTo>
                  <a:lnTo>
                    <a:pt x="0" y="32966"/>
                  </a:lnTo>
                  <a:lnTo>
                    <a:pt x="5891" y="74210"/>
                  </a:lnTo>
                  <a:lnTo>
                    <a:pt x="9683" y="101999"/>
                  </a:lnTo>
                  <a:lnTo>
                    <a:pt x="24526" y="136988"/>
                  </a:lnTo>
                  <a:lnTo>
                    <a:pt x="36912" y="162315"/>
                  </a:lnTo>
                  <a:lnTo>
                    <a:pt x="42758" y="167390"/>
                  </a:lnTo>
                  <a:lnTo>
                    <a:pt x="45651" y="168744"/>
                  </a:lnTo>
                  <a:lnTo>
                    <a:pt x="53944" y="167708"/>
                  </a:lnTo>
                  <a:lnTo>
                    <a:pt x="58823" y="166098"/>
                  </a:lnTo>
                  <a:lnTo>
                    <a:pt x="62075" y="164072"/>
                  </a:lnTo>
                  <a:lnTo>
                    <a:pt x="64244" y="161769"/>
                  </a:lnTo>
                  <a:lnTo>
                    <a:pt x="92190" y="118947"/>
                  </a:lnTo>
                  <a:lnTo>
                    <a:pt x="111443" y="7715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37572075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Manifest Destiny 1803-1853</a:t>
            </a:r>
            <a:endParaRPr lang="en-US" dirty="0"/>
          </a:p>
        </p:txBody>
      </p:sp>
      <p:sp>
        <p:nvSpPr>
          <p:cNvPr id="3" name="Content Placeholder 2"/>
          <p:cNvSpPr>
            <a:spLocks noGrp="1"/>
          </p:cNvSpPr>
          <p:nvPr>
            <p:ph idx="1"/>
          </p:nvPr>
        </p:nvSpPr>
        <p:spPr/>
        <p:txBody>
          <a:bodyPr/>
          <a:lstStyle/>
          <a:p>
            <a:r>
              <a:rPr lang="en-US" dirty="0"/>
              <a:t>Atlantic To Pacific &amp; Canada to </a:t>
            </a:r>
            <a:r>
              <a:rPr lang="en-US" dirty="0" smtClean="0"/>
              <a:t>Mexico</a:t>
            </a:r>
          </a:p>
          <a:p>
            <a:pPr marL="457200" lvl="1" indent="0">
              <a:buNone/>
            </a:pPr>
            <a:r>
              <a:rPr lang="en-US" dirty="0" smtClean="0"/>
              <a:t>“America belongs to America”</a:t>
            </a:r>
          </a:p>
          <a:p>
            <a:endParaRPr lang="en-US" dirty="0"/>
          </a:p>
          <a:p>
            <a:r>
              <a:rPr lang="en-US" dirty="0" smtClean="0"/>
              <a:t>Spread American ideals of….</a:t>
            </a:r>
          </a:p>
          <a:p>
            <a:r>
              <a:rPr lang="en-US" dirty="0" smtClean="0"/>
              <a:t>Land Acquired</a:t>
            </a:r>
          </a:p>
          <a:p>
            <a:pPr lvl="1"/>
            <a:r>
              <a:rPr lang="en-US" dirty="0" smtClean="0"/>
              <a:t>Louisiana, Florida 1819 , Texas 1845, Oregon, 1846</a:t>
            </a:r>
          </a:p>
          <a:p>
            <a:pPr lvl="1"/>
            <a:r>
              <a:rPr lang="en-US" dirty="0" smtClean="0"/>
              <a:t>Mexican Cession 1848, Gadsden purchase 1853</a:t>
            </a:r>
            <a:endParaRPr lang="en-US" dirty="0"/>
          </a:p>
          <a:p>
            <a:endParaRPr lang="en-US" dirty="0"/>
          </a:p>
        </p:txBody>
      </p:sp>
    </p:spTree>
    <p:extLst>
      <p:ext uri="{BB962C8B-B14F-4D97-AF65-F5344CB8AC3E}">
        <p14:creationId xmlns:p14="http://schemas.microsoft.com/office/powerpoint/2010/main" val="37119927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HW Textbook</a:t>
            </a:r>
            <a:endParaRPr lang="en-US" dirty="0"/>
          </a:p>
        </p:txBody>
      </p:sp>
      <p:sp>
        <p:nvSpPr>
          <p:cNvPr id="3" name="Content Placeholder 2"/>
          <p:cNvSpPr>
            <a:spLocks noGrp="1"/>
          </p:cNvSpPr>
          <p:nvPr>
            <p:ph idx="1"/>
          </p:nvPr>
        </p:nvSpPr>
        <p:spPr/>
        <p:txBody>
          <a:bodyPr/>
          <a:lstStyle/>
          <a:p>
            <a:r>
              <a:rPr lang="en-US" dirty="0" smtClean="0"/>
              <a:t>Due Thursday 12/5/2019</a:t>
            </a:r>
          </a:p>
          <a:p>
            <a:r>
              <a:rPr lang="en-US" dirty="0" smtClean="0"/>
              <a:t>Read pages 240-246 answer terms and Names on p. 246</a:t>
            </a:r>
          </a:p>
          <a:p>
            <a:endParaRPr lang="en-US" dirty="0"/>
          </a:p>
          <a:p>
            <a:r>
              <a:rPr lang="en-US" dirty="0" smtClean="0"/>
              <a:t>Monday 12/10 Read 248 – 253 answer terms &amp; Names page 254</a:t>
            </a:r>
            <a:endParaRPr lang="en-US" dirty="0"/>
          </a:p>
        </p:txBody>
      </p:sp>
    </p:spTree>
    <p:extLst>
      <p:ext uri="{BB962C8B-B14F-4D97-AF65-F5344CB8AC3E}">
        <p14:creationId xmlns:p14="http://schemas.microsoft.com/office/powerpoint/2010/main" val="41961388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Missouri Compromise 1820</a:t>
            </a:r>
            <a:endParaRPr lang="en-US" dirty="0"/>
          </a:p>
        </p:txBody>
      </p:sp>
      <p:sp>
        <p:nvSpPr>
          <p:cNvPr id="3" name="Content Placeholder 2"/>
          <p:cNvSpPr>
            <a:spLocks noGrp="1"/>
          </p:cNvSpPr>
          <p:nvPr>
            <p:ph idx="1"/>
          </p:nvPr>
        </p:nvSpPr>
        <p:spPr/>
        <p:txBody>
          <a:bodyPr>
            <a:normAutofit fontScale="92500"/>
          </a:bodyPr>
          <a:lstStyle/>
          <a:p>
            <a:r>
              <a:rPr lang="en-US" dirty="0"/>
              <a:t>The Missouri </a:t>
            </a:r>
            <a:r>
              <a:rPr lang="en-US" dirty="0" smtClean="0"/>
              <a:t>Compromise (Henry Clay) was a Bill passed in Congress to </a:t>
            </a:r>
            <a:r>
              <a:rPr lang="en-US" dirty="0"/>
              <a:t>find a way to determine whether slavery would be legal in new territories admitted as states to the Union. It was the result of complicated and fiery debates, but once enacted the compromise did seem to reduce tension for a time</a:t>
            </a:r>
            <a:r>
              <a:rPr lang="en-US" dirty="0" smtClean="0"/>
              <a:t>.</a:t>
            </a:r>
          </a:p>
          <a:p>
            <a:r>
              <a:rPr lang="en-US" dirty="0" smtClean="0"/>
              <a:t>“…like </a:t>
            </a:r>
            <a:r>
              <a:rPr lang="en-US" dirty="0"/>
              <a:t>a fire bell in the night, awakened and filled me with terror</a:t>
            </a:r>
            <a:r>
              <a:rPr lang="en-US" dirty="0" smtClean="0"/>
              <a:t>.“ TJ </a:t>
            </a:r>
            <a:endParaRPr lang="en-US" dirty="0"/>
          </a:p>
        </p:txBody>
      </p:sp>
    </p:spTree>
    <p:extLst>
      <p:ext uri="{BB962C8B-B14F-4D97-AF65-F5344CB8AC3E}">
        <p14:creationId xmlns:p14="http://schemas.microsoft.com/office/powerpoint/2010/main" val="30752268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Missouri Compromise 1820</a:t>
            </a:r>
            <a:endParaRPr lang="en-US" dirty="0"/>
          </a:p>
        </p:txBody>
      </p:sp>
      <p:sp>
        <p:nvSpPr>
          <p:cNvPr id="3" name="Content Placeholder 2"/>
          <p:cNvSpPr>
            <a:spLocks noGrp="1"/>
          </p:cNvSpPr>
          <p:nvPr>
            <p:ph idx="1"/>
          </p:nvPr>
        </p:nvSpPr>
        <p:spPr/>
        <p:txBody>
          <a:bodyPr/>
          <a:lstStyle/>
          <a:p>
            <a:r>
              <a:rPr lang="en-US" dirty="0"/>
              <a:t>The compromise held that Maine would enter the Union as a free state, and Missouri would enter as a slave state</a:t>
            </a:r>
            <a:r>
              <a:rPr lang="en-US" dirty="0" smtClean="0"/>
              <a:t>.</a:t>
            </a:r>
          </a:p>
          <a:p>
            <a:r>
              <a:rPr lang="en-US" dirty="0" smtClean="0"/>
              <a:t>Congress divided along Sectional lines = N v. S</a:t>
            </a:r>
          </a:p>
          <a:p>
            <a:r>
              <a:rPr lang="en-US" dirty="0"/>
              <a:t>no territory to the north of Missouri’s southern border (the 36° 30' parallel) could enter the Union as a slave state.</a:t>
            </a:r>
          </a:p>
        </p:txBody>
      </p:sp>
    </p:spTree>
    <p:extLst>
      <p:ext uri="{BB962C8B-B14F-4D97-AF65-F5344CB8AC3E}">
        <p14:creationId xmlns:p14="http://schemas.microsoft.com/office/powerpoint/2010/main" val="13455642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Missouri Compromise 1820</a:t>
            </a:r>
            <a:endParaRPr lang="en-US" dirty="0"/>
          </a:p>
        </p:txBody>
      </p:sp>
      <p:sp>
        <p:nvSpPr>
          <p:cNvPr id="3" name="Content Placeholder 2"/>
          <p:cNvSpPr>
            <a:spLocks noGrp="1"/>
          </p:cNvSpPr>
          <p:nvPr>
            <p:ph idx="1"/>
          </p:nvPr>
        </p:nvSpPr>
        <p:spPr/>
        <p:txBody>
          <a:bodyPr/>
          <a:lstStyle/>
          <a:p>
            <a:r>
              <a:rPr lang="en-US" dirty="0"/>
              <a:t>set a precedent that Congress could regulate slavery in new territories and states. And that very issue would become a very important topic for debate decades later, especially in the </a:t>
            </a:r>
            <a:r>
              <a:rPr lang="en-US" dirty="0" smtClean="0"/>
              <a:t>1850’s. </a:t>
            </a:r>
          </a:p>
          <a:p>
            <a:r>
              <a:rPr lang="en-US" dirty="0"/>
              <a:t>repealed in 1854 by the Kansas-Nebraska Act, which eliminated the provision that slavery would not extend north of the 30th parallel.</a:t>
            </a:r>
          </a:p>
        </p:txBody>
      </p:sp>
      <p:sp>
        <p:nvSpPr>
          <p:cNvPr id="19" name="SMARTInkShape-94"/>
          <p:cNvSpPr/>
          <p:nvPr>
            <p:custDataLst>
              <p:tags r:id="rId1"/>
            </p:custDataLst>
          </p:nvPr>
        </p:nvSpPr>
        <p:spPr>
          <a:xfrm>
            <a:off x="340819" y="5464316"/>
            <a:ext cx="4940" cy="4940"/>
          </a:xfrm>
          <a:custGeom>
            <a:avLst/>
            <a:gdLst/>
            <a:ahLst/>
            <a:cxnLst/>
            <a:rect l="0" t="0" r="0" b="0"/>
            <a:pathLst>
              <a:path w="4940" h="4940">
                <a:moveTo>
                  <a:pt x="4939" y="4939"/>
                </a:moveTo>
                <a:lnTo>
                  <a:pt x="4939" y="4939"/>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2" name="SMARTInkShape-Group30"/>
          <p:cNvGrpSpPr/>
          <p:nvPr/>
        </p:nvGrpSpPr>
        <p:grpSpPr>
          <a:xfrm>
            <a:off x="4271963" y="1645920"/>
            <a:ext cx="1688396" cy="685801"/>
            <a:chOff x="4271963" y="1645920"/>
            <a:chExt cx="1688396" cy="685801"/>
          </a:xfrm>
        </p:grpSpPr>
        <p:sp>
          <p:nvSpPr>
            <p:cNvPr id="20" name="SMARTInkShape-95"/>
            <p:cNvSpPr/>
            <p:nvPr>
              <p:custDataLst>
                <p:tags r:id="rId12"/>
              </p:custDataLst>
            </p:nvPr>
          </p:nvSpPr>
          <p:spPr>
            <a:xfrm>
              <a:off x="4297680" y="1645920"/>
              <a:ext cx="25574" cy="617221"/>
            </a:xfrm>
            <a:custGeom>
              <a:avLst/>
              <a:gdLst/>
              <a:ahLst/>
              <a:cxnLst/>
              <a:rect l="0" t="0" r="0" b="0"/>
              <a:pathLst>
                <a:path w="25574" h="617221">
                  <a:moveTo>
                    <a:pt x="0" y="0"/>
                  </a:moveTo>
                  <a:lnTo>
                    <a:pt x="0" y="0"/>
                  </a:lnTo>
                  <a:lnTo>
                    <a:pt x="0" y="7381"/>
                  </a:lnTo>
                  <a:lnTo>
                    <a:pt x="11932" y="48814"/>
                  </a:lnTo>
                  <a:lnTo>
                    <a:pt x="22007" y="81221"/>
                  </a:lnTo>
                  <a:lnTo>
                    <a:pt x="24618" y="118151"/>
                  </a:lnTo>
                  <a:lnTo>
                    <a:pt x="25229" y="148714"/>
                  </a:lnTo>
                  <a:lnTo>
                    <a:pt x="25573" y="184398"/>
                  </a:lnTo>
                  <a:lnTo>
                    <a:pt x="21124" y="226722"/>
                  </a:lnTo>
                  <a:lnTo>
                    <a:pt x="18913" y="261420"/>
                  </a:lnTo>
                  <a:lnTo>
                    <a:pt x="16979" y="296209"/>
                  </a:lnTo>
                  <a:lnTo>
                    <a:pt x="12943" y="324371"/>
                  </a:lnTo>
                  <a:lnTo>
                    <a:pt x="10516" y="354667"/>
                  </a:lnTo>
                  <a:lnTo>
                    <a:pt x="9436" y="385278"/>
                  </a:lnTo>
                  <a:lnTo>
                    <a:pt x="8828" y="422978"/>
                  </a:lnTo>
                  <a:lnTo>
                    <a:pt x="8648" y="455527"/>
                  </a:lnTo>
                  <a:lnTo>
                    <a:pt x="8595" y="497239"/>
                  </a:lnTo>
                  <a:lnTo>
                    <a:pt x="9532" y="529918"/>
                  </a:lnTo>
                  <a:lnTo>
                    <a:pt x="14466" y="563306"/>
                  </a:lnTo>
                  <a:lnTo>
                    <a:pt x="16792" y="601924"/>
                  </a:lnTo>
                  <a:lnTo>
                    <a:pt x="8573" y="61722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SMARTInkShape-96"/>
            <p:cNvSpPr/>
            <p:nvPr>
              <p:custDataLst>
                <p:tags r:id="rId13"/>
              </p:custDataLst>
            </p:nvPr>
          </p:nvSpPr>
          <p:spPr>
            <a:xfrm>
              <a:off x="4271963" y="1680318"/>
              <a:ext cx="1688396" cy="651403"/>
            </a:xfrm>
            <a:custGeom>
              <a:avLst/>
              <a:gdLst/>
              <a:ahLst/>
              <a:cxnLst/>
              <a:rect l="0" t="0" r="0" b="0"/>
              <a:pathLst>
                <a:path w="1688396" h="651403">
                  <a:moveTo>
                    <a:pt x="0" y="128480"/>
                  </a:moveTo>
                  <a:lnTo>
                    <a:pt x="0" y="128480"/>
                  </a:lnTo>
                  <a:lnTo>
                    <a:pt x="4550" y="123929"/>
                  </a:lnTo>
                  <a:lnTo>
                    <a:pt x="35154" y="120701"/>
                  </a:lnTo>
                  <a:lnTo>
                    <a:pt x="72806" y="120064"/>
                  </a:lnTo>
                  <a:lnTo>
                    <a:pt x="108255" y="119938"/>
                  </a:lnTo>
                  <a:lnTo>
                    <a:pt x="148913" y="114022"/>
                  </a:lnTo>
                  <a:lnTo>
                    <a:pt x="180800" y="112529"/>
                  </a:lnTo>
                  <a:lnTo>
                    <a:pt x="222586" y="111688"/>
                  </a:lnTo>
                  <a:lnTo>
                    <a:pt x="264948" y="105513"/>
                  </a:lnTo>
                  <a:lnTo>
                    <a:pt x="297789" y="103577"/>
                  </a:lnTo>
                  <a:lnTo>
                    <a:pt x="332603" y="102051"/>
                  </a:lnTo>
                  <a:lnTo>
                    <a:pt x="371705" y="95990"/>
                  </a:lnTo>
                  <a:lnTo>
                    <a:pt x="408796" y="89114"/>
                  </a:lnTo>
                  <a:lnTo>
                    <a:pt x="449524" y="85700"/>
                  </a:lnTo>
                  <a:lnTo>
                    <a:pt x="491756" y="79080"/>
                  </a:lnTo>
                  <a:lnTo>
                    <a:pt x="534431" y="71086"/>
                  </a:lnTo>
                  <a:lnTo>
                    <a:pt x="577238" y="62685"/>
                  </a:lnTo>
                  <a:lnTo>
                    <a:pt x="605800" y="57010"/>
                  </a:lnTo>
                  <a:lnTo>
                    <a:pt x="636909" y="53853"/>
                  </a:lnTo>
                  <a:lnTo>
                    <a:pt x="668833" y="51497"/>
                  </a:lnTo>
                  <a:lnTo>
                    <a:pt x="698896" y="47275"/>
                  </a:lnTo>
                  <a:lnTo>
                    <a:pt x="728132" y="42224"/>
                  </a:lnTo>
                  <a:lnTo>
                    <a:pt x="757954" y="37756"/>
                  </a:lnTo>
                  <a:lnTo>
                    <a:pt x="790258" y="35770"/>
                  </a:lnTo>
                  <a:lnTo>
                    <a:pt x="821126" y="34888"/>
                  </a:lnTo>
                  <a:lnTo>
                    <a:pt x="851672" y="33543"/>
                  </a:lnTo>
                  <a:lnTo>
                    <a:pt x="884298" y="29771"/>
                  </a:lnTo>
                  <a:lnTo>
                    <a:pt x="915309" y="27459"/>
                  </a:lnTo>
                  <a:lnTo>
                    <a:pt x="945919" y="25479"/>
                  </a:lnTo>
                  <a:lnTo>
                    <a:pt x="978573" y="21424"/>
                  </a:lnTo>
                  <a:lnTo>
                    <a:pt x="1012136" y="18987"/>
                  </a:lnTo>
                  <a:lnTo>
                    <a:pt x="1046103" y="17903"/>
                  </a:lnTo>
                  <a:lnTo>
                    <a:pt x="1080249" y="17422"/>
                  </a:lnTo>
                  <a:lnTo>
                    <a:pt x="1111936" y="17208"/>
                  </a:lnTo>
                  <a:lnTo>
                    <a:pt x="1141893" y="17113"/>
                  </a:lnTo>
                  <a:lnTo>
                    <a:pt x="1171083" y="17071"/>
                  </a:lnTo>
                  <a:lnTo>
                    <a:pt x="1199931" y="17052"/>
                  </a:lnTo>
                  <a:lnTo>
                    <a:pt x="1228627" y="17044"/>
                  </a:lnTo>
                  <a:lnTo>
                    <a:pt x="1257256" y="17040"/>
                  </a:lnTo>
                  <a:lnTo>
                    <a:pt x="1285856" y="17038"/>
                  </a:lnTo>
                  <a:lnTo>
                    <a:pt x="1314441" y="17990"/>
                  </a:lnTo>
                  <a:lnTo>
                    <a:pt x="1356357" y="22928"/>
                  </a:lnTo>
                  <a:lnTo>
                    <a:pt x="1393330" y="24815"/>
                  </a:lnTo>
                  <a:lnTo>
                    <a:pt x="1427462" y="25374"/>
                  </a:lnTo>
                  <a:lnTo>
                    <a:pt x="1458954" y="25540"/>
                  </a:lnTo>
                  <a:lnTo>
                    <a:pt x="1500353" y="25589"/>
                  </a:lnTo>
                  <a:lnTo>
                    <a:pt x="1533892" y="25603"/>
                  </a:lnTo>
                  <a:lnTo>
                    <a:pt x="1572192" y="24655"/>
                  </a:lnTo>
                  <a:lnTo>
                    <a:pt x="1612129" y="18824"/>
                  </a:lnTo>
                  <a:lnTo>
                    <a:pt x="1628923" y="15026"/>
                  </a:lnTo>
                  <a:lnTo>
                    <a:pt x="1645964" y="10409"/>
                  </a:lnTo>
                  <a:lnTo>
                    <a:pt x="1659686" y="8848"/>
                  </a:lnTo>
                  <a:lnTo>
                    <a:pt x="1671506" y="0"/>
                  </a:lnTo>
                  <a:lnTo>
                    <a:pt x="1674176" y="37542"/>
                  </a:lnTo>
                  <a:lnTo>
                    <a:pt x="1679680" y="69802"/>
                  </a:lnTo>
                  <a:lnTo>
                    <a:pt x="1680105" y="105247"/>
                  </a:lnTo>
                  <a:lnTo>
                    <a:pt x="1680195" y="146610"/>
                  </a:lnTo>
                  <a:lnTo>
                    <a:pt x="1675655" y="189211"/>
                  </a:lnTo>
                  <a:lnTo>
                    <a:pt x="1673423" y="218336"/>
                  </a:lnTo>
                  <a:lnTo>
                    <a:pt x="1669626" y="259244"/>
                  </a:lnTo>
                  <a:lnTo>
                    <a:pt x="1664361" y="298666"/>
                  </a:lnTo>
                  <a:lnTo>
                    <a:pt x="1662368" y="339861"/>
                  </a:lnTo>
                  <a:lnTo>
                    <a:pt x="1655717" y="380718"/>
                  </a:lnTo>
                  <a:lnTo>
                    <a:pt x="1659406" y="417529"/>
                  </a:lnTo>
                  <a:lnTo>
                    <a:pt x="1661981" y="450979"/>
                  </a:lnTo>
                  <a:lnTo>
                    <a:pt x="1667293" y="488089"/>
                  </a:lnTo>
                  <a:lnTo>
                    <a:pt x="1671731" y="527702"/>
                  </a:lnTo>
                  <a:lnTo>
                    <a:pt x="1680292" y="566157"/>
                  </a:lnTo>
                  <a:lnTo>
                    <a:pt x="1688395" y="602230"/>
                  </a:lnTo>
                  <a:lnTo>
                    <a:pt x="1686070" y="608275"/>
                  </a:lnTo>
                  <a:lnTo>
                    <a:pt x="1681367" y="615366"/>
                  </a:lnTo>
                  <a:lnTo>
                    <a:pt x="1679486" y="629502"/>
                  </a:lnTo>
                  <a:lnTo>
                    <a:pt x="1671637" y="65140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3" name="SMARTInkShape-97"/>
          <p:cNvSpPr/>
          <p:nvPr>
            <p:custDataLst>
              <p:tags r:id="rId2"/>
            </p:custDataLst>
          </p:nvPr>
        </p:nvSpPr>
        <p:spPr>
          <a:xfrm>
            <a:off x="3620453" y="1491615"/>
            <a:ext cx="94298" cy="420053"/>
          </a:xfrm>
          <a:custGeom>
            <a:avLst/>
            <a:gdLst/>
            <a:ahLst/>
            <a:cxnLst/>
            <a:rect l="0" t="0" r="0" b="0"/>
            <a:pathLst>
              <a:path w="94298" h="420053">
                <a:moveTo>
                  <a:pt x="0" y="0"/>
                </a:moveTo>
                <a:lnTo>
                  <a:pt x="0" y="0"/>
                </a:lnTo>
                <a:lnTo>
                  <a:pt x="4550" y="4551"/>
                </a:lnTo>
                <a:lnTo>
                  <a:pt x="6784" y="11865"/>
                </a:lnTo>
                <a:lnTo>
                  <a:pt x="12770" y="45735"/>
                </a:lnTo>
                <a:lnTo>
                  <a:pt x="17741" y="76207"/>
                </a:lnTo>
                <a:lnTo>
                  <a:pt x="23124" y="110070"/>
                </a:lnTo>
                <a:lnTo>
                  <a:pt x="28692" y="140995"/>
                </a:lnTo>
                <a:lnTo>
                  <a:pt x="34342" y="170614"/>
                </a:lnTo>
                <a:lnTo>
                  <a:pt x="40028" y="199654"/>
                </a:lnTo>
                <a:lnTo>
                  <a:pt x="45730" y="228435"/>
                </a:lnTo>
                <a:lnTo>
                  <a:pt x="51439" y="259642"/>
                </a:lnTo>
                <a:lnTo>
                  <a:pt x="58103" y="292561"/>
                </a:lnTo>
                <a:lnTo>
                  <a:pt x="67417" y="326242"/>
                </a:lnTo>
                <a:lnTo>
                  <a:pt x="78818" y="368233"/>
                </a:lnTo>
                <a:lnTo>
                  <a:pt x="94297" y="42005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31" name="SMARTInkShape-Group32"/>
          <p:cNvGrpSpPr/>
          <p:nvPr/>
        </p:nvGrpSpPr>
        <p:grpSpPr>
          <a:xfrm>
            <a:off x="1760220" y="1474470"/>
            <a:ext cx="1500189" cy="325756"/>
            <a:chOff x="1760220" y="1474470"/>
            <a:chExt cx="1500189" cy="325756"/>
          </a:xfrm>
        </p:grpSpPr>
        <p:sp>
          <p:nvSpPr>
            <p:cNvPr id="24" name="SMARTInkShape-98"/>
            <p:cNvSpPr/>
            <p:nvPr>
              <p:custDataLst>
                <p:tags r:id="rId5"/>
              </p:custDataLst>
            </p:nvPr>
          </p:nvSpPr>
          <p:spPr>
            <a:xfrm>
              <a:off x="2386013" y="1680210"/>
              <a:ext cx="291466" cy="17146"/>
            </a:xfrm>
            <a:custGeom>
              <a:avLst/>
              <a:gdLst/>
              <a:ahLst/>
              <a:cxnLst/>
              <a:rect l="0" t="0" r="0" b="0"/>
              <a:pathLst>
                <a:path w="291466" h="17146">
                  <a:moveTo>
                    <a:pt x="0" y="17145"/>
                  </a:moveTo>
                  <a:lnTo>
                    <a:pt x="0" y="17145"/>
                  </a:lnTo>
                  <a:lnTo>
                    <a:pt x="35135" y="3475"/>
                  </a:lnTo>
                  <a:lnTo>
                    <a:pt x="69770" y="686"/>
                  </a:lnTo>
                  <a:lnTo>
                    <a:pt x="98636" y="305"/>
                  </a:lnTo>
                  <a:lnTo>
                    <a:pt x="130516" y="135"/>
                  </a:lnTo>
                  <a:lnTo>
                    <a:pt x="166941" y="40"/>
                  </a:lnTo>
                  <a:lnTo>
                    <a:pt x="204933" y="12"/>
                  </a:lnTo>
                  <a:lnTo>
                    <a:pt x="241801" y="3"/>
                  </a:lnTo>
                  <a:lnTo>
                    <a:pt x="29146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SMARTInkShape-99"/>
            <p:cNvSpPr/>
            <p:nvPr>
              <p:custDataLst>
                <p:tags r:id="rId6"/>
              </p:custDataLst>
            </p:nvPr>
          </p:nvSpPr>
          <p:spPr>
            <a:xfrm>
              <a:off x="2437448" y="1500188"/>
              <a:ext cx="68581" cy="300038"/>
            </a:xfrm>
            <a:custGeom>
              <a:avLst/>
              <a:gdLst/>
              <a:ahLst/>
              <a:cxnLst/>
              <a:rect l="0" t="0" r="0" b="0"/>
              <a:pathLst>
                <a:path w="68581" h="300038">
                  <a:moveTo>
                    <a:pt x="0" y="0"/>
                  </a:moveTo>
                  <a:lnTo>
                    <a:pt x="0" y="0"/>
                  </a:lnTo>
                  <a:lnTo>
                    <a:pt x="24153" y="26693"/>
                  </a:lnTo>
                  <a:lnTo>
                    <a:pt x="30737" y="40438"/>
                  </a:lnTo>
                  <a:lnTo>
                    <a:pt x="39799" y="75905"/>
                  </a:lnTo>
                  <a:lnTo>
                    <a:pt x="45628" y="106125"/>
                  </a:lnTo>
                  <a:lnTo>
                    <a:pt x="49714" y="141616"/>
                  </a:lnTo>
                  <a:lnTo>
                    <a:pt x="55476" y="174781"/>
                  </a:lnTo>
                  <a:lnTo>
                    <a:pt x="58665" y="208737"/>
                  </a:lnTo>
                  <a:lnTo>
                    <a:pt x="66615" y="249655"/>
                  </a:lnTo>
                  <a:lnTo>
                    <a:pt x="68580" y="30003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SMARTInkShape-100"/>
            <p:cNvSpPr/>
            <p:nvPr>
              <p:custDataLst>
                <p:tags r:id="rId7"/>
              </p:custDataLst>
            </p:nvPr>
          </p:nvSpPr>
          <p:spPr>
            <a:xfrm>
              <a:off x="3003233" y="1664407"/>
              <a:ext cx="257176" cy="118674"/>
            </a:xfrm>
            <a:custGeom>
              <a:avLst/>
              <a:gdLst/>
              <a:ahLst/>
              <a:cxnLst/>
              <a:rect l="0" t="0" r="0" b="0"/>
              <a:pathLst>
                <a:path w="257176" h="118674">
                  <a:moveTo>
                    <a:pt x="0" y="50093"/>
                  </a:moveTo>
                  <a:lnTo>
                    <a:pt x="0" y="50093"/>
                  </a:lnTo>
                  <a:lnTo>
                    <a:pt x="33055" y="52633"/>
                  </a:lnTo>
                  <a:lnTo>
                    <a:pt x="56601" y="55032"/>
                  </a:lnTo>
                  <a:lnTo>
                    <a:pt x="93182" y="51980"/>
                  </a:lnTo>
                  <a:lnTo>
                    <a:pt x="123329" y="50932"/>
                  </a:lnTo>
                  <a:lnTo>
                    <a:pt x="153237" y="45385"/>
                  </a:lnTo>
                  <a:lnTo>
                    <a:pt x="191770" y="34093"/>
                  </a:lnTo>
                  <a:lnTo>
                    <a:pt x="216205" y="24715"/>
                  </a:lnTo>
                  <a:lnTo>
                    <a:pt x="232995" y="13013"/>
                  </a:lnTo>
                  <a:lnTo>
                    <a:pt x="234387" y="11085"/>
                  </a:lnTo>
                  <a:lnTo>
                    <a:pt x="234363" y="9800"/>
                  </a:lnTo>
                  <a:lnTo>
                    <a:pt x="233394" y="8943"/>
                  </a:lnTo>
                  <a:lnTo>
                    <a:pt x="218379" y="3187"/>
                  </a:lnTo>
                  <a:lnTo>
                    <a:pt x="191281" y="0"/>
                  </a:lnTo>
                  <a:lnTo>
                    <a:pt x="159122" y="8157"/>
                  </a:lnTo>
                  <a:lnTo>
                    <a:pt x="122606" y="27063"/>
                  </a:lnTo>
                  <a:lnTo>
                    <a:pt x="118884" y="30930"/>
                  </a:lnTo>
                  <a:lnTo>
                    <a:pt x="114750" y="40306"/>
                  </a:lnTo>
                  <a:lnTo>
                    <a:pt x="115452" y="50823"/>
                  </a:lnTo>
                  <a:lnTo>
                    <a:pt x="116973" y="56295"/>
                  </a:lnTo>
                  <a:lnTo>
                    <a:pt x="128823" y="67454"/>
                  </a:lnTo>
                  <a:lnTo>
                    <a:pt x="159455" y="84447"/>
                  </a:lnTo>
                  <a:lnTo>
                    <a:pt x="193613" y="96467"/>
                  </a:lnTo>
                  <a:lnTo>
                    <a:pt x="257175" y="11867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SMARTInkShape-101"/>
            <p:cNvSpPr/>
            <p:nvPr>
              <p:custDataLst>
                <p:tags r:id="rId8"/>
              </p:custDataLst>
            </p:nvPr>
          </p:nvSpPr>
          <p:spPr>
            <a:xfrm>
              <a:off x="1760220" y="1474470"/>
              <a:ext cx="197169" cy="282893"/>
            </a:xfrm>
            <a:custGeom>
              <a:avLst/>
              <a:gdLst/>
              <a:ahLst/>
              <a:cxnLst/>
              <a:rect l="0" t="0" r="0" b="0"/>
              <a:pathLst>
                <a:path w="197169" h="282893">
                  <a:moveTo>
                    <a:pt x="0" y="0"/>
                  </a:moveTo>
                  <a:lnTo>
                    <a:pt x="0" y="0"/>
                  </a:lnTo>
                  <a:lnTo>
                    <a:pt x="0" y="4551"/>
                  </a:lnTo>
                  <a:lnTo>
                    <a:pt x="7797" y="22418"/>
                  </a:lnTo>
                  <a:lnTo>
                    <a:pt x="19561" y="43472"/>
                  </a:lnTo>
                  <a:lnTo>
                    <a:pt x="29458" y="78550"/>
                  </a:lnTo>
                  <a:lnTo>
                    <a:pt x="32859" y="112386"/>
                  </a:lnTo>
                  <a:lnTo>
                    <a:pt x="33866" y="148023"/>
                  </a:lnTo>
                  <a:lnTo>
                    <a:pt x="34234" y="187015"/>
                  </a:lnTo>
                  <a:lnTo>
                    <a:pt x="35218" y="198370"/>
                  </a:lnTo>
                  <a:lnTo>
                    <a:pt x="41668" y="212025"/>
                  </a:lnTo>
                  <a:lnTo>
                    <a:pt x="42066" y="211835"/>
                  </a:lnTo>
                  <a:lnTo>
                    <a:pt x="42509" y="209084"/>
                  </a:lnTo>
                  <a:lnTo>
                    <a:pt x="62144" y="179340"/>
                  </a:lnTo>
                  <a:lnTo>
                    <a:pt x="103810" y="140898"/>
                  </a:lnTo>
                  <a:lnTo>
                    <a:pt x="124611" y="125128"/>
                  </a:lnTo>
                  <a:lnTo>
                    <a:pt x="143536" y="121025"/>
                  </a:lnTo>
                  <a:lnTo>
                    <a:pt x="147126" y="120688"/>
                  </a:lnTo>
                  <a:lnTo>
                    <a:pt x="153654" y="122854"/>
                  </a:lnTo>
                  <a:lnTo>
                    <a:pt x="156728" y="124765"/>
                  </a:lnTo>
                  <a:lnTo>
                    <a:pt x="165607" y="141107"/>
                  </a:lnTo>
                  <a:lnTo>
                    <a:pt x="177466" y="182247"/>
                  </a:lnTo>
                  <a:lnTo>
                    <a:pt x="185577" y="220673"/>
                  </a:lnTo>
                  <a:lnTo>
                    <a:pt x="188198" y="258201"/>
                  </a:lnTo>
                  <a:lnTo>
                    <a:pt x="189283" y="263574"/>
                  </a:lnTo>
                  <a:lnTo>
                    <a:pt x="197168" y="28289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SMARTInkShape-102"/>
            <p:cNvSpPr/>
            <p:nvPr>
              <p:custDataLst>
                <p:tags r:id="rId9"/>
              </p:custDataLst>
            </p:nvPr>
          </p:nvSpPr>
          <p:spPr>
            <a:xfrm>
              <a:off x="2112077" y="1603057"/>
              <a:ext cx="179639" cy="171451"/>
            </a:xfrm>
            <a:custGeom>
              <a:avLst/>
              <a:gdLst/>
              <a:ahLst/>
              <a:cxnLst/>
              <a:rect l="0" t="0" r="0" b="0"/>
              <a:pathLst>
                <a:path w="179639" h="171451">
                  <a:moveTo>
                    <a:pt x="16761" y="0"/>
                  </a:moveTo>
                  <a:lnTo>
                    <a:pt x="16761" y="0"/>
                  </a:lnTo>
                  <a:lnTo>
                    <a:pt x="8030" y="38927"/>
                  </a:lnTo>
                  <a:lnTo>
                    <a:pt x="1560" y="76093"/>
                  </a:lnTo>
                  <a:lnTo>
                    <a:pt x="0" y="102132"/>
                  </a:lnTo>
                  <a:lnTo>
                    <a:pt x="2326" y="109844"/>
                  </a:lnTo>
                  <a:lnTo>
                    <a:pt x="4280" y="113235"/>
                  </a:lnTo>
                  <a:lnTo>
                    <a:pt x="7488" y="115495"/>
                  </a:lnTo>
                  <a:lnTo>
                    <a:pt x="20152" y="118676"/>
                  </a:lnTo>
                  <a:lnTo>
                    <a:pt x="27158" y="119420"/>
                  </a:lnTo>
                  <a:lnTo>
                    <a:pt x="41008" y="115288"/>
                  </a:lnTo>
                  <a:lnTo>
                    <a:pt x="69482" y="85087"/>
                  </a:lnTo>
                  <a:lnTo>
                    <a:pt x="92179" y="53539"/>
                  </a:lnTo>
                  <a:lnTo>
                    <a:pt x="95683" y="52371"/>
                  </a:lnTo>
                  <a:lnTo>
                    <a:pt x="97950" y="52059"/>
                  </a:lnTo>
                  <a:lnTo>
                    <a:pt x="98510" y="52804"/>
                  </a:lnTo>
                  <a:lnTo>
                    <a:pt x="97930" y="54252"/>
                  </a:lnTo>
                  <a:lnTo>
                    <a:pt x="85339" y="70419"/>
                  </a:lnTo>
                  <a:lnTo>
                    <a:pt x="78085" y="95140"/>
                  </a:lnTo>
                  <a:lnTo>
                    <a:pt x="82434" y="107055"/>
                  </a:lnTo>
                  <a:lnTo>
                    <a:pt x="100748" y="133436"/>
                  </a:lnTo>
                  <a:lnTo>
                    <a:pt x="127648" y="155087"/>
                  </a:lnTo>
                  <a:lnTo>
                    <a:pt x="179638" y="1714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SMARTInkShape-103"/>
            <p:cNvSpPr/>
            <p:nvPr>
              <p:custDataLst>
                <p:tags r:id="rId10"/>
              </p:custDataLst>
            </p:nvPr>
          </p:nvSpPr>
          <p:spPr>
            <a:xfrm>
              <a:off x="2780348" y="1543050"/>
              <a:ext cx="41667" cy="257176"/>
            </a:xfrm>
            <a:custGeom>
              <a:avLst/>
              <a:gdLst/>
              <a:ahLst/>
              <a:cxnLst/>
              <a:rect l="0" t="0" r="0" b="0"/>
              <a:pathLst>
                <a:path w="41667" h="257176">
                  <a:moveTo>
                    <a:pt x="0" y="0"/>
                  </a:moveTo>
                  <a:lnTo>
                    <a:pt x="0" y="0"/>
                  </a:lnTo>
                  <a:lnTo>
                    <a:pt x="4551" y="4551"/>
                  </a:lnTo>
                  <a:lnTo>
                    <a:pt x="20151" y="39464"/>
                  </a:lnTo>
                  <a:lnTo>
                    <a:pt x="28619" y="70642"/>
                  </a:lnTo>
                  <a:lnTo>
                    <a:pt x="32609" y="110043"/>
                  </a:lnTo>
                  <a:lnTo>
                    <a:pt x="34910" y="147396"/>
                  </a:lnTo>
                  <a:lnTo>
                    <a:pt x="41009" y="189488"/>
                  </a:lnTo>
                  <a:lnTo>
                    <a:pt x="41666" y="227236"/>
                  </a:lnTo>
                  <a:lnTo>
                    <a:pt x="34290" y="2571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SMARTInkShape-104"/>
            <p:cNvSpPr/>
            <p:nvPr>
              <p:custDataLst>
                <p:tags r:id="rId11"/>
              </p:custDataLst>
            </p:nvPr>
          </p:nvSpPr>
          <p:spPr>
            <a:xfrm>
              <a:off x="2797493" y="1688782"/>
              <a:ext cx="171451" cy="25719"/>
            </a:xfrm>
            <a:custGeom>
              <a:avLst/>
              <a:gdLst/>
              <a:ahLst/>
              <a:cxnLst/>
              <a:rect l="0" t="0" r="0" b="0"/>
              <a:pathLst>
                <a:path w="171451" h="25719">
                  <a:moveTo>
                    <a:pt x="0" y="25718"/>
                  </a:moveTo>
                  <a:lnTo>
                    <a:pt x="0" y="25718"/>
                  </a:lnTo>
                  <a:lnTo>
                    <a:pt x="9101" y="21167"/>
                  </a:lnTo>
                  <a:lnTo>
                    <a:pt x="44061" y="15135"/>
                  </a:lnTo>
                  <a:lnTo>
                    <a:pt x="80944" y="3546"/>
                  </a:lnTo>
                  <a:lnTo>
                    <a:pt x="118788" y="701"/>
                  </a:lnTo>
                  <a:lnTo>
                    <a:pt x="17145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32" name="SMARTInkShape-105"/>
          <p:cNvSpPr/>
          <p:nvPr>
            <p:custDataLst>
              <p:tags r:id="rId3"/>
            </p:custDataLst>
          </p:nvPr>
        </p:nvSpPr>
        <p:spPr>
          <a:xfrm>
            <a:off x="1225832" y="1354781"/>
            <a:ext cx="320077" cy="341659"/>
          </a:xfrm>
          <a:custGeom>
            <a:avLst/>
            <a:gdLst/>
            <a:ahLst/>
            <a:cxnLst/>
            <a:rect l="0" t="0" r="0" b="0"/>
            <a:pathLst>
              <a:path w="320077" h="341659">
                <a:moveTo>
                  <a:pt x="320076" y="25391"/>
                </a:moveTo>
                <a:lnTo>
                  <a:pt x="320076" y="25391"/>
                </a:lnTo>
                <a:lnTo>
                  <a:pt x="320076" y="20841"/>
                </a:lnTo>
                <a:lnTo>
                  <a:pt x="317536" y="16066"/>
                </a:lnTo>
                <a:lnTo>
                  <a:pt x="312279" y="10769"/>
                </a:lnTo>
                <a:lnTo>
                  <a:pt x="299562" y="3385"/>
                </a:lnTo>
                <a:lnTo>
                  <a:pt x="292544" y="1323"/>
                </a:lnTo>
                <a:lnTo>
                  <a:pt x="258792" y="0"/>
                </a:lnTo>
                <a:lnTo>
                  <a:pt x="223707" y="723"/>
                </a:lnTo>
                <a:lnTo>
                  <a:pt x="199024" y="7499"/>
                </a:lnTo>
                <a:lnTo>
                  <a:pt x="157062" y="27210"/>
                </a:lnTo>
                <a:lnTo>
                  <a:pt x="114318" y="51725"/>
                </a:lnTo>
                <a:lnTo>
                  <a:pt x="98136" y="63765"/>
                </a:lnTo>
                <a:lnTo>
                  <a:pt x="61708" y="98531"/>
                </a:lnTo>
                <a:lnTo>
                  <a:pt x="41381" y="121040"/>
                </a:lnTo>
                <a:lnTo>
                  <a:pt x="18427" y="162729"/>
                </a:lnTo>
                <a:lnTo>
                  <a:pt x="8845" y="181681"/>
                </a:lnTo>
                <a:lnTo>
                  <a:pt x="0" y="216268"/>
                </a:lnTo>
                <a:lnTo>
                  <a:pt x="2565" y="240803"/>
                </a:lnTo>
                <a:lnTo>
                  <a:pt x="11965" y="269131"/>
                </a:lnTo>
                <a:lnTo>
                  <a:pt x="19308" y="278500"/>
                </a:lnTo>
                <a:lnTo>
                  <a:pt x="39507" y="293532"/>
                </a:lnTo>
                <a:lnTo>
                  <a:pt x="80352" y="315255"/>
                </a:lnTo>
                <a:lnTo>
                  <a:pt x="121240" y="329311"/>
                </a:lnTo>
                <a:lnTo>
                  <a:pt x="154693" y="333564"/>
                </a:lnTo>
                <a:lnTo>
                  <a:pt x="188735" y="339481"/>
                </a:lnTo>
                <a:lnTo>
                  <a:pt x="221999" y="341658"/>
                </a:lnTo>
                <a:lnTo>
                  <a:pt x="311503" y="33400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SMARTInkShape-106"/>
          <p:cNvSpPr/>
          <p:nvPr>
            <p:custDataLst>
              <p:tags r:id="rId4"/>
            </p:custDataLst>
          </p:nvPr>
        </p:nvSpPr>
        <p:spPr>
          <a:xfrm>
            <a:off x="4160520" y="2187180"/>
            <a:ext cx="1954531" cy="46212"/>
          </a:xfrm>
          <a:custGeom>
            <a:avLst/>
            <a:gdLst/>
            <a:ahLst/>
            <a:cxnLst/>
            <a:rect l="0" t="0" r="0" b="0"/>
            <a:pathLst>
              <a:path w="1954531" h="46212">
                <a:moveTo>
                  <a:pt x="1954530" y="15952"/>
                </a:moveTo>
                <a:lnTo>
                  <a:pt x="1954530" y="15952"/>
                </a:lnTo>
                <a:lnTo>
                  <a:pt x="1913545" y="15952"/>
                </a:lnTo>
                <a:lnTo>
                  <a:pt x="1871513" y="15952"/>
                </a:lnTo>
                <a:lnTo>
                  <a:pt x="1830696" y="15952"/>
                </a:lnTo>
                <a:lnTo>
                  <a:pt x="1791150" y="15952"/>
                </a:lnTo>
                <a:lnTo>
                  <a:pt x="1748724" y="22738"/>
                </a:lnTo>
                <a:lnTo>
                  <a:pt x="1709936" y="24172"/>
                </a:lnTo>
                <a:lnTo>
                  <a:pt x="1676847" y="24420"/>
                </a:lnTo>
                <a:lnTo>
                  <a:pt x="1637424" y="25457"/>
                </a:lnTo>
                <a:lnTo>
                  <a:pt x="1596476" y="31306"/>
                </a:lnTo>
                <a:lnTo>
                  <a:pt x="1556038" y="37294"/>
                </a:lnTo>
                <a:lnTo>
                  <a:pt x="1522663" y="40373"/>
                </a:lnTo>
                <a:lnTo>
                  <a:pt x="1488644" y="41286"/>
                </a:lnTo>
                <a:lnTo>
                  <a:pt x="1449883" y="41556"/>
                </a:lnTo>
                <a:lnTo>
                  <a:pt x="1412787" y="41636"/>
                </a:lnTo>
                <a:lnTo>
                  <a:pt x="1373114" y="46211"/>
                </a:lnTo>
                <a:lnTo>
                  <a:pt x="1331196" y="44497"/>
                </a:lnTo>
                <a:lnTo>
                  <a:pt x="1288615" y="42508"/>
                </a:lnTo>
                <a:lnTo>
                  <a:pt x="1245835" y="41918"/>
                </a:lnTo>
                <a:lnTo>
                  <a:pt x="1214739" y="41780"/>
                </a:lnTo>
                <a:lnTo>
                  <a:pt x="1181869" y="40766"/>
                </a:lnTo>
                <a:lnTo>
                  <a:pt x="1148209" y="37141"/>
                </a:lnTo>
                <a:lnTo>
                  <a:pt x="1114201" y="34894"/>
                </a:lnTo>
                <a:lnTo>
                  <a:pt x="1080036" y="32943"/>
                </a:lnTo>
                <a:lnTo>
                  <a:pt x="1045801" y="28902"/>
                </a:lnTo>
                <a:lnTo>
                  <a:pt x="1011535" y="26470"/>
                </a:lnTo>
                <a:lnTo>
                  <a:pt x="976303" y="25389"/>
                </a:lnTo>
                <a:lnTo>
                  <a:pt x="938420" y="24909"/>
                </a:lnTo>
                <a:lnTo>
                  <a:pt x="901898" y="22156"/>
                </a:lnTo>
                <a:lnTo>
                  <a:pt x="865664" y="18709"/>
                </a:lnTo>
                <a:lnTo>
                  <a:pt x="827334" y="17178"/>
                </a:lnTo>
                <a:lnTo>
                  <a:pt x="788074" y="13957"/>
                </a:lnTo>
                <a:lnTo>
                  <a:pt x="748401" y="10303"/>
                </a:lnTo>
                <a:lnTo>
                  <a:pt x="708542" y="8679"/>
                </a:lnTo>
                <a:lnTo>
                  <a:pt x="668603" y="7957"/>
                </a:lnTo>
                <a:lnTo>
                  <a:pt x="627675" y="7636"/>
                </a:lnTo>
                <a:lnTo>
                  <a:pt x="606093" y="7551"/>
                </a:lnTo>
                <a:lnTo>
                  <a:pt x="584083" y="7494"/>
                </a:lnTo>
                <a:lnTo>
                  <a:pt x="541850" y="7431"/>
                </a:lnTo>
                <a:lnTo>
                  <a:pt x="499902" y="7402"/>
                </a:lnTo>
                <a:lnTo>
                  <a:pt x="478048" y="7395"/>
                </a:lnTo>
                <a:lnTo>
                  <a:pt x="455859" y="7390"/>
                </a:lnTo>
                <a:lnTo>
                  <a:pt x="433446" y="6434"/>
                </a:lnTo>
                <a:lnTo>
                  <a:pt x="410884" y="4844"/>
                </a:lnTo>
                <a:lnTo>
                  <a:pt x="388223" y="2832"/>
                </a:lnTo>
                <a:lnTo>
                  <a:pt x="366448" y="1490"/>
                </a:lnTo>
                <a:lnTo>
                  <a:pt x="324473" y="0"/>
                </a:lnTo>
                <a:lnTo>
                  <a:pt x="302992" y="555"/>
                </a:lnTo>
                <a:lnTo>
                  <a:pt x="281053" y="1877"/>
                </a:lnTo>
                <a:lnTo>
                  <a:pt x="258806" y="3712"/>
                </a:lnTo>
                <a:lnTo>
                  <a:pt x="216307" y="5750"/>
                </a:lnTo>
                <a:lnTo>
                  <a:pt x="174241" y="6655"/>
                </a:lnTo>
                <a:lnTo>
                  <a:pt x="152356" y="6897"/>
                </a:lnTo>
                <a:lnTo>
                  <a:pt x="130145" y="7058"/>
                </a:lnTo>
                <a:lnTo>
                  <a:pt x="105814" y="8118"/>
                </a:lnTo>
                <a:lnTo>
                  <a:pt x="0" y="1595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8332780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61352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Mexico Breaks from Spain</a:t>
            </a:r>
            <a:endParaRPr lang="en-US" dirty="0"/>
          </a:p>
        </p:txBody>
      </p:sp>
      <p:sp>
        <p:nvSpPr>
          <p:cNvPr id="3" name="Content Placeholder 2"/>
          <p:cNvSpPr>
            <a:spLocks noGrp="1"/>
          </p:cNvSpPr>
          <p:nvPr>
            <p:ph idx="1"/>
          </p:nvPr>
        </p:nvSpPr>
        <p:spPr/>
        <p:txBody>
          <a:bodyPr/>
          <a:lstStyle/>
          <a:p>
            <a:r>
              <a:rPr lang="en-US" dirty="0"/>
              <a:t>The </a:t>
            </a:r>
            <a:r>
              <a:rPr lang="en-US" b="1" dirty="0"/>
              <a:t>Mexican War of Independence</a:t>
            </a:r>
            <a:r>
              <a:rPr lang="en-US" dirty="0"/>
              <a:t> (1810–1821) was an armed conflict between the people of </a:t>
            </a:r>
            <a:r>
              <a:rPr lang="en-US" dirty="0" smtClean="0"/>
              <a:t>Mexico and </a:t>
            </a:r>
            <a:r>
              <a:rPr lang="en-US" dirty="0"/>
              <a:t>the </a:t>
            </a:r>
            <a:r>
              <a:rPr lang="en-US" dirty="0" smtClean="0"/>
              <a:t>Spanish </a:t>
            </a:r>
            <a:r>
              <a:rPr lang="en-US" dirty="0"/>
              <a:t>colonial </a:t>
            </a:r>
            <a:r>
              <a:rPr lang="en-US" dirty="0" smtClean="0"/>
              <a:t>authorities. known </a:t>
            </a:r>
            <a:r>
              <a:rPr lang="en-US" dirty="0"/>
              <a:t>as the Mexican War of Independence, was led by Mexican-born </a:t>
            </a:r>
            <a:r>
              <a:rPr lang="en-US" dirty="0" smtClean="0"/>
              <a:t>Spaniards , </a:t>
            </a:r>
            <a:r>
              <a:rPr lang="en-US" dirty="0"/>
              <a:t>Mestizos and </a:t>
            </a:r>
            <a:r>
              <a:rPr lang="en-US" dirty="0" smtClean="0"/>
              <a:t>Amer-indians </a:t>
            </a:r>
            <a:r>
              <a:rPr lang="en-US" dirty="0"/>
              <a:t>who sought independence from Spain. </a:t>
            </a:r>
          </a:p>
        </p:txBody>
      </p:sp>
    </p:spTree>
    <p:extLst>
      <p:ext uri="{BB962C8B-B14F-4D97-AF65-F5344CB8AC3E}">
        <p14:creationId xmlns:p14="http://schemas.microsoft.com/office/powerpoint/2010/main" val="6023765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Mexico</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5400" y="1905000"/>
            <a:ext cx="6477000" cy="4648200"/>
          </a:xfrm>
        </p:spPr>
      </p:pic>
    </p:spTree>
    <p:extLst>
      <p:ext uri="{BB962C8B-B14F-4D97-AF65-F5344CB8AC3E}">
        <p14:creationId xmlns:p14="http://schemas.microsoft.com/office/powerpoint/2010/main" val="12796371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Mexico before 1836</a:t>
            </a:r>
            <a:endParaRPr lang="en-US" dirty="0"/>
          </a:p>
        </p:txBody>
      </p:sp>
      <p:pic>
        <p:nvPicPr>
          <p:cNvPr id="4" name="Content Placeholder 3"/>
          <p:cNvPicPr>
            <a:picLocks noGrp="1" noChangeAspect="1"/>
          </p:cNvPicPr>
          <p:nvPr>
            <p:ph idx="1"/>
          </p:nvPr>
        </p:nvPicPr>
        <p:blipFill>
          <a:blip r:embed="rId10">
            <a:extLst>
              <a:ext uri="{28A0092B-C50C-407E-A947-70E740481C1C}">
                <a14:useLocalDpi xmlns:a14="http://schemas.microsoft.com/office/drawing/2010/main" val="0"/>
              </a:ext>
            </a:extLst>
          </a:blip>
          <a:stretch>
            <a:fillRect/>
          </a:stretch>
        </p:blipFill>
        <p:spPr>
          <a:xfrm>
            <a:off x="1934492" y="1600200"/>
            <a:ext cx="5275015" cy="4525963"/>
          </a:xfrm>
        </p:spPr>
      </p:pic>
      <p:grpSp>
        <p:nvGrpSpPr>
          <p:cNvPr id="19" name="SMARTInkShape-Group26"/>
          <p:cNvGrpSpPr/>
          <p:nvPr/>
        </p:nvGrpSpPr>
        <p:grpSpPr>
          <a:xfrm>
            <a:off x="328613" y="5409247"/>
            <a:ext cx="68581" cy="68581"/>
            <a:chOff x="328613" y="5409247"/>
            <a:chExt cx="68581" cy="68581"/>
          </a:xfrm>
        </p:grpSpPr>
        <p:sp>
          <p:nvSpPr>
            <p:cNvPr id="13" name="SMARTInkShape-86"/>
            <p:cNvSpPr/>
            <p:nvPr>
              <p:custDataLst>
                <p:tags r:id="rId3"/>
              </p:custDataLst>
            </p:nvPr>
          </p:nvSpPr>
          <p:spPr>
            <a:xfrm>
              <a:off x="362903" y="5426392"/>
              <a:ext cx="17146" cy="1"/>
            </a:xfrm>
            <a:custGeom>
              <a:avLst/>
              <a:gdLst/>
              <a:ahLst/>
              <a:cxnLst/>
              <a:rect l="0" t="0" r="0" b="0"/>
              <a:pathLst>
                <a:path w="17146" h="1">
                  <a:moveTo>
                    <a:pt x="17145" y="0"/>
                  </a:moveTo>
                  <a:lnTo>
                    <a:pt x="17145" y="0"/>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SMARTInkShape-87"/>
            <p:cNvSpPr/>
            <p:nvPr>
              <p:custDataLst>
                <p:tags r:id="rId4"/>
              </p:custDataLst>
            </p:nvPr>
          </p:nvSpPr>
          <p:spPr>
            <a:xfrm>
              <a:off x="354330" y="5460682"/>
              <a:ext cx="13278" cy="8574"/>
            </a:xfrm>
            <a:custGeom>
              <a:avLst/>
              <a:gdLst/>
              <a:ahLst/>
              <a:cxnLst/>
              <a:rect l="0" t="0" r="0" b="0"/>
              <a:pathLst>
                <a:path w="13278" h="8574">
                  <a:moveTo>
                    <a:pt x="0" y="8573"/>
                  </a:moveTo>
                  <a:lnTo>
                    <a:pt x="0" y="8573"/>
                  </a:lnTo>
                  <a:lnTo>
                    <a:pt x="7381" y="8573"/>
                  </a:lnTo>
                  <a:lnTo>
                    <a:pt x="12771" y="4022"/>
                  </a:lnTo>
                  <a:lnTo>
                    <a:pt x="13277" y="2682"/>
                  </a:lnTo>
                  <a:lnTo>
                    <a:pt x="857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SMARTInkShape-88"/>
            <p:cNvSpPr/>
            <p:nvPr>
              <p:custDataLst>
                <p:tags r:id="rId5"/>
              </p:custDataLst>
            </p:nvPr>
          </p:nvSpPr>
          <p:spPr>
            <a:xfrm>
              <a:off x="362903" y="5469255"/>
              <a:ext cx="8573" cy="8573"/>
            </a:xfrm>
            <a:custGeom>
              <a:avLst/>
              <a:gdLst/>
              <a:ahLst/>
              <a:cxnLst/>
              <a:rect l="0" t="0" r="0" b="0"/>
              <a:pathLst>
                <a:path w="8573" h="8573">
                  <a:moveTo>
                    <a:pt x="0" y="8572"/>
                  </a:moveTo>
                  <a:lnTo>
                    <a:pt x="0" y="8572"/>
                  </a:lnTo>
                  <a:lnTo>
                    <a:pt x="7381" y="8572"/>
                  </a:lnTo>
                  <a:lnTo>
                    <a:pt x="7778" y="7620"/>
                  </a:lnTo>
                  <a:lnTo>
                    <a:pt x="8572"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SMARTInkShape-89"/>
            <p:cNvSpPr/>
            <p:nvPr>
              <p:custDataLst>
                <p:tags r:id="rId6"/>
              </p:custDataLst>
            </p:nvPr>
          </p:nvSpPr>
          <p:spPr>
            <a:xfrm>
              <a:off x="345758" y="5452214"/>
              <a:ext cx="42863" cy="8469"/>
            </a:xfrm>
            <a:custGeom>
              <a:avLst/>
              <a:gdLst/>
              <a:ahLst/>
              <a:cxnLst/>
              <a:rect l="0" t="0" r="0" b="0"/>
              <a:pathLst>
                <a:path w="42863" h="8469">
                  <a:moveTo>
                    <a:pt x="0" y="8468"/>
                  </a:moveTo>
                  <a:lnTo>
                    <a:pt x="0" y="8468"/>
                  </a:lnTo>
                  <a:lnTo>
                    <a:pt x="7381" y="1087"/>
                  </a:lnTo>
                  <a:lnTo>
                    <a:pt x="23230" y="0"/>
                  </a:lnTo>
                  <a:lnTo>
                    <a:pt x="34302" y="7679"/>
                  </a:lnTo>
                  <a:lnTo>
                    <a:pt x="42862" y="846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SMARTInkShape-90"/>
            <p:cNvSpPr/>
            <p:nvPr>
              <p:custDataLst>
                <p:tags r:id="rId7"/>
              </p:custDataLst>
            </p:nvPr>
          </p:nvSpPr>
          <p:spPr>
            <a:xfrm>
              <a:off x="388620" y="5409247"/>
              <a:ext cx="8574" cy="25720"/>
            </a:xfrm>
            <a:custGeom>
              <a:avLst/>
              <a:gdLst/>
              <a:ahLst/>
              <a:cxnLst/>
              <a:rect l="0" t="0" r="0" b="0"/>
              <a:pathLst>
                <a:path w="8574" h="25720">
                  <a:moveTo>
                    <a:pt x="0" y="0"/>
                  </a:moveTo>
                  <a:lnTo>
                    <a:pt x="0" y="0"/>
                  </a:lnTo>
                  <a:lnTo>
                    <a:pt x="7381" y="0"/>
                  </a:lnTo>
                  <a:lnTo>
                    <a:pt x="8573" y="257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SMARTInkShape-91"/>
            <p:cNvSpPr/>
            <p:nvPr>
              <p:custDataLst>
                <p:tags r:id="rId8"/>
              </p:custDataLst>
            </p:nvPr>
          </p:nvSpPr>
          <p:spPr>
            <a:xfrm>
              <a:off x="328613" y="5460682"/>
              <a:ext cx="16688" cy="1"/>
            </a:xfrm>
            <a:custGeom>
              <a:avLst/>
              <a:gdLst/>
              <a:ahLst/>
              <a:cxnLst/>
              <a:rect l="0" t="0" r="0" b="0"/>
              <a:pathLst>
                <a:path w="16688" h="1">
                  <a:moveTo>
                    <a:pt x="0" y="0"/>
                  </a:moveTo>
                  <a:lnTo>
                    <a:pt x="0" y="0"/>
                  </a:lnTo>
                  <a:lnTo>
                    <a:pt x="16687" y="0"/>
                  </a:lnTo>
                  <a:lnTo>
                    <a:pt x="8572"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0" name="SMARTInkShape-92"/>
          <p:cNvSpPr/>
          <p:nvPr>
            <p:custDataLst>
              <p:tags r:id="rId1"/>
            </p:custDataLst>
          </p:nvPr>
        </p:nvSpPr>
        <p:spPr>
          <a:xfrm>
            <a:off x="337185" y="5460682"/>
            <a:ext cx="8574" cy="1"/>
          </a:xfrm>
          <a:custGeom>
            <a:avLst/>
            <a:gdLst/>
            <a:ahLst/>
            <a:cxnLst/>
            <a:rect l="0" t="0" r="0" b="0"/>
            <a:pathLst>
              <a:path w="8574" h="1">
                <a:moveTo>
                  <a:pt x="0" y="0"/>
                </a:moveTo>
                <a:lnTo>
                  <a:pt x="0" y="0"/>
                </a:lnTo>
                <a:lnTo>
                  <a:pt x="857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SMARTInkShape-93"/>
          <p:cNvSpPr/>
          <p:nvPr>
            <p:custDataLst>
              <p:tags r:id="rId2"/>
            </p:custDataLst>
          </p:nvPr>
        </p:nvSpPr>
        <p:spPr>
          <a:xfrm>
            <a:off x="2548890" y="3403283"/>
            <a:ext cx="2331720" cy="428625"/>
          </a:xfrm>
          <a:custGeom>
            <a:avLst/>
            <a:gdLst/>
            <a:ahLst/>
            <a:cxnLst/>
            <a:rect l="0" t="0" r="0" b="0"/>
            <a:pathLst>
              <a:path w="2331720" h="428625">
                <a:moveTo>
                  <a:pt x="2331719" y="120014"/>
                </a:moveTo>
                <a:lnTo>
                  <a:pt x="2331719" y="120014"/>
                </a:lnTo>
                <a:lnTo>
                  <a:pt x="2324876" y="127811"/>
                </a:lnTo>
                <a:lnTo>
                  <a:pt x="2316146" y="140528"/>
                </a:lnTo>
                <a:lnTo>
                  <a:pt x="2276526" y="169483"/>
                </a:lnTo>
                <a:lnTo>
                  <a:pt x="2237370" y="196634"/>
                </a:lnTo>
                <a:lnTo>
                  <a:pt x="2225017" y="201693"/>
                </a:lnTo>
                <a:lnTo>
                  <a:pt x="2185483" y="209757"/>
                </a:lnTo>
                <a:lnTo>
                  <a:pt x="2149845" y="223038"/>
                </a:lnTo>
                <a:lnTo>
                  <a:pt x="2112491" y="234344"/>
                </a:lnTo>
                <a:lnTo>
                  <a:pt x="2073239" y="241821"/>
                </a:lnTo>
                <a:lnTo>
                  <a:pt x="2032463" y="254553"/>
                </a:lnTo>
                <a:lnTo>
                  <a:pt x="2010853" y="262007"/>
                </a:lnTo>
                <a:lnTo>
                  <a:pt x="1972923" y="267548"/>
                </a:lnTo>
                <a:lnTo>
                  <a:pt x="1933916" y="280272"/>
                </a:lnTo>
                <a:lnTo>
                  <a:pt x="1895814" y="291511"/>
                </a:lnTo>
                <a:lnTo>
                  <a:pt x="1855937" y="302904"/>
                </a:lnTo>
                <a:lnTo>
                  <a:pt x="1820391" y="310398"/>
                </a:lnTo>
                <a:lnTo>
                  <a:pt x="1779126" y="320393"/>
                </a:lnTo>
                <a:lnTo>
                  <a:pt x="1736498" y="334373"/>
                </a:lnTo>
                <a:lnTo>
                  <a:pt x="1698314" y="341215"/>
                </a:lnTo>
                <a:lnTo>
                  <a:pt x="1657159" y="349463"/>
                </a:lnTo>
                <a:lnTo>
                  <a:pt x="1638137" y="353417"/>
                </a:lnTo>
                <a:lnTo>
                  <a:pt x="1605542" y="363286"/>
                </a:lnTo>
                <a:lnTo>
                  <a:pt x="1565272" y="373455"/>
                </a:lnTo>
                <a:lnTo>
                  <a:pt x="1527961" y="381248"/>
                </a:lnTo>
                <a:lnTo>
                  <a:pt x="1491696" y="384425"/>
                </a:lnTo>
                <a:lnTo>
                  <a:pt x="1455400" y="391389"/>
                </a:lnTo>
                <a:lnTo>
                  <a:pt x="1413518" y="396292"/>
                </a:lnTo>
                <a:lnTo>
                  <a:pt x="1377353" y="403487"/>
                </a:lnTo>
                <a:lnTo>
                  <a:pt x="1336117" y="409901"/>
                </a:lnTo>
                <a:lnTo>
                  <a:pt x="1296893" y="412120"/>
                </a:lnTo>
                <a:lnTo>
                  <a:pt x="1256458" y="418819"/>
                </a:lnTo>
                <a:lnTo>
                  <a:pt x="1221054" y="419890"/>
                </a:lnTo>
                <a:lnTo>
                  <a:pt x="1179197" y="424571"/>
                </a:lnTo>
                <a:lnTo>
                  <a:pt x="1140131" y="427823"/>
                </a:lnTo>
                <a:lnTo>
                  <a:pt x="1107860" y="428387"/>
                </a:lnTo>
                <a:lnTo>
                  <a:pt x="1067902" y="428578"/>
                </a:lnTo>
                <a:lnTo>
                  <a:pt x="1027448" y="428615"/>
                </a:lnTo>
                <a:lnTo>
                  <a:pt x="992028" y="428621"/>
                </a:lnTo>
                <a:lnTo>
                  <a:pt x="957403" y="428624"/>
                </a:lnTo>
                <a:lnTo>
                  <a:pt x="917462" y="422733"/>
                </a:lnTo>
                <a:lnTo>
                  <a:pt x="885039" y="419894"/>
                </a:lnTo>
                <a:lnTo>
                  <a:pt x="845030" y="410884"/>
                </a:lnTo>
                <a:lnTo>
                  <a:pt x="804565" y="399931"/>
                </a:lnTo>
                <a:lnTo>
                  <a:pt x="764593" y="386891"/>
                </a:lnTo>
                <a:lnTo>
                  <a:pt x="726093" y="371309"/>
                </a:lnTo>
                <a:lnTo>
                  <a:pt x="690013" y="355339"/>
                </a:lnTo>
                <a:lnTo>
                  <a:pt x="655722" y="334838"/>
                </a:lnTo>
                <a:lnTo>
                  <a:pt x="618052" y="315872"/>
                </a:lnTo>
                <a:lnTo>
                  <a:pt x="583095" y="294063"/>
                </a:lnTo>
                <a:lnTo>
                  <a:pt x="548672" y="271411"/>
                </a:lnTo>
                <a:lnTo>
                  <a:pt x="511816" y="246052"/>
                </a:lnTo>
                <a:lnTo>
                  <a:pt x="479310" y="224668"/>
                </a:lnTo>
                <a:lnTo>
                  <a:pt x="443007" y="206268"/>
                </a:lnTo>
                <a:lnTo>
                  <a:pt x="404629" y="186211"/>
                </a:lnTo>
                <a:lnTo>
                  <a:pt x="366588" y="164711"/>
                </a:lnTo>
                <a:lnTo>
                  <a:pt x="338188" y="151310"/>
                </a:lnTo>
                <a:lnTo>
                  <a:pt x="306516" y="135828"/>
                </a:lnTo>
                <a:lnTo>
                  <a:pt x="273390" y="119423"/>
                </a:lnTo>
                <a:lnTo>
                  <a:pt x="238664" y="102606"/>
                </a:lnTo>
                <a:lnTo>
                  <a:pt x="201006" y="85608"/>
                </a:lnTo>
                <a:lnTo>
                  <a:pt x="159503" y="68528"/>
                </a:lnTo>
                <a:lnTo>
                  <a:pt x="137768" y="59972"/>
                </a:lnTo>
                <a:lnTo>
                  <a:pt x="112800" y="49506"/>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3614707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impact of Mexican independence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Mexico was  a huge area-Mexico City- San Francisco, Ca-east to New Mexico &amp; southern Utah &amp; Colorado</a:t>
            </a:r>
          </a:p>
          <a:p>
            <a:r>
              <a:rPr lang="en-US" dirty="0"/>
              <a:t>Problems = Indians, </a:t>
            </a:r>
            <a:r>
              <a:rPr lang="en-US" dirty="0" smtClean="0"/>
              <a:t>huge area was difficult </a:t>
            </a:r>
            <a:r>
              <a:rPr lang="en-US" dirty="0"/>
              <a:t>to police &amp; </a:t>
            </a:r>
            <a:r>
              <a:rPr lang="en-US" dirty="0" smtClean="0"/>
              <a:t>administer </a:t>
            </a:r>
            <a:r>
              <a:rPr lang="en-US" dirty="0"/>
              <a:t>because of huge land </a:t>
            </a:r>
            <a:r>
              <a:rPr lang="en-US" dirty="0" smtClean="0"/>
              <a:t>area </a:t>
            </a:r>
            <a:endParaRPr lang="en-US" dirty="0"/>
          </a:p>
          <a:p>
            <a:r>
              <a:rPr lang="en-US" dirty="0" smtClean="0"/>
              <a:t>Needs an economy: Silver mining, hides, tallow, haciendas</a:t>
            </a:r>
          </a:p>
          <a:p>
            <a:r>
              <a:rPr lang="en-US" dirty="0" smtClean="0"/>
              <a:t>Land grants = immigrants from America wanted slaves &amp; were protestant used Am Rev to demand their unalienable rights from Mexico</a:t>
            </a:r>
          </a:p>
          <a:p>
            <a:r>
              <a:rPr lang="en-US" dirty="0" smtClean="0"/>
              <a:t>In present day San Antonio, Houston</a:t>
            </a:r>
            <a:r>
              <a:rPr lang="en-US" dirty="0"/>
              <a:t>, </a:t>
            </a:r>
            <a:r>
              <a:rPr lang="en-US" dirty="0" smtClean="0"/>
              <a:t>Dallas</a:t>
            </a:r>
          </a:p>
          <a:p>
            <a:r>
              <a:rPr lang="en-US" dirty="0" smtClean="0"/>
              <a:t>See map on pg# 296 </a:t>
            </a:r>
          </a:p>
          <a:p>
            <a:endParaRPr lang="en-US" dirty="0"/>
          </a:p>
          <a:p>
            <a:endParaRPr lang="en-US" dirty="0"/>
          </a:p>
        </p:txBody>
      </p:sp>
    </p:spTree>
    <p:extLst>
      <p:ext uri="{BB962C8B-B14F-4D97-AF65-F5344CB8AC3E}">
        <p14:creationId xmlns:p14="http://schemas.microsoft.com/office/powerpoint/2010/main" val="25441478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Remember the Alamo</a:t>
            </a:r>
            <a:endParaRPr lang="en-US" dirty="0"/>
          </a:p>
        </p:txBody>
      </p:sp>
      <p:sp>
        <p:nvSpPr>
          <p:cNvPr id="3" name="Content Placeholder 2"/>
          <p:cNvSpPr>
            <a:spLocks noGrp="1"/>
          </p:cNvSpPr>
          <p:nvPr>
            <p:ph idx="1"/>
          </p:nvPr>
        </p:nvSpPr>
        <p:spPr/>
        <p:txBody>
          <a:bodyPr/>
          <a:lstStyle/>
          <a:p>
            <a:r>
              <a:rPr lang="en-US" dirty="0" smtClean="0"/>
              <a:t>1835 battle of the Alamo : Remember the Alamo” San Antonio</a:t>
            </a:r>
          </a:p>
          <a:p>
            <a:r>
              <a:rPr lang="en-US" dirty="0" smtClean="0"/>
              <a:t>Mexican Gen. Santa Anna used brutal tactics to subdue “Texan up rising”</a:t>
            </a:r>
          </a:p>
          <a:p>
            <a:r>
              <a:rPr lang="en-US" dirty="0" smtClean="0"/>
              <a:t>1836 Republic of Texas Pres. Sam Houston</a:t>
            </a:r>
          </a:p>
          <a:p>
            <a:r>
              <a:rPr lang="en-US" dirty="0" smtClean="0"/>
              <a:t>December 29, 1845 Texas becomes the 29</a:t>
            </a:r>
            <a:r>
              <a:rPr lang="en-US" baseline="30000" dirty="0" smtClean="0"/>
              <a:t>th</a:t>
            </a:r>
            <a:r>
              <a:rPr lang="en-US" dirty="0" smtClean="0"/>
              <a:t> state. Mexico is furious = Mexican  American War. </a:t>
            </a:r>
          </a:p>
          <a:p>
            <a:endParaRPr lang="en-US" dirty="0"/>
          </a:p>
        </p:txBody>
      </p:sp>
      <p:grpSp>
        <p:nvGrpSpPr>
          <p:cNvPr id="35" name="SMARTInkShape-Group24"/>
          <p:cNvGrpSpPr/>
          <p:nvPr/>
        </p:nvGrpSpPr>
        <p:grpSpPr>
          <a:xfrm>
            <a:off x="6709983" y="2468880"/>
            <a:ext cx="2474024" cy="557213"/>
            <a:chOff x="6709983" y="2468880"/>
            <a:chExt cx="2474024" cy="557213"/>
          </a:xfrm>
        </p:grpSpPr>
        <p:sp>
          <p:nvSpPr>
            <p:cNvPr id="24" name="SMARTInkShape-68"/>
            <p:cNvSpPr/>
            <p:nvPr>
              <p:custDataLst>
                <p:tags r:id="rId8"/>
              </p:custDataLst>
            </p:nvPr>
          </p:nvSpPr>
          <p:spPr>
            <a:xfrm>
              <a:off x="7501168" y="2661850"/>
              <a:ext cx="184569" cy="132051"/>
            </a:xfrm>
            <a:custGeom>
              <a:avLst/>
              <a:gdLst/>
              <a:ahLst/>
              <a:cxnLst/>
              <a:rect l="0" t="0" r="0" b="0"/>
              <a:pathLst>
                <a:path w="184569" h="132051">
                  <a:moveTo>
                    <a:pt x="114070" y="12770"/>
                  </a:moveTo>
                  <a:lnTo>
                    <a:pt x="114070" y="12770"/>
                  </a:lnTo>
                  <a:lnTo>
                    <a:pt x="114070" y="5389"/>
                  </a:lnTo>
                  <a:lnTo>
                    <a:pt x="109519" y="0"/>
                  </a:lnTo>
                  <a:lnTo>
                    <a:pt x="97125" y="109"/>
                  </a:lnTo>
                  <a:lnTo>
                    <a:pt x="78917" y="5238"/>
                  </a:lnTo>
                  <a:lnTo>
                    <a:pt x="41262" y="26734"/>
                  </a:lnTo>
                  <a:lnTo>
                    <a:pt x="27418" y="36121"/>
                  </a:lnTo>
                  <a:lnTo>
                    <a:pt x="9867" y="57471"/>
                  </a:lnTo>
                  <a:lnTo>
                    <a:pt x="1717" y="73595"/>
                  </a:lnTo>
                  <a:lnTo>
                    <a:pt x="0" y="85206"/>
                  </a:lnTo>
                  <a:lnTo>
                    <a:pt x="876" y="89635"/>
                  </a:lnTo>
                  <a:lnTo>
                    <a:pt x="15760" y="109523"/>
                  </a:lnTo>
                  <a:lnTo>
                    <a:pt x="38269" y="124411"/>
                  </a:lnTo>
                  <a:lnTo>
                    <a:pt x="58485" y="130304"/>
                  </a:lnTo>
                  <a:lnTo>
                    <a:pt x="90192" y="132050"/>
                  </a:lnTo>
                  <a:lnTo>
                    <a:pt x="125198" y="123465"/>
                  </a:lnTo>
                  <a:lnTo>
                    <a:pt x="146048" y="113408"/>
                  </a:lnTo>
                  <a:lnTo>
                    <a:pt x="173409" y="88740"/>
                  </a:lnTo>
                  <a:lnTo>
                    <a:pt x="182670" y="76379"/>
                  </a:lnTo>
                  <a:lnTo>
                    <a:pt x="184568" y="70416"/>
                  </a:lnTo>
                  <a:lnTo>
                    <a:pt x="184137" y="58710"/>
                  </a:lnTo>
                  <a:lnTo>
                    <a:pt x="180771" y="49698"/>
                  </a:lnTo>
                  <a:lnTo>
                    <a:pt x="166298" y="31600"/>
                  </a:lnTo>
                  <a:lnTo>
                    <a:pt x="139787" y="1277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SMARTInkShape-69"/>
            <p:cNvSpPr/>
            <p:nvPr>
              <p:custDataLst>
                <p:tags r:id="rId9"/>
              </p:custDataLst>
            </p:nvPr>
          </p:nvSpPr>
          <p:spPr>
            <a:xfrm>
              <a:off x="8275320" y="2640330"/>
              <a:ext cx="111444" cy="205741"/>
            </a:xfrm>
            <a:custGeom>
              <a:avLst/>
              <a:gdLst/>
              <a:ahLst/>
              <a:cxnLst/>
              <a:rect l="0" t="0" r="0" b="0"/>
              <a:pathLst>
                <a:path w="111444" h="205741">
                  <a:moveTo>
                    <a:pt x="0" y="0"/>
                  </a:moveTo>
                  <a:lnTo>
                    <a:pt x="0" y="0"/>
                  </a:lnTo>
                  <a:lnTo>
                    <a:pt x="0" y="4551"/>
                  </a:lnTo>
                  <a:lnTo>
                    <a:pt x="952" y="5891"/>
                  </a:lnTo>
                  <a:lnTo>
                    <a:pt x="2541" y="6785"/>
                  </a:lnTo>
                  <a:lnTo>
                    <a:pt x="4551" y="7381"/>
                  </a:lnTo>
                  <a:lnTo>
                    <a:pt x="9325" y="13123"/>
                  </a:lnTo>
                  <a:lnTo>
                    <a:pt x="25783" y="41557"/>
                  </a:lnTo>
                  <a:lnTo>
                    <a:pt x="33367" y="59427"/>
                  </a:lnTo>
                  <a:lnTo>
                    <a:pt x="58979" y="96723"/>
                  </a:lnTo>
                  <a:lnTo>
                    <a:pt x="82665" y="135946"/>
                  </a:lnTo>
                  <a:lnTo>
                    <a:pt x="102090" y="173077"/>
                  </a:lnTo>
                  <a:lnTo>
                    <a:pt x="111443" y="20574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SMARTInkShape-70"/>
            <p:cNvSpPr/>
            <p:nvPr>
              <p:custDataLst>
                <p:tags r:id="rId10"/>
              </p:custDataLst>
            </p:nvPr>
          </p:nvSpPr>
          <p:spPr>
            <a:xfrm>
              <a:off x="8614989" y="2745543"/>
              <a:ext cx="123247" cy="169108"/>
            </a:xfrm>
            <a:custGeom>
              <a:avLst/>
              <a:gdLst/>
              <a:ahLst/>
              <a:cxnLst/>
              <a:rect l="0" t="0" r="0" b="0"/>
              <a:pathLst>
                <a:path w="123247" h="169108">
                  <a:moveTo>
                    <a:pt x="20376" y="83382"/>
                  </a:moveTo>
                  <a:lnTo>
                    <a:pt x="20376" y="83382"/>
                  </a:lnTo>
                  <a:lnTo>
                    <a:pt x="55111" y="63474"/>
                  </a:lnTo>
                  <a:lnTo>
                    <a:pt x="69404" y="48273"/>
                  </a:lnTo>
                  <a:lnTo>
                    <a:pt x="77131" y="34244"/>
                  </a:lnTo>
                  <a:lnTo>
                    <a:pt x="78214" y="30621"/>
                  </a:lnTo>
                  <a:lnTo>
                    <a:pt x="76880" y="21515"/>
                  </a:lnTo>
                  <a:lnTo>
                    <a:pt x="75190" y="16420"/>
                  </a:lnTo>
                  <a:lnTo>
                    <a:pt x="68232" y="8218"/>
                  </a:lnTo>
                  <a:lnTo>
                    <a:pt x="63710" y="4698"/>
                  </a:lnTo>
                  <a:lnTo>
                    <a:pt x="51065" y="786"/>
                  </a:lnTo>
                  <a:lnTo>
                    <a:pt x="36873" y="0"/>
                  </a:lnTo>
                  <a:lnTo>
                    <a:pt x="24215" y="2826"/>
                  </a:lnTo>
                  <a:lnTo>
                    <a:pt x="14780" y="9797"/>
                  </a:lnTo>
                  <a:lnTo>
                    <a:pt x="7411" y="20197"/>
                  </a:lnTo>
                  <a:lnTo>
                    <a:pt x="961" y="34345"/>
                  </a:lnTo>
                  <a:lnTo>
                    <a:pt x="0" y="47617"/>
                  </a:lnTo>
                  <a:lnTo>
                    <a:pt x="7354" y="70880"/>
                  </a:lnTo>
                  <a:lnTo>
                    <a:pt x="21597" y="96823"/>
                  </a:lnTo>
                  <a:lnTo>
                    <a:pt x="52579" y="127206"/>
                  </a:lnTo>
                  <a:lnTo>
                    <a:pt x="88544" y="152928"/>
                  </a:lnTo>
                  <a:lnTo>
                    <a:pt x="123246" y="16910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SMARTInkShape-71"/>
            <p:cNvSpPr/>
            <p:nvPr>
              <p:custDataLst>
                <p:tags r:id="rId11"/>
              </p:custDataLst>
            </p:nvPr>
          </p:nvSpPr>
          <p:spPr>
            <a:xfrm>
              <a:off x="8918258" y="2554605"/>
              <a:ext cx="42855" cy="411481"/>
            </a:xfrm>
            <a:custGeom>
              <a:avLst/>
              <a:gdLst/>
              <a:ahLst/>
              <a:cxnLst/>
              <a:rect l="0" t="0" r="0" b="0"/>
              <a:pathLst>
                <a:path w="42855" h="411481">
                  <a:moveTo>
                    <a:pt x="0" y="0"/>
                  </a:moveTo>
                  <a:lnTo>
                    <a:pt x="0" y="0"/>
                  </a:lnTo>
                  <a:lnTo>
                    <a:pt x="19311" y="11932"/>
                  </a:lnTo>
                  <a:lnTo>
                    <a:pt x="37087" y="47931"/>
                  </a:lnTo>
                  <a:lnTo>
                    <a:pt x="41151" y="83734"/>
                  </a:lnTo>
                  <a:lnTo>
                    <a:pt x="42100" y="114368"/>
                  </a:lnTo>
                  <a:lnTo>
                    <a:pt x="42525" y="145128"/>
                  </a:lnTo>
                  <a:lnTo>
                    <a:pt x="42761" y="185770"/>
                  </a:lnTo>
                  <a:lnTo>
                    <a:pt x="42818" y="216867"/>
                  </a:lnTo>
                  <a:lnTo>
                    <a:pt x="42842" y="249738"/>
                  </a:lnTo>
                  <a:lnTo>
                    <a:pt x="42854" y="280539"/>
                  </a:lnTo>
                  <a:lnTo>
                    <a:pt x="41906" y="315850"/>
                  </a:lnTo>
                  <a:lnTo>
                    <a:pt x="36970" y="353723"/>
                  </a:lnTo>
                  <a:lnTo>
                    <a:pt x="25717" y="41148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SMARTInkShape-72"/>
            <p:cNvSpPr/>
            <p:nvPr>
              <p:custDataLst>
                <p:tags r:id="rId12"/>
              </p:custDataLst>
            </p:nvPr>
          </p:nvSpPr>
          <p:spPr>
            <a:xfrm>
              <a:off x="9098281" y="2631757"/>
              <a:ext cx="60008" cy="394336"/>
            </a:xfrm>
            <a:custGeom>
              <a:avLst/>
              <a:gdLst/>
              <a:ahLst/>
              <a:cxnLst/>
              <a:rect l="0" t="0" r="0" b="0"/>
              <a:pathLst>
                <a:path w="60008" h="394336">
                  <a:moveTo>
                    <a:pt x="0" y="0"/>
                  </a:moveTo>
                  <a:lnTo>
                    <a:pt x="0" y="0"/>
                  </a:lnTo>
                  <a:lnTo>
                    <a:pt x="4550" y="4551"/>
                  </a:lnTo>
                  <a:lnTo>
                    <a:pt x="11931" y="25585"/>
                  </a:lnTo>
                  <a:lnTo>
                    <a:pt x="16115" y="64920"/>
                  </a:lnTo>
                  <a:lnTo>
                    <a:pt x="21560" y="103706"/>
                  </a:lnTo>
                  <a:lnTo>
                    <a:pt x="25169" y="141598"/>
                  </a:lnTo>
                  <a:lnTo>
                    <a:pt x="30158" y="179206"/>
                  </a:lnTo>
                  <a:lnTo>
                    <a:pt x="34426" y="215104"/>
                  </a:lnTo>
                  <a:lnTo>
                    <a:pt x="43452" y="257896"/>
                  </a:lnTo>
                  <a:lnTo>
                    <a:pt x="49068" y="299299"/>
                  </a:lnTo>
                  <a:lnTo>
                    <a:pt x="51335" y="331142"/>
                  </a:lnTo>
                  <a:lnTo>
                    <a:pt x="60007" y="39433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SMARTInkShape-73"/>
            <p:cNvSpPr/>
            <p:nvPr>
              <p:custDataLst>
                <p:tags r:id="rId13"/>
              </p:custDataLst>
            </p:nvPr>
          </p:nvSpPr>
          <p:spPr>
            <a:xfrm>
              <a:off x="8943975" y="2786167"/>
              <a:ext cx="240032" cy="25614"/>
            </a:xfrm>
            <a:custGeom>
              <a:avLst/>
              <a:gdLst/>
              <a:ahLst/>
              <a:cxnLst/>
              <a:rect l="0" t="0" r="0" b="0"/>
              <a:pathLst>
                <a:path w="240032" h="25614">
                  <a:moveTo>
                    <a:pt x="0" y="8468"/>
                  </a:moveTo>
                  <a:lnTo>
                    <a:pt x="0" y="8468"/>
                  </a:lnTo>
                  <a:lnTo>
                    <a:pt x="9100" y="3917"/>
                  </a:lnTo>
                  <a:lnTo>
                    <a:pt x="42066" y="1087"/>
                  </a:lnTo>
                  <a:lnTo>
                    <a:pt x="78928" y="249"/>
                  </a:lnTo>
                  <a:lnTo>
                    <a:pt x="118530" y="0"/>
                  </a:lnTo>
                  <a:lnTo>
                    <a:pt x="155877" y="4477"/>
                  </a:lnTo>
                  <a:lnTo>
                    <a:pt x="191073" y="11836"/>
                  </a:lnTo>
                  <a:lnTo>
                    <a:pt x="240031" y="2561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SMARTInkShape-74"/>
            <p:cNvSpPr/>
            <p:nvPr>
              <p:custDataLst>
                <p:tags r:id="rId14"/>
              </p:custDataLst>
            </p:nvPr>
          </p:nvSpPr>
          <p:spPr>
            <a:xfrm>
              <a:off x="7143750" y="2565383"/>
              <a:ext cx="200518" cy="220681"/>
            </a:xfrm>
            <a:custGeom>
              <a:avLst/>
              <a:gdLst/>
              <a:ahLst/>
              <a:cxnLst/>
              <a:rect l="0" t="0" r="0" b="0"/>
              <a:pathLst>
                <a:path w="200518" h="220681">
                  <a:moveTo>
                    <a:pt x="0" y="92092"/>
                  </a:moveTo>
                  <a:lnTo>
                    <a:pt x="0" y="92092"/>
                  </a:lnTo>
                  <a:lnTo>
                    <a:pt x="9325" y="129393"/>
                  </a:lnTo>
                  <a:lnTo>
                    <a:pt x="17067" y="170241"/>
                  </a:lnTo>
                  <a:lnTo>
                    <a:pt x="24833" y="205276"/>
                  </a:lnTo>
                  <a:lnTo>
                    <a:pt x="25601" y="218463"/>
                  </a:lnTo>
                  <a:lnTo>
                    <a:pt x="28242" y="208522"/>
                  </a:lnTo>
                  <a:lnTo>
                    <a:pt x="39384" y="171277"/>
                  </a:lnTo>
                  <a:lnTo>
                    <a:pt x="46955" y="129354"/>
                  </a:lnTo>
                  <a:lnTo>
                    <a:pt x="63285" y="87740"/>
                  </a:lnTo>
                  <a:lnTo>
                    <a:pt x="75478" y="64662"/>
                  </a:lnTo>
                  <a:lnTo>
                    <a:pt x="104232" y="34286"/>
                  </a:lnTo>
                  <a:lnTo>
                    <a:pt x="135081" y="10643"/>
                  </a:lnTo>
                  <a:lnTo>
                    <a:pt x="168217" y="614"/>
                  </a:lnTo>
                  <a:lnTo>
                    <a:pt x="180491" y="0"/>
                  </a:lnTo>
                  <a:lnTo>
                    <a:pt x="189120" y="2902"/>
                  </a:lnTo>
                  <a:lnTo>
                    <a:pt x="199334" y="9891"/>
                  </a:lnTo>
                  <a:lnTo>
                    <a:pt x="200517" y="12526"/>
                  </a:lnTo>
                  <a:lnTo>
                    <a:pt x="200354" y="15236"/>
                  </a:lnTo>
                  <a:lnTo>
                    <a:pt x="199291" y="17994"/>
                  </a:lnTo>
                  <a:lnTo>
                    <a:pt x="193031" y="23599"/>
                  </a:lnTo>
                  <a:lnTo>
                    <a:pt x="181041" y="29266"/>
                  </a:lnTo>
                  <a:lnTo>
                    <a:pt x="147516" y="38763"/>
                  </a:lnTo>
                  <a:lnTo>
                    <a:pt x="110278" y="52267"/>
                  </a:lnTo>
                  <a:lnTo>
                    <a:pt x="68238" y="68879"/>
                  </a:lnTo>
                  <a:lnTo>
                    <a:pt x="56363" y="77330"/>
                  </a:lnTo>
                  <a:lnTo>
                    <a:pt x="36427" y="102829"/>
                  </a:lnTo>
                  <a:lnTo>
                    <a:pt x="30478" y="116231"/>
                  </a:lnTo>
                  <a:lnTo>
                    <a:pt x="28891" y="122472"/>
                  </a:lnTo>
                  <a:lnTo>
                    <a:pt x="32208" y="137027"/>
                  </a:lnTo>
                  <a:lnTo>
                    <a:pt x="40984" y="153021"/>
                  </a:lnTo>
                  <a:lnTo>
                    <a:pt x="67363" y="181491"/>
                  </a:lnTo>
                  <a:lnTo>
                    <a:pt x="103839" y="204971"/>
                  </a:lnTo>
                  <a:lnTo>
                    <a:pt x="132272" y="213237"/>
                  </a:lnTo>
                  <a:lnTo>
                    <a:pt x="141655" y="217372"/>
                  </a:lnTo>
                  <a:lnTo>
                    <a:pt x="171450" y="22068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SMARTInkShape-75"/>
            <p:cNvSpPr/>
            <p:nvPr>
              <p:custDataLst>
                <p:tags r:id="rId15"/>
              </p:custDataLst>
            </p:nvPr>
          </p:nvSpPr>
          <p:spPr>
            <a:xfrm>
              <a:off x="7801255" y="2674620"/>
              <a:ext cx="242609" cy="137161"/>
            </a:xfrm>
            <a:custGeom>
              <a:avLst/>
              <a:gdLst/>
              <a:ahLst/>
              <a:cxnLst/>
              <a:rect l="0" t="0" r="0" b="0"/>
              <a:pathLst>
                <a:path w="242609" h="137161">
                  <a:moveTo>
                    <a:pt x="148310" y="0"/>
                  </a:moveTo>
                  <a:lnTo>
                    <a:pt x="148310" y="0"/>
                  </a:lnTo>
                  <a:lnTo>
                    <a:pt x="134657" y="0"/>
                  </a:lnTo>
                  <a:lnTo>
                    <a:pt x="98552" y="12735"/>
                  </a:lnTo>
                  <a:lnTo>
                    <a:pt x="62915" y="25411"/>
                  </a:lnTo>
                  <a:lnTo>
                    <a:pt x="32912" y="37087"/>
                  </a:lnTo>
                  <a:lnTo>
                    <a:pt x="1568" y="69049"/>
                  </a:lnTo>
                  <a:lnTo>
                    <a:pt x="0" y="73655"/>
                  </a:lnTo>
                  <a:lnTo>
                    <a:pt x="797" y="83853"/>
                  </a:lnTo>
                  <a:lnTo>
                    <a:pt x="9406" y="94736"/>
                  </a:lnTo>
                  <a:lnTo>
                    <a:pt x="33666" y="112693"/>
                  </a:lnTo>
                  <a:lnTo>
                    <a:pt x="75429" y="125413"/>
                  </a:lnTo>
                  <a:lnTo>
                    <a:pt x="115710" y="134557"/>
                  </a:lnTo>
                  <a:lnTo>
                    <a:pt x="148810" y="136389"/>
                  </a:lnTo>
                  <a:lnTo>
                    <a:pt x="187829" y="136931"/>
                  </a:lnTo>
                  <a:lnTo>
                    <a:pt x="242608" y="13716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SMARTInkShape-76"/>
            <p:cNvSpPr/>
            <p:nvPr>
              <p:custDataLst>
                <p:tags r:id="rId16"/>
              </p:custDataLst>
            </p:nvPr>
          </p:nvSpPr>
          <p:spPr>
            <a:xfrm>
              <a:off x="8198168" y="2468880"/>
              <a:ext cx="16761" cy="394336"/>
            </a:xfrm>
            <a:custGeom>
              <a:avLst/>
              <a:gdLst/>
              <a:ahLst/>
              <a:cxnLst/>
              <a:rect l="0" t="0" r="0" b="0"/>
              <a:pathLst>
                <a:path w="16761" h="394336">
                  <a:moveTo>
                    <a:pt x="0" y="0"/>
                  </a:moveTo>
                  <a:lnTo>
                    <a:pt x="0" y="0"/>
                  </a:lnTo>
                  <a:lnTo>
                    <a:pt x="0" y="7381"/>
                  </a:lnTo>
                  <a:lnTo>
                    <a:pt x="6785" y="27066"/>
                  </a:lnTo>
                  <a:lnTo>
                    <a:pt x="12770" y="62496"/>
                  </a:lnTo>
                  <a:lnTo>
                    <a:pt x="15848" y="101596"/>
                  </a:lnTo>
                  <a:lnTo>
                    <a:pt x="16760" y="134243"/>
                  </a:lnTo>
                  <a:lnTo>
                    <a:pt x="12480" y="171115"/>
                  </a:lnTo>
                  <a:lnTo>
                    <a:pt x="10308" y="200829"/>
                  </a:lnTo>
                  <a:lnTo>
                    <a:pt x="9087" y="242067"/>
                  </a:lnTo>
                  <a:lnTo>
                    <a:pt x="8725" y="280003"/>
                  </a:lnTo>
                  <a:lnTo>
                    <a:pt x="8640" y="310183"/>
                  </a:lnTo>
                  <a:lnTo>
                    <a:pt x="8592" y="352045"/>
                  </a:lnTo>
                  <a:lnTo>
                    <a:pt x="8572" y="39433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SMARTInkShape-77"/>
            <p:cNvSpPr/>
            <p:nvPr>
              <p:custDataLst>
                <p:tags r:id="rId17"/>
              </p:custDataLst>
            </p:nvPr>
          </p:nvSpPr>
          <p:spPr>
            <a:xfrm>
              <a:off x="8215313" y="2657475"/>
              <a:ext cx="222885" cy="68581"/>
            </a:xfrm>
            <a:custGeom>
              <a:avLst/>
              <a:gdLst/>
              <a:ahLst/>
              <a:cxnLst/>
              <a:rect l="0" t="0" r="0" b="0"/>
              <a:pathLst>
                <a:path w="222885" h="68581">
                  <a:moveTo>
                    <a:pt x="0" y="68580"/>
                  </a:moveTo>
                  <a:lnTo>
                    <a:pt x="0" y="68580"/>
                  </a:lnTo>
                  <a:lnTo>
                    <a:pt x="0" y="64029"/>
                  </a:lnTo>
                  <a:lnTo>
                    <a:pt x="5079" y="59255"/>
                  </a:lnTo>
                  <a:lnTo>
                    <a:pt x="28413" y="48429"/>
                  </a:lnTo>
                  <a:lnTo>
                    <a:pt x="67383" y="36165"/>
                  </a:lnTo>
                  <a:lnTo>
                    <a:pt x="109231" y="21466"/>
                  </a:lnTo>
                  <a:lnTo>
                    <a:pt x="149847" y="13448"/>
                  </a:lnTo>
                  <a:lnTo>
                    <a:pt x="191700" y="8583"/>
                  </a:lnTo>
                  <a:lnTo>
                    <a:pt x="22288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SMARTInkShape-78"/>
            <p:cNvSpPr/>
            <p:nvPr>
              <p:custDataLst>
                <p:tags r:id="rId18"/>
              </p:custDataLst>
            </p:nvPr>
          </p:nvSpPr>
          <p:spPr>
            <a:xfrm>
              <a:off x="6709983" y="2486025"/>
              <a:ext cx="245173" cy="282262"/>
            </a:xfrm>
            <a:custGeom>
              <a:avLst/>
              <a:gdLst/>
              <a:ahLst/>
              <a:cxnLst/>
              <a:rect l="0" t="0" r="0" b="0"/>
              <a:pathLst>
                <a:path w="245173" h="282262">
                  <a:moveTo>
                    <a:pt x="245172" y="0"/>
                  </a:moveTo>
                  <a:lnTo>
                    <a:pt x="245172" y="0"/>
                  </a:lnTo>
                  <a:lnTo>
                    <a:pt x="219811" y="2540"/>
                  </a:lnTo>
                  <a:lnTo>
                    <a:pt x="182530" y="14622"/>
                  </a:lnTo>
                  <a:lnTo>
                    <a:pt x="158667" y="24864"/>
                  </a:lnTo>
                  <a:lnTo>
                    <a:pt x="116482" y="56473"/>
                  </a:lnTo>
                  <a:lnTo>
                    <a:pt x="73709" y="85636"/>
                  </a:lnTo>
                  <a:lnTo>
                    <a:pt x="50540" y="105383"/>
                  </a:lnTo>
                  <a:lnTo>
                    <a:pt x="19764" y="141125"/>
                  </a:lnTo>
                  <a:lnTo>
                    <a:pt x="4289" y="168709"/>
                  </a:lnTo>
                  <a:lnTo>
                    <a:pt x="0" y="183249"/>
                  </a:lnTo>
                  <a:lnTo>
                    <a:pt x="3174" y="198602"/>
                  </a:lnTo>
                  <a:lnTo>
                    <a:pt x="11887" y="214950"/>
                  </a:lnTo>
                  <a:lnTo>
                    <a:pt x="38224" y="243648"/>
                  </a:lnTo>
                  <a:lnTo>
                    <a:pt x="80583" y="268129"/>
                  </a:lnTo>
                  <a:lnTo>
                    <a:pt x="113707" y="279694"/>
                  </a:lnTo>
                  <a:lnTo>
                    <a:pt x="143427" y="282261"/>
                  </a:lnTo>
                  <a:lnTo>
                    <a:pt x="175863" y="275924"/>
                  </a:lnTo>
                  <a:lnTo>
                    <a:pt x="202310" y="26574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43" name="SMARTInkShape-Group25"/>
          <p:cNvGrpSpPr/>
          <p:nvPr/>
        </p:nvGrpSpPr>
        <p:grpSpPr>
          <a:xfrm>
            <a:off x="4709159" y="2314575"/>
            <a:ext cx="1671640" cy="540068"/>
            <a:chOff x="4709159" y="2314575"/>
            <a:chExt cx="1671640" cy="540068"/>
          </a:xfrm>
        </p:grpSpPr>
        <p:sp>
          <p:nvSpPr>
            <p:cNvPr id="36" name="SMARTInkShape-79"/>
            <p:cNvSpPr/>
            <p:nvPr>
              <p:custDataLst>
                <p:tags r:id="rId1"/>
              </p:custDataLst>
            </p:nvPr>
          </p:nvSpPr>
          <p:spPr>
            <a:xfrm>
              <a:off x="6046470" y="2528888"/>
              <a:ext cx="162879" cy="180023"/>
            </a:xfrm>
            <a:custGeom>
              <a:avLst/>
              <a:gdLst/>
              <a:ahLst/>
              <a:cxnLst/>
              <a:rect l="0" t="0" r="0" b="0"/>
              <a:pathLst>
                <a:path w="162879" h="180023">
                  <a:moveTo>
                    <a:pt x="0" y="0"/>
                  </a:moveTo>
                  <a:lnTo>
                    <a:pt x="0" y="0"/>
                  </a:lnTo>
                  <a:lnTo>
                    <a:pt x="37187" y="38140"/>
                  </a:lnTo>
                  <a:lnTo>
                    <a:pt x="66627" y="77210"/>
                  </a:lnTo>
                  <a:lnTo>
                    <a:pt x="100400" y="117160"/>
                  </a:lnTo>
                  <a:lnTo>
                    <a:pt x="131310" y="156210"/>
                  </a:lnTo>
                  <a:lnTo>
                    <a:pt x="141989" y="166510"/>
                  </a:lnTo>
                  <a:lnTo>
                    <a:pt x="150232" y="170938"/>
                  </a:lnTo>
                  <a:lnTo>
                    <a:pt x="162878" y="18002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SMARTInkShape-80"/>
            <p:cNvSpPr/>
            <p:nvPr>
              <p:custDataLst>
                <p:tags r:id="rId2"/>
              </p:custDataLst>
            </p:nvPr>
          </p:nvSpPr>
          <p:spPr>
            <a:xfrm>
              <a:off x="6089332" y="2520315"/>
              <a:ext cx="291467" cy="334328"/>
            </a:xfrm>
            <a:custGeom>
              <a:avLst/>
              <a:gdLst/>
              <a:ahLst/>
              <a:cxnLst/>
              <a:rect l="0" t="0" r="0" b="0"/>
              <a:pathLst>
                <a:path w="291467" h="334328">
                  <a:moveTo>
                    <a:pt x="291466" y="0"/>
                  </a:moveTo>
                  <a:lnTo>
                    <a:pt x="291466" y="0"/>
                  </a:lnTo>
                  <a:lnTo>
                    <a:pt x="283670" y="9702"/>
                  </a:lnTo>
                  <a:lnTo>
                    <a:pt x="259382" y="46845"/>
                  </a:lnTo>
                  <a:lnTo>
                    <a:pt x="225686" y="87266"/>
                  </a:lnTo>
                  <a:lnTo>
                    <a:pt x="194620" y="128790"/>
                  </a:lnTo>
                  <a:lnTo>
                    <a:pt x="158909" y="171477"/>
                  </a:lnTo>
                  <a:lnTo>
                    <a:pt x="116788" y="214316"/>
                  </a:lnTo>
                  <a:lnTo>
                    <a:pt x="76728" y="254636"/>
                  </a:lnTo>
                  <a:lnTo>
                    <a:pt x="53850" y="276107"/>
                  </a:lnTo>
                  <a:lnTo>
                    <a:pt x="0" y="33432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SMARTInkShape-81"/>
            <p:cNvSpPr/>
            <p:nvPr>
              <p:custDataLst>
                <p:tags r:id="rId3"/>
              </p:custDataLst>
            </p:nvPr>
          </p:nvSpPr>
          <p:spPr>
            <a:xfrm>
              <a:off x="5268179" y="2474145"/>
              <a:ext cx="289660" cy="329063"/>
            </a:xfrm>
            <a:custGeom>
              <a:avLst/>
              <a:gdLst/>
              <a:ahLst/>
              <a:cxnLst/>
              <a:rect l="0" t="0" r="0" b="0"/>
              <a:pathLst>
                <a:path w="289660" h="329063">
                  <a:moveTo>
                    <a:pt x="66774" y="166185"/>
                  </a:moveTo>
                  <a:lnTo>
                    <a:pt x="66774" y="166185"/>
                  </a:lnTo>
                  <a:lnTo>
                    <a:pt x="50291" y="201980"/>
                  </a:lnTo>
                  <a:lnTo>
                    <a:pt x="39242" y="217537"/>
                  </a:lnTo>
                  <a:lnTo>
                    <a:pt x="25385" y="228178"/>
                  </a:lnTo>
                  <a:lnTo>
                    <a:pt x="13765" y="232813"/>
                  </a:lnTo>
                  <a:lnTo>
                    <a:pt x="4289" y="234187"/>
                  </a:lnTo>
                  <a:lnTo>
                    <a:pt x="2257" y="233427"/>
                  </a:lnTo>
                  <a:lnTo>
                    <a:pt x="903" y="231968"/>
                  </a:lnTo>
                  <a:lnTo>
                    <a:pt x="0" y="230043"/>
                  </a:lnTo>
                  <a:lnTo>
                    <a:pt x="3280" y="213681"/>
                  </a:lnTo>
                  <a:lnTo>
                    <a:pt x="28962" y="172004"/>
                  </a:lnTo>
                  <a:lnTo>
                    <a:pt x="58915" y="129361"/>
                  </a:lnTo>
                  <a:lnTo>
                    <a:pt x="80638" y="105427"/>
                  </a:lnTo>
                  <a:lnTo>
                    <a:pt x="118956" y="64002"/>
                  </a:lnTo>
                  <a:lnTo>
                    <a:pt x="135575" y="48913"/>
                  </a:lnTo>
                  <a:lnTo>
                    <a:pt x="146882" y="39769"/>
                  </a:lnTo>
                  <a:lnTo>
                    <a:pt x="175191" y="7861"/>
                  </a:lnTo>
                  <a:lnTo>
                    <a:pt x="185127" y="1204"/>
                  </a:lnTo>
                  <a:lnTo>
                    <a:pt x="189491" y="0"/>
                  </a:lnTo>
                  <a:lnTo>
                    <a:pt x="193352" y="150"/>
                  </a:lnTo>
                  <a:lnTo>
                    <a:pt x="201844" y="2684"/>
                  </a:lnTo>
                  <a:lnTo>
                    <a:pt x="203749" y="43599"/>
                  </a:lnTo>
                  <a:lnTo>
                    <a:pt x="203897" y="82810"/>
                  </a:lnTo>
                  <a:lnTo>
                    <a:pt x="203923" y="125606"/>
                  </a:lnTo>
                  <a:lnTo>
                    <a:pt x="204883" y="166967"/>
                  </a:lnTo>
                  <a:lnTo>
                    <a:pt x="210776" y="200072"/>
                  </a:lnTo>
                  <a:lnTo>
                    <a:pt x="219508" y="238244"/>
                  </a:lnTo>
                  <a:lnTo>
                    <a:pt x="239042" y="280678"/>
                  </a:lnTo>
                  <a:lnTo>
                    <a:pt x="258152" y="301709"/>
                  </a:lnTo>
                  <a:lnTo>
                    <a:pt x="289659" y="3290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SMARTInkShape-82"/>
            <p:cNvSpPr/>
            <p:nvPr>
              <p:custDataLst>
                <p:tags r:id="rId4"/>
              </p:custDataLst>
            </p:nvPr>
          </p:nvSpPr>
          <p:spPr>
            <a:xfrm>
              <a:off x="4709159" y="2323292"/>
              <a:ext cx="373876" cy="342756"/>
            </a:xfrm>
            <a:custGeom>
              <a:avLst/>
              <a:gdLst/>
              <a:ahLst/>
              <a:cxnLst/>
              <a:rect l="0" t="0" r="0" b="0"/>
              <a:pathLst>
                <a:path w="373876" h="342756">
                  <a:moveTo>
                    <a:pt x="0" y="25573"/>
                  </a:moveTo>
                  <a:lnTo>
                    <a:pt x="0" y="25573"/>
                  </a:lnTo>
                  <a:lnTo>
                    <a:pt x="42024" y="5422"/>
                  </a:lnTo>
                  <a:lnTo>
                    <a:pt x="81985" y="1505"/>
                  </a:lnTo>
                  <a:lnTo>
                    <a:pt x="116367" y="344"/>
                  </a:lnTo>
                  <a:lnTo>
                    <a:pt x="158305" y="0"/>
                  </a:lnTo>
                  <a:lnTo>
                    <a:pt x="193273" y="4449"/>
                  </a:lnTo>
                  <a:lnTo>
                    <a:pt x="230689" y="14486"/>
                  </a:lnTo>
                  <a:lnTo>
                    <a:pt x="265596" y="25641"/>
                  </a:lnTo>
                  <a:lnTo>
                    <a:pt x="281874" y="32271"/>
                  </a:lnTo>
                  <a:lnTo>
                    <a:pt x="324640" y="63057"/>
                  </a:lnTo>
                  <a:lnTo>
                    <a:pt x="354861" y="98945"/>
                  </a:lnTo>
                  <a:lnTo>
                    <a:pt x="365997" y="117555"/>
                  </a:lnTo>
                  <a:lnTo>
                    <a:pt x="373875" y="154003"/>
                  </a:lnTo>
                  <a:lnTo>
                    <a:pt x="371657" y="194966"/>
                  </a:lnTo>
                  <a:lnTo>
                    <a:pt x="364968" y="223612"/>
                  </a:lnTo>
                  <a:lnTo>
                    <a:pt x="328473" y="263177"/>
                  </a:lnTo>
                  <a:lnTo>
                    <a:pt x="303433" y="283433"/>
                  </a:lnTo>
                  <a:lnTo>
                    <a:pt x="261272" y="307110"/>
                  </a:lnTo>
                  <a:lnTo>
                    <a:pt x="246614" y="312626"/>
                  </a:lnTo>
                  <a:lnTo>
                    <a:pt x="204527" y="323301"/>
                  </a:lnTo>
                  <a:lnTo>
                    <a:pt x="164614" y="331751"/>
                  </a:lnTo>
                  <a:lnTo>
                    <a:pt x="132595" y="336002"/>
                  </a:lnTo>
                  <a:lnTo>
                    <a:pt x="42864" y="34275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SMARTInkShape-83"/>
            <p:cNvSpPr/>
            <p:nvPr>
              <p:custDataLst>
                <p:tags r:id="rId5"/>
              </p:custDataLst>
            </p:nvPr>
          </p:nvSpPr>
          <p:spPr>
            <a:xfrm>
              <a:off x="4760595" y="2314575"/>
              <a:ext cx="34290" cy="377191"/>
            </a:xfrm>
            <a:custGeom>
              <a:avLst/>
              <a:gdLst/>
              <a:ahLst/>
              <a:cxnLst/>
              <a:rect l="0" t="0" r="0" b="0"/>
              <a:pathLst>
                <a:path w="34290" h="377191">
                  <a:moveTo>
                    <a:pt x="34289" y="0"/>
                  </a:moveTo>
                  <a:lnTo>
                    <a:pt x="34289" y="0"/>
                  </a:lnTo>
                  <a:lnTo>
                    <a:pt x="33338" y="35860"/>
                  </a:lnTo>
                  <a:lnTo>
                    <a:pt x="25561" y="78168"/>
                  </a:lnTo>
                  <a:lnTo>
                    <a:pt x="16549" y="116723"/>
                  </a:lnTo>
                  <a:lnTo>
                    <a:pt x="10148" y="155983"/>
                  </a:lnTo>
                  <a:lnTo>
                    <a:pt x="8883" y="193865"/>
                  </a:lnTo>
                  <a:lnTo>
                    <a:pt x="8634" y="226748"/>
                  </a:lnTo>
                  <a:lnTo>
                    <a:pt x="4034" y="264817"/>
                  </a:lnTo>
                  <a:lnTo>
                    <a:pt x="532" y="301702"/>
                  </a:lnTo>
                  <a:lnTo>
                    <a:pt x="71" y="337228"/>
                  </a:lnTo>
                  <a:lnTo>
                    <a:pt x="0" y="3771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SMARTInkShape-84"/>
            <p:cNvSpPr/>
            <p:nvPr>
              <p:custDataLst>
                <p:tags r:id="rId6"/>
              </p:custDataLst>
            </p:nvPr>
          </p:nvSpPr>
          <p:spPr>
            <a:xfrm>
              <a:off x="5660707" y="2580322"/>
              <a:ext cx="231460" cy="153862"/>
            </a:xfrm>
            <a:custGeom>
              <a:avLst/>
              <a:gdLst/>
              <a:ahLst/>
              <a:cxnLst/>
              <a:rect l="0" t="0" r="0" b="0"/>
              <a:pathLst>
                <a:path w="231460" h="153862">
                  <a:moveTo>
                    <a:pt x="0" y="0"/>
                  </a:moveTo>
                  <a:lnTo>
                    <a:pt x="0" y="0"/>
                  </a:lnTo>
                  <a:lnTo>
                    <a:pt x="952" y="13688"/>
                  </a:lnTo>
                  <a:lnTo>
                    <a:pt x="11932" y="49404"/>
                  </a:lnTo>
                  <a:lnTo>
                    <a:pt x="18999" y="87245"/>
                  </a:lnTo>
                  <a:lnTo>
                    <a:pt x="27668" y="127969"/>
                  </a:lnTo>
                  <a:lnTo>
                    <a:pt x="32299" y="137838"/>
                  </a:lnTo>
                  <a:lnTo>
                    <a:pt x="37533" y="142224"/>
                  </a:lnTo>
                  <a:lnTo>
                    <a:pt x="65056" y="152056"/>
                  </a:lnTo>
                  <a:lnTo>
                    <a:pt x="83865" y="153861"/>
                  </a:lnTo>
                  <a:lnTo>
                    <a:pt x="111816" y="147374"/>
                  </a:lnTo>
                  <a:lnTo>
                    <a:pt x="136671" y="139460"/>
                  </a:lnTo>
                  <a:lnTo>
                    <a:pt x="142548" y="138693"/>
                  </a:lnTo>
                  <a:lnTo>
                    <a:pt x="154160" y="132761"/>
                  </a:lnTo>
                  <a:lnTo>
                    <a:pt x="171408" y="116172"/>
                  </a:lnTo>
                  <a:lnTo>
                    <a:pt x="204073" y="74545"/>
                  </a:lnTo>
                  <a:lnTo>
                    <a:pt x="218182" y="50144"/>
                  </a:lnTo>
                  <a:lnTo>
                    <a:pt x="231459" y="171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SMARTInkShape-85"/>
            <p:cNvSpPr/>
            <p:nvPr>
              <p:custDataLst>
                <p:tags r:id="rId7"/>
              </p:custDataLst>
            </p:nvPr>
          </p:nvSpPr>
          <p:spPr>
            <a:xfrm>
              <a:off x="5360670" y="2666047"/>
              <a:ext cx="197169" cy="17146"/>
            </a:xfrm>
            <a:custGeom>
              <a:avLst/>
              <a:gdLst/>
              <a:ahLst/>
              <a:cxnLst/>
              <a:rect l="0" t="0" r="0" b="0"/>
              <a:pathLst>
                <a:path w="197169" h="17146">
                  <a:moveTo>
                    <a:pt x="0" y="17145"/>
                  </a:moveTo>
                  <a:lnTo>
                    <a:pt x="0" y="17145"/>
                  </a:lnTo>
                  <a:lnTo>
                    <a:pt x="4551" y="17145"/>
                  </a:lnTo>
                  <a:lnTo>
                    <a:pt x="41185" y="9764"/>
                  </a:lnTo>
                  <a:lnTo>
                    <a:pt x="81259" y="8730"/>
                  </a:lnTo>
                  <a:lnTo>
                    <a:pt x="115199" y="8619"/>
                  </a:lnTo>
                  <a:lnTo>
                    <a:pt x="157904" y="7627"/>
                  </a:lnTo>
                  <a:lnTo>
                    <a:pt x="19716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1834343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1843--The Alamo</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30300" y="1907381"/>
            <a:ext cx="6883400" cy="3911600"/>
          </a:xfrm>
        </p:spPr>
      </p:pic>
    </p:spTree>
    <p:extLst>
      <p:ext uri="{BB962C8B-B14F-4D97-AF65-F5344CB8AC3E}">
        <p14:creationId xmlns:p14="http://schemas.microsoft.com/office/powerpoint/2010/main" val="5836325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 Day Alamo</a:t>
            </a:r>
            <a:endParaRPr lang="en-US" dirty="0"/>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169020" y="1600200"/>
            <a:ext cx="6805959" cy="4525963"/>
          </a:xfrm>
        </p:spPr>
      </p:pic>
      <p:sp>
        <p:nvSpPr>
          <p:cNvPr id="6" name="SMARTInkShape-66"/>
          <p:cNvSpPr/>
          <p:nvPr>
            <p:custDataLst>
              <p:tags r:id="rId1"/>
            </p:custDataLst>
          </p:nvPr>
        </p:nvSpPr>
        <p:spPr>
          <a:xfrm>
            <a:off x="337185" y="5452109"/>
            <a:ext cx="17146" cy="8574"/>
          </a:xfrm>
          <a:custGeom>
            <a:avLst/>
            <a:gdLst/>
            <a:ahLst/>
            <a:cxnLst/>
            <a:rect l="0" t="0" r="0" b="0"/>
            <a:pathLst>
              <a:path w="17146" h="8574">
                <a:moveTo>
                  <a:pt x="0" y="8573"/>
                </a:moveTo>
                <a:lnTo>
                  <a:pt x="0" y="8573"/>
                </a:lnTo>
                <a:lnTo>
                  <a:pt x="17010" y="8573"/>
                </a:lnTo>
                <a:lnTo>
                  <a:pt x="1714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SMARTInkShape-67"/>
          <p:cNvSpPr/>
          <p:nvPr>
            <p:custDataLst>
              <p:tags r:id="rId2"/>
            </p:custDataLst>
          </p:nvPr>
        </p:nvSpPr>
        <p:spPr>
          <a:xfrm>
            <a:off x="4366259" y="4980622"/>
            <a:ext cx="17147" cy="4940"/>
          </a:xfrm>
          <a:custGeom>
            <a:avLst/>
            <a:gdLst/>
            <a:ahLst/>
            <a:cxnLst/>
            <a:rect l="0" t="0" r="0" b="0"/>
            <a:pathLst>
              <a:path w="17147" h="4940">
                <a:moveTo>
                  <a:pt x="0" y="0"/>
                </a:moveTo>
                <a:lnTo>
                  <a:pt x="0" y="0"/>
                </a:lnTo>
                <a:lnTo>
                  <a:pt x="0" y="4939"/>
                </a:lnTo>
                <a:lnTo>
                  <a:pt x="0" y="2830"/>
                </a:lnTo>
                <a:lnTo>
                  <a:pt x="954" y="1887"/>
                </a:lnTo>
                <a:lnTo>
                  <a:pt x="8543" y="6"/>
                </a:lnTo>
                <a:lnTo>
                  <a:pt x="1714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4491251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Path to American Civil War 1820-1860</a:t>
            </a:r>
          </a:p>
        </p:txBody>
      </p:sp>
      <p:sp>
        <p:nvSpPr>
          <p:cNvPr id="3" name="Content Placeholder 2"/>
          <p:cNvSpPr>
            <a:spLocks noGrp="1"/>
          </p:cNvSpPr>
          <p:nvPr>
            <p:ph idx="1"/>
          </p:nvPr>
        </p:nvSpPr>
        <p:spPr/>
        <p:txBody>
          <a:bodyPr/>
          <a:lstStyle/>
          <a:p>
            <a:r>
              <a:rPr lang="en-US" dirty="0" smtClean="0"/>
              <a:t>1820 Missouri Compromise divided America along the 36 longitude &amp; 30 latitude</a:t>
            </a:r>
          </a:p>
          <a:p>
            <a:r>
              <a:rPr lang="en-US" dirty="0" smtClean="0"/>
              <a:t>Compromise 1850</a:t>
            </a:r>
          </a:p>
          <a:p>
            <a:pPr lvl="1"/>
            <a:r>
              <a:rPr lang="en-US" dirty="0" smtClean="0"/>
              <a:t>1. California is admitted as a free state</a:t>
            </a:r>
          </a:p>
          <a:p>
            <a:pPr lvl="1"/>
            <a:r>
              <a:rPr lang="en-US" dirty="0" smtClean="0"/>
              <a:t>2. Fugitive Slave law	</a:t>
            </a:r>
          </a:p>
          <a:p>
            <a:pPr lvl="1"/>
            <a:r>
              <a:rPr lang="en-US" dirty="0" smtClean="0"/>
              <a:t>3. popular Sovereignty</a:t>
            </a:r>
          </a:p>
          <a:p>
            <a:pPr lvl="1"/>
            <a:r>
              <a:rPr lang="en-US" dirty="0" smtClean="0"/>
              <a:t>Kansas-Nebraska Act 1854  “bleeding Kansas” </a:t>
            </a:r>
          </a:p>
          <a:p>
            <a:endParaRPr lang="en-US" dirty="0"/>
          </a:p>
        </p:txBody>
      </p:sp>
      <p:sp>
        <p:nvSpPr>
          <p:cNvPr id="4" name="SMARTInkShape-50"/>
          <p:cNvSpPr/>
          <p:nvPr>
            <p:custDataLst>
              <p:tags r:id="rId1"/>
            </p:custDataLst>
          </p:nvPr>
        </p:nvSpPr>
        <p:spPr>
          <a:xfrm>
            <a:off x="311468" y="5494972"/>
            <a:ext cx="25718" cy="8574"/>
          </a:xfrm>
          <a:custGeom>
            <a:avLst/>
            <a:gdLst/>
            <a:ahLst/>
            <a:cxnLst/>
            <a:rect l="0" t="0" r="0" b="0"/>
            <a:pathLst>
              <a:path w="25718" h="8574">
                <a:moveTo>
                  <a:pt x="0" y="8573"/>
                </a:moveTo>
                <a:lnTo>
                  <a:pt x="0" y="8573"/>
                </a:lnTo>
                <a:lnTo>
                  <a:pt x="2571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SMARTInkShape-51"/>
          <p:cNvSpPr/>
          <p:nvPr>
            <p:custDataLst>
              <p:tags r:id="rId2"/>
            </p:custDataLst>
          </p:nvPr>
        </p:nvSpPr>
        <p:spPr>
          <a:xfrm>
            <a:off x="4709160" y="4723447"/>
            <a:ext cx="300039" cy="17125"/>
          </a:xfrm>
          <a:custGeom>
            <a:avLst/>
            <a:gdLst/>
            <a:ahLst/>
            <a:cxnLst/>
            <a:rect l="0" t="0" r="0" b="0"/>
            <a:pathLst>
              <a:path w="300039" h="17125">
                <a:moveTo>
                  <a:pt x="0" y="0"/>
                </a:moveTo>
                <a:lnTo>
                  <a:pt x="0" y="0"/>
                </a:lnTo>
                <a:lnTo>
                  <a:pt x="9102" y="0"/>
                </a:lnTo>
                <a:lnTo>
                  <a:pt x="16110" y="2540"/>
                </a:lnTo>
                <a:lnTo>
                  <a:pt x="19313" y="4551"/>
                </a:lnTo>
                <a:lnTo>
                  <a:pt x="32921" y="7381"/>
                </a:lnTo>
                <a:lnTo>
                  <a:pt x="70404" y="8468"/>
                </a:lnTo>
                <a:lnTo>
                  <a:pt x="109121" y="14444"/>
                </a:lnTo>
                <a:lnTo>
                  <a:pt x="145274" y="16611"/>
                </a:lnTo>
                <a:lnTo>
                  <a:pt x="184484" y="17040"/>
                </a:lnTo>
                <a:lnTo>
                  <a:pt x="226060" y="17124"/>
                </a:lnTo>
                <a:lnTo>
                  <a:pt x="243405" y="16187"/>
                </a:lnTo>
                <a:lnTo>
                  <a:pt x="281601" y="7855"/>
                </a:lnTo>
                <a:lnTo>
                  <a:pt x="289978" y="1223"/>
                </a:lnTo>
                <a:lnTo>
                  <a:pt x="300038"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1" name="SMARTInkShape-Group18"/>
          <p:cNvGrpSpPr/>
          <p:nvPr/>
        </p:nvGrpSpPr>
        <p:grpSpPr>
          <a:xfrm>
            <a:off x="5274948" y="4423409"/>
            <a:ext cx="1303018" cy="394337"/>
            <a:chOff x="5274948" y="4423409"/>
            <a:chExt cx="1303018" cy="394337"/>
          </a:xfrm>
        </p:grpSpPr>
        <p:sp>
          <p:nvSpPr>
            <p:cNvPr id="6" name="SMARTInkShape-52"/>
            <p:cNvSpPr/>
            <p:nvPr>
              <p:custDataLst>
                <p:tags r:id="rId12"/>
              </p:custDataLst>
            </p:nvPr>
          </p:nvSpPr>
          <p:spPr>
            <a:xfrm>
              <a:off x="6517957" y="4594859"/>
              <a:ext cx="60009" cy="222887"/>
            </a:xfrm>
            <a:custGeom>
              <a:avLst/>
              <a:gdLst/>
              <a:ahLst/>
              <a:cxnLst/>
              <a:rect l="0" t="0" r="0" b="0"/>
              <a:pathLst>
                <a:path w="60009" h="222887">
                  <a:moveTo>
                    <a:pt x="0" y="0"/>
                  </a:moveTo>
                  <a:lnTo>
                    <a:pt x="0" y="0"/>
                  </a:lnTo>
                  <a:lnTo>
                    <a:pt x="953" y="42540"/>
                  </a:lnTo>
                  <a:lnTo>
                    <a:pt x="9325" y="77090"/>
                  </a:lnTo>
                  <a:lnTo>
                    <a:pt x="22959" y="114116"/>
                  </a:lnTo>
                  <a:lnTo>
                    <a:pt x="37161" y="150107"/>
                  </a:lnTo>
                  <a:lnTo>
                    <a:pt x="60008" y="22288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SMARTInkShape-53"/>
            <p:cNvSpPr/>
            <p:nvPr>
              <p:custDataLst>
                <p:tags r:id="rId13"/>
              </p:custDataLst>
            </p:nvPr>
          </p:nvSpPr>
          <p:spPr>
            <a:xfrm>
              <a:off x="6218523" y="4646295"/>
              <a:ext cx="110841" cy="145733"/>
            </a:xfrm>
            <a:custGeom>
              <a:avLst/>
              <a:gdLst/>
              <a:ahLst/>
              <a:cxnLst/>
              <a:rect l="0" t="0" r="0" b="0"/>
              <a:pathLst>
                <a:path w="110841" h="145733">
                  <a:moveTo>
                    <a:pt x="42259" y="0"/>
                  </a:moveTo>
                  <a:lnTo>
                    <a:pt x="42259" y="0"/>
                  </a:lnTo>
                  <a:lnTo>
                    <a:pt x="17557" y="29252"/>
                  </a:lnTo>
                  <a:lnTo>
                    <a:pt x="3972" y="59753"/>
                  </a:lnTo>
                  <a:lnTo>
                    <a:pt x="0" y="95581"/>
                  </a:lnTo>
                  <a:lnTo>
                    <a:pt x="2205" y="106933"/>
                  </a:lnTo>
                  <a:lnTo>
                    <a:pt x="4125" y="111294"/>
                  </a:lnTo>
                  <a:lnTo>
                    <a:pt x="7312" y="114201"/>
                  </a:lnTo>
                  <a:lnTo>
                    <a:pt x="15933" y="117431"/>
                  </a:lnTo>
                  <a:lnTo>
                    <a:pt x="19945" y="117339"/>
                  </a:lnTo>
                  <a:lnTo>
                    <a:pt x="26944" y="114699"/>
                  </a:lnTo>
                  <a:lnTo>
                    <a:pt x="50982" y="98397"/>
                  </a:lnTo>
                  <a:lnTo>
                    <a:pt x="73203" y="73377"/>
                  </a:lnTo>
                  <a:lnTo>
                    <a:pt x="83364" y="69211"/>
                  </a:lnTo>
                  <a:lnTo>
                    <a:pt x="76857" y="101518"/>
                  </a:lnTo>
                  <a:lnTo>
                    <a:pt x="79226" y="109571"/>
                  </a:lnTo>
                  <a:lnTo>
                    <a:pt x="96709" y="138716"/>
                  </a:lnTo>
                  <a:lnTo>
                    <a:pt x="110840" y="14573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SMARTInkShape-54"/>
            <p:cNvSpPr/>
            <p:nvPr>
              <p:custDataLst>
                <p:tags r:id="rId14"/>
              </p:custDataLst>
            </p:nvPr>
          </p:nvSpPr>
          <p:spPr>
            <a:xfrm>
              <a:off x="5929414" y="4621769"/>
              <a:ext cx="142775" cy="135969"/>
            </a:xfrm>
            <a:custGeom>
              <a:avLst/>
              <a:gdLst/>
              <a:ahLst/>
              <a:cxnLst/>
              <a:rect l="0" t="0" r="0" b="0"/>
              <a:pathLst>
                <a:path w="142775" h="135969">
                  <a:moveTo>
                    <a:pt x="125629" y="7381"/>
                  </a:moveTo>
                  <a:lnTo>
                    <a:pt x="125629" y="7381"/>
                  </a:lnTo>
                  <a:lnTo>
                    <a:pt x="113697" y="7381"/>
                  </a:lnTo>
                  <a:lnTo>
                    <a:pt x="75976" y="0"/>
                  </a:lnTo>
                  <a:lnTo>
                    <a:pt x="35811" y="1505"/>
                  </a:lnTo>
                  <a:lnTo>
                    <a:pt x="25745" y="3464"/>
                  </a:lnTo>
                  <a:lnTo>
                    <a:pt x="18082" y="7627"/>
                  </a:lnTo>
                  <a:lnTo>
                    <a:pt x="7027" y="19873"/>
                  </a:lnTo>
                  <a:lnTo>
                    <a:pt x="0" y="33730"/>
                  </a:lnTo>
                  <a:lnTo>
                    <a:pt x="3437" y="48302"/>
                  </a:lnTo>
                  <a:lnTo>
                    <a:pt x="7020" y="57522"/>
                  </a:lnTo>
                  <a:lnTo>
                    <a:pt x="30266" y="84150"/>
                  </a:lnTo>
                  <a:lnTo>
                    <a:pt x="69809" y="111236"/>
                  </a:lnTo>
                  <a:lnTo>
                    <a:pt x="142774" y="13596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SMARTInkShape-55"/>
            <p:cNvSpPr/>
            <p:nvPr>
              <p:custDataLst>
                <p:tags r:id="rId15"/>
              </p:custDataLst>
            </p:nvPr>
          </p:nvSpPr>
          <p:spPr>
            <a:xfrm>
              <a:off x="5683008" y="4586287"/>
              <a:ext cx="131409" cy="134454"/>
            </a:xfrm>
            <a:custGeom>
              <a:avLst/>
              <a:gdLst/>
              <a:ahLst/>
              <a:cxnLst/>
              <a:rect l="0" t="0" r="0" b="0"/>
              <a:pathLst>
                <a:path w="131409" h="134454">
                  <a:moveTo>
                    <a:pt x="46280" y="0"/>
                  </a:moveTo>
                  <a:lnTo>
                    <a:pt x="46280" y="0"/>
                  </a:lnTo>
                  <a:lnTo>
                    <a:pt x="38899" y="14762"/>
                  </a:lnTo>
                  <a:lnTo>
                    <a:pt x="14969" y="44807"/>
                  </a:lnTo>
                  <a:lnTo>
                    <a:pt x="1149" y="68435"/>
                  </a:lnTo>
                  <a:lnTo>
                    <a:pt x="0" y="74199"/>
                  </a:lnTo>
                  <a:lnTo>
                    <a:pt x="1264" y="88222"/>
                  </a:lnTo>
                  <a:lnTo>
                    <a:pt x="15727" y="118604"/>
                  </a:lnTo>
                  <a:lnTo>
                    <a:pt x="22540" y="128278"/>
                  </a:lnTo>
                  <a:lnTo>
                    <a:pt x="33824" y="133213"/>
                  </a:lnTo>
                  <a:lnTo>
                    <a:pt x="49316" y="134453"/>
                  </a:lnTo>
                  <a:lnTo>
                    <a:pt x="87767" y="127489"/>
                  </a:lnTo>
                  <a:lnTo>
                    <a:pt x="109372" y="119690"/>
                  </a:lnTo>
                  <a:lnTo>
                    <a:pt x="114058" y="116941"/>
                  </a:lnTo>
                  <a:lnTo>
                    <a:pt x="121806" y="106266"/>
                  </a:lnTo>
                  <a:lnTo>
                    <a:pt x="128983" y="86732"/>
                  </a:lnTo>
                  <a:lnTo>
                    <a:pt x="131408" y="72165"/>
                  </a:lnTo>
                  <a:lnTo>
                    <a:pt x="127277" y="60541"/>
                  </a:lnTo>
                  <a:lnTo>
                    <a:pt x="124090" y="57506"/>
                  </a:lnTo>
                  <a:lnTo>
                    <a:pt x="115469" y="54134"/>
                  </a:lnTo>
                  <a:lnTo>
                    <a:pt x="80570" y="5143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SMARTInkShape-56"/>
            <p:cNvSpPr/>
            <p:nvPr>
              <p:custDataLst>
                <p:tags r:id="rId16"/>
              </p:custDataLst>
            </p:nvPr>
          </p:nvSpPr>
          <p:spPr>
            <a:xfrm>
              <a:off x="5274948" y="4423409"/>
              <a:ext cx="188594" cy="317184"/>
            </a:xfrm>
            <a:custGeom>
              <a:avLst/>
              <a:gdLst/>
              <a:ahLst/>
              <a:cxnLst/>
              <a:rect l="0" t="0" r="0" b="0"/>
              <a:pathLst>
                <a:path w="188594" h="317184">
                  <a:moveTo>
                    <a:pt x="42859" y="0"/>
                  </a:moveTo>
                  <a:lnTo>
                    <a:pt x="42859" y="0"/>
                  </a:lnTo>
                  <a:lnTo>
                    <a:pt x="42859" y="38982"/>
                  </a:lnTo>
                  <a:lnTo>
                    <a:pt x="36016" y="78124"/>
                  </a:lnTo>
                  <a:lnTo>
                    <a:pt x="28237" y="116282"/>
                  </a:lnTo>
                  <a:lnTo>
                    <a:pt x="20853" y="154893"/>
                  </a:lnTo>
                  <a:lnTo>
                    <a:pt x="15335" y="191534"/>
                  </a:lnTo>
                  <a:lnTo>
                    <a:pt x="9906" y="230345"/>
                  </a:lnTo>
                  <a:lnTo>
                    <a:pt x="6624" y="243028"/>
                  </a:lnTo>
                  <a:lnTo>
                    <a:pt x="2942" y="252793"/>
                  </a:lnTo>
                  <a:lnTo>
                    <a:pt x="0" y="274296"/>
                  </a:lnTo>
                  <a:lnTo>
                    <a:pt x="37038" y="288942"/>
                  </a:lnTo>
                  <a:lnTo>
                    <a:pt x="75717" y="297564"/>
                  </a:lnTo>
                  <a:lnTo>
                    <a:pt x="107523" y="304385"/>
                  </a:lnTo>
                  <a:lnTo>
                    <a:pt x="142029" y="313391"/>
                  </a:lnTo>
                  <a:lnTo>
                    <a:pt x="188593" y="31718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4" name="SMARTInkShape-Group19"/>
          <p:cNvGrpSpPr/>
          <p:nvPr/>
        </p:nvGrpSpPr>
        <p:grpSpPr>
          <a:xfrm>
            <a:off x="6895147" y="4483417"/>
            <a:ext cx="366732" cy="298184"/>
            <a:chOff x="6895147" y="4483417"/>
            <a:chExt cx="366732" cy="298184"/>
          </a:xfrm>
        </p:grpSpPr>
        <p:sp>
          <p:nvSpPr>
            <p:cNvPr id="12" name="SMARTInkShape-57"/>
            <p:cNvSpPr/>
            <p:nvPr>
              <p:custDataLst>
                <p:tags r:id="rId10"/>
              </p:custDataLst>
            </p:nvPr>
          </p:nvSpPr>
          <p:spPr>
            <a:xfrm>
              <a:off x="6912293" y="4494667"/>
              <a:ext cx="349586" cy="286934"/>
            </a:xfrm>
            <a:custGeom>
              <a:avLst/>
              <a:gdLst/>
              <a:ahLst/>
              <a:cxnLst/>
              <a:rect l="0" t="0" r="0" b="0"/>
              <a:pathLst>
                <a:path w="349586" h="286934">
                  <a:moveTo>
                    <a:pt x="0" y="40185"/>
                  </a:moveTo>
                  <a:lnTo>
                    <a:pt x="0" y="40185"/>
                  </a:lnTo>
                  <a:lnTo>
                    <a:pt x="37515" y="23703"/>
                  </a:lnTo>
                  <a:lnTo>
                    <a:pt x="76095" y="9448"/>
                  </a:lnTo>
                  <a:lnTo>
                    <a:pt x="113774" y="0"/>
                  </a:lnTo>
                  <a:lnTo>
                    <a:pt x="146423" y="657"/>
                  </a:lnTo>
                  <a:lnTo>
                    <a:pt x="187038" y="9411"/>
                  </a:lnTo>
                  <a:lnTo>
                    <a:pt x="228469" y="21265"/>
                  </a:lnTo>
                  <a:lnTo>
                    <a:pt x="265156" y="40964"/>
                  </a:lnTo>
                  <a:lnTo>
                    <a:pt x="299920" y="67750"/>
                  </a:lnTo>
                  <a:lnTo>
                    <a:pt x="326508" y="100558"/>
                  </a:lnTo>
                  <a:lnTo>
                    <a:pt x="345104" y="143104"/>
                  </a:lnTo>
                  <a:lnTo>
                    <a:pt x="349585" y="168787"/>
                  </a:lnTo>
                  <a:lnTo>
                    <a:pt x="344256" y="203066"/>
                  </a:lnTo>
                  <a:lnTo>
                    <a:pt x="335787" y="227828"/>
                  </a:lnTo>
                  <a:lnTo>
                    <a:pt x="310907" y="259711"/>
                  </a:lnTo>
                  <a:lnTo>
                    <a:pt x="289605" y="272659"/>
                  </a:lnTo>
                  <a:lnTo>
                    <a:pt x="256093" y="282527"/>
                  </a:lnTo>
                  <a:lnTo>
                    <a:pt x="216003" y="286933"/>
                  </a:lnTo>
                  <a:lnTo>
                    <a:pt x="178416" y="281578"/>
                  </a:lnTo>
                  <a:lnTo>
                    <a:pt x="128587" y="27164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SMARTInkShape-58"/>
            <p:cNvSpPr/>
            <p:nvPr>
              <p:custDataLst>
                <p:tags r:id="rId11"/>
              </p:custDataLst>
            </p:nvPr>
          </p:nvSpPr>
          <p:spPr>
            <a:xfrm>
              <a:off x="6895147" y="4483417"/>
              <a:ext cx="32959" cy="248604"/>
            </a:xfrm>
            <a:custGeom>
              <a:avLst/>
              <a:gdLst/>
              <a:ahLst/>
              <a:cxnLst/>
              <a:rect l="0" t="0" r="0" b="0"/>
              <a:pathLst>
                <a:path w="32959" h="248604">
                  <a:moveTo>
                    <a:pt x="0" y="0"/>
                  </a:moveTo>
                  <a:lnTo>
                    <a:pt x="0" y="0"/>
                  </a:lnTo>
                  <a:lnTo>
                    <a:pt x="4552" y="4551"/>
                  </a:lnTo>
                  <a:lnTo>
                    <a:pt x="6786" y="9325"/>
                  </a:lnTo>
                  <a:lnTo>
                    <a:pt x="24527" y="51219"/>
                  </a:lnTo>
                  <a:lnTo>
                    <a:pt x="32362" y="81132"/>
                  </a:lnTo>
                  <a:lnTo>
                    <a:pt x="32958" y="114134"/>
                  </a:lnTo>
                  <a:lnTo>
                    <a:pt x="27334" y="151080"/>
                  </a:lnTo>
                  <a:lnTo>
                    <a:pt x="20588" y="190286"/>
                  </a:lnTo>
                  <a:lnTo>
                    <a:pt x="8573" y="24860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21" name="SMARTInkShape-Group20"/>
          <p:cNvGrpSpPr/>
          <p:nvPr/>
        </p:nvGrpSpPr>
        <p:grpSpPr>
          <a:xfrm>
            <a:off x="7460932" y="4613359"/>
            <a:ext cx="1362044" cy="479966"/>
            <a:chOff x="7460932" y="4613359"/>
            <a:chExt cx="1362044" cy="479966"/>
          </a:xfrm>
        </p:grpSpPr>
        <p:sp>
          <p:nvSpPr>
            <p:cNvPr id="15" name="SMARTInkShape-59"/>
            <p:cNvSpPr/>
            <p:nvPr>
              <p:custDataLst>
                <p:tags r:id="rId4"/>
              </p:custDataLst>
            </p:nvPr>
          </p:nvSpPr>
          <p:spPr>
            <a:xfrm>
              <a:off x="7460932" y="4613359"/>
              <a:ext cx="175264" cy="187242"/>
            </a:xfrm>
            <a:custGeom>
              <a:avLst/>
              <a:gdLst/>
              <a:ahLst/>
              <a:cxnLst/>
              <a:rect l="0" t="0" r="0" b="0"/>
              <a:pathLst>
                <a:path w="175264" h="187242">
                  <a:moveTo>
                    <a:pt x="0" y="58653"/>
                  </a:moveTo>
                  <a:lnTo>
                    <a:pt x="0" y="58653"/>
                  </a:lnTo>
                  <a:lnTo>
                    <a:pt x="38136" y="49328"/>
                  </a:lnTo>
                  <a:lnTo>
                    <a:pt x="79245" y="43825"/>
                  </a:lnTo>
                  <a:lnTo>
                    <a:pt x="118735" y="37415"/>
                  </a:lnTo>
                  <a:lnTo>
                    <a:pt x="155924" y="21661"/>
                  </a:lnTo>
                  <a:lnTo>
                    <a:pt x="169312" y="12685"/>
                  </a:lnTo>
                  <a:lnTo>
                    <a:pt x="175263" y="5520"/>
                  </a:lnTo>
                  <a:lnTo>
                    <a:pt x="174945" y="3229"/>
                  </a:lnTo>
                  <a:lnTo>
                    <a:pt x="172827" y="1701"/>
                  </a:lnTo>
                  <a:lnTo>
                    <a:pt x="164443" y="4"/>
                  </a:lnTo>
                  <a:lnTo>
                    <a:pt x="144608" y="0"/>
                  </a:lnTo>
                  <a:lnTo>
                    <a:pt x="132215" y="3375"/>
                  </a:lnTo>
                  <a:lnTo>
                    <a:pt x="89402" y="32147"/>
                  </a:lnTo>
                  <a:lnTo>
                    <a:pt x="77834" y="44015"/>
                  </a:lnTo>
                  <a:lnTo>
                    <a:pt x="62549" y="84516"/>
                  </a:lnTo>
                  <a:lnTo>
                    <a:pt x="53912" y="109552"/>
                  </a:lnTo>
                  <a:lnTo>
                    <a:pt x="53489" y="123185"/>
                  </a:lnTo>
                  <a:lnTo>
                    <a:pt x="63512" y="164824"/>
                  </a:lnTo>
                  <a:lnTo>
                    <a:pt x="77153" y="18724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SMARTInkShape-60"/>
            <p:cNvSpPr/>
            <p:nvPr>
              <p:custDataLst>
                <p:tags r:id="rId5"/>
              </p:custDataLst>
            </p:nvPr>
          </p:nvSpPr>
          <p:spPr>
            <a:xfrm>
              <a:off x="8429733" y="4809172"/>
              <a:ext cx="393243" cy="284153"/>
            </a:xfrm>
            <a:custGeom>
              <a:avLst/>
              <a:gdLst/>
              <a:ahLst/>
              <a:cxnLst/>
              <a:rect l="0" t="0" r="0" b="0"/>
              <a:pathLst>
                <a:path w="393243" h="284153">
                  <a:moveTo>
                    <a:pt x="17037" y="51435"/>
                  </a:moveTo>
                  <a:lnTo>
                    <a:pt x="17037" y="51435"/>
                  </a:lnTo>
                  <a:lnTo>
                    <a:pt x="12486" y="60537"/>
                  </a:lnTo>
                  <a:lnTo>
                    <a:pt x="9259" y="98353"/>
                  </a:lnTo>
                  <a:lnTo>
                    <a:pt x="4018" y="137883"/>
                  </a:lnTo>
                  <a:lnTo>
                    <a:pt x="134" y="173839"/>
                  </a:lnTo>
                  <a:lnTo>
                    <a:pt x="53" y="173995"/>
                  </a:lnTo>
                  <a:lnTo>
                    <a:pt x="0" y="173147"/>
                  </a:lnTo>
                  <a:lnTo>
                    <a:pt x="40197" y="139411"/>
                  </a:lnTo>
                  <a:lnTo>
                    <a:pt x="81593" y="105674"/>
                  </a:lnTo>
                  <a:lnTo>
                    <a:pt x="124328" y="75984"/>
                  </a:lnTo>
                  <a:lnTo>
                    <a:pt x="158077" y="61850"/>
                  </a:lnTo>
                  <a:lnTo>
                    <a:pt x="158689" y="64093"/>
                  </a:lnTo>
                  <a:lnTo>
                    <a:pt x="156827" y="74206"/>
                  </a:lnTo>
                  <a:lnTo>
                    <a:pt x="139729" y="112408"/>
                  </a:lnTo>
                  <a:lnTo>
                    <a:pt x="134115" y="124890"/>
                  </a:lnTo>
                  <a:lnTo>
                    <a:pt x="133523" y="139326"/>
                  </a:lnTo>
                  <a:lnTo>
                    <a:pt x="140906" y="171878"/>
                  </a:lnTo>
                  <a:lnTo>
                    <a:pt x="163653" y="214369"/>
                  </a:lnTo>
                  <a:lnTo>
                    <a:pt x="190355" y="248613"/>
                  </a:lnTo>
                  <a:lnTo>
                    <a:pt x="231595" y="275356"/>
                  </a:lnTo>
                  <a:lnTo>
                    <a:pt x="240085" y="280726"/>
                  </a:lnTo>
                  <a:lnTo>
                    <a:pt x="264760" y="284152"/>
                  </a:lnTo>
                  <a:lnTo>
                    <a:pt x="303163" y="280726"/>
                  </a:lnTo>
                  <a:lnTo>
                    <a:pt x="322321" y="275262"/>
                  </a:lnTo>
                  <a:lnTo>
                    <a:pt x="337187" y="266484"/>
                  </a:lnTo>
                  <a:lnTo>
                    <a:pt x="356265" y="246281"/>
                  </a:lnTo>
                  <a:lnTo>
                    <a:pt x="373983" y="213096"/>
                  </a:lnTo>
                  <a:lnTo>
                    <a:pt x="386747" y="177651"/>
                  </a:lnTo>
                  <a:lnTo>
                    <a:pt x="392010" y="138469"/>
                  </a:lnTo>
                  <a:lnTo>
                    <a:pt x="393242" y="108214"/>
                  </a:lnTo>
                  <a:lnTo>
                    <a:pt x="392836" y="77623"/>
                  </a:lnTo>
                  <a:lnTo>
                    <a:pt x="388206" y="39932"/>
                  </a:lnTo>
                  <a:lnTo>
                    <a:pt x="38565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SMARTInkShape-61"/>
            <p:cNvSpPr/>
            <p:nvPr>
              <p:custDataLst>
                <p:tags r:id="rId6"/>
              </p:custDataLst>
            </p:nvPr>
          </p:nvSpPr>
          <p:spPr>
            <a:xfrm>
              <a:off x="8215349" y="4757737"/>
              <a:ext cx="85690" cy="128071"/>
            </a:xfrm>
            <a:custGeom>
              <a:avLst/>
              <a:gdLst/>
              <a:ahLst/>
              <a:cxnLst/>
              <a:rect l="0" t="0" r="0" b="0"/>
              <a:pathLst>
                <a:path w="85690" h="128071">
                  <a:moveTo>
                    <a:pt x="85689" y="0"/>
                  </a:moveTo>
                  <a:lnTo>
                    <a:pt x="85689" y="0"/>
                  </a:lnTo>
                  <a:lnTo>
                    <a:pt x="73757" y="19313"/>
                  </a:lnTo>
                  <a:lnTo>
                    <a:pt x="44544" y="55540"/>
                  </a:lnTo>
                  <a:lnTo>
                    <a:pt x="16735" y="90287"/>
                  </a:lnTo>
                  <a:lnTo>
                    <a:pt x="2070" y="119747"/>
                  </a:lnTo>
                  <a:lnTo>
                    <a:pt x="87" y="128070"/>
                  </a:lnTo>
                  <a:lnTo>
                    <a:pt x="0" y="123883"/>
                  </a:lnTo>
                  <a:lnTo>
                    <a:pt x="941" y="122594"/>
                  </a:lnTo>
                  <a:lnTo>
                    <a:pt x="11833" y="115444"/>
                  </a:lnTo>
                  <a:lnTo>
                    <a:pt x="22384" y="107506"/>
                  </a:lnTo>
                  <a:lnTo>
                    <a:pt x="77116" y="771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SMARTInkShape-62"/>
            <p:cNvSpPr/>
            <p:nvPr>
              <p:custDataLst>
                <p:tags r:id="rId7"/>
              </p:custDataLst>
            </p:nvPr>
          </p:nvSpPr>
          <p:spPr>
            <a:xfrm>
              <a:off x="8121015" y="4654867"/>
              <a:ext cx="8574" cy="8574"/>
            </a:xfrm>
            <a:custGeom>
              <a:avLst/>
              <a:gdLst/>
              <a:ahLst/>
              <a:cxnLst/>
              <a:rect l="0" t="0" r="0" b="0"/>
              <a:pathLst>
                <a:path w="8574" h="8574">
                  <a:moveTo>
                    <a:pt x="0" y="8573"/>
                  </a:moveTo>
                  <a:lnTo>
                    <a:pt x="0" y="8573"/>
                  </a:lnTo>
                  <a:lnTo>
                    <a:pt x="0" y="4022"/>
                  </a:lnTo>
                  <a:lnTo>
                    <a:pt x="952" y="2682"/>
                  </a:lnTo>
                  <a:lnTo>
                    <a:pt x="857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SMARTInkShape-63"/>
            <p:cNvSpPr/>
            <p:nvPr>
              <p:custDataLst>
                <p:tags r:id="rId8"/>
              </p:custDataLst>
            </p:nvPr>
          </p:nvSpPr>
          <p:spPr>
            <a:xfrm>
              <a:off x="8009572" y="4792027"/>
              <a:ext cx="25719" cy="34291"/>
            </a:xfrm>
            <a:custGeom>
              <a:avLst/>
              <a:gdLst/>
              <a:ahLst/>
              <a:cxnLst/>
              <a:rect l="0" t="0" r="0" b="0"/>
              <a:pathLst>
                <a:path w="25719" h="34291">
                  <a:moveTo>
                    <a:pt x="25718" y="0"/>
                  </a:moveTo>
                  <a:lnTo>
                    <a:pt x="25718" y="0"/>
                  </a:lnTo>
                  <a:lnTo>
                    <a:pt x="0" y="342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SMARTInkShape-64"/>
            <p:cNvSpPr/>
            <p:nvPr>
              <p:custDataLst>
                <p:tags r:id="rId9"/>
              </p:custDataLst>
            </p:nvPr>
          </p:nvSpPr>
          <p:spPr>
            <a:xfrm>
              <a:off x="7754634" y="4741850"/>
              <a:ext cx="143497" cy="93041"/>
            </a:xfrm>
            <a:custGeom>
              <a:avLst/>
              <a:gdLst/>
              <a:ahLst/>
              <a:cxnLst/>
              <a:rect l="0" t="0" r="0" b="0"/>
              <a:pathLst>
                <a:path w="143497" h="93041">
                  <a:moveTo>
                    <a:pt x="143496" y="15887"/>
                  </a:moveTo>
                  <a:lnTo>
                    <a:pt x="143496" y="15887"/>
                  </a:lnTo>
                  <a:lnTo>
                    <a:pt x="138945" y="15887"/>
                  </a:lnTo>
                  <a:lnTo>
                    <a:pt x="137604" y="14935"/>
                  </a:lnTo>
                  <a:lnTo>
                    <a:pt x="136711" y="13348"/>
                  </a:lnTo>
                  <a:lnTo>
                    <a:pt x="136115" y="11337"/>
                  </a:lnTo>
                  <a:lnTo>
                    <a:pt x="130374" y="6562"/>
                  </a:lnTo>
                  <a:lnTo>
                    <a:pt x="126175" y="3955"/>
                  </a:lnTo>
                  <a:lnTo>
                    <a:pt x="106614" y="287"/>
                  </a:lnTo>
                  <a:lnTo>
                    <a:pt x="74404" y="0"/>
                  </a:lnTo>
                  <a:lnTo>
                    <a:pt x="36537" y="10714"/>
                  </a:lnTo>
                  <a:lnTo>
                    <a:pt x="5315" y="34746"/>
                  </a:lnTo>
                  <a:lnTo>
                    <a:pt x="1120" y="43637"/>
                  </a:lnTo>
                  <a:lnTo>
                    <a:pt x="0" y="48675"/>
                  </a:lnTo>
                  <a:lnTo>
                    <a:pt x="3837" y="61892"/>
                  </a:lnTo>
                  <a:lnTo>
                    <a:pt x="14909" y="9304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2" name="SMARTInkShape-65"/>
          <p:cNvSpPr/>
          <p:nvPr>
            <p:custDataLst>
              <p:tags r:id="rId3"/>
            </p:custDataLst>
          </p:nvPr>
        </p:nvSpPr>
        <p:spPr>
          <a:xfrm>
            <a:off x="1211580" y="4860607"/>
            <a:ext cx="3291736" cy="214314"/>
          </a:xfrm>
          <a:custGeom>
            <a:avLst/>
            <a:gdLst/>
            <a:ahLst/>
            <a:cxnLst/>
            <a:rect l="0" t="0" r="0" b="0"/>
            <a:pathLst>
              <a:path w="3291736" h="214314">
                <a:moveTo>
                  <a:pt x="3283268" y="25718"/>
                </a:moveTo>
                <a:lnTo>
                  <a:pt x="3283268" y="25718"/>
                </a:lnTo>
                <a:lnTo>
                  <a:pt x="3291735" y="25718"/>
                </a:lnTo>
                <a:lnTo>
                  <a:pt x="3277069" y="25718"/>
                </a:lnTo>
                <a:lnTo>
                  <a:pt x="3236860" y="33495"/>
                </a:lnTo>
                <a:lnTo>
                  <a:pt x="3201627" y="34186"/>
                </a:lnTo>
                <a:lnTo>
                  <a:pt x="3165047" y="34269"/>
                </a:lnTo>
                <a:lnTo>
                  <a:pt x="3125177" y="34288"/>
                </a:lnTo>
                <a:lnTo>
                  <a:pt x="3093022" y="34290"/>
                </a:lnTo>
                <a:lnTo>
                  <a:pt x="3057883" y="34290"/>
                </a:lnTo>
                <a:lnTo>
                  <a:pt x="3023341" y="34290"/>
                </a:lnTo>
                <a:lnTo>
                  <a:pt x="2983427" y="33338"/>
                </a:lnTo>
                <a:lnTo>
                  <a:pt x="2949104" y="28399"/>
                </a:lnTo>
                <a:lnTo>
                  <a:pt x="2907396" y="26513"/>
                </a:lnTo>
                <a:lnTo>
                  <a:pt x="2871766" y="23335"/>
                </a:lnTo>
                <a:lnTo>
                  <a:pt x="2837493" y="18368"/>
                </a:lnTo>
                <a:lnTo>
                  <a:pt x="2798126" y="17508"/>
                </a:lnTo>
                <a:lnTo>
                  <a:pt x="2763919" y="21804"/>
                </a:lnTo>
                <a:lnTo>
                  <a:pt x="2726761" y="19053"/>
                </a:lnTo>
                <a:lnTo>
                  <a:pt x="2684285" y="17523"/>
                </a:lnTo>
                <a:lnTo>
                  <a:pt x="2648274" y="17258"/>
                </a:lnTo>
                <a:lnTo>
                  <a:pt x="2609938" y="17168"/>
                </a:lnTo>
                <a:lnTo>
                  <a:pt x="2569662" y="17150"/>
                </a:lnTo>
                <a:lnTo>
                  <a:pt x="2528587" y="16194"/>
                </a:lnTo>
                <a:lnTo>
                  <a:pt x="2487659" y="10360"/>
                </a:lnTo>
                <a:lnTo>
                  <a:pt x="2447507" y="8926"/>
                </a:lnTo>
                <a:lnTo>
                  <a:pt x="2405080" y="8678"/>
                </a:lnTo>
                <a:lnTo>
                  <a:pt x="2365415" y="8604"/>
                </a:lnTo>
                <a:lnTo>
                  <a:pt x="2324724" y="2687"/>
                </a:lnTo>
                <a:lnTo>
                  <a:pt x="2286629" y="531"/>
                </a:lnTo>
                <a:lnTo>
                  <a:pt x="2247248" y="105"/>
                </a:lnTo>
                <a:lnTo>
                  <a:pt x="2219247" y="47"/>
                </a:lnTo>
                <a:lnTo>
                  <a:pt x="2188387" y="22"/>
                </a:lnTo>
                <a:lnTo>
                  <a:pt x="2153996" y="6"/>
                </a:lnTo>
                <a:lnTo>
                  <a:pt x="2120100" y="2"/>
                </a:lnTo>
                <a:lnTo>
                  <a:pt x="2083069" y="1"/>
                </a:lnTo>
                <a:lnTo>
                  <a:pt x="2049441" y="0"/>
                </a:lnTo>
                <a:lnTo>
                  <a:pt x="2006676" y="0"/>
                </a:lnTo>
                <a:lnTo>
                  <a:pt x="1969875" y="0"/>
                </a:lnTo>
                <a:lnTo>
                  <a:pt x="1934841" y="0"/>
                </a:lnTo>
                <a:lnTo>
                  <a:pt x="1900330" y="0"/>
                </a:lnTo>
                <a:lnTo>
                  <a:pt x="1865976" y="0"/>
                </a:lnTo>
                <a:lnTo>
                  <a:pt x="1832940" y="0"/>
                </a:lnTo>
                <a:lnTo>
                  <a:pt x="1796667" y="952"/>
                </a:lnTo>
                <a:lnTo>
                  <a:pt x="1754827" y="5891"/>
                </a:lnTo>
                <a:lnTo>
                  <a:pt x="1718299" y="8731"/>
                </a:lnTo>
                <a:lnTo>
                  <a:pt x="1683347" y="14229"/>
                </a:lnTo>
                <a:lnTo>
                  <a:pt x="1647908" y="16281"/>
                </a:lnTo>
                <a:lnTo>
                  <a:pt x="1608621" y="17841"/>
                </a:lnTo>
                <a:lnTo>
                  <a:pt x="1572427" y="22960"/>
                </a:lnTo>
                <a:lnTo>
                  <a:pt x="1536620" y="25853"/>
                </a:lnTo>
                <a:lnTo>
                  <a:pt x="1497224" y="32319"/>
                </a:lnTo>
                <a:lnTo>
                  <a:pt x="1460045" y="39316"/>
                </a:lnTo>
                <a:lnTo>
                  <a:pt x="1419290" y="42765"/>
                </a:lnTo>
                <a:lnTo>
                  <a:pt x="1378005" y="49396"/>
                </a:lnTo>
                <a:lnTo>
                  <a:pt x="1341219" y="57392"/>
                </a:lnTo>
                <a:lnTo>
                  <a:pt x="1305237" y="64842"/>
                </a:lnTo>
                <a:lnTo>
                  <a:pt x="1265789" y="68425"/>
                </a:lnTo>
                <a:lnTo>
                  <a:pt x="1228595" y="74143"/>
                </a:lnTo>
                <a:lnTo>
                  <a:pt x="1187835" y="77214"/>
                </a:lnTo>
                <a:lnTo>
                  <a:pt x="1145595" y="83733"/>
                </a:lnTo>
                <a:lnTo>
                  <a:pt x="1102917" y="90745"/>
                </a:lnTo>
                <a:lnTo>
                  <a:pt x="1060110" y="94198"/>
                </a:lnTo>
                <a:lnTo>
                  <a:pt x="1018216" y="100830"/>
                </a:lnTo>
                <a:lnTo>
                  <a:pt x="980297" y="107875"/>
                </a:lnTo>
                <a:lnTo>
                  <a:pt x="939323" y="110386"/>
                </a:lnTo>
                <a:lnTo>
                  <a:pt x="897020" y="112082"/>
                </a:lnTo>
                <a:lnTo>
                  <a:pt x="854323" y="117241"/>
                </a:lnTo>
                <a:lnTo>
                  <a:pt x="811509" y="119193"/>
                </a:lnTo>
                <a:lnTo>
                  <a:pt x="768662" y="120725"/>
                </a:lnTo>
                <a:lnTo>
                  <a:pt x="740090" y="124458"/>
                </a:lnTo>
                <a:lnTo>
                  <a:pt x="708977" y="126753"/>
                </a:lnTo>
                <a:lnTo>
                  <a:pt x="676098" y="128725"/>
                </a:lnTo>
                <a:lnTo>
                  <a:pt x="642436" y="132776"/>
                </a:lnTo>
                <a:lnTo>
                  <a:pt x="610965" y="135212"/>
                </a:lnTo>
                <a:lnTo>
                  <a:pt x="579198" y="137246"/>
                </a:lnTo>
                <a:lnTo>
                  <a:pt x="542854" y="141325"/>
                </a:lnTo>
                <a:lnTo>
                  <a:pt x="507016" y="143774"/>
                </a:lnTo>
                <a:lnTo>
                  <a:pt x="471086" y="145814"/>
                </a:lnTo>
                <a:lnTo>
                  <a:pt x="432892" y="149896"/>
                </a:lnTo>
                <a:lnTo>
                  <a:pt x="393691" y="154886"/>
                </a:lnTo>
                <a:lnTo>
                  <a:pt x="354044" y="160278"/>
                </a:lnTo>
                <a:lnTo>
                  <a:pt x="314198" y="165850"/>
                </a:lnTo>
                <a:lnTo>
                  <a:pt x="274264" y="171501"/>
                </a:lnTo>
                <a:lnTo>
                  <a:pt x="233338" y="177187"/>
                </a:lnTo>
                <a:lnTo>
                  <a:pt x="211756" y="180038"/>
                </a:lnTo>
                <a:lnTo>
                  <a:pt x="189748" y="182890"/>
                </a:lnTo>
                <a:lnTo>
                  <a:pt x="167456" y="185744"/>
                </a:lnTo>
                <a:lnTo>
                  <a:pt x="144975" y="188600"/>
                </a:lnTo>
                <a:lnTo>
                  <a:pt x="102534" y="194312"/>
                </a:lnTo>
                <a:lnTo>
                  <a:pt x="67796" y="200026"/>
                </a:lnTo>
                <a:lnTo>
                  <a:pt x="0" y="21431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5876556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HW: Geography &amp; Politics</a:t>
            </a:r>
            <a:endParaRPr lang="en-US" dirty="0"/>
          </a:p>
        </p:txBody>
      </p:sp>
      <p:sp>
        <p:nvSpPr>
          <p:cNvPr id="3" name="Content Placeholder 2"/>
          <p:cNvSpPr>
            <a:spLocks noGrp="1"/>
          </p:cNvSpPr>
          <p:nvPr>
            <p:ph idx="1"/>
          </p:nvPr>
        </p:nvSpPr>
        <p:spPr/>
        <p:txBody>
          <a:bodyPr>
            <a:normAutofit fontScale="85000" lnSpcReduction="20000"/>
          </a:bodyPr>
          <a:lstStyle/>
          <a:p>
            <a:r>
              <a:rPr lang="en-US" sz="3900" b="1" dirty="0"/>
              <a:t>Gadsden Purchase ( 1853</a:t>
            </a:r>
            <a:r>
              <a:rPr lang="en-US" sz="3900" b="1" dirty="0" smtClean="0"/>
              <a:t>), Homestead </a:t>
            </a:r>
            <a:r>
              <a:rPr lang="en-US" sz="3900" b="1" dirty="0"/>
              <a:t>Act (1862</a:t>
            </a:r>
            <a:r>
              <a:rPr lang="en-US" sz="3900" b="1" dirty="0" smtClean="0"/>
              <a:t>)</a:t>
            </a:r>
            <a:r>
              <a:rPr lang="en-US" sz="3900" dirty="0" smtClean="0"/>
              <a:t>. </a:t>
            </a:r>
            <a:r>
              <a:rPr lang="en-US" sz="3900" b="1" dirty="0" smtClean="0"/>
              <a:t>The </a:t>
            </a:r>
            <a:r>
              <a:rPr lang="en-US" sz="3900" b="1" dirty="0"/>
              <a:t>Louisiana Purchase </a:t>
            </a:r>
            <a:r>
              <a:rPr lang="en-US" sz="3900" b="1" dirty="0" smtClean="0"/>
              <a:t>(1803)</a:t>
            </a:r>
            <a:endParaRPr lang="en-US" sz="3900" dirty="0" smtClean="0"/>
          </a:p>
          <a:p>
            <a:pPr lvl="0"/>
            <a:r>
              <a:rPr lang="en-US" sz="3900" dirty="0" smtClean="0"/>
              <a:t>Choose 2 topics &amp; Identify </a:t>
            </a:r>
            <a:r>
              <a:rPr lang="en-US" sz="3900" dirty="0"/>
              <a:t>the geographical factor that led to </a:t>
            </a:r>
            <a:r>
              <a:rPr lang="en-US" sz="3900" dirty="0" smtClean="0"/>
              <a:t>these two decisions</a:t>
            </a:r>
            <a:endParaRPr lang="en-US" sz="3900" dirty="0"/>
          </a:p>
          <a:p>
            <a:pPr lvl="0"/>
            <a:r>
              <a:rPr lang="en-US" sz="3900" dirty="0"/>
              <a:t>Evaluate the impact </a:t>
            </a:r>
            <a:r>
              <a:rPr lang="en-US" sz="3900" dirty="0" smtClean="0"/>
              <a:t> </a:t>
            </a:r>
            <a:r>
              <a:rPr lang="en-US" sz="3900" dirty="0"/>
              <a:t>the government’s action </a:t>
            </a:r>
            <a:r>
              <a:rPr lang="en-US" sz="3900" dirty="0" smtClean="0"/>
              <a:t>had on </a:t>
            </a:r>
            <a:r>
              <a:rPr lang="en-US" sz="3900" dirty="0"/>
              <a:t>the development of the United States</a:t>
            </a:r>
            <a:r>
              <a:rPr lang="en-US" sz="3900" dirty="0" smtClean="0"/>
              <a:t>.</a:t>
            </a:r>
            <a:endParaRPr lang="en-US" sz="3900" dirty="0"/>
          </a:p>
          <a:p>
            <a:pPr marL="0" indent="0">
              <a:buNone/>
            </a:pPr>
            <a:r>
              <a:rPr lang="en-US" sz="3900" dirty="0" smtClean="0"/>
              <a:t>  </a:t>
            </a:r>
          </a:p>
          <a:p>
            <a:pPr marL="0" indent="0">
              <a:buNone/>
            </a:pPr>
            <a:r>
              <a:rPr lang="en-US" sz="3900" dirty="0" smtClean="0"/>
              <a:t>bring in tomorrow a 1 ½ page outline of each (2)  top</a:t>
            </a:r>
            <a:r>
              <a:rPr lang="en-US" dirty="0" smtClean="0"/>
              <a:t>ics</a:t>
            </a:r>
            <a:r>
              <a:rPr lang="en-US" b="1" dirty="0"/>
              <a:t>				</a:t>
            </a:r>
            <a:endParaRPr lang="en-US" dirty="0"/>
          </a:p>
          <a:p>
            <a:endParaRPr lang="en-US" dirty="0"/>
          </a:p>
        </p:txBody>
      </p:sp>
    </p:spTree>
    <p:extLst>
      <p:ext uri="{BB962C8B-B14F-4D97-AF65-F5344CB8AC3E}">
        <p14:creationId xmlns:p14="http://schemas.microsoft.com/office/powerpoint/2010/main" val="12211796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Gadsden Purchase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 y="1219200"/>
            <a:ext cx="7543800" cy="4953000"/>
          </a:xfrm>
        </p:spPr>
      </p:pic>
    </p:spTree>
    <p:extLst>
      <p:ext uri="{BB962C8B-B14F-4D97-AF65-F5344CB8AC3E}">
        <p14:creationId xmlns:p14="http://schemas.microsoft.com/office/powerpoint/2010/main" val="38901997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Path to American Civil War 1820-1860</a:t>
            </a:r>
            <a:endParaRPr lang="en-US" dirty="0"/>
          </a:p>
        </p:txBody>
      </p:sp>
      <p:sp>
        <p:nvSpPr>
          <p:cNvPr id="3" name="Content Placeholder 2"/>
          <p:cNvSpPr>
            <a:spLocks noGrp="1"/>
          </p:cNvSpPr>
          <p:nvPr>
            <p:ph idx="1"/>
          </p:nvPr>
        </p:nvSpPr>
        <p:spPr/>
        <p:txBody>
          <a:bodyPr/>
          <a:lstStyle/>
          <a:p>
            <a:r>
              <a:rPr lang="en-US" dirty="0" smtClean="0"/>
              <a:t>Missouri Compromise no slavery north of </a:t>
            </a:r>
          </a:p>
          <a:p>
            <a:r>
              <a:rPr lang="en-US" dirty="0" smtClean="0"/>
              <a:t>36 30’ latitude</a:t>
            </a:r>
          </a:p>
          <a:p>
            <a:r>
              <a:rPr lang="en-US" dirty="0" smtClean="0"/>
              <a:t>Justifications of Slavery</a:t>
            </a:r>
          </a:p>
          <a:p>
            <a:pPr lvl="1"/>
            <a:r>
              <a:rPr lang="en-US" dirty="0" smtClean="0"/>
              <a:t>Evolution, Congress has no authority to prevent expansion,</a:t>
            </a:r>
          </a:p>
          <a:p>
            <a:pPr lvl="1"/>
            <a:r>
              <a:rPr lang="en-US" dirty="0" smtClean="0"/>
              <a:t>Kansas-Nebraska Act 1854-let us decide</a:t>
            </a:r>
          </a:p>
          <a:p>
            <a:pPr lvl="1"/>
            <a:r>
              <a:rPr lang="en-US" dirty="0" smtClean="0"/>
              <a:t>Bleeding Kansas</a:t>
            </a:r>
          </a:p>
          <a:p>
            <a:pPr lvl="1"/>
            <a:r>
              <a:rPr lang="en-US" dirty="0" smtClean="0"/>
              <a:t>John Brown</a:t>
            </a:r>
            <a:endParaRPr lang="en-US" dirty="0"/>
          </a:p>
        </p:txBody>
      </p:sp>
    </p:spTree>
    <p:extLst>
      <p:ext uri="{BB962C8B-B14F-4D97-AF65-F5344CB8AC3E}">
        <p14:creationId xmlns:p14="http://schemas.microsoft.com/office/powerpoint/2010/main" val="16293834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Ideological divide of North &amp; South</a:t>
            </a:r>
            <a:endParaRPr lang="en-US" dirty="0"/>
          </a:p>
        </p:txBody>
      </p:sp>
      <p:sp>
        <p:nvSpPr>
          <p:cNvPr id="3" name="Content Placeholder 2"/>
          <p:cNvSpPr>
            <a:spLocks noGrp="1"/>
          </p:cNvSpPr>
          <p:nvPr>
            <p:ph idx="1"/>
          </p:nvPr>
        </p:nvSpPr>
        <p:spPr/>
        <p:txBody>
          <a:bodyPr/>
          <a:lstStyle/>
          <a:p>
            <a:r>
              <a:rPr lang="en-US" dirty="0"/>
              <a:t>Always is </a:t>
            </a:r>
            <a:r>
              <a:rPr lang="en-US" dirty="0" smtClean="0"/>
              <a:t>this argument </a:t>
            </a:r>
          </a:p>
          <a:p>
            <a:endParaRPr lang="en-US" dirty="0"/>
          </a:p>
          <a:p>
            <a:r>
              <a:rPr lang="en-US" dirty="0" smtClean="0"/>
              <a:t>states </a:t>
            </a:r>
            <a:r>
              <a:rPr lang="en-US" dirty="0"/>
              <a:t>rights </a:t>
            </a:r>
            <a:r>
              <a:rPr lang="en-US" dirty="0" smtClean="0"/>
              <a:t>vs. the </a:t>
            </a:r>
            <a:r>
              <a:rPr lang="en-US" dirty="0"/>
              <a:t>federal govt. </a:t>
            </a:r>
            <a:r>
              <a:rPr lang="en-US" dirty="0" smtClean="0"/>
              <a:t>policies &amp; laws</a:t>
            </a:r>
          </a:p>
          <a:p>
            <a:endParaRPr lang="en-US" dirty="0"/>
          </a:p>
          <a:p>
            <a:endParaRPr lang="en-US" dirty="0"/>
          </a:p>
          <a:p>
            <a:endParaRPr lang="en-US" dirty="0"/>
          </a:p>
        </p:txBody>
      </p:sp>
    </p:spTree>
    <p:extLst>
      <p:ext uri="{BB962C8B-B14F-4D97-AF65-F5344CB8AC3E}">
        <p14:creationId xmlns:p14="http://schemas.microsoft.com/office/powerpoint/2010/main" val="14156906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Book </a:t>
            </a:r>
            <a:r>
              <a:rPr lang="en-US" u="sng" dirty="0" smtClean="0"/>
              <a:t>Uncle Tom’s Cabin </a:t>
            </a:r>
            <a:endParaRPr lang="en-US" u="sng" dirty="0"/>
          </a:p>
        </p:txBody>
      </p:sp>
      <p:pic>
        <p:nvPicPr>
          <p:cNvPr id="1026" name="Picture 2" descr="https://images-na.ssl-images-amazon.com/images/I/61AuUOWwFgL._SX418_BO1,204,203,200_.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43000" y="1417638"/>
            <a:ext cx="6553200" cy="5440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56875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Harriett Beecher Stowe</a:t>
            </a:r>
            <a:endParaRPr lang="en-US" dirty="0"/>
          </a:p>
        </p:txBody>
      </p:sp>
      <p:pic>
        <p:nvPicPr>
          <p:cNvPr id="2050" name="Picture 2" descr="Related imag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143000"/>
            <a:ext cx="8077200" cy="541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54844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Abolitionists</a:t>
            </a:r>
            <a:endParaRPr lang="en-US" dirty="0"/>
          </a:p>
        </p:txBody>
      </p:sp>
      <p:sp>
        <p:nvSpPr>
          <p:cNvPr id="3" name="Content Placeholder 2"/>
          <p:cNvSpPr>
            <a:spLocks noGrp="1"/>
          </p:cNvSpPr>
          <p:nvPr>
            <p:ph idx="1"/>
          </p:nvPr>
        </p:nvSpPr>
        <p:spPr/>
        <p:txBody>
          <a:bodyPr/>
          <a:lstStyle/>
          <a:p>
            <a:r>
              <a:rPr lang="en-US" dirty="0"/>
              <a:t>Abolitionist minister Henry Ward </a:t>
            </a:r>
            <a:r>
              <a:rPr lang="en-US" b="1" dirty="0"/>
              <a:t>Beecher</a:t>
            </a:r>
            <a:r>
              <a:rPr lang="en-US" dirty="0"/>
              <a:t> lived at his East Main Street mansion in the later 1800s. His sister, </a:t>
            </a:r>
            <a:r>
              <a:rPr lang="en-US" b="1" dirty="0"/>
              <a:t>Harriet Beecher Stowe</a:t>
            </a:r>
            <a:r>
              <a:rPr lang="en-US" dirty="0"/>
              <a:t>, who certainly was in </a:t>
            </a:r>
            <a:r>
              <a:rPr lang="en-US" b="1" dirty="0"/>
              <a:t>Peekskill</a:t>
            </a:r>
            <a:r>
              <a:rPr lang="en-US" dirty="0"/>
              <a:t> at some time, authored “Uncle Tom's Cabin</a:t>
            </a:r>
            <a:r>
              <a:rPr lang="en-US" dirty="0" smtClean="0"/>
              <a:t>,”</a:t>
            </a:r>
            <a:endParaRPr lang="en-US" dirty="0"/>
          </a:p>
        </p:txBody>
      </p:sp>
    </p:spTree>
    <p:extLst>
      <p:ext uri="{BB962C8B-B14F-4D97-AF65-F5344CB8AC3E}">
        <p14:creationId xmlns:p14="http://schemas.microsoft.com/office/powerpoint/2010/main" val="25358515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Path to American Civil War 1820-1860</a:t>
            </a:r>
          </a:p>
        </p:txBody>
      </p:sp>
      <p:sp>
        <p:nvSpPr>
          <p:cNvPr id="3" name="Content Placeholder 2"/>
          <p:cNvSpPr>
            <a:spLocks noGrp="1"/>
          </p:cNvSpPr>
          <p:nvPr>
            <p:ph idx="1"/>
          </p:nvPr>
        </p:nvSpPr>
        <p:spPr/>
        <p:txBody>
          <a:bodyPr/>
          <a:lstStyle/>
          <a:p>
            <a:r>
              <a:rPr lang="en-US" dirty="0" smtClean="0"/>
              <a:t>Rise of Republican party</a:t>
            </a:r>
          </a:p>
          <a:p>
            <a:r>
              <a:rPr lang="en-US" i="1" dirty="0" smtClean="0"/>
              <a:t>Dred Scott  v. Sanford </a:t>
            </a:r>
            <a:r>
              <a:rPr lang="en-US" dirty="0" smtClean="0"/>
              <a:t>Supreme CT case 1857</a:t>
            </a:r>
          </a:p>
          <a:p>
            <a:pPr lvl="1"/>
            <a:r>
              <a:rPr lang="en-US" dirty="0" smtClean="0"/>
              <a:t>A. overturns Missouri Compromise</a:t>
            </a:r>
          </a:p>
          <a:p>
            <a:pPr lvl="1"/>
            <a:r>
              <a:rPr lang="en-US" dirty="0" smtClean="0"/>
              <a:t>1859 John Brown Raid at Harper’s Ferry</a:t>
            </a:r>
          </a:p>
          <a:p>
            <a:pPr lvl="1"/>
            <a:r>
              <a:rPr lang="en-US" dirty="0" smtClean="0"/>
              <a:t>November 1860 Lincoln is president</a:t>
            </a:r>
          </a:p>
          <a:p>
            <a:pPr lvl="1"/>
            <a:r>
              <a:rPr lang="en-US" dirty="0" smtClean="0"/>
              <a:t>February 1861- 11 southern states succeed to form Confederate states of America</a:t>
            </a:r>
          </a:p>
          <a:p>
            <a:pPr lvl="1"/>
            <a:endParaRPr lang="en-US" dirty="0"/>
          </a:p>
        </p:txBody>
      </p:sp>
      <p:sp>
        <p:nvSpPr>
          <p:cNvPr id="4" name="Slide Number Placeholder 3"/>
          <p:cNvSpPr>
            <a:spLocks noGrp="1"/>
          </p:cNvSpPr>
          <p:nvPr>
            <p:ph type="sldNum" sz="quarter" idx="12"/>
          </p:nvPr>
        </p:nvSpPr>
        <p:spPr/>
        <p:txBody>
          <a:bodyPr/>
          <a:lstStyle/>
          <a:p>
            <a:fld id="{D1FD0C8B-354D-47F2-B644-3629B7BE30AC}" type="slidenum">
              <a:rPr lang="en-US" smtClean="0"/>
              <a:t>24</a:t>
            </a:fld>
            <a:endParaRPr lang="en-US" dirty="0"/>
          </a:p>
        </p:txBody>
      </p:sp>
      <p:sp>
        <p:nvSpPr>
          <p:cNvPr id="6" name="SMARTInkShape-2"/>
          <p:cNvSpPr/>
          <p:nvPr>
            <p:custDataLst>
              <p:tags r:id="rId1"/>
            </p:custDataLst>
          </p:nvPr>
        </p:nvSpPr>
        <p:spPr>
          <a:xfrm>
            <a:off x="405765" y="5443538"/>
            <a:ext cx="8574" cy="8572"/>
          </a:xfrm>
          <a:custGeom>
            <a:avLst/>
            <a:gdLst/>
            <a:ahLst/>
            <a:cxnLst/>
            <a:rect l="0" t="0" r="0" b="0"/>
            <a:pathLst>
              <a:path w="8574" h="8572">
                <a:moveTo>
                  <a:pt x="0" y="8571"/>
                </a:moveTo>
                <a:lnTo>
                  <a:pt x="0" y="8571"/>
                </a:lnTo>
                <a:lnTo>
                  <a:pt x="4551" y="8571"/>
                </a:lnTo>
                <a:lnTo>
                  <a:pt x="5892" y="7619"/>
                </a:lnTo>
                <a:lnTo>
                  <a:pt x="857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853880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John Brown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19600" y="1676400"/>
            <a:ext cx="4495800" cy="4572000"/>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134" y="1714500"/>
            <a:ext cx="3810001" cy="4572000"/>
          </a:xfrm>
          <a:prstGeom prst="rect">
            <a:avLst/>
          </a:prstGeom>
        </p:spPr>
      </p:pic>
    </p:spTree>
    <p:extLst>
      <p:ext uri="{BB962C8B-B14F-4D97-AF65-F5344CB8AC3E}">
        <p14:creationId xmlns:p14="http://schemas.microsoft.com/office/powerpoint/2010/main" val="22244919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1832 the nullification crisis</a:t>
            </a:r>
          </a:p>
        </p:txBody>
      </p:sp>
      <p:sp>
        <p:nvSpPr>
          <p:cNvPr id="3" name="Content Placeholder 2"/>
          <p:cNvSpPr>
            <a:spLocks noGrp="1"/>
          </p:cNvSpPr>
          <p:nvPr>
            <p:ph idx="1"/>
          </p:nvPr>
        </p:nvSpPr>
        <p:spPr/>
        <p:txBody>
          <a:bodyPr/>
          <a:lstStyle/>
          <a:p>
            <a:r>
              <a:rPr lang="en-US" dirty="0"/>
              <a:t>In response to the Tariff South Carolina legislators claimed the Constitution did not permit a tariff and they threatened to secede from the Union. President Jackson successfully urged congress to pass the 1833 Force Bill. Henry Clay the senator from SC </a:t>
            </a:r>
            <a:r>
              <a:rPr lang="en-US" dirty="0" smtClean="0"/>
              <a:t>created a compromise</a:t>
            </a:r>
            <a:r>
              <a:rPr lang="en-US" dirty="0"/>
              <a:t>, lowering the tariff. </a:t>
            </a:r>
          </a:p>
          <a:p>
            <a:endParaRPr lang="en-US" dirty="0"/>
          </a:p>
        </p:txBody>
      </p:sp>
    </p:spTree>
    <p:extLst>
      <p:ext uri="{BB962C8B-B14F-4D97-AF65-F5344CB8AC3E}">
        <p14:creationId xmlns:p14="http://schemas.microsoft.com/office/powerpoint/2010/main" val="39548759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 work</a:t>
            </a:r>
            <a:endParaRPr lang="en-US" dirty="0"/>
          </a:p>
        </p:txBody>
      </p:sp>
      <p:sp>
        <p:nvSpPr>
          <p:cNvPr id="3" name="Content Placeholder 2"/>
          <p:cNvSpPr>
            <a:spLocks noGrp="1"/>
          </p:cNvSpPr>
          <p:nvPr>
            <p:ph idx="1"/>
          </p:nvPr>
        </p:nvSpPr>
        <p:spPr/>
        <p:txBody>
          <a:bodyPr>
            <a:normAutofit lnSpcReduction="10000"/>
          </a:bodyPr>
          <a:lstStyle/>
          <a:p>
            <a:r>
              <a:rPr lang="en-US" dirty="0" smtClean="0"/>
              <a:t>P.253 abolition, emancipation, nat turner antebellum, Frederick Douglas</a:t>
            </a:r>
          </a:p>
          <a:p>
            <a:r>
              <a:rPr lang="en-US" dirty="0" smtClean="0"/>
              <a:t>P.258 Cult of domesticity, temperance movement, Seneca Falls convention, Sojourner Truth, Elizabeth Cady Stanton</a:t>
            </a:r>
          </a:p>
          <a:p>
            <a:r>
              <a:rPr lang="en-US" dirty="0" smtClean="0"/>
              <a:t>P. 265 cottage industry, national Trades Union</a:t>
            </a:r>
          </a:p>
          <a:p>
            <a:r>
              <a:rPr lang="en-US" dirty="0" smtClean="0"/>
              <a:t>Commonwealth vs. Hunt on page 265</a:t>
            </a:r>
          </a:p>
          <a:p>
            <a:r>
              <a:rPr lang="en-US" dirty="0" smtClean="0"/>
              <a:t>P.279Capitalism, Cyrus McCormack, entrepreneur, market revolution</a:t>
            </a:r>
            <a:endParaRPr lang="en-US" dirty="0"/>
          </a:p>
        </p:txBody>
      </p:sp>
    </p:spTree>
    <p:extLst>
      <p:ext uri="{BB962C8B-B14F-4D97-AF65-F5344CB8AC3E}">
        <p14:creationId xmlns:p14="http://schemas.microsoft.com/office/powerpoint/2010/main" val="12836814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Homework</a:t>
            </a:r>
            <a:endParaRPr lang="en-US" dirty="0"/>
          </a:p>
        </p:txBody>
      </p:sp>
      <p:sp>
        <p:nvSpPr>
          <p:cNvPr id="3" name="Content Placeholder 2"/>
          <p:cNvSpPr>
            <a:spLocks noGrp="1"/>
          </p:cNvSpPr>
          <p:nvPr>
            <p:ph idx="1"/>
          </p:nvPr>
        </p:nvSpPr>
        <p:spPr/>
        <p:txBody>
          <a:bodyPr/>
          <a:lstStyle/>
          <a:p>
            <a:r>
              <a:rPr lang="en-US" dirty="0" smtClean="0"/>
              <a:t>P.299 Treaty of Guadalupe Hidalgo</a:t>
            </a:r>
            <a:endParaRPr lang="en-US" dirty="0"/>
          </a:p>
          <a:p>
            <a:r>
              <a:rPr lang="en-US" dirty="0" smtClean="0"/>
              <a:t>Gadsden purchase</a:t>
            </a:r>
          </a:p>
          <a:p>
            <a:r>
              <a:rPr lang="en-US" dirty="0" smtClean="0"/>
              <a:t>Gold rush</a:t>
            </a:r>
          </a:p>
          <a:p>
            <a:endParaRPr lang="en-US" dirty="0"/>
          </a:p>
          <a:p>
            <a:r>
              <a:rPr lang="en-US" dirty="0" smtClean="0"/>
              <a:t>P. 309 Wilmot provisio	Compromise 1850</a:t>
            </a:r>
          </a:p>
          <a:p>
            <a:r>
              <a:rPr lang="en-US" dirty="0" smtClean="0"/>
              <a:t>Secession			popular sovereignty</a:t>
            </a:r>
          </a:p>
          <a:p>
            <a:r>
              <a:rPr lang="en-US" dirty="0" smtClean="0"/>
              <a:t>Stephen Douglas</a:t>
            </a:r>
            <a:endParaRPr lang="en-US" dirty="0"/>
          </a:p>
        </p:txBody>
      </p:sp>
    </p:spTree>
    <p:extLst>
      <p:ext uri="{BB962C8B-B14F-4D97-AF65-F5344CB8AC3E}">
        <p14:creationId xmlns:p14="http://schemas.microsoft.com/office/powerpoint/2010/main" val="18193637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Homework p. 316</a:t>
            </a:r>
            <a:endParaRPr lang="en-US" dirty="0"/>
          </a:p>
        </p:txBody>
      </p:sp>
      <p:sp>
        <p:nvSpPr>
          <p:cNvPr id="3" name="Content Placeholder 2"/>
          <p:cNvSpPr>
            <a:spLocks noGrp="1"/>
          </p:cNvSpPr>
          <p:nvPr>
            <p:ph idx="1"/>
          </p:nvPr>
        </p:nvSpPr>
        <p:spPr/>
        <p:txBody>
          <a:bodyPr/>
          <a:lstStyle/>
          <a:p>
            <a:r>
              <a:rPr lang="en-US" dirty="0" smtClean="0"/>
              <a:t>Kansas-Nebraska Act</a:t>
            </a:r>
          </a:p>
          <a:p>
            <a:r>
              <a:rPr lang="en-US" dirty="0" smtClean="0"/>
              <a:t>Fugitive </a:t>
            </a:r>
            <a:r>
              <a:rPr lang="en-US" dirty="0"/>
              <a:t>slave </a:t>
            </a:r>
            <a:r>
              <a:rPr lang="en-US" dirty="0" smtClean="0"/>
              <a:t>act</a:t>
            </a:r>
          </a:p>
          <a:p>
            <a:r>
              <a:rPr lang="en-US" dirty="0" smtClean="0"/>
              <a:t>John Brown</a:t>
            </a:r>
          </a:p>
          <a:p>
            <a:r>
              <a:rPr lang="en-US" dirty="0" smtClean="0"/>
              <a:t>Bleeding Kansas</a:t>
            </a:r>
          </a:p>
          <a:p>
            <a:r>
              <a:rPr lang="en-US" dirty="0" smtClean="0"/>
              <a:t>P.321</a:t>
            </a:r>
          </a:p>
          <a:p>
            <a:r>
              <a:rPr lang="en-US" dirty="0" smtClean="0"/>
              <a:t>Nativism 		Free-soil party</a:t>
            </a:r>
            <a:endParaRPr lang="en-US" dirty="0"/>
          </a:p>
          <a:p>
            <a:r>
              <a:rPr lang="en-US" dirty="0" smtClean="0"/>
              <a:t>Republican party       </a:t>
            </a:r>
            <a:r>
              <a:rPr lang="en-US" dirty="0"/>
              <a:t>H</a:t>
            </a:r>
            <a:r>
              <a:rPr lang="en-US" dirty="0" smtClean="0"/>
              <a:t>orace Greeley</a:t>
            </a:r>
            <a:endParaRPr lang="en-US" dirty="0"/>
          </a:p>
        </p:txBody>
      </p:sp>
    </p:spTree>
    <p:extLst>
      <p:ext uri="{BB962C8B-B14F-4D97-AF65-F5344CB8AC3E}">
        <p14:creationId xmlns:p14="http://schemas.microsoft.com/office/powerpoint/2010/main" val="2674974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Treaty of Guadalupe Hidalgo</a:t>
            </a:r>
          </a:p>
        </p:txBody>
      </p:sp>
      <p:sp>
        <p:nvSpPr>
          <p:cNvPr id="3" name="Content Placeholder 2"/>
          <p:cNvSpPr>
            <a:spLocks noGrp="1"/>
          </p:cNvSpPr>
          <p:nvPr>
            <p:ph idx="1"/>
          </p:nvPr>
        </p:nvSpPr>
        <p:spPr>
          <a:xfrm>
            <a:off x="228600" y="1493837"/>
            <a:ext cx="8229600" cy="4525963"/>
          </a:xfrm>
        </p:spPr>
        <p:txBody>
          <a:bodyPr>
            <a:normAutofit lnSpcReduction="10000"/>
          </a:bodyPr>
          <a:lstStyle/>
          <a:p>
            <a:r>
              <a:rPr lang="en-US" dirty="0" smtClean="0"/>
              <a:t>Feb 1842--The Treaty of Guadalupe Hidalgo ends Mexican-American war &amp; gave US California, Nevada, Utah, Arizona, Wyoming and made the Rio Grande river the US- Mexican border</a:t>
            </a:r>
          </a:p>
          <a:p>
            <a:endParaRPr lang="en-US" dirty="0"/>
          </a:p>
          <a:p>
            <a:r>
              <a:rPr lang="en-US" dirty="0" smtClean="0"/>
              <a:t>The California Gold Rush May 1848- GOLD, GOLD people from all over the world flocked to Ca “Gold Rush” Toooo Badddd Mexico.</a:t>
            </a:r>
            <a:endParaRPr lang="en-US" dirty="0"/>
          </a:p>
        </p:txBody>
      </p:sp>
      <p:grpSp>
        <p:nvGrpSpPr>
          <p:cNvPr id="10" name="SMARTInkShape-Group13"/>
          <p:cNvGrpSpPr/>
          <p:nvPr/>
        </p:nvGrpSpPr>
        <p:grpSpPr>
          <a:xfrm>
            <a:off x="3646170" y="3574940"/>
            <a:ext cx="1822932" cy="634158"/>
            <a:chOff x="3646170" y="3574940"/>
            <a:chExt cx="1822932" cy="634158"/>
          </a:xfrm>
        </p:grpSpPr>
        <p:sp>
          <p:nvSpPr>
            <p:cNvPr id="4" name="SMARTInkShape-67"/>
            <p:cNvSpPr/>
            <p:nvPr>
              <p:custDataLst>
                <p:tags r:id="rId9"/>
              </p:custDataLst>
            </p:nvPr>
          </p:nvSpPr>
          <p:spPr>
            <a:xfrm>
              <a:off x="5266373" y="3978307"/>
              <a:ext cx="202729" cy="230791"/>
            </a:xfrm>
            <a:custGeom>
              <a:avLst/>
              <a:gdLst/>
              <a:ahLst/>
              <a:cxnLst/>
              <a:rect l="0" t="0" r="0" b="0"/>
              <a:pathLst>
                <a:path w="202729" h="230791">
                  <a:moveTo>
                    <a:pt x="0" y="59340"/>
                  </a:moveTo>
                  <a:lnTo>
                    <a:pt x="0" y="59340"/>
                  </a:lnTo>
                  <a:lnTo>
                    <a:pt x="27975" y="61880"/>
                  </a:lnTo>
                  <a:lnTo>
                    <a:pt x="62264" y="66125"/>
                  </a:lnTo>
                  <a:lnTo>
                    <a:pt x="93395" y="67118"/>
                  </a:lnTo>
                  <a:lnTo>
                    <a:pt x="130437" y="67677"/>
                  </a:lnTo>
                  <a:lnTo>
                    <a:pt x="166064" y="65326"/>
                  </a:lnTo>
                  <a:lnTo>
                    <a:pt x="190492" y="58574"/>
                  </a:lnTo>
                  <a:lnTo>
                    <a:pt x="195574" y="55972"/>
                  </a:lnTo>
                  <a:lnTo>
                    <a:pt x="198963" y="51380"/>
                  </a:lnTo>
                  <a:lnTo>
                    <a:pt x="202728" y="38657"/>
                  </a:lnTo>
                  <a:lnTo>
                    <a:pt x="200874" y="32216"/>
                  </a:lnTo>
                  <a:lnTo>
                    <a:pt x="191195" y="19980"/>
                  </a:lnTo>
                  <a:lnTo>
                    <a:pt x="174230" y="6932"/>
                  </a:lnTo>
                  <a:lnTo>
                    <a:pt x="132806" y="834"/>
                  </a:lnTo>
                  <a:lnTo>
                    <a:pt x="113317" y="0"/>
                  </a:lnTo>
                  <a:lnTo>
                    <a:pt x="105072" y="2635"/>
                  </a:lnTo>
                  <a:lnTo>
                    <a:pt x="90831" y="13183"/>
                  </a:lnTo>
                  <a:lnTo>
                    <a:pt x="83231" y="24856"/>
                  </a:lnTo>
                  <a:lnTo>
                    <a:pt x="81206" y="30636"/>
                  </a:lnTo>
                  <a:lnTo>
                    <a:pt x="82905" y="66075"/>
                  </a:lnTo>
                  <a:lnTo>
                    <a:pt x="92964" y="108719"/>
                  </a:lnTo>
                  <a:lnTo>
                    <a:pt x="109767" y="144660"/>
                  </a:lnTo>
                  <a:lnTo>
                    <a:pt x="122059" y="168122"/>
                  </a:lnTo>
                  <a:lnTo>
                    <a:pt x="152758" y="210632"/>
                  </a:lnTo>
                  <a:lnTo>
                    <a:pt x="162877" y="2307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SMARTInkShape-68"/>
            <p:cNvSpPr/>
            <p:nvPr>
              <p:custDataLst>
                <p:tags r:id="rId10"/>
              </p:custDataLst>
            </p:nvPr>
          </p:nvSpPr>
          <p:spPr>
            <a:xfrm>
              <a:off x="4872038" y="4063365"/>
              <a:ext cx="222886" cy="42863"/>
            </a:xfrm>
            <a:custGeom>
              <a:avLst/>
              <a:gdLst/>
              <a:ahLst/>
              <a:cxnLst/>
              <a:rect l="0" t="0" r="0" b="0"/>
              <a:pathLst>
                <a:path w="222886" h="42863">
                  <a:moveTo>
                    <a:pt x="0" y="0"/>
                  </a:moveTo>
                  <a:lnTo>
                    <a:pt x="0" y="0"/>
                  </a:lnTo>
                  <a:lnTo>
                    <a:pt x="37993" y="952"/>
                  </a:lnTo>
                  <a:lnTo>
                    <a:pt x="74228" y="6843"/>
                  </a:lnTo>
                  <a:lnTo>
                    <a:pt x="112269" y="14622"/>
                  </a:lnTo>
                  <a:lnTo>
                    <a:pt x="153798" y="25783"/>
                  </a:lnTo>
                  <a:lnTo>
                    <a:pt x="191937" y="34309"/>
                  </a:lnTo>
                  <a:lnTo>
                    <a:pt x="222885" y="428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SMARTInkShape-69"/>
            <p:cNvSpPr/>
            <p:nvPr>
              <p:custDataLst>
                <p:tags r:id="rId11"/>
              </p:custDataLst>
            </p:nvPr>
          </p:nvSpPr>
          <p:spPr>
            <a:xfrm>
              <a:off x="4914900" y="3874770"/>
              <a:ext cx="85726" cy="282893"/>
            </a:xfrm>
            <a:custGeom>
              <a:avLst/>
              <a:gdLst/>
              <a:ahLst/>
              <a:cxnLst/>
              <a:rect l="0" t="0" r="0" b="0"/>
              <a:pathLst>
                <a:path w="85726" h="282893">
                  <a:moveTo>
                    <a:pt x="85725" y="0"/>
                  </a:moveTo>
                  <a:lnTo>
                    <a:pt x="85725" y="0"/>
                  </a:lnTo>
                  <a:lnTo>
                    <a:pt x="85725" y="4551"/>
                  </a:lnTo>
                  <a:lnTo>
                    <a:pt x="83186" y="9325"/>
                  </a:lnTo>
                  <a:lnTo>
                    <a:pt x="79834" y="14622"/>
                  </a:lnTo>
                  <a:lnTo>
                    <a:pt x="71497" y="51041"/>
                  </a:lnTo>
                  <a:lnTo>
                    <a:pt x="66616" y="85647"/>
                  </a:lnTo>
                  <a:lnTo>
                    <a:pt x="56762" y="119999"/>
                  </a:lnTo>
                  <a:lnTo>
                    <a:pt x="43912" y="154829"/>
                  </a:lnTo>
                  <a:lnTo>
                    <a:pt x="29347" y="195577"/>
                  </a:lnTo>
                  <a:lnTo>
                    <a:pt x="18940" y="235269"/>
                  </a:lnTo>
                  <a:lnTo>
                    <a:pt x="0" y="28289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SMARTInkShape-70"/>
            <p:cNvSpPr/>
            <p:nvPr>
              <p:custDataLst>
                <p:tags r:id="rId12"/>
              </p:custDataLst>
            </p:nvPr>
          </p:nvSpPr>
          <p:spPr>
            <a:xfrm>
              <a:off x="4486275" y="3994785"/>
              <a:ext cx="317184" cy="34291"/>
            </a:xfrm>
            <a:custGeom>
              <a:avLst/>
              <a:gdLst/>
              <a:ahLst/>
              <a:cxnLst/>
              <a:rect l="0" t="0" r="0" b="0"/>
              <a:pathLst>
                <a:path w="317184" h="34291">
                  <a:moveTo>
                    <a:pt x="0" y="0"/>
                  </a:moveTo>
                  <a:lnTo>
                    <a:pt x="0" y="0"/>
                  </a:lnTo>
                  <a:lnTo>
                    <a:pt x="33055" y="2540"/>
                  </a:lnTo>
                  <a:lnTo>
                    <a:pt x="75215" y="7380"/>
                  </a:lnTo>
                  <a:lnTo>
                    <a:pt x="112012" y="14228"/>
                  </a:lnTo>
                  <a:lnTo>
                    <a:pt x="152442" y="19109"/>
                  </a:lnTo>
                  <a:lnTo>
                    <a:pt x="188227" y="24412"/>
                  </a:lnTo>
                  <a:lnTo>
                    <a:pt x="228703" y="31351"/>
                  </a:lnTo>
                  <a:lnTo>
                    <a:pt x="269406" y="33903"/>
                  </a:lnTo>
                  <a:lnTo>
                    <a:pt x="311329" y="34267"/>
                  </a:lnTo>
                  <a:lnTo>
                    <a:pt x="317183" y="342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SMARTInkShape-71"/>
            <p:cNvSpPr/>
            <p:nvPr>
              <p:custDataLst>
                <p:tags r:id="rId13"/>
              </p:custDataLst>
            </p:nvPr>
          </p:nvSpPr>
          <p:spPr>
            <a:xfrm>
              <a:off x="4203736" y="3900487"/>
              <a:ext cx="136808" cy="170319"/>
            </a:xfrm>
            <a:custGeom>
              <a:avLst/>
              <a:gdLst/>
              <a:ahLst/>
              <a:cxnLst/>
              <a:rect l="0" t="0" r="0" b="0"/>
              <a:pathLst>
                <a:path w="136808" h="170319">
                  <a:moveTo>
                    <a:pt x="8219" y="0"/>
                  </a:moveTo>
                  <a:lnTo>
                    <a:pt x="8219" y="0"/>
                  </a:lnTo>
                  <a:lnTo>
                    <a:pt x="7267" y="39486"/>
                  </a:lnTo>
                  <a:lnTo>
                    <a:pt x="1435" y="78743"/>
                  </a:lnTo>
                  <a:lnTo>
                    <a:pt x="0" y="114085"/>
                  </a:lnTo>
                  <a:lnTo>
                    <a:pt x="8853" y="137944"/>
                  </a:lnTo>
                  <a:lnTo>
                    <a:pt x="18990" y="158559"/>
                  </a:lnTo>
                  <a:lnTo>
                    <a:pt x="23020" y="162856"/>
                  </a:lnTo>
                  <a:lnTo>
                    <a:pt x="32577" y="167631"/>
                  </a:lnTo>
                  <a:lnTo>
                    <a:pt x="44117" y="170318"/>
                  </a:lnTo>
                  <a:lnTo>
                    <a:pt x="53067" y="165868"/>
                  </a:lnTo>
                  <a:lnTo>
                    <a:pt x="94034" y="128288"/>
                  </a:lnTo>
                  <a:lnTo>
                    <a:pt x="120049" y="86344"/>
                  </a:lnTo>
                  <a:lnTo>
                    <a:pt x="129359" y="69808"/>
                  </a:lnTo>
                  <a:lnTo>
                    <a:pt x="136807" y="2571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SMARTInkShape-72"/>
            <p:cNvSpPr/>
            <p:nvPr>
              <p:custDataLst>
                <p:tags r:id="rId14"/>
              </p:custDataLst>
            </p:nvPr>
          </p:nvSpPr>
          <p:spPr>
            <a:xfrm>
              <a:off x="3646170" y="3574940"/>
              <a:ext cx="428626" cy="479853"/>
            </a:xfrm>
            <a:custGeom>
              <a:avLst/>
              <a:gdLst/>
              <a:ahLst/>
              <a:cxnLst/>
              <a:rect l="0" t="0" r="0" b="0"/>
              <a:pathLst>
                <a:path w="428626" h="479853">
                  <a:moveTo>
                    <a:pt x="428625" y="68372"/>
                  </a:moveTo>
                  <a:lnTo>
                    <a:pt x="428625" y="68372"/>
                  </a:lnTo>
                  <a:lnTo>
                    <a:pt x="428625" y="39679"/>
                  </a:lnTo>
                  <a:lnTo>
                    <a:pt x="426086" y="34030"/>
                  </a:lnTo>
                  <a:lnTo>
                    <a:pt x="424075" y="31190"/>
                  </a:lnTo>
                  <a:lnTo>
                    <a:pt x="419300" y="28034"/>
                  </a:lnTo>
                  <a:lnTo>
                    <a:pt x="383524" y="18277"/>
                  </a:lnTo>
                  <a:lnTo>
                    <a:pt x="342605" y="7788"/>
                  </a:lnTo>
                  <a:lnTo>
                    <a:pt x="314556" y="2161"/>
                  </a:lnTo>
                  <a:lnTo>
                    <a:pt x="282115" y="494"/>
                  </a:lnTo>
                  <a:lnTo>
                    <a:pt x="248373" y="0"/>
                  </a:lnTo>
                  <a:lnTo>
                    <a:pt x="214244" y="2394"/>
                  </a:lnTo>
                  <a:lnTo>
                    <a:pt x="180002" y="6595"/>
                  </a:lnTo>
                  <a:lnTo>
                    <a:pt x="145726" y="10381"/>
                  </a:lnTo>
                  <a:lnTo>
                    <a:pt x="111441" y="20075"/>
                  </a:lnTo>
                  <a:lnTo>
                    <a:pt x="70273" y="35867"/>
                  </a:lnTo>
                  <a:lnTo>
                    <a:pt x="47915" y="49745"/>
                  </a:lnTo>
                  <a:lnTo>
                    <a:pt x="33776" y="65922"/>
                  </a:lnTo>
                  <a:lnTo>
                    <a:pt x="23554" y="87331"/>
                  </a:lnTo>
                  <a:lnTo>
                    <a:pt x="22534" y="103468"/>
                  </a:lnTo>
                  <a:lnTo>
                    <a:pt x="26207" y="120166"/>
                  </a:lnTo>
                  <a:lnTo>
                    <a:pt x="46628" y="156708"/>
                  </a:lnTo>
                  <a:lnTo>
                    <a:pt x="72236" y="189161"/>
                  </a:lnTo>
                  <a:lnTo>
                    <a:pt x="103953" y="222906"/>
                  </a:lnTo>
                  <a:lnTo>
                    <a:pt x="137481" y="254495"/>
                  </a:lnTo>
                  <a:lnTo>
                    <a:pt x="171545" y="284492"/>
                  </a:lnTo>
                  <a:lnTo>
                    <a:pt x="212638" y="324211"/>
                  </a:lnTo>
                  <a:lnTo>
                    <a:pt x="245090" y="365694"/>
                  </a:lnTo>
                  <a:lnTo>
                    <a:pt x="251804" y="378633"/>
                  </a:lnTo>
                  <a:lnTo>
                    <a:pt x="254788" y="390733"/>
                  </a:lnTo>
                  <a:lnTo>
                    <a:pt x="253574" y="402461"/>
                  </a:lnTo>
                  <a:lnTo>
                    <a:pt x="251917" y="408256"/>
                  </a:lnTo>
                  <a:lnTo>
                    <a:pt x="244996" y="417234"/>
                  </a:lnTo>
                  <a:lnTo>
                    <a:pt x="234617" y="424400"/>
                  </a:lnTo>
                  <a:lnTo>
                    <a:pt x="196455" y="439694"/>
                  </a:lnTo>
                  <a:lnTo>
                    <a:pt x="154212" y="451574"/>
                  </a:lnTo>
                  <a:lnTo>
                    <a:pt x="115446" y="458180"/>
                  </a:lnTo>
                  <a:lnTo>
                    <a:pt x="77944" y="462765"/>
                  </a:lnTo>
                  <a:lnTo>
                    <a:pt x="38945" y="469970"/>
                  </a:lnTo>
                  <a:lnTo>
                    <a:pt x="0" y="47985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1" name="SMARTInkShape-73"/>
          <p:cNvSpPr/>
          <p:nvPr>
            <p:custDataLst>
              <p:tags r:id="rId1"/>
            </p:custDataLst>
          </p:nvPr>
        </p:nvSpPr>
        <p:spPr>
          <a:xfrm>
            <a:off x="4554855" y="3789045"/>
            <a:ext cx="82990" cy="377191"/>
          </a:xfrm>
          <a:custGeom>
            <a:avLst/>
            <a:gdLst/>
            <a:ahLst/>
            <a:cxnLst/>
            <a:rect l="0" t="0" r="0" b="0"/>
            <a:pathLst>
              <a:path w="82990" h="377191">
                <a:moveTo>
                  <a:pt x="60008" y="0"/>
                </a:moveTo>
                <a:lnTo>
                  <a:pt x="60008" y="0"/>
                </a:lnTo>
                <a:lnTo>
                  <a:pt x="64558" y="0"/>
                </a:lnTo>
                <a:lnTo>
                  <a:pt x="76490" y="9101"/>
                </a:lnTo>
                <a:lnTo>
                  <a:pt x="81621" y="16110"/>
                </a:lnTo>
                <a:lnTo>
                  <a:pt x="82989" y="19313"/>
                </a:lnTo>
                <a:lnTo>
                  <a:pt x="76039" y="62174"/>
                </a:lnTo>
                <a:lnTo>
                  <a:pt x="70053" y="101605"/>
                </a:lnTo>
                <a:lnTo>
                  <a:pt x="64466" y="137314"/>
                </a:lnTo>
                <a:lnTo>
                  <a:pt x="54045" y="178360"/>
                </a:lnTo>
                <a:lnTo>
                  <a:pt x="42814" y="213984"/>
                </a:lnTo>
                <a:lnTo>
                  <a:pt x="31423" y="248537"/>
                </a:lnTo>
                <a:lnTo>
                  <a:pt x="20954" y="284785"/>
                </a:lnTo>
                <a:lnTo>
                  <a:pt x="17321" y="321341"/>
                </a:lnTo>
                <a:lnTo>
                  <a:pt x="0" y="3771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4" name="SMARTInkShape-Group15"/>
          <p:cNvGrpSpPr/>
          <p:nvPr/>
        </p:nvGrpSpPr>
        <p:grpSpPr>
          <a:xfrm>
            <a:off x="5720716" y="3988419"/>
            <a:ext cx="733762" cy="315830"/>
            <a:chOff x="5720716" y="3988419"/>
            <a:chExt cx="733762" cy="315830"/>
          </a:xfrm>
        </p:grpSpPr>
        <p:sp>
          <p:nvSpPr>
            <p:cNvPr id="12" name="SMARTInkShape-74"/>
            <p:cNvSpPr/>
            <p:nvPr>
              <p:custDataLst>
                <p:tags r:id="rId7"/>
              </p:custDataLst>
            </p:nvPr>
          </p:nvSpPr>
          <p:spPr>
            <a:xfrm>
              <a:off x="6269355" y="3996682"/>
              <a:ext cx="185123" cy="261840"/>
            </a:xfrm>
            <a:custGeom>
              <a:avLst/>
              <a:gdLst/>
              <a:ahLst/>
              <a:cxnLst/>
              <a:rect l="0" t="0" r="0" b="0"/>
              <a:pathLst>
                <a:path w="185123" h="261840">
                  <a:moveTo>
                    <a:pt x="145733" y="23820"/>
                  </a:moveTo>
                  <a:lnTo>
                    <a:pt x="145733" y="23820"/>
                  </a:lnTo>
                  <a:lnTo>
                    <a:pt x="141182" y="23820"/>
                  </a:lnTo>
                  <a:lnTo>
                    <a:pt x="111419" y="7710"/>
                  </a:lnTo>
                  <a:lnTo>
                    <a:pt x="74819" y="0"/>
                  </a:lnTo>
                  <a:lnTo>
                    <a:pt x="58971" y="4026"/>
                  </a:lnTo>
                  <a:lnTo>
                    <a:pt x="45260" y="11213"/>
                  </a:lnTo>
                  <a:lnTo>
                    <a:pt x="39165" y="17582"/>
                  </a:lnTo>
                  <a:lnTo>
                    <a:pt x="38997" y="28668"/>
                  </a:lnTo>
                  <a:lnTo>
                    <a:pt x="43049" y="42167"/>
                  </a:lnTo>
                  <a:lnTo>
                    <a:pt x="66500" y="76731"/>
                  </a:lnTo>
                  <a:lnTo>
                    <a:pt x="95579" y="115728"/>
                  </a:lnTo>
                  <a:lnTo>
                    <a:pt x="126301" y="154476"/>
                  </a:lnTo>
                  <a:lnTo>
                    <a:pt x="147595" y="182231"/>
                  </a:lnTo>
                  <a:lnTo>
                    <a:pt x="169462" y="207599"/>
                  </a:lnTo>
                  <a:lnTo>
                    <a:pt x="180091" y="227419"/>
                  </a:lnTo>
                  <a:lnTo>
                    <a:pt x="184815" y="245754"/>
                  </a:lnTo>
                  <a:lnTo>
                    <a:pt x="185122" y="251786"/>
                  </a:lnTo>
                  <a:lnTo>
                    <a:pt x="184375" y="255808"/>
                  </a:lnTo>
                  <a:lnTo>
                    <a:pt x="182924" y="258489"/>
                  </a:lnTo>
                  <a:lnTo>
                    <a:pt x="173692" y="261467"/>
                  </a:lnTo>
                  <a:lnTo>
                    <a:pt x="160063" y="261839"/>
                  </a:lnTo>
                  <a:lnTo>
                    <a:pt x="119644" y="251779"/>
                  </a:lnTo>
                  <a:lnTo>
                    <a:pt x="77104" y="238048"/>
                  </a:lnTo>
                  <a:lnTo>
                    <a:pt x="34283" y="217943"/>
                  </a:lnTo>
                  <a:lnTo>
                    <a:pt x="0" y="20384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SMARTInkShape-75"/>
            <p:cNvSpPr/>
            <p:nvPr>
              <p:custDataLst>
                <p:tags r:id="rId8"/>
              </p:custDataLst>
            </p:nvPr>
          </p:nvSpPr>
          <p:spPr>
            <a:xfrm>
              <a:off x="5720716" y="3988419"/>
              <a:ext cx="351473" cy="315830"/>
            </a:xfrm>
            <a:custGeom>
              <a:avLst/>
              <a:gdLst/>
              <a:ahLst/>
              <a:cxnLst/>
              <a:rect l="0" t="0" r="0" b="0"/>
              <a:pathLst>
                <a:path w="351473" h="315830">
                  <a:moveTo>
                    <a:pt x="0" y="23511"/>
                  </a:moveTo>
                  <a:lnTo>
                    <a:pt x="0" y="23511"/>
                  </a:lnTo>
                  <a:lnTo>
                    <a:pt x="20513" y="65490"/>
                  </a:lnTo>
                  <a:lnTo>
                    <a:pt x="36366" y="105569"/>
                  </a:lnTo>
                  <a:lnTo>
                    <a:pt x="46969" y="142439"/>
                  </a:lnTo>
                  <a:lnTo>
                    <a:pt x="55103" y="179929"/>
                  </a:lnTo>
                  <a:lnTo>
                    <a:pt x="55287" y="195900"/>
                  </a:lnTo>
                  <a:lnTo>
                    <a:pt x="52196" y="220335"/>
                  </a:lnTo>
                  <a:lnTo>
                    <a:pt x="50989" y="222354"/>
                  </a:lnTo>
                  <a:lnTo>
                    <a:pt x="49233" y="222748"/>
                  </a:lnTo>
                  <a:lnTo>
                    <a:pt x="47109" y="222058"/>
                  </a:lnTo>
                  <a:lnTo>
                    <a:pt x="35018" y="211985"/>
                  </a:lnTo>
                  <a:lnTo>
                    <a:pt x="23921" y="187835"/>
                  </a:lnTo>
                  <a:lnTo>
                    <a:pt x="18483" y="149526"/>
                  </a:lnTo>
                  <a:lnTo>
                    <a:pt x="19446" y="106886"/>
                  </a:lnTo>
                  <a:lnTo>
                    <a:pt x="30950" y="66524"/>
                  </a:lnTo>
                  <a:lnTo>
                    <a:pt x="51903" y="34371"/>
                  </a:lnTo>
                  <a:lnTo>
                    <a:pt x="68718" y="18156"/>
                  </a:lnTo>
                  <a:lnTo>
                    <a:pt x="81976" y="10654"/>
                  </a:lnTo>
                  <a:lnTo>
                    <a:pt x="110860" y="2027"/>
                  </a:lnTo>
                  <a:lnTo>
                    <a:pt x="143549" y="0"/>
                  </a:lnTo>
                  <a:lnTo>
                    <a:pt x="177364" y="4056"/>
                  </a:lnTo>
                  <a:lnTo>
                    <a:pt x="211513" y="6634"/>
                  </a:lnTo>
                  <a:lnTo>
                    <a:pt x="245762" y="13007"/>
                  </a:lnTo>
                  <a:lnTo>
                    <a:pt x="279087" y="20928"/>
                  </a:lnTo>
                  <a:lnTo>
                    <a:pt x="316430" y="32138"/>
                  </a:lnTo>
                  <a:lnTo>
                    <a:pt x="337671" y="38973"/>
                  </a:lnTo>
                  <a:lnTo>
                    <a:pt x="336556" y="40486"/>
                  </a:lnTo>
                  <a:lnTo>
                    <a:pt x="327697" y="44708"/>
                  </a:lnTo>
                  <a:lnTo>
                    <a:pt x="286945" y="48335"/>
                  </a:lnTo>
                  <a:lnTo>
                    <a:pt x="246862" y="49052"/>
                  </a:lnTo>
                  <a:lnTo>
                    <a:pt x="218876" y="51716"/>
                  </a:lnTo>
                  <a:lnTo>
                    <a:pt x="180446" y="64796"/>
                  </a:lnTo>
                  <a:lnTo>
                    <a:pt x="167193" y="73927"/>
                  </a:lnTo>
                  <a:lnTo>
                    <a:pt x="157492" y="89415"/>
                  </a:lnTo>
                  <a:lnTo>
                    <a:pt x="151912" y="108047"/>
                  </a:lnTo>
                  <a:lnTo>
                    <a:pt x="154124" y="134601"/>
                  </a:lnTo>
                  <a:lnTo>
                    <a:pt x="161764" y="160567"/>
                  </a:lnTo>
                  <a:lnTo>
                    <a:pt x="183471" y="194940"/>
                  </a:lnTo>
                  <a:lnTo>
                    <a:pt x="210442" y="229247"/>
                  </a:lnTo>
                  <a:lnTo>
                    <a:pt x="245897" y="262587"/>
                  </a:lnTo>
                  <a:lnTo>
                    <a:pt x="283853" y="294471"/>
                  </a:lnTo>
                  <a:lnTo>
                    <a:pt x="322310" y="315829"/>
                  </a:lnTo>
                  <a:lnTo>
                    <a:pt x="351472" y="30640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5" name="SMARTInkShape-76"/>
          <p:cNvSpPr/>
          <p:nvPr>
            <p:custDataLst>
              <p:tags r:id="rId2"/>
            </p:custDataLst>
          </p:nvPr>
        </p:nvSpPr>
        <p:spPr>
          <a:xfrm>
            <a:off x="7032327" y="3831908"/>
            <a:ext cx="411462" cy="385927"/>
          </a:xfrm>
          <a:custGeom>
            <a:avLst/>
            <a:gdLst/>
            <a:ahLst/>
            <a:cxnLst/>
            <a:rect l="0" t="0" r="0" b="0"/>
            <a:pathLst>
              <a:path w="411462" h="385927">
                <a:moveTo>
                  <a:pt x="25698" y="0"/>
                </a:moveTo>
                <a:lnTo>
                  <a:pt x="25698" y="0"/>
                </a:lnTo>
                <a:lnTo>
                  <a:pt x="25698" y="4550"/>
                </a:lnTo>
                <a:lnTo>
                  <a:pt x="16968" y="47282"/>
                </a:lnTo>
                <a:lnTo>
                  <a:pt x="12927" y="74354"/>
                </a:lnTo>
                <a:lnTo>
                  <a:pt x="7956" y="107976"/>
                </a:lnTo>
                <a:lnTo>
                  <a:pt x="3526" y="142286"/>
                </a:lnTo>
                <a:lnTo>
                  <a:pt x="1556" y="170236"/>
                </a:lnTo>
                <a:lnTo>
                  <a:pt x="681" y="202977"/>
                </a:lnTo>
                <a:lnTo>
                  <a:pt x="291" y="239754"/>
                </a:lnTo>
                <a:lnTo>
                  <a:pt x="119" y="278324"/>
                </a:lnTo>
                <a:lnTo>
                  <a:pt x="42" y="312612"/>
                </a:lnTo>
                <a:lnTo>
                  <a:pt x="0" y="351070"/>
                </a:lnTo>
                <a:lnTo>
                  <a:pt x="2527" y="374530"/>
                </a:lnTo>
                <a:lnTo>
                  <a:pt x="5874" y="384580"/>
                </a:lnTo>
                <a:lnTo>
                  <a:pt x="6767" y="385926"/>
                </a:lnTo>
                <a:lnTo>
                  <a:pt x="7362" y="385872"/>
                </a:lnTo>
                <a:lnTo>
                  <a:pt x="14375" y="349680"/>
                </a:lnTo>
                <a:lnTo>
                  <a:pt x="19122" y="314288"/>
                </a:lnTo>
                <a:lnTo>
                  <a:pt x="23749" y="282034"/>
                </a:lnTo>
                <a:lnTo>
                  <a:pt x="25121" y="248348"/>
                </a:lnTo>
                <a:lnTo>
                  <a:pt x="28067" y="214237"/>
                </a:lnTo>
                <a:lnTo>
                  <a:pt x="37596" y="173127"/>
                </a:lnTo>
                <a:lnTo>
                  <a:pt x="48651" y="131599"/>
                </a:lnTo>
                <a:lnTo>
                  <a:pt x="60007" y="94892"/>
                </a:lnTo>
                <a:lnTo>
                  <a:pt x="66664" y="78369"/>
                </a:lnTo>
                <a:lnTo>
                  <a:pt x="91923" y="46256"/>
                </a:lnTo>
                <a:lnTo>
                  <a:pt x="113266" y="28733"/>
                </a:lnTo>
                <a:lnTo>
                  <a:pt x="129388" y="22295"/>
                </a:lnTo>
                <a:lnTo>
                  <a:pt x="144171" y="20386"/>
                </a:lnTo>
                <a:lnTo>
                  <a:pt x="153917" y="22713"/>
                </a:lnTo>
                <a:lnTo>
                  <a:pt x="169311" y="33929"/>
                </a:lnTo>
                <a:lnTo>
                  <a:pt x="181386" y="58418"/>
                </a:lnTo>
                <a:lnTo>
                  <a:pt x="187155" y="89996"/>
                </a:lnTo>
                <a:lnTo>
                  <a:pt x="187202" y="125831"/>
                </a:lnTo>
                <a:lnTo>
                  <a:pt x="181607" y="163754"/>
                </a:lnTo>
                <a:lnTo>
                  <a:pt x="171183" y="200162"/>
                </a:lnTo>
                <a:lnTo>
                  <a:pt x="156803" y="242279"/>
                </a:lnTo>
                <a:lnTo>
                  <a:pt x="154783" y="247353"/>
                </a:lnTo>
                <a:lnTo>
                  <a:pt x="163535" y="243681"/>
                </a:lnTo>
                <a:lnTo>
                  <a:pt x="189041" y="212535"/>
                </a:lnTo>
                <a:lnTo>
                  <a:pt x="222906" y="172046"/>
                </a:lnTo>
                <a:lnTo>
                  <a:pt x="259698" y="130427"/>
                </a:lnTo>
                <a:lnTo>
                  <a:pt x="299401" y="88471"/>
                </a:lnTo>
                <a:lnTo>
                  <a:pt x="319943" y="68335"/>
                </a:lnTo>
                <a:lnTo>
                  <a:pt x="342752" y="56865"/>
                </a:lnTo>
                <a:lnTo>
                  <a:pt x="355841" y="53847"/>
                </a:lnTo>
                <a:lnTo>
                  <a:pt x="365468" y="55047"/>
                </a:lnTo>
                <a:lnTo>
                  <a:pt x="369369" y="56700"/>
                </a:lnTo>
                <a:lnTo>
                  <a:pt x="383961" y="77231"/>
                </a:lnTo>
                <a:lnTo>
                  <a:pt x="395798" y="111994"/>
                </a:lnTo>
                <a:lnTo>
                  <a:pt x="402440" y="152720"/>
                </a:lnTo>
                <a:lnTo>
                  <a:pt x="409396" y="188281"/>
                </a:lnTo>
                <a:lnTo>
                  <a:pt x="410848" y="221839"/>
                </a:lnTo>
                <a:lnTo>
                  <a:pt x="411188" y="250994"/>
                </a:lnTo>
                <a:lnTo>
                  <a:pt x="411379" y="291327"/>
                </a:lnTo>
                <a:lnTo>
                  <a:pt x="411450" y="329946"/>
                </a:lnTo>
                <a:lnTo>
                  <a:pt x="411461" y="3429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9" name="SMARTInkShape-Group17"/>
          <p:cNvGrpSpPr/>
          <p:nvPr/>
        </p:nvGrpSpPr>
        <p:grpSpPr>
          <a:xfrm>
            <a:off x="7675245" y="3797617"/>
            <a:ext cx="351474" cy="445771"/>
            <a:chOff x="7675245" y="3797617"/>
            <a:chExt cx="351474" cy="445771"/>
          </a:xfrm>
        </p:grpSpPr>
        <p:sp>
          <p:nvSpPr>
            <p:cNvPr id="16" name="SMARTInkShape-77"/>
            <p:cNvSpPr/>
            <p:nvPr>
              <p:custDataLst>
                <p:tags r:id="rId4"/>
              </p:custDataLst>
            </p:nvPr>
          </p:nvSpPr>
          <p:spPr>
            <a:xfrm>
              <a:off x="7949565" y="3797617"/>
              <a:ext cx="77154" cy="445771"/>
            </a:xfrm>
            <a:custGeom>
              <a:avLst/>
              <a:gdLst/>
              <a:ahLst/>
              <a:cxnLst/>
              <a:rect l="0" t="0" r="0" b="0"/>
              <a:pathLst>
                <a:path w="77154" h="445771">
                  <a:moveTo>
                    <a:pt x="0" y="0"/>
                  </a:moveTo>
                  <a:lnTo>
                    <a:pt x="0" y="0"/>
                  </a:lnTo>
                  <a:lnTo>
                    <a:pt x="952" y="37040"/>
                  </a:lnTo>
                  <a:lnTo>
                    <a:pt x="6786" y="78260"/>
                  </a:lnTo>
                  <a:lnTo>
                    <a:pt x="8043" y="111771"/>
                  </a:lnTo>
                  <a:lnTo>
                    <a:pt x="10955" y="145830"/>
                  </a:lnTo>
                  <a:lnTo>
                    <a:pt x="15311" y="182592"/>
                  </a:lnTo>
                  <a:lnTo>
                    <a:pt x="19142" y="221106"/>
                  </a:lnTo>
                  <a:lnTo>
                    <a:pt x="26309" y="259188"/>
                  </a:lnTo>
                  <a:lnTo>
                    <a:pt x="34465" y="298094"/>
                  </a:lnTo>
                  <a:lnTo>
                    <a:pt x="42915" y="333751"/>
                  </a:lnTo>
                  <a:lnTo>
                    <a:pt x="51451" y="373526"/>
                  </a:lnTo>
                  <a:lnTo>
                    <a:pt x="60012" y="411347"/>
                  </a:lnTo>
                  <a:lnTo>
                    <a:pt x="77153" y="44577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SMARTInkShape-78"/>
            <p:cNvSpPr/>
            <p:nvPr>
              <p:custDataLst>
                <p:tags r:id="rId5"/>
              </p:custDataLst>
            </p:nvPr>
          </p:nvSpPr>
          <p:spPr>
            <a:xfrm>
              <a:off x="7735253" y="3909060"/>
              <a:ext cx="17145" cy="17146"/>
            </a:xfrm>
            <a:custGeom>
              <a:avLst/>
              <a:gdLst/>
              <a:ahLst/>
              <a:cxnLst/>
              <a:rect l="0" t="0" r="0" b="0"/>
              <a:pathLst>
                <a:path w="17145" h="17146">
                  <a:moveTo>
                    <a:pt x="0" y="17145"/>
                  </a:moveTo>
                  <a:lnTo>
                    <a:pt x="0" y="17145"/>
                  </a:lnTo>
                  <a:lnTo>
                    <a:pt x="4551" y="12594"/>
                  </a:lnTo>
                  <a:lnTo>
                    <a:pt x="6785" y="7820"/>
                  </a:lnTo>
                  <a:lnTo>
                    <a:pt x="7381" y="5213"/>
                  </a:lnTo>
                  <a:lnTo>
                    <a:pt x="8731" y="3475"/>
                  </a:lnTo>
                  <a:lnTo>
                    <a:pt x="1714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SMARTInkShape-79"/>
            <p:cNvSpPr/>
            <p:nvPr>
              <p:custDataLst>
                <p:tags r:id="rId6"/>
              </p:custDataLst>
            </p:nvPr>
          </p:nvSpPr>
          <p:spPr>
            <a:xfrm>
              <a:off x="7675245" y="4011930"/>
              <a:ext cx="24174" cy="188596"/>
            </a:xfrm>
            <a:custGeom>
              <a:avLst/>
              <a:gdLst/>
              <a:ahLst/>
              <a:cxnLst/>
              <a:rect l="0" t="0" r="0" b="0"/>
              <a:pathLst>
                <a:path w="24174" h="188596">
                  <a:moveTo>
                    <a:pt x="8573" y="0"/>
                  </a:moveTo>
                  <a:lnTo>
                    <a:pt x="8573" y="0"/>
                  </a:lnTo>
                  <a:lnTo>
                    <a:pt x="13124" y="4550"/>
                  </a:lnTo>
                  <a:lnTo>
                    <a:pt x="20504" y="21033"/>
                  </a:lnTo>
                  <a:lnTo>
                    <a:pt x="24173" y="53116"/>
                  </a:lnTo>
                  <a:lnTo>
                    <a:pt x="18568" y="87997"/>
                  </a:lnTo>
                  <a:lnTo>
                    <a:pt x="8289" y="127061"/>
                  </a:lnTo>
                  <a:lnTo>
                    <a:pt x="1092" y="169344"/>
                  </a:lnTo>
                  <a:lnTo>
                    <a:pt x="0" y="18859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0" name="SMARTInkShape-80"/>
          <p:cNvSpPr/>
          <p:nvPr>
            <p:custDataLst>
              <p:tags r:id="rId3"/>
            </p:custDataLst>
          </p:nvPr>
        </p:nvSpPr>
        <p:spPr>
          <a:xfrm>
            <a:off x="8232457" y="3866197"/>
            <a:ext cx="73115" cy="634366"/>
          </a:xfrm>
          <a:custGeom>
            <a:avLst/>
            <a:gdLst/>
            <a:ahLst/>
            <a:cxnLst/>
            <a:rect l="0" t="0" r="0" b="0"/>
            <a:pathLst>
              <a:path w="73115" h="634366">
                <a:moveTo>
                  <a:pt x="0" y="0"/>
                </a:moveTo>
                <a:lnTo>
                  <a:pt x="0" y="0"/>
                </a:lnTo>
                <a:lnTo>
                  <a:pt x="12734" y="21484"/>
                </a:lnTo>
                <a:lnTo>
                  <a:pt x="25412" y="63970"/>
                </a:lnTo>
                <a:lnTo>
                  <a:pt x="31298" y="92249"/>
                </a:lnTo>
                <a:lnTo>
                  <a:pt x="37088" y="127042"/>
                </a:lnTo>
                <a:lnTo>
                  <a:pt x="45376" y="164731"/>
                </a:lnTo>
                <a:lnTo>
                  <a:pt x="54457" y="204659"/>
                </a:lnTo>
                <a:lnTo>
                  <a:pt x="58213" y="225975"/>
                </a:lnTo>
                <a:lnTo>
                  <a:pt x="61669" y="247805"/>
                </a:lnTo>
                <a:lnTo>
                  <a:pt x="63973" y="270931"/>
                </a:lnTo>
                <a:lnTo>
                  <a:pt x="65508" y="294921"/>
                </a:lnTo>
                <a:lnTo>
                  <a:pt x="66533" y="319486"/>
                </a:lnTo>
                <a:lnTo>
                  <a:pt x="68167" y="345388"/>
                </a:lnTo>
                <a:lnTo>
                  <a:pt x="70210" y="372181"/>
                </a:lnTo>
                <a:lnTo>
                  <a:pt x="72524" y="399569"/>
                </a:lnTo>
                <a:lnTo>
                  <a:pt x="73114" y="427351"/>
                </a:lnTo>
                <a:lnTo>
                  <a:pt x="72556" y="455399"/>
                </a:lnTo>
                <a:lnTo>
                  <a:pt x="71231" y="483622"/>
                </a:lnTo>
                <a:lnTo>
                  <a:pt x="70347" y="509105"/>
                </a:lnTo>
                <a:lnTo>
                  <a:pt x="69758" y="532761"/>
                </a:lnTo>
                <a:lnTo>
                  <a:pt x="69104" y="573968"/>
                </a:lnTo>
                <a:lnTo>
                  <a:pt x="68581" y="63436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9215733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Hw p.331</a:t>
            </a:r>
            <a:endParaRPr lang="en-US" dirty="0"/>
          </a:p>
        </p:txBody>
      </p:sp>
      <p:sp>
        <p:nvSpPr>
          <p:cNvPr id="3" name="Content Placeholder 2"/>
          <p:cNvSpPr>
            <a:spLocks noGrp="1"/>
          </p:cNvSpPr>
          <p:nvPr>
            <p:ph idx="1"/>
          </p:nvPr>
        </p:nvSpPr>
        <p:spPr/>
        <p:txBody>
          <a:bodyPr/>
          <a:lstStyle/>
          <a:p>
            <a:r>
              <a:rPr lang="en-US" dirty="0" smtClean="0"/>
              <a:t>Dred Scott</a:t>
            </a:r>
          </a:p>
          <a:p>
            <a:r>
              <a:rPr lang="en-US" dirty="0" smtClean="0"/>
              <a:t>Harpers’ ferry</a:t>
            </a:r>
          </a:p>
          <a:p>
            <a:r>
              <a:rPr lang="en-US" dirty="0" smtClean="0"/>
              <a:t>Confederacy</a:t>
            </a:r>
          </a:p>
          <a:p>
            <a:r>
              <a:rPr lang="en-US" dirty="0" smtClean="0"/>
              <a:t>Jefferson Davis</a:t>
            </a:r>
          </a:p>
          <a:p>
            <a:r>
              <a:rPr lang="en-US" dirty="0" smtClean="0"/>
              <a:t>Abraham </a:t>
            </a:r>
            <a:r>
              <a:rPr lang="en-US" dirty="0"/>
              <a:t>L</a:t>
            </a:r>
            <a:r>
              <a:rPr lang="en-US" dirty="0" smtClean="0"/>
              <a:t>incoln</a:t>
            </a:r>
            <a:endParaRPr lang="en-US" dirty="0"/>
          </a:p>
        </p:txBody>
      </p:sp>
    </p:spTree>
    <p:extLst>
      <p:ext uri="{BB962C8B-B14F-4D97-AF65-F5344CB8AC3E}">
        <p14:creationId xmlns:p14="http://schemas.microsoft.com/office/powerpoint/2010/main" val="39344911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Road to Civil War</a:t>
            </a:r>
            <a:endParaRPr lang="en-US" dirty="0"/>
          </a:p>
        </p:txBody>
      </p:sp>
      <p:sp>
        <p:nvSpPr>
          <p:cNvPr id="3" name="Content Placeholder 2"/>
          <p:cNvSpPr>
            <a:spLocks noGrp="1"/>
          </p:cNvSpPr>
          <p:nvPr>
            <p:ph idx="1"/>
          </p:nvPr>
        </p:nvSpPr>
        <p:spPr/>
        <p:txBody>
          <a:bodyPr/>
          <a:lstStyle/>
          <a:p>
            <a:r>
              <a:rPr lang="en-US" dirty="0" smtClean="0"/>
              <a:t>Differences between North &amp; South</a:t>
            </a:r>
          </a:p>
          <a:p>
            <a:r>
              <a:rPr lang="en-US" dirty="0" smtClean="0"/>
              <a:t>North = cities, immigration &amp; industry</a:t>
            </a:r>
          </a:p>
          <a:p>
            <a:r>
              <a:rPr lang="en-US" dirty="0" smtClean="0"/>
              <a:t>South== agrarian cash crops, slavery &amp; sectionalism</a:t>
            </a:r>
          </a:p>
          <a:p>
            <a:r>
              <a:rPr lang="en-US" dirty="0" smtClean="0"/>
              <a:t>Slavery in the territories= Wilmot Provisio no slavery nor involuntary servitude shall  ever exist in any new US territory</a:t>
            </a:r>
            <a:endParaRPr lang="en-US" dirty="0"/>
          </a:p>
        </p:txBody>
      </p:sp>
      <p:grpSp>
        <p:nvGrpSpPr>
          <p:cNvPr id="6" name="SMARTInkShape-Group19"/>
          <p:cNvGrpSpPr/>
          <p:nvPr/>
        </p:nvGrpSpPr>
        <p:grpSpPr>
          <a:xfrm>
            <a:off x="7197448" y="296087"/>
            <a:ext cx="1071066" cy="1132426"/>
            <a:chOff x="7197448" y="296087"/>
            <a:chExt cx="1071066" cy="1132426"/>
          </a:xfrm>
        </p:grpSpPr>
        <p:sp>
          <p:nvSpPr>
            <p:cNvPr id="4" name="SMARTInkShape-81"/>
            <p:cNvSpPr/>
            <p:nvPr>
              <p:custDataLst>
                <p:tags r:id="rId120"/>
              </p:custDataLst>
            </p:nvPr>
          </p:nvSpPr>
          <p:spPr>
            <a:xfrm>
              <a:off x="7563479" y="339328"/>
              <a:ext cx="705035" cy="1016666"/>
            </a:xfrm>
            <a:custGeom>
              <a:avLst/>
              <a:gdLst/>
              <a:ahLst/>
              <a:cxnLst/>
              <a:rect l="0" t="0" r="0" b="0"/>
              <a:pathLst>
                <a:path w="705035" h="1016666">
                  <a:moveTo>
                    <a:pt x="696481" y="116086"/>
                  </a:moveTo>
                  <a:lnTo>
                    <a:pt x="696481" y="116086"/>
                  </a:lnTo>
                  <a:lnTo>
                    <a:pt x="691741" y="111346"/>
                  </a:lnTo>
                  <a:lnTo>
                    <a:pt x="686768" y="109018"/>
                  </a:lnTo>
                  <a:lnTo>
                    <a:pt x="672566" y="106409"/>
                  </a:lnTo>
                  <a:lnTo>
                    <a:pt x="660743" y="100137"/>
                  </a:lnTo>
                  <a:lnTo>
                    <a:pt x="617694" y="98260"/>
                  </a:lnTo>
                  <a:lnTo>
                    <a:pt x="573165" y="98228"/>
                  </a:lnTo>
                  <a:lnTo>
                    <a:pt x="532696" y="98227"/>
                  </a:lnTo>
                  <a:lnTo>
                    <a:pt x="515881" y="99219"/>
                  </a:lnTo>
                  <a:lnTo>
                    <a:pt x="498162" y="105294"/>
                  </a:lnTo>
                  <a:lnTo>
                    <a:pt x="481617" y="109250"/>
                  </a:lnTo>
                  <a:lnTo>
                    <a:pt x="464147" y="114061"/>
                  </a:lnTo>
                  <a:lnTo>
                    <a:pt x="446402" y="118132"/>
                  </a:lnTo>
                  <a:lnTo>
                    <a:pt x="431223" y="125622"/>
                  </a:lnTo>
                  <a:lnTo>
                    <a:pt x="412464" y="137042"/>
                  </a:lnTo>
                  <a:lnTo>
                    <a:pt x="373102" y="152361"/>
                  </a:lnTo>
                  <a:lnTo>
                    <a:pt x="329762" y="181254"/>
                  </a:lnTo>
                  <a:lnTo>
                    <a:pt x="287794" y="216795"/>
                  </a:lnTo>
                  <a:lnTo>
                    <a:pt x="279694" y="226330"/>
                  </a:lnTo>
                  <a:lnTo>
                    <a:pt x="260971" y="243181"/>
                  </a:lnTo>
                  <a:lnTo>
                    <a:pt x="252890" y="252940"/>
                  </a:lnTo>
                  <a:lnTo>
                    <a:pt x="234179" y="269935"/>
                  </a:lnTo>
                  <a:lnTo>
                    <a:pt x="216531" y="296933"/>
                  </a:lnTo>
                  <a:lnTo>
                    <a:pt x="198335" y="314454"/>
                  </a:lnTo>
                  <a:lnTo>
                    <a:pt x="170955" y="354323"/>
                  </a:lnTo>
                  <a:lnTo>
                    <a:pt x="155597" y="379038"/>
                  </a:lnTo>
                  <a:lnTo>
                    <a:pt x="135970" y="421846"/>
                  </a:lnTo>
                  <a:lnTo>
                    <a:pt x="110932" y="459310"/>
                  </a:lnTo>
                  <a:lnTo>
                    <a:pt x="95712" y="489257"/>
                  </a:lnTo>
                  <a:lnTo>
                    <a:pt x="75229" y="521644"/>
                  </a:lnTo>
                  <a:lnTo>
                    <a:pt x="56595" y="565690"/>
                  </a:lnTo>
                  <a:lnTo>
                    <a:pt x="38668" y="610285"/>
                  </a:lnTo>
                  <a:lnTo>
                    <a:pt x="29403" y="643543"/>
                  </a:lnTo>
                  <a:lnTo>
                    <a:pt x="24894" y="667260"/>
                  </a:lnTo>
                  <a:lnTo>
                    <a:pt x="12620" y="706296"/>
                  </a:lnTo>
                  <a:lnTo>
                    <a:pt x="9386" y="750206"/>
                  </a:lnTo>
                  <a:lnTo>
                    <a:pt x="1892" y="792111"/>
                  </a:lnTo>
                  <a:lnTo>
                    <a:pt x="219" y="831290"/>
                  </a:lnTo>
                  <a:lnTo>
                    <a:pt x="0" y="870478"/>
                  </a:lnTo>
                  <a:lnTo>
                    <a:pt x="9063" y="913708"/>
                  </a:lnTo>
                  <a:lnTo>
                    <a:pt x="24054" y="948523"/>
                  </a:lnTo>
                  <a:lnTo>
                    <a:pt x="47601" y="983846"/>
                  </a:lnTo>
                  <a:lnTo>
                    <a:pt x="61264" y="993758"/>
                  </a:lnTo>
                  <a:lnTo>
                    <a:pt x="104559" y="1012388"/>
                  </a:lnTo>
                  <a:lnTo>
                    <a:pt x="122128" y="1016326"/>
                  </a:lnTo>
                  <a:lnTo>
                    <a:pt x="151979" y="1016665"/>
                  </a:lnTo>
                  <a:lnTo>
                    <a:pt x="191215" y="1003717"/>
                  </a:lnTo>
                  <a:lnTo>
                    <a:pt x="214390" y="999205"/>
                  </a:lnTo>
                  <a:lnTo>
                    <a:pt x="258858" y="975893"/>
                  </a:lnTo>
                  <a:lnTo>
                    <a:pt x="296009" y="953817"/>
                  </a:lnTo>
                  <a:lnTo>
                    <a:pt x="336827" y="928077"/>
                  </a:lnTo>
                  <a:lnTo>
                    <a:pt x="374871" y="892705"/>
                  </a:lnTo>
                  <a:lnTo>
                    <a:pt x="412085" y="855843"/>
                  </a:lnTo>
                  <a:lnTo>
                    <a:pt x="445845" y="812416"/>
                  </a:lnTo>
                  <a:lnTo>
                    <a:pt x="474884" y="776846"/>
                  </a:lnTo>
                  <a:lnTo>
                    <a:pt x="502154" y="735020"/>
                  </a:lnTo>
                  <a:lnTo>
                    <a:pt x="526650" y="694420"/>
                  </a:lnTo>
                  <a:lnTo>
                    <a:pt x="544627" y="660176"/>
                  </a:lnTo>
                  <a:lnTo>
                    <a:pt x="562521" y="624894"/>
                  </a:lnTo>
                  <a:lnTo>
                    <a:pt x="580391" y="589305"/>
                  </a:lnTo>
                  <a:lnTo>
                    <a:pt x="604208" y="546464"/>
                  </a:lnTo>
                  <a:lnTo>
                    <a:pt x="621883" y="502209"/>
                  </a:lnTo>
                  <a:lnTo>
                    <a:pt x="636785" y="467075"/>
                  </a:lnTo>
                  <a:lnTo>
                    <a:pt x="648918" y="431529"/>
                  </a:lnTo>
                  <a:lnTo>
                    <a:pt x="664640" y="396854"/>
                  </a:lnTo>
                  <a:lnTo>
                    <a:pt x="685083" y="355321"/>
                  </a:lnTo>
                  <a:lnTo>
                    <a:pt x="695750" y="320916"/>
                  </a:lnTo>
                  <a:lnTo>
                    <a:pt x="703502" y="278475"/>
                  </a:lnTo>
                  <a:lnTo>
                    <a:pt x="705034" y="241429"/>
                  </a:lnTo>
                  <a:lnTo>
                    <a:pt x="702690" y="202802"/>
                  </a:lnTo>
                  <a:lnTo>
                    <a:pt x="696308" y="158778"/>
                  </a:lnTo>
                  <a:lnTo>
                    <a:pt x="688603" y="133366"/>
                  </a:lnTo>
                  <a:lnTo>
                    <a:pt x="668725" y="100758"/>
                  </a:lnTo>
                  <a:lnTo>
                    <a:pt x="637815" y="68794"/>
                  </a:lnTo>
                  <a:lnTo>
                    <a:pt x="599308" y="44714"/>
                  </a:lnTo>
                  <a:lnTo>
                    <a:pt x="562744" y="25590"/>
                  </a:lnTo>
                  <a:lnTo>
                    <a:pt x="519729" y="12257"/>
                  </a:lnTo>
                  <a:lnTo>
                    <a:pt x="47323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SMARTInkShape-82"/>
            <p:cNvSpPr/>
            <p:nvPr>
              <p:custDataLst>
                <p:tags r:id="rId121"/>
              </p:custDataLst>
            </p:nvPr>
          </p:nvSpPr>
          <p:spPr>
            <a:xfrm>
              <a:off x="7197448" y="296087"/>
              <a:ext cx="701511" cy="1132426"/>
            </a:xfrm>
            <a:custGeom>
              <a:avLst/>
              <a:gdLst/>
              <a:ahLst/>
              <a:cxnLst/>
              <a:rect l="0" t="0" r="0" b="0"/>
              <a:pathLst>
                <a:path w="701511" h="1132426">
                  <a:moveTo>
                    <a:pt x="365997" y="96819"/>
                  </a:moveTo>
                  <a:lnTo>
                    <a:pt x="365997" y="96819"/>
                  </a:lnTo>
                  <a:lnTo>
                    <a:pt x="349216" y="103887"/>
                  </a:lnTo>
                  <a:lnTo>
                    <a:pt x="314936" y="110380"/>
                  </a:lnTo>
                  <a:lnTo>
                    <a:pt x="298621" y="120959"/>
                  </a:lnTo>
                  <a:lnTo>
                    <a:pt x="292065" y="126730"/>
                  </a:lnTo>
                  <a:lnTo>
                    <a:pt x="283198" y="129957"/>
                  </a:lnTo>
                  <a:lnTo>
                    <a:pt x="278055" y="130817"/>
                  </a:lnTo>
                  <a:lnTo>
                    <a:pt x="261337" y="141509"/>
                  </a:lnTo>
                  <a:lnTo>
                    <a:pt x="216789" y="178845"/>
                  </a:lnTo>
                  <a:lnTo>
                    <a:pt x="177906" y="222016"/>
                  </a:lnTo>
                  <a:lnTo>
                    <a:pt x="145351" y="264637"/>
                  </a:lnTo>
                  <a:lnTo>
                    <a:pt x="122077" y="303135"/>
                  </a:lnTo>
                  <a:lnTo>
                    <a:pt x="104472" y="342233"/>
                  </a:lnTo>
                  <a:lnTo>
                    <a:pt x="82163" y="385783"/>
                  </a:lnTo>
                  <a:lnTo>
                    <a:pt x="68719" y="426088"/>
                  </a:lnTo>
                  <a:lnTo>
                    <a:pt x="56509" y="462713"/>
                  </a:lnTo>
                  <a:lnTo>
                    <a:pt x="44543" y="501257"/>
                  </a:lnTo>
                  <a:lnTo>
                    <a:pt x="32957" y="532499"/>
                  </a:lnTo>
                  <a:lnTo>
                    <a:pt x="24503" y="551400"/>
                  </a:lnTo>
                  <a:lnTo>
                    <a:pt x="16430" y="590433"/>
                  </a:lnTo>
                  <a:lnTo>
                    <a:pt x="10314" y="631327"/>
                  </a:lnTo>
                  <a:lnTo>
                    <a:pt x="2970" y="675197"/>
                  </a:lnTo>
                  <a:lnTo>
                    <a:pt x="490" y="719434"/>
                  </a:lnTo>
                  <a:lnTo>
                    <a:pt x="0" y="761870"/>
                  </a:lnTo>
                  <a:lnTo>
                    <a:pt x="6041" y="801341"/>
                  </a:lnTo>
                  <a:lnTo>
                    <a:pt x="10909" y="840447"/>
                  </a:lnTo>
                  <a:lnTo>
                    <a:pt x="16390" y="881354"/>
                  </a:lnTo>
                  <a:lnTo>
                    <a:pt x="24601" y="924235"/>
                  </a:lnTo>
                  <a:lnTo>
                    <a:pt x="35779" y="962397"/>
                  </a:lnTo>
                  <a:lnTo>
                    <a:pt x="42624" y="979599"/>
                  </a:lnTo>
                  <a:lnTo>
                    <a:pt x="64134" y="1017783"/>
                  </a:lnTo>
                  <a:lnTo>
                    <a:pt x="90804" y="1057832"/>
                  </a:lnTo>
                  <a:lnTo>
                    <a:pt x="122005" y="1098904"/>
                  </a:lnTo>
                  <a:lnTo>
                    <a:pt x="154930" y="1120406"/>
                  </a:lnTo>
                  <a:lnTo>
                    <a:pt x="172600" y="1128590"/>
                  </a:lnTo>
                  <a:lnTo>
                    <a:pt x="216843" y="1132425"/>
                  </a:lnTo>
                  <a:lnTo>
                    <a:pt x="260936" y="1129996"/>
                  </a:lnTo>
                  <a:lnTo>
                    <a:pt x="305535" y="1114570"/>
                  </a:lnTo>
                  <a:lnTo>
                    <a:pt x="350180" y="1094278"/>
                  </a:lnTo>
                  <a:lnTo>
                    <a:pt x="394827" y="1058346"/>
                  </a:lnTo>
                  <a:lnTo>
                    <a:pt x="436830" y="1014462"/>
                  </a:lnTo>
                  <a:lnTo>
                    <a:pt x="473257" y="971650"/>
                  </a:lnTo>
                  <a:lnTo>
                    <a:pt x="505517" y="927243"/>
                  </a:lnTo>
                  <a:lnTo>
                    <a:pt x="535611" y="882627"/>
                  </a:lnTo>
                  <a:lnTo>
                    <a:pt x="550860" y="853195"/>
                  </a:lnTo>
                  <a:lnTo>
                    <a:pt x="564307" y="819339"/>
                  </a:lnTo>
                  <a:lnTo>
                    <a:pt x="580859" y="784173"/>
                  </a:lnTo>
                  <a:lnTo>
                    <a:pt x="599491" y="741475"/>
                  </a:lnTo>
                  <a:lnTo>
                    <a:pt x="618862" y="697248"/>
                  </a:lnTo>
                  <a:lnTo>
                    <a:pt x="629987" y="662118"/>
                  </a:lnTo>
                  <a:lnTo>
                    <a:pt x="639567" y="626574"/>
                  </a:lnTo>
                  <a:lnTo>
                    <a:pt x="648689" y="590907"/>
                  </a:lnTo>
                  <a:lnTo>
                    <a:pt x="657676" y="555203"/>
                  </a:lnTo>
                  <a:lnTo>
                    <a:pt x="666622" y="519489"/>
                  </a:lnTo>
                  <a:lnTo>
                    <a:pt x="675558" y="484764"/>
                  </a:lnTo>
                  <a:lnTo>
                    <a:pt x="687465" y="443215"/>
                  </a:lnTo>
                  <a:lnTo>
                    <a:pt x="693750" y="408807"/>
                  </a:lnTo>
                  <a:lnTo>
                    <a:pt x="695873" y="366365"/>
                  </a:lnTo>
                  <a:lnTo>
                    <a:pt x="697284" y="328326"/>
                  </a:lnTo>
                  <a:lnTo>
                    <a:pt x="701510" y="296162"/>
                  </a:lnTo>
                  <a:lnTo>
                    <a:pt x="697700" y="258124"/>
                  </a:lnTo>
                  <a:lnTo>
                    <a:pt x="695576" y="213973"/>
                  </a:lnTo>
                  <a:lnTo>
                    <a:pt x="683989" y="175955"/>
                  </a:lnTo>
                  <a:lnTo>
                    <a:pt x="671491" y="142217"/>
                  </a:lnTo>
                  <a:lnTo>
                    <a:pt x="645258" y="104476"/>
                  </a:lnTo>
                  <a:lnTo>
                    <a:pt x="610028" y="64488"/>
                  </a:lnTo>
                  <a:lnTo>
                    <a:pt x="570589" y="41433"/>
                  </a:lnTo>
                  <a:lnTo>
                    <a:pt x="535504" y="23812"/>
                  </a:lnTo>
                  <a:lnTo>
                    <a:pt x="493775" y="11769"/>
                  </a:lnTo>
                  <a:lnTo>
                    <a:pt x="453194" y="5715"/>
                  </a:lnTo>
                  <a:lnTo>
                    <a:pt x="411995" y="0"/>
                  </a:lnTo>
                  <a:lnTo>
                    <a:pt x="374776" y="3750"/>
                  </a:lnTo>
                  <a:lnTo>
                    <a:pt x="332013" y="7769"/>
                  </a:lnTo>
                  <a:lnTo>
                    <a:pt x="292256" y="17089"/>
                  </a:lnTo>
                  <a:lnTo>
                    <a:pt x="271707" y="23680"/>
                  </a:lnTo>
                  <a:lnTo>
                    <a:pt x="231197" y="49754"/>
                  </a:lnTo>
                  <a:lnTo>
                    <a:pt x="190828" y="84962"/>
                  </a:lnTo>
                  <a:lnTo>
                    <a:pt x="149726" y="126588"/>
                  </a:lnTo>
                  <a:lnTo>
                    <a:pt x="131374" y="156351"/>
                  </a:lnTo>
                  <a:lnTo>
                    <a:pt x="124895" y="18611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7" name="SMARTInkShape-Group20"/>
          <p:cNvGrpSpPr/>
          <p:nvPr/>
        </p:nvGrpSpPr>
        <p:grpSpPr>
          <a:xfrm>
            <a:off x="6545460" y="6098976"/>
            <a:ext cx="1937743" cy="605791"/>
            <a:chOff x="6545460" y="6098976"/>
            <a:chExt cx="1937743" cy="605791"/>
          </a:xfrm>
        </p:grpSpPr>
        <p:sp>
          <p:nvSpPr>
            <p:cNvPr id="7" name="SMARTInkShape-83"/>
            <p:cNvSpPr/>
            <p:nvPr>
              <p:custDataLst>
                <p:tags r:id="rId110"/>
              </p:custDataLst>
            </p:nvPr>
          </p:nvSpPr>
          <p:spPr>
            <a:xfrm>
              <a:off x="8295835" y="6438672"/>
              <a:ext cx="187368" cy="266095"/>
            </a:xfrm>
            <a:custGeom>
              <a:avLst/>
              <a:gdLst/>
              <a:ahLst/>
              <a:cxnLst/>
              <a:rect l="0" t="0" r="0" b="0"/>
              <a:pathLst>
                <a:path w="187368" h="266095">
                  <a:moveTo>
                    <a:pt x="160578" y="8562"/>
                  </a:moveTo>
                  <a:lnTo>
                    <a:pt x="160578" y="8562"/>
                  </a:lnTo>
                  <a:lnTo>
                    <a:pt x="155838" y="8562"/>
                  </a:lnTo>
                  <a:lnTo>
                    <a:pt x="150865" y="5916"/>
                  </a:lnTo>
                  <a:lnTo>
                    <a:pt x="145348" y="2425"/>
                  </a:lnTo>
                  <a:lnTo>
                    <a:pt x="133721" y="183"/>
                  </a:lnTo>
                  <a:lnTo>
                    <a:pt x="130768" y="0"/>
                  </a:lnTo>
                  <a:lnTo>
                    <a:pt x="124840" y="2442"/>
                  </a:lnTo>
                  <a:lnTo>
                    <a:pt x="121870" y="4482"/>
                  </a:lnTo>
                  <a:lnTo>
                    <a:pt x="119890" y="4850"/>
                  </a:lnTo>
                  <a:lnTo>
                    <a:pt x="118570" y="4103"/>
                  </a:lnTo>
                  <a:lnTo>
                    <a:pt x="117690" y="2614"/>
                  </a:lnTo>
                  <a:lnTo>
                    <a:pt x="116111" y="1620"/>
                  </a:lnTo>
                  <a:lnTo>
                    <a:pt x="111711" y="515"/>
                  </a:lnTo>
                  <a:lnTo>
                    <a:pt x="98915" y="4635"/>
                  </a:lnTo>
                  <a:lnTo>
                    <a:pt x="56301" y="32410"/>
                  </a:lnTo>
                  <a:lnTo>
                    <a:pt x="41596" y="42307"/>
                  </a:lnTo>
                  <a:lnTo>
                    <a:pt x="8827" y="86904"/>
                  </a:lnTo>
                  <a:lnTo>
                    <a:pt x="5833" y="90556"/>
                  </a:lnTo>
                  <a:lnTo>
                    <a:pt x="2506" y="102550"/>
                  </a:lnTo>
                  <a:lnTo>
                    <a:pt x="0" y="143473"/>
                  </a:lnTo>
                  <a:lnTo>
                    <a:pt x="8947" y="180441"/>
                  </a:lnTo>
                  <a:lnTo>
                    <a:pt x="26817" y="211864"/>
                  </a:lnTo>
                  <a:lnTo>
                    <a:pt x="64091" y="251362"/>
                  </a:lnTo>
                  <a:lnTo>
                    <a:pt x="73377" y="255380"/>
                  </a:lnTo>
                  <a:lnTo>
                    <a:pt x="113076" y="266094"/>
                  </a:lnTo>
                  <a:lnTo>
                    <a:pt x="157590" y="258346"/>
                  </a:lnTo>
                  <a:lnTo>
                    <a:pt x="187367" y="24966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SMARTInkShape-84"/>
            <p:cNvSpPr/>
            <p:nvPr>
              <p:custDataLst>
                <p:tags r:id="rId111"/>
              </p:custDataLst>
            </p:nvPr>
          </p:nvSpPr>
          <p:spPr>
            <a:xfrm>
              <a:off x="8162145" y="6353059"/>
              <a:ext cx="196043" cy="244585"/>
            </a:xfrm>
            <a:custGeom>
              <a:avLst/>
              <a:gdLst/>
              <a:ahLst/>
              <a:cxnLst/>
              <a:rect l="0" t="0" r="0" b="0"/>
              <a:pathLst>
                <a:path w="196043" h="244585">
                  <a:moveTo>
                    <a:pt x="71026" y="94175"/>
                  </a:moveTo>
                  <a:lnTo>
                    <a:pt x="71026" y="94175"/>
                  </a:lnTo>
                  <a:lnTo>
                    <a:pt x="71026" y="106604"/>
                  </a:lnTo>
                  <a:lnTo>
                    <a:pt x="60002" y="145360"/>
                  </a:lnTo>
                  <a:lnTo>
                    <a:pt x="46699" y="165403"/>
                  </a:lnTo>
                  <a:lnTo>
                    <a:pt x="45879" y="168449"/>
                  </a:lnTo>
                  <a:lnTo>
                    <a:pt x="17011" y="210095"/>
                  </a:lnTo>
                  <a:lnTo>
                    <a:pt x="12292" y="216141"/>
                  </a:lnTo>
                  <a:lnTo>
                    <a:pt x="6618" y="228106"/>
                  </a:lnTo>
                  <a:lnTo>
                    <a:pt x="978" y="235282"/>
                  </a:lnTo>
                  <a:lnTo>
                    <a:pt x="0" y="241267"/>
                  </a:lnTo>
                  <a:lnTo>
                    <a:pt x="855" y="242838"/>
                  </a:lnTo>
                  <a:lnTo>
                    <a:pt x="2417" y="243885"/>
                  </a:lnTo>
                  <a:lnTo>
                    <a:pt x="4451" y="244584"/>
                  </a:lnTo>
                  <a:lnTo>
                    <a:pt x="5807" y="244056"/>
                  </a:lnTo>
                  <a:lnTo>
                    <a:pt x="6711" y="242713"/>
                  </a:lnTo>
                  <a:lnTo>
                    <a:pt x="7314" y="240825"/>
                  </a:lnTo>
                  <a:lnTo>
                    <a:pt x="8709" y="239567"/>
                  </a:lnTo>
                  <a:lnTo>
                    <a:pt x="18074" y="234902"/>
                  </a:lnTo>
                  <a:lnTo>
                    <a:pt x="56335" y="197154"/>
                  </a:lnTo>
                  <a:lnTo>
                    <a:pt x="86862" y="156613"/>
                  </a:lnTo>
                  <a:lnTo>
                    <a:pt x="113635" y="113890"/>
                  </a:lnTo>
                  <a:lnTo>
                    <a:pt x="136391" y="70471"/>
                  </a:lnTo>
                  <a:lnTo>
                    <a:pt x="147401" y="52708"/>
                  </a:lnTo>
                  <a:lnTo>
                    <a:pt x="151290" y="31300"/>
                  </a:lnTo>
                  <a:lnTo>
                    <a:pt x="151348" y="27204"/>
                  </a:lnTo>
                  <a:lnTo>
                    <a:pt x="152355" y="25716"/>
                  </a:lnTo>
                  <a:lnTo>
                    <a:pt x="154018" y="24723"/>
                  </a:lnTo>
                  <a:lnTo>
                    <a:pt x="160214" y="22772"/>
                  </a:lnTo>
                  <a:lnTo>
                    <a:pt x="160291" y="18008"/>
                  </a:lnTo>
                  <a:lnTo>
                    <a:pt x="161294" y="16608"/>
                  </a:lnTo>
                  <a:lnTo>
                    <a:pt x="178413" y="6903"/>
                  </a:lnTo>
                  <a:lnTo>
                    <a:pt x="181312" y="6228"/>
                  </a:lnTo>
                  <a:lnTo>
                    <a:pt x="183246" y="4786"/>
                  </a:lnTo>
                  <a:lnTo>
                    <a:pt x="184535" y="2832"/>
                  </a:lnTo>
                  <a:lnTo>
                    <a:pt x="185394" y="538"/>
                  </a:lnTo>
                  <a:lnTo>
                    <a:pt x="186959" y="0"/>
                  </a:lnTo>
                  <a:lnTo>
                    <a:pt x="188995" y="633"/>
                  </a:lnTo>
                  <a:lnTo>
                    <a:pt x="196042" y="487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SMARTInkShape-85"/>
            <p:cNvSpPr/>
            <p:nvPr>
              <p:custDataLst>
                <p:tags r:id="rId112"/>
              </p:custDataLst>
            </p:nvPr>
          </p:nvSpPr>
          <p:spPr>
            <a:xfrm>
              <a:off x="8054699" y="6277570"/>
              <a:ext cx="107026" cy="330399"/>
            </a:xfrm>
            <a:custGeom>
              <a:avLst/>
              <a:gdLst/>
              <a:ahLst/>
              <a:cxnLst/>
              <a:rect l="0" t="0" r="0" b="0"/>
              <a:pathLst>
                <a:path w="107026" h="330399">
                  <a:moveTo>
                    <a:pt x="98105" y="0"/>
                  </a:moveTo>
                  <a:lnTo>
                    <a:pt x="98105" y="0"/>
                  </a:lnTo>
                  <a:lnTo>
                    <a:pt x="106667" y="8561"/>
                  </a:lnTo>
                  <a:lnTo>
                    <a:pt x="107025" y="34651"/>
                  </a:lnTo>
                  <a:lnTo>
                    <a:pt x="96010" y="76019"/>
                  </a:lnTo>
                  <a:lnTo>
                    <a:pt x="84836" y="114097"/>
                  </a:lnTo>
                  <a:lnTo>
                    <a:pt x="65283" y="156804"/>
                  </a:lnTo>
                  <a:lnTo>
                    <a:pt x="48489" y="190677"/>
                  </a:lnTo>
                  <a:lnTo>
                    <a:pt x="35045" y="232182"/>
                  </a:lnTo>
                  <a:lnTo>
                    <a:pt x="30390" y="244082"/>
                  </a:lnTo>
                  <a:lnTo>
                    <a:pt x="26779" y="260946"/>
                  </a:lnTo>
                  <a:lnTo>
                    <a:pt x="19865" y="272668"/>
                  </a:lnTo>
                  <a:lnTo>
                    <a:pt x="14384" y="279275"/>
                  </a:lnTo>
                  <a:lnTo>
                    <a:pt x="11287" y="288164"/>
                  </a:lnTo>
                  <a:lnTo>
                    <a:pt x="8918" y="297737"/>
                  </a:lnTo>
                  <a:lnTo>
                    <a:pt x="803" y="312101"/>
                  </a:lnTo>
                  <a:lnTo>
                    <a:pt x="0" y="320040"/>
                  </a:lnTo>
                  <a:lnTo>
                    <a:pt x="8808" y="33039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SMARTInkShape-86"/>
            <p:cNvSpPr/>
            <p:nvPr>
              <p:custDataLst>
                <p:tags r:id="rId113"/>
              </p:custDataLst>
            </p:nvPr>
          </p:nvSpPr>
          <p:spPr>
            <a:xfrm>
              <a:off x="7813845" y="6179343"/>
              <a:ext cx="185879" cy="375015"/>
            </a:xfrm>
            <a:custGeom>
              <a:avLst/>
              <a:gdLst/>
              <a:ahLst/>
              <a:cxnLst/>
              <a:rect l="0" t="0" r="0" b="0"/>
              <a:pathLst>
                <a:path w="185879" h="375015">
                  <a:moveTo>
                    <a:pt x="97857" y="0"/>
                  </a:moveTo>
                  <a:lnTo>
                    <a:pt x="97857" y="0"/>
                  </a:lnTo>
                  <a:lnTo>
                    <a:pt x="97857" y="12429"/>
                  </a:lnTo>
                  <a:lnTo>
                    <a:pt x="98850" y="14240"/>
                  </a:lnTo>
                  <a:lnTo>
                    <a:pt x="100504" y="15446"/>
                  </a:lnTo>
                  <a:lnTo>
                    <a:pt x="102598" y="16251"/>
                  </a:lnTo>
                  <a:lnTo>
                    <a:pt x="103002" y="17778"/>
                  </a:lnTo>
                  <a:lnTo>
                    <a:pt x="98731" y="30147"/>
                  </a:lnTo>
                  <a:lnTo>
                    <a:pt x="97934" y="47659"/>
                  </a:lnTo>
                  <a:lnTo>
                    <a:pt x="95246" y="53594"/>
                  </a:lnTo>
                  <a:lnTo>
                    <a:pt x="93139" y="56565"/>
                  </a:lnTo>
                  <a:lnTo>
                    <a:pt x="82046" y="91631"/>
                  </a:lnTo>
                  <a:lnTo>
                    <a:pt x="59126" y="131350"/>
                  </a:lnTo>
                  <a:lnTo>
                    <a:pt x="35349" y="171542"/>
                  </a:lnTo>
                  <a:lnTo>
                    <a:pt x="30389" y="182405"/>
                  </a:lnTo>
                  <a:lnTo>
                    <a:pt x="24558" y="202902"/>
                  </a:lnTo>
                  <a:lnTo>
                    <a:pt x="20631" y="211225"/>
                  </a:lnTo>
                  <a:lnTo>
                    <a:pt x="17428" y="226076"/>
                  </a:lnTo>
                  <a:lnTo>
                    <a:pt x="10607" y="240485"/>
                  </a:lnTo>
                  <a:lnTo>
                    <a:pt x="8585" y="282522"/>
                  </a:lnTo>
                  <a:lnTo>
                    <a:pt x="8571" y="288615"/>
                  </a:lnTo>
                  <a:lnTo>
                    <a:pt x="5920" y="294630"/>
                  </a:lnTo>
                  <a:lnTo>
                    <a:pt x="873" y="301835"/>
                  </a:lnTo>
                  <a:lnTo>
                    <a:pt x="0" y="307824"/>
                  </a:lnTo>
                  <a:lnTo>
                    <a:pt x="2441" y="313089"/>
                  </a:lnTo>
                  <a:lnTo>
                    <a:pt x="8202" y="320978"/>
                  </a:lnTo>
                  <a:lnTo>
                    <a:pt x="8455" y="326064"/>
                  </a:lnTo>
                  <a:lnTo>
                    <a:pt x="9483" y="327509"/>
                  </a:lnTo>
                  <a:lnTo>
                    <a:pt x="11160" y="328473"/>
                  </a:lnTo>
                  <a:lnTo>
                    <a:pt x="13269" y="329115"/>
                  </a:lnTo>
                  <a:lnTo>
                    <a:pt x="15669" y="328550"/>
                  </a:lnTo>
                  <a:lnTo>
                    <a:pt x="26649" y="323162"/>
                  </a:lnTo>
                  <a:lnTo>
                    <a:pt x="38372" y="321804"/>
                  </a:lnTo>
                  <a:lnTo>
                    <a:pt x="40341" y="320701"/>
                  </a:lnTo>
                  <a:lnTo>
                    <a:pt x="41653" y="318972"/>
                  </a:lnTo>
                  <a:lnTo>
                    <a:pt x="42529" y="316828"/>
                  </a:lnTo>
                  <a:lnTo>
                    <a:pt x="45098" y="315399"/>
                  </a:lnTo>
                  <a:lnTo>
                    <a:pt x="56207" y="312395"/>
                  </a:lnTo>
                  <a:lnTo>
                    <a:pt x="58185" y="310458"/>
                  </a:lnTo>
                  <a:lnTo>
                    <a:pt x="59503" y="308176"/>
                  </a:lnTo>
                  <a:lnTo>
                    <a:pt x="61374" y="306653"/>
                  </a:lnTo>
                  <a:lnTo>
                    <a:pt x="71505" y="301565"/>
                  </a:lnTo>
                  <a:lnTo>
                    <a:pt x="83061" y="291300"/>
                  </a:lnTo>
                  <a:lnTo>
                    <a:pt x="91612" y="288217"/>
                  </a:lnTo>
                  <a:lnTo>
                    <a:pt x="101035" y="285854"/>
                  </a:lnTo>
                  <a:lnTo>
                    <a:pt x="113588" y="278207"/>
                  </a:lnTo>
                  <a:lnTo>
                    <a:pt x="122426" y="270957"/>
                  </a:lnTo>
                  <a:lnTo>
                    <a:pt x="130824" y="267808"/>
                  </a:lnTo>
                  <a:lnTo>
                    <a:pt x="139596" y="262023"/>
                  </a:lnTo>
                  <a:lnTo>
                    <a:pt x="148479" y="258876"/>
                  </a:lnTo>
                  <a:lnTo>
                    <a:pt x="158604" y="251392"/>
                  </a:lnTo>
                  <a:lnTo>
                    <a:pt x="167900" y="250151"/>
                  </a:lnTo>
                  <a:lnTo>
                    <a:pt x="173622" y="250066"/>
                  </a:lnTo>
                  <a:lnTo>
                    <a:pt x="175157" y="251047"/>
                  </a:lnTo>
                  <a:lnTo>
                    <a:pt x="176179" y="252693"/>
                  </a:lnTo>
                  <a:lnTo>
                    <a:pt x="177821" y="257723"/>
                  </a:lnTo>
                  <a:lnTo>
                    <a:pt x="185878" y="266541"/>
                  </a:lnTo>
                  <a:lnTo>
                    <a:pt x="185312" y="267983"/>
                  </a:lnTo>
                  <a:lnTo>
                    <a:pt x="180765" y="274753"/>
                  </a:lnTo>
                  <a:lnTo>
                    <a:pt x="178727" y="285931"/>
                  </a:lnTo>
                  <a:lnTo>
                    <a:pt x="178559" y="288847"/>
                  </a:lnTo>
                  <a:lnTo>
                    <a:pt x="177456" y="290791"/>
                  </a:lnTo>
                  <a:lnTo>
                    <a:pt x="175729" y="292087"/>
                  </a:lnTo>
                  <a:lnTo>
                    <a:pt x="171162" y="294520"/>
                  </a:lnTo>
                  <a:lnTo>
                    <a:pt x="165825" y="298908"/>
                  </a:lnTo>
                  <a:lnTo>
                    <a:pt x="162792" y="304166"/>
                  </a:lnTo>
                  <a:lnTo>
                    <a:pt x="160451" y="309810"/>
                  </a:lnTo>
                  <a:lnTo>
                    <a:pt x="148079" y="324478"/>
                  </a:lnTo>
                  <a:lnTo>
                    <a:pt x="109010" y="353220"/>
                  </a:lnTo>
                  <a:lnTo>
                    <a:pt x="90837" y="359050"/>
                  </a:lnTo>
                  <a:lnTo>
                    <a:pt x="83823" y="362977"/>
                  </a:lnTo>
                  <a:lnTo>
                    <a:pt x="71236" y="365498"/>
                  </a:lnTo>
                  <a:lnTo>
                    <a:pt x="68204" y="365704"/>
                  </a:lnTo>
                  <a:lnTo>
                    <a:pt x="62189" y="368579"/>
                  </a:lnTo>
                  <a:lnTo>
                    <a:pt x="56208" y="372173"/>
                  </a:lnTo>
                  <a:lnTo>
                    <a:pt x="44284" y="374479"/>
                  </a:lnTo>
                  <a:lnTo>
                    <a:pt x="31133" y="375014"/>
                  </a:lnTo>
                  <a:lnTo>
                    <a:pt x="29562" y="374033"/>
                  </a:lnTo>
                  <a:lnTo>
                    <a:pt x="28515" y="372387"/>
                  </a:lnTo>
                  <a:lnTo>
                    <a:pt x="26834" y="367356"/>
                  </a:lnTo>
                  <a:lnTo>
                    <a:pt x="26456" y="358538"/>
                  </a:lnTo>
                  <a:lnTo>
                    <a:pt x="47412" y="328543"/>
                  </a:lnTo>
                  <a:lnTo>
                    <a:pt x="90853" y="298669"/>
                  </a:lnTo>
                  <a:lnTo>
                    <a:pt x="97857" y="29468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SMARTInkShape-87"/>
            <p:cNvSpPr/>
            <p:nvPr>
              <p:custDataLst>
                <p:tags r:id="rId114"/>
              </p:custDataLst>
            </p:nvPr>
          </p:nvSpPr>
          <p:spPr>
            <a:xfrm>
              <a:off x="7617023" y="6313289"/>
              <a:ext cx="133946" cy="133945"/>
            </a:xfrm>
            <a:custGeom>
              <a:avLst/>
              <a:gdLst/>
              <a:ahLst/>
              <a:cxnLst/>
              <a:rect l="0" t="0" r="0" b="0"/>
              <a:pathLst>
                <a:path w="133946" h="133945">
                  <a:moveTo>
                    <a:pt x="0" y="8929"/>
                  </a:moveTo>
                  <a:lnTo>
                    <a:pt x="0" y="8929"/>
                  </a:lnTo>
                  <a:lnTo>
                    <a:pt x="0" y="47639"/>
                  </a:lnTo>
                  <a:lnTo>
                    <a:pt x="2646" y="53584"/>
                  </a:lnTo>
                  <a:lnTo>
                    <a:pt x="7688" y="60745"/>
                  </a:lnTo>
                  <a:lnTo>
                    <a:pt x="9677" y="69288"/>
                  </a:lnTo>
                  <a:lnTo>
                    <a:pt x="14994" y="77636"/>
                  </a:lnTo>
                  <a:lnTo>
                    <a:pt x="18002" y="86393"/>
                  </a:lnTo>
                  <a:lnTo>
                    <a:pt x="23744" y="95271"/>
                  </a:lnTo>
                  <a:lnTo>
                    <a:pt x="26879" y="104186"/>
                  </a:lnTo>
                  <a:lnTo>
                    <a:pt x="31129" y="110135"/>
                  </a:lnTo>
                  <a:lnTo>
                    <a:pt x="36325" y="113441"/>
                  </a:lnTo>
                  <a:lnTo>
                    <a:pt x="41941" y="115902"/>
                  </a:lnTo>
                  <a:lnTo>
                    <a:pt x="60366" y="130876"/>
                  </a:lnTo>
                  <a:lnTo>
                    <a:pt x="69784" y="133541"/>
                  </a:lnTo>
                  <a:lnTo>
                    <a:pt x="93633" y="133944"/>
                  </a:lnTo>
                  <a:lnTo>
                    <a:pt x="95164" y="132952"/>
                  </a:lnTo>
                  <a:lnTo>
                    <a:pt x="96185" y="131299"/>
                  </a:lnTo>
                  <a:lnTo>
                    <a:pt x="96866" y="129205"/>
                  </a:lnTo>
                  <a:lnTo>
                    <a:pt x="105115" y="115853"/>
                  </a:lnTo>
                  <a:lnTo>
                    <a:pt x="105796" y="112953"/>
                  </a:lnTo>
                  <a:lnTo>
                    <a:pt x="114045" y="98206"/>
                  </a:lnTo>
                  <a:lnTo>
                    <a:pt x="124612" y="55158"/>
                  </a:lnTo>
                  <a:lnTo>
                    <a:pt x="125928" y="32465"/>
                  </a:lnTo>
                  <a:lnTo>
                    <a:pt x="13394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SMARTInkShape-88"/>
            <p:cNvSpPr/>
            <p:nvPr>
              <p:custDataLst>
                <p:tags r:id="rId115"/>
              </p:custDataLst>
            </p:nvPr>
          </p:nvSpPr>
          <p:spPr>
            <a:xfrm>
              <a:off x="7465218" y="6183473"/>
              <a:ext cx="205342" cy="298229"/>
            </a:xfrm>
            <a:custGeom>
              <a:avLst/>
              <a:gdLst/>
              <a:ahLst/>
              <a:cxnLst/>
              <a:rect l="0" t="0" r="0" b="0"/>
              <a:pathLst>
                <a:path w="205342" h="298229">
                  <a:moveTo>
                    <a:pt x="44648" y="22659"/>
                  </a:moveTo>
                  <a:lnTo>
                    <a:pt x="44648" y="22659"/>
                  </a:lnTo>
                  <a:lnTo>
                    <a:pt x="49389" y="27399"/>
                  </a:lnTo>
                  <a:lnTo>
                    <a:pt x="51716" y="32373"/>
                  </a:lnTo>
                  <a:lnTo>
                    <a:pt x="53556" y="74017"/>
                  </a:lnTo>
                  <a:lnTo>
                    <a:pt x="52580" y="89250"/>
                  </a:lnTo>
                  <a:lnTo>
                    <a:pt x="38757" y="133648"/>
                  </a:lnTo>
                  <a:lnTo>
                    <a:pt x="31379" y="162670"/>
                  </a:lnTo>
                  <a:lnTo>
                    <a:pt x="15944" y="203119"/>
                  </a:lnTo>
                  <a:lnTo>
                    <a:pt x="1653" y="238294"/>
                  </a:lnTo>
                  <a:lnTo>
                    <a:pt x="9" y="281356"/>
                  </a:lnTo>
                  <a:lnTo>
                    <a:pt x="0" y="298228"/>
                  </a:lnTo>
                  <a:lnTo>
                    <a:pt x="0" y="294369"/>
                  </a:lnTo>
                  <a:lnTo>
                    <a:pt x="2646" y="289602"/>
                  </a:lnTo>
                  <a:lnTo>
                    <a:pt x="6137" y="284174"/>
                  </a:lnTo>
                  <a:lnTo>
                    <a:pt x="17952" y="242566"/>
                  </a:lnTo>
                  <a:lnTo>
                    <a:pt x="24722" y="225951"/>
                  </a:lnTo>
                  <a:lnTo>
                    <a:pt x="32021" y="213312"/>
                  </a:lnTo>
                  <a:lnTo>
                    <a:pt x="45216" y="174299"/>
                  </a:lnTo>
                  <a:lnTo>
                    <a:pt x="65518" y="132783"/>
                  </a:lnTo>
                  <a:lnTo>
                    <a:pt x="76406" y="108979"/>
                  </a:lnTo>
                  <a:lnTo>
                    <a:pt x="80186" y="92112"/>
                  </a:lnTo>
                  <a:lnTo>
                    <a:pt x="98391" y="60472"/>
                  </a:lnTo>
                  <a:lnTo>
                    <a:pt x="113131" y="38626"/>
                  </a:lnTo>
                  <a:lnTo>
                    <a:pt x="127995" y="27776"/>
                  </a:lnTo>
                  <a:lnTo>
                    <a:pt x="131301" y="22287"/>
                  </a:lnTo>
                  <a:lnTo>
                    <a:pt x="132183" y="19434"/>
                  </a:lnTo>
                  <a:lnTo>
                    <a:pt x="138454" y="13619"/>
                  </a:lnTo>
                  <a:lnTo>
                    <a:pt x="146863" y="8720"/>
                  </a:lnTo>
                  <a:lnTo>
                    <a:pt x="157176" y="4969"/>
                  </a:lnTo>
                  <a:lnTo>
                    <a:pt x="163453" y="576"/>
                  </a:lnTo>
                  <a:lnTo>
                    <a:pt x="166515" y="0"/>
                  </a:lnTo>
                  <a:lnTo>
                    <a:pt x="169549" y="607"/>
                  </a:lnTo>
                  <a:lnTo>
                    <a:pt x="175567" y="2937"/>
                  </a:lnTo>
                  <a:lnTo>
                    <a:pt x="181549" y="3972"/>
                  </a:lnTo>
                  <a:lnTo>
                    <a:pt x="183539" y="5241"/>
                  </a:lnTo>
                  <a:lnTo>
                    <a:pt x="184868" y="7078"/>
                  </a:lnTo>
                  <a:lnTo>
                    <a:pt x="185752" y="9295"/>
                  </a:lnTo>
                  <a:lnTo>
                    <a:pt x="187335" y="10773"/>
                  </a:lnTo>
                  <a:lnTo>
                    <a:pt x="191739" y="12415"/>
                  </a:lnTo>
                  <a:lnTo>
                    <a:pt x="197004" y="18437"/>
                  </a:lnTo>
                  <a:lnTo>
                    <a:pt x="201659" y="26736"/>
                  </a:lnTo>
                  <a:lnTo>
                    <a:pt x="204648" y="40148"/>
                  </a:lnTo>
                  <a:lnTo>
                    <a:pt x="205341" y="61333"/>
                  </a:lnTo>
                  <a:lnTo>
                    <a:pt x="202719" y="67299"/>
                  </a:lnTo>
                  <a:lnTo>
                    <a:pt x="166674" y="106003"/>
                  </a:lnTo>
                  <a:lnTo>
                    <a:pt x="160728" y="109311"/>
                  </a:lnTo>
                  <a:lnTo>
                    <a:pt x="154779" y="111772"/>
                  </a:lnTo>
                  <a:lnTo>
                    <a:pt x="145852" y="117744"/>
                  </a:lnTo>
                  <a:lnTo>
                    <a:pt x="136922" y="119956"/>
                  </a:lnTo>
                  <a:lnTo>
                    <a:pt x="94850" y="120886"/>
                  </a:lnTo>
                  <a:lnTo>
                    <a:pt x="92999" y="119894"/>
                  </a:lnTo>
                  <a:lnTo>
                    <a:pt x="91765" y="118240"/>
                  </a:lnTo>
                  <a:lnTo>
                    <a:pt x="89442" y="112324"/>
                  </a:lnTo>
                  <a:lnTo>
                    <a:pt x="98227" y="10302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SMARTInkShape-89"/>
            <p:cNvSpPr/>
            <p:nvPr>
              <p:custDataLst>
                <p:tags r:id="rId116"/>
              </p:custDataLst>
            </p:nvPr>
          </p:nvSpPr>
          <p:spPr>
            <a:xfrm>
              <a:off x="7259836" y="6268639"/>
              <a:ext cx="142875" cy="178193"/>
            </a:xfrm>
            <a:custGeom>
              <a:avLst/>
              <a:gdLst/>
              <a:ahLst/>
              <a:cxnLst/>
              <a:rect l="0" t="0" r="0" b="0"/>
              <a:pathLst>
                <a:path w="142875" h="178193">
                  <a:moveTo>
                    <a:pt x="35718" y="0"/>
                  </a:moveTo>
                  <a:lnTo>
                    <a:pt x="35718" y="0"/>
                  </a:lnTo>
                  <a:lnTo>
                    <a:pt x="35718" y="7690"/>
                  </a:lnTo>
                  <a:lnTo>
                    <a:pt x="28590" y="21952"/>
                  </a:lnTo>
                  <a:lnTo>
                    <a:pt x="21479" y="32192"/>
                  </a:lnTo>
                  <a:lnTo>
                    <a:pt x="15928" y="44540"/>
                  </a:lnTo>
                  <a:lnTo>
                    <a:pt x="13595" y="47554"/>
                  </a:lnTo>
                  <a:lnTo>
                    <a:pt x="11003" y="56194"/>
                  </a:lnTo>
                  <a:lnTo>
                    <a:pt x="8858" y="65655"/>
                  </a:lnTo>
                  <a:lnTo>
                    <a:pt x="2043" y="79814"/>
                  </a:lnTo>
                  <a:lnTo>
                    <a:pt x="23" y="121789"/>
                  </a:lnTo>
                  <a:lnTo>
                    <a:pt x="0" y="145842"/>
                  </a:lnTo>
                  <a:lnTo>
                    <a:pt x="991" y="147830"/>
                  </a:lnTo>
                  <a:lnTo>
                    <a:pt x="2646" y="149155"/>
                  </a:lnTo>
                  <a:lnTo>
                    <a:pt x="4740" y="150039"/>
                  </a:lnTo>
                  <a:lnTo>
                    <a:pt x="6136" y="151620"/>
                  </a:lnTo>
                  <a:lnTo>
                    <a:pt x="7688" y="156023"/>
                  </a:lnTo>
                  <a:lnTo>
                    <a:pt x="9093" y="157594"/>
                  </a:lnTo>
                  <a:lnTo>
                    <a:pt x="13302" y="159340"/>
                  </a:lnTo>
                  <a:lnTo>
                    <a:pt x="14821" y="160796"/>
                  </a:lnTo>
                  <a:lnTo>
                    <a:pt x="16509" y="165062"/>
                  </a:lnTo>
                  <a:lnTo>
                    <a:pt x="17952" y="166596"/>
                  </a:lnTo>
                  <a:lnTo>
                    <a:pt x="22199" y="168300"/>
                  </a:lnTo>
                  <a:lnTo>
                    <a:pt x="23729" y="169748"/>
                  </a:lnTo>
                  <a:lnTo>
                    <a:pt x="25429" y="174001"/>
                  </a:lnTo>
                  <a:lnTo>
                    <a:pt x="26874" y="175533"/>
                  </a:lnTo>
                  <a:lnTo>
                    <a:pt x="31127" y="177234"/>
                  </a:lnTo>
                  <a:lnTo>
                    <a:pt x="39098" y="178192"/>
                  </a:lnTo>
                  <a:lnTo>
                    <a:pt x="44827" y="175770"/>
                  </a:lnTo>
                  <a:lnTo>
                    <a:pt x="60365" y="163767"/>
                  </a:lnTo>
                  <a:lnTo>
                    <a:pt x="68707" y="160642"/>
                  </a:lnTo>
                  <a:lnTo>
                    <a:pt x="101205" y="130934"/>
                  </a:lnTo>
                  <a:lnTo>
                    <a:pt x="104511" y="125001"/>
                  </a:lnTo>
                  <a:lnTo>
                    <a:pt x="106972" y="119057"/>
                  </a:lnTo>
                  <a:lnTo>
                    <a:pt x="112945" y="110132"/>
                  </a:lnTo>
                  <a:lnTo>
                    <a:pt x="123651" y="78634"/>
                  </a:lnTo>
                  <a:lnTo>
                    <a:pt x="125983" y="37971"/>
                  </a:lnTo>
                  <a:lnTo>
                    <a:pt x="136037" y="9498"/>
                  </a:lnTo>
                  <a:lnTo>
                    <a:pt x="14287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SMARTInkShape-90"/>
            <p:cNvSpPr/>
            <p:nvPr>
              <p:custDataLst>
                <p:tags r:id="rId117"/>
              </p:custDataLst>
            </p:nvPr>
          </p:nvSpPr>
          <p:spPr>
            <a:xfrm>
              <a:off x="6991945" y="6098976"/>
              <a:ext cx="276786" cy="428580"/>
            </a:xfrm>
            <a:custGeom>
              <a:avLst/>
              <a:gdLst/>
              <a:ahLst/>
              <a:cxnLst/>
              <a:rect l="0" t="0" r="0" b="0"/>
              <a:pathLst>
                <a:path w="276786" h="428580">
                  <a:moveTo>
                    <a:pt x="116085" y="0"/>
                  </a:moveTo>
                  <a:lnTo>
                    <a:pt x="116085" y="0"/>
                  </a:lnTo>
                  <a:lnTo>
                    <a:pt x="116085" y="43550"/>
                  </a:lnTo>
                  <a:lnTo>
                    <a:pt x="115094" y="65856"/>
                  </a:lnTo>
                  <a:lnTo>
                    <a:pt x="105062" y="109824"/>
                  </a:lnTo>
                  <a:lnTo>
                    <a:pt x="89113" y="151255"/>
                  </a:lnTo>
                  <a:lnTo>
                    <a:pt x="71422" y="194543"/>
                  </a:lnTo>
                  <a:lnTo>
                    <a:pt x="53577" y="239072"/>
                  </a:lnTo>
                  <a:lnTo>
                    <a:pt x="39687" y="271592"/>
                  </a:lnTo>
                  <a:lnTo>
                    <a:pt x="28938" y="314665"/>
                  </a:lnTo>
                  <a:lnTo>
                    <a:pt x="20342" y="339161"/>
                  </a:lnTo>
                  <a:lnTo>
                    <a:pt x="15949" y="357137"/>
                  </a:lnTo>
                  <a:lnTo>
                    <a:pt x="2044" y="399742"/>
                  </a:lnTo>
                  <a:lnTo>
                    <a:pt x="0" y="428579"/>
                  </a:lnTo>
                  <a:lnTo>
                    <a:pt x="0" y="416192"/>
                  </a:lnTo>
                  <a:lnTo>
                    <a:pt x="2646" y="410531"/>
                  </a:lnTo>
                  <a:lnTo>
                    <a:pt x="14239" y="394860"/>
                  </a:lnTo>
                  <a:lnTo>
                    <a:pt x="30147" y="351078"/>
                  </a:lnTo>
                  <a:lnTo>
                    <a:pt x="50624" y="308562"/>
                  </a:lnTo>
                  <a:lnTo>
                    <a:pt x="68462" y="265741"/>
                  </a:lnTo>
                  <a:lnTo>
                    <a:pt x="85328" y="223131"/>
                  </a:lnTo>
                  <a:lnTo>
                    <a:pt x="96077" y="178663"/>
                  </a:lnTo>
                  <a:lnTo>
                    <a:pt x="105417" y="158659"/>
                  </a:lnTo>
                  <a:lnTo>
                    <a:pt x="126783" y="128112"/>
                  </a:lnTo>
                  <a:lnTo>
                    <a:pt x="138293" y="98241"/>
                  </a:lnTo>
                  <a:lnTo>
                    <a:pt x="169544" y="55673"/>
                  </a:lnTo>
                  <a:lnTo>
                    <a:pt x="208359" y="14894"/>
                  </a:lnTo>
                  <a:lnTo>
                    <a:pt x="214312" y="11581"/>
                  </a:lnTo>
                  <a:lnTo>
                    <a:pt x="220266" y="9116"/>
                  </a:lnTo>
                  <a:lnTo>
                    <a:pt x="229196" y="3143"/>
                  </a:lnTo>
                  <a:lnTo>
                    <a:pt x="238125" y="931"/>
                  </a:lnTo>
                  <a:lnTo>
                    <a:pt x="263287" y="3"/>
                  </a:lnTo>
                  <a:lnTo>
                    <a:pt x="264822" y="994"/>
                  </a:lnTo>
                  <a:lnTo>
                    <a:pt x="265845" y="2647"/>
                  </a:lnTo>
                  <a:lnTo>
                    <a:pt x="266527" y="4741"/>
                  </a:lnTo>
                  <a:lnTo>
                    <a:pt x="275459" y="16251"/>
                  </a:lnTo>
                  <a:lnTo>
                    <a:pt x="276785" y="44421"/>
                  </a:lnTo>
                  <a:lnTo>
                    <a:pt x="274160" y="52155"/>
                  </a:lnTo>
                  <a:lnTo>
                    <a:pt x="255829" y="74331"/>
                  </a:lnTo>
                  <a:lnTo>
                    <a:pt x="216296" y="113110"/>
                  </a:lnTo>
                  <a:lnTo>
                    <a:pt x="202221" y="121046"/>
                  </a:lnTo>
                  <a:lnTo>
                    <a:pt x="191327" y="124832"/>
                  </a:lnTo>
                  <a:lnTo>
                    <a:pt x="180823" y="130805"/>
                  </a:lnTo>
                  <a:lnTo>
                    <a:pt x="166576" y="134007"/>
                  </a:lnTo>
                  <a:lnTo>
                    <a:pt x="152371" y="140829"/>
                  </a:lnTo>
                  <a:lnTo>
                    <a:pt x="149205" y="141510"/>
                  </a:lnTo>
                  <a:lnTo>
                    <a:pt x="117854" y="159375"/>
                  </a:lnTo>
                  <a:lnTo>
                    <a:pt x="109306" y="166603"/>
                  </a:lnTo>
                  <a:lnTo>
                    <a:pt x="103812" y="168303"/>
                  </a:lnTo>
                  <a:lnTo>
                    <a:pt x="101950" y="169750"/>
                  </a:lnTo>
                  <a:lnTo>
                    <a:pt x="99882" y="174001"/>
                  </a:lnTo>
                  <a:lnTo>
                    <a:pt x="98269" y="194725"/>
                  </a:lnTo>
                  <a:lnTo>
                    <a:pt x="93498" y="200682"/>
                  </a:lnTo>
                  <a:lnTo>
                    <a:pt x="93090" y="203241"/>
                  </a:lnTo>
                  <a:lnTo>
                    <a:pt x="93810" y="205940"/>
                  </a:lnTo>
                  <a:lnTo>
                    <a:pt x="96263" y="211583"/>
                  </a:lnTo>
                  <a:lnTo>
                    <a:pt x="100758" y="239254"/>
                  </a:lnTo>
                  <a:lnTo>
                    <a:pt x="104312" y="246235"/>
                  </a:lnTo>
                  <a:lnTo>
                    <a:pt x="116229" y="290870"/>
                  </a:lnTo>
                  <a:lnTo>
                    <a:pt x="122986" y="303444"/>
                  </a:lnTo>
                  <a:lnTo>
                    <a:pt x="123663" y="306476"/>
                  </a:lnTo>
                  <a:lnTo>
                    <a:pt x="134030" y="326423"/>
                  </a:lnTo>
                  <a:lnTo>
                    <a:pt x="135987" y="327748"/>
                  </a:lnTo>
                  <a:lnTo>
                    <a:pt x="138282" y="328631"/>
                  </a:lnTo>
                  <a:lnTo>
                    <a:pt x="139813" y="330213"/>
                  </a:lnTo>
                  <a:lnTo>
                    <a:pt x="142840" y="339206"/>
                  </a:lnTo>
                  <a:lnTo>
                    <a:pt x="147604" y="344032"/>
                  </a:lnTo>
                  <a:lnTo>
                    <a:pt x="149997" y="344449"/>
                  </a:lnTo>
                  <a:lnTo>
                    <a:pt x="152583" y="343733"/>
                  </a:lnTo>
                  <a:lnTo>
                    <a:pt x="160653" y="338917"/>
                  </a:lnTo>
                  <a:lnTo>
                    <a:pt x="167545" y="333363"/>
                  </a:lnTo>
                  <a:lnTo>
                    <a:pt x="178593" y="33039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SMARTInkShape-91"/>
            <p:cNvSpPr/>
            <p:nvPr>
              <p:custDataLst>
                <p:tags r:id="rId118"/>
              </p:custDataLst>
            </p:nvPr>
          </p:nvSpPr>
          <p:spPr>
            <a:xfrm>
              <a:off x="6688335" y="6215062"/>
              <a:ext cx="212918" cy="267892"/>
            </a:xfrm>
            <a:custGeom>
              <a:avLst/>
              <a:gdLst/>
              <a:ahLst/>
              <a:cxnLst/>
              <a:rect l="0" t="0" r="0" b="0"/>
              <a:pathLst>
                <a:path w="212918" h="267892">
                  <a:moveTo>
                    <a:pt x="0" y="0"/>
                  </a:moveTo>
                  <a:lnTo>
                    <a:pt x="0" y="0"/>
                  </a:lnTo>
                  <a:lnTo>
                    <a:pt x="43556" y="0"/>
                  </a:lnTo>
                  <a:lnTo>
                    <a:pt x="86738" y="0"/>
                  </a:lnTo>
                  <a:lnTo>
                    <a:pt x="121880" y="992"/>
                  </a:lnTo>
                  <a:lnTo>
                    <a:pt x="162058" y="13302"/>
                  </a:lnTo>
                  <a:lnTo>
                    <a:pt x="199417" y="47635"/>
                  </a:lnTo>
                  <a:lnTo>
                    <a:pt x="202732" y="56228"/>
                  </a:lnTo>
                  <a:lnTo>
                    <a:pt x="205198" y="65671"/>
                  </a:lnTo>
                  <a:lnTo>
                    <a:pt x="211171" y="77557"/>
                  </a:lnTo>
                  <a:lnTo>
                    <a:pt x="212917" y="87717"/>
                  </a:lnTo>
                  <a:lnTo>
                    <a:pt x="211046" y="96201"/>
                  </a:lnTo>
                  <a:lnTo>
                    <a:pt x="207900" y="104272"/>
                  </a:lnTo>
                  <a:lnTo>
                    <a:pt x="205137" y="118980"/>
                  </a:lnTo>
                  <a:lnTo>
                    <a:pt x="199467" y="131055"/>
                  </a:lnTo>
                  <a:lnTo>
                    <a:pt x="196355" y="145767"/>
                  </a:lnTo>
                  <a:lnTo>
                    <a:pt x="169612" y="189565"/>
                  </a:lnTo>
                  <a:lnTo>
                    <a:pt x="154775" y="210430"/>
                  </a:lnTo>
                  <a:lnTo>
                    <a:pt x="139899" y="230840"/>
                  </a:lnTo>
                  <a:lnTo>
                    <a:pt x="125947" y="258703"/>
                  </a:lnTo>
                  <a:lnTo>
                    <a:pt x="125430" y="263146"/>
                  </a:lnTo>
                  <a:lnTo>
                    <a:pt x="124300" y="264727"/>
                  </a:lnTo>
                  <a:lnTo>
                    <a:pt x="122555" y="265782"/>
                  </a:lnTo>
                  <a:lnTo>
                    <a:pt x="117364" y="267474"/>
                  </a:lnTo>
                  <a:lnTo>
                    <a:pt x="125016" y="26789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SMARTInkShape-92"/>
            <p:cNvSpPr/>
            <p:nvPr>
              <p:custDataLst>
                <p:tags r:id="rId119"/>
              </p:custDataLst>
            </p:nvPr>
          </p:nvSpPr>
          <p:spPr>
            <a:xfrm>
              <a:off x="6545460" y="6313289"/>
              <a:ext cx="285751" cy="35719"/>
            </a:xfrm>
            <a:custGeom>
              <a:avLst/>
              <a:gdLst/>
              <a:ahLst/>
              <a:cxnLst/>
              <a:rect l="0" t="0" r="0" b="0"/>
              <a:pathLst>
                <a:path w="285751" h="35719">
                  <a:moveTo>
                    <a:pt x="0" y="0"/>
                  </a:moveTo>
                  <a:lnTo>
                    <a:pt x="0" y="0"/>
                  </a:lnTo>
                  <a:lnTo>
                    <a:pt x="4741" y="4740"/>
                  </a:lnTo>
                  <a:lnTo>
                    <a:pt x="12359" y="7067"/>
                  </a:lnTo>
                  <a:lnTo>
                    <a:pt x="21369" y="9094"/>
                  </a:lnTo>
                  <a:lnTo>
                    <a:pt x="33011" y="14821"/>
                  </a:lnTo>
                  <a:lnTo>
                    <a:pt x="76299" y="18772"/>
                  </a:lnTo>
                  <a:lnTo>
                    <a:pt x="89082" y="24911"/>
                  </a:lnTo>
                  <a:lnTo>
                    <a:pt x="131527" y="26741"/>
                  </a:lnTo>
                  <a:lnTo>
                    <a:pt x="171696" y="26788"/>
                  </a:lnTo>
                  <a:lnTo>
                    <a:pt x="215929" y="26789"/>
                  </a:lnTo>
                  <a:lnTo>
                    <a:pt x="244043" y="26789"/>
                  </a:lnTo>
                  <a:lnTo>
                    <a:pt x="250017" y="29434"/>
                  </a:lnTo>
                  <a:lnTo>
                    <a:pt x="255978" y="32925"/>
                  </a:lnTo>
                  <a:lnTo>
                    <a:pt x="267891" y="35167"/>
                  </a:lnTo>
                  <a:lnTo>
                    <a:pt x="285750" y="35718"/>
                  </a:lnTo>
                  <a:lnTo>
                    <a:pt x="276820" y="3571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7" name="SMARTInkShape-Group21"/>
          <p:cNvGrpSpPr/>
          <p:nvPr/>
        </p:nvGrpSpPr>
        <p:grpSpPr>
          <a:xfrm>
            <a:off x="4250542" y="3241476"/>
            <a:ext cx="2811442" cy="410645"/>
            <a:chOff x="4250542" y="3241476"/>
            <a:chExt cx="2811442" cy="410645"/>
          </a:xfrm>
        </p:grpSpPr>
        <p:sp>
          <p:nvSpPr>
            <p:cNvPr id="18" name="SMARTInkShape-93"/>
            <p:cNvSpPr/>
            <p:nvPr>
              <p:custDataLst>
                <p:tags r:id="rId91"/>
              </p:custDataLst>
            </p:nvPr>
          </p:nvSpPr>
          <p:spPr>
            <a:xfrm>
              <a:off x="4250542" y="3241476"/>
              <a:ext cx="232162" cy="329122"/>
            </a:xfrm>
            <a:custGeom>
              <a:avLst/>
              <a:gdLst/>
              <a:ahLst/>
              <a:cxnLst/>
              <a:rect l="0" t="0" r="0" b="0"/>
              <a:pathLst>
                <a:path w="232162" h="329122">
                  <a:moveTo>
                    <a:pt x="89286" y="0"/>
                  </a:moveTo>
                  <a:lnTo>
                    <a:pt x="89286" y="0"/>
                  </a:lnTo>
                  <a:lnTo>
                    <a:pt x="89286" y="25072"/>
                  </a:lnTo>
                  <a:lnTo>
                    <a:pt x="83149" y="33579"/>
                  </a:lnTo>
                  <a:lnTo>
                    <a:pt x="81184" y="41920"/>
                  </a:lnTo>
                  <a:lnTo>
                    <a:pt x="79610" y="51668"/>
                  </a:lnTo>
                  <a:lnTo>
                    <a:pt x="64549" y="93207"/>
                  </a:lnTo>
                  <a:lnTo>
                    <a:pt x="44584" y="134000"/>
                  </a:lnTo>
                  <a:lnTo>
                    <a:pt x="30740" y="163718"/>
                  </a:lnTo>
                  <a:lnTo>
                    <a:pt x="19997" y="205567"/>
                  </a:lnTo>
                  <a:lnTo>
                    <a:pt x="4668" y="248187"/>
                  </a:lnTo>
                  <a:lnTo>
                    <a:pt x="1376" y="260510"/>
                  </a:lnTo>
                  <a:lnTo>
                    <a:pt x="5" y="303430"/>
                  </a:lnTo>
                  <a:lnTo>
                    <a:pt x="0" y="306466"/>
                  </a:lnTo>
                  <a:lnTo>
                    <a:pt x="988" y="308491"/>
                  </a:lnTo>
                  <a:lnTo>
                    <a:pt x="2639" y="309840"/>
                  </a:lnTo>
                  <a:lnTo>
                    <a:pt x="4733" y="310740"/>
                  </a:lnTo>
                  <a:lnTo>
                    <a:pt x="6128" y="312332"/>
                  </a:lnTo>
                  <a:lnTo>
                    <a:pt x="7679" y="316746"/>
                  </a:lnTo>
                  <a:lnTo>
                    <a:pt x="9084" y="318321"/>
                  </a:lnTo>
                  <a:lnTo>
                    <a:pt x="13292" y="320070"/>
                  </a:lnTo>
                  <a:lnTo>
                    <a:pt x="24077" y="322185"/>
                  </a:lnTo>
                  <a:lnTo>
                    <a:pt x="32813" y="327524"/>
                  </a:lnTo>
                  <a:lnTo>
                    <a:pt x="38721" y="329121"/>
                  </a:lnTo>
                  <a:lnTo>
                    <a:pt x="83272" y="321692"/>
                  </a:lnTo>
                  <a:lnTo>
                    <a:pt x="95331" y="320543"/>
                  </a:lnTo>
                  <a:lnTo>
                    <a:pt x="139784" y="306650"/>
                  </a:lnTo>
                  <a:lnTo>
                    <a:pt x="154629" y="303518"/>
                  </a:lnTo>
                  <a:lnTo>
                    <a:pt x="169037" y="296720"/>
                  </a:lnTo>
                  <a:lnTo>
                    <a:pt x="172219" y="296040"/>
                  </a:lnTo>
                  <a:lnTo>
                    <a:pt x="192449" y="285665"/>
                  </a:lnTo>
                  <a:lnTo>
                    <a:pt x="193780" y="283709"/>
                  </a:lnTo>
                  <a:lnTo>
                    <a:pt x="194667" y="281413"/>
                  </a:lnTo>
                  <a:lnTo>
                    <a:pt x="196251" y="279882"/>
                  </a:lnTo>
                  <a:lnTo>
                    <a:pt x="205433" y="276097"/>
                  </a:lnTo>
                  <a:lnTo>
                    <a:pt x="212937" y="269167"/>
                  </a:lnTo>
                  <a:lnTo>
                    <a:pt x="221870" y="268003"/>
                  </a:lnTo>
                  <a:lnTo>
                    <a:pt x="232161" y="25896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SMARTInkShape-94"/>
            <p:cNvSpPr/>
            <p:nvPr>
              <p:custDataLst>
                <p:tags r:id="rId92"/>
              </p:custDataLst>
            </p:nvPr>
          </p:nvSpPr>
          <p:spPr>
            <a:xfrm>
              <a:off x="4563070" y="3420070"/>
              <a:ext cx="26790" cy="116076"/>
            </a:xfrm>
            <a:custGeom>
              <a:avLst/>
              <a:gdLst/>
              <a:ahLst/>
              <a:cxnLst/>
              <a:rect l="0" t="0" r="0" b="0"/>
              <a:pathLst>
                <a:path w="26790" h="116076">
                  <a:moveTo>
                    <a:pt x="0" y="0"/>
                  </a:moveTo>
                  <a:lnTo>
                    <a:pt x="0" y="0"/>
                  </a:lnTo>
                  <a:lnTo>
                    <a:pt x="0" y="9481"/>
                  </a:lnTo>
                  <a:lnTo>
                    <a:pt x="2645" y="16781"/>
                  </a:lnTo>
                  <a:lnTo>
                    <a:pt x="6138" y="23333"/>
                  </a:lnTo>
                  <a:lnTo>
                    <a:pt x="7688" y="29553"/>
                  </a:lnTo>
                  <a:lnTo>
                    <a:pt x="7110" y="32601"/>
                  </a:lnTo>
                  <a:lnTo>
                    <a:pt x="755" y="44452"/>
                  </a:lnTo>
                  <a:lnTo>
                    <a:pt x="2" y="86327"/>
                  </a:lnTo>
                  <a:lnTo>
                    <a:pt x="0" y="116050"/>
                  </a:lnTo>
                  <a:lnTo>
                    <a:pt x="4741" y="116075"/>
                  </a:lnTo>
                  <a:lnTo>
                    <a:pt x="6138" y="115087"/>
                  </a:lnTo>
                  <a:lnTo>
                    <a:pt x="7068" y="113436"/>
                  </a:lnTo>
                  <a:lnTo>
                    <a:pt x="7688" y="111342"/>
                  </a:lnTo>
                  <a:lnTo>
                    <a:pt x="9094" y="109947"/>
                  </a:lnTo>
                  <a:lnTo>
                    <a:pt x="13302" y="108396"/>
                  </a:lnTo>
                  <a:lnTo>
                    <a:pt x="14822" y="105999"/>
                  </a:lnTo>
                  <a:lnTo>
                    <a:pt x="24874" y="64479"/>
                  </a:lnTo>
                  <a:lnTo>
                    <a:pt x="26789" y="3571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SMARTInkShape-95"/>
            <p:cNvSpPr/>
            <p:nvPr>
              <p:custDataLst>
                <p:tags r:id="rId93"/>
              </p:custDataLst>
            </p:nvPr>
          </p:nvSpPr>
          <p:spPr>
            <a:xfrm>
              <a:off x="4625578" y="3259336"/>
              <a:ext cx="8930" cy="53579"/>
            </a:xfrm>
            <a:custGeom>
              <a:avLst/>
              <a:gdLst/>
              <a:ahLst/>
              <a:cxnLst/>
              <a:rect l="0" t="0" r="0" b="0"/>
              <a:pathLst>
                <a:path w="8930" h="53579">
                  <a:moveTo>
                    <a:pt x="0" y="53578"/>
                  </a:moveTo>
                  <a:lnTo>
                    <a:pt x="0" y="53578"/>
                  </a:lnTo>
                  <a:lnTo>
                    <a:pt x="0" y="9052"/>
                  </a:lnTo>
                  <a:lnTo>
                    <a:pt x="892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SMARTInkShape-96"/>
            <p:cNvSpPr/>
            <p:nvPr>
              <p:custDataLst>
                <p:tags r:id="rId94"/>
              </p:custDataLst>
            </p:nvPr>
          </p:nvSpPr>
          <p:spPr>
            <a:xfrm>
              <a:off x="4670226" y="3375432"/>
              <a:ext cx="133936" cy="160689"/>
            </a:xfrm>
            <a:custGeom>
              <a:avLst/>
              <a:gdLst/>
              <a:ahLst/>
              <a:cxnLst/>
              <a:rect l="0" t="0" r="0" b="0"/>
              <a:pathLst>
                <a:path w="133936" h="160689">
                  <a:moveTo>
                    <a:pt x="0" y="62497"/>
                  </a:moveTo>
                  <a:lnTo>
                    <a:pt x="0" y="62497"/>
                  </a:lnTo>
                  <a:lnTo>
                    <a:pt x="0" y="105947"/>
                  </a:lnTo>
                  <a:lnTo>
                    <a:pt x="0" y="127615"/>
                  </a:lnTo>
                  <a:lnTo>
                    <a:pt x="2647" y="133772"/>
                  </a:lnTo>
                  <a:lnTo>
                    <a:pt x="6137" y="139816"/>
                  </a:lnTo>
                  <a:lnTo>
                    <a:pt x="8685" y="151604"/>
                  </a:lnTo>
                  <a:lnTo>
                    <a:pt x="8898" y="159327"/>
                  </a:lnTo>
                  <a:lnTo>
                    <a:pt x="9901" y="159793"/>
                  </a:lnTo>
                  <a:lnTo>
                    <a:pt x="22231" y="160688"/>
                  </a:lnTo>
                  <a:lnTo>
                    <a:pt x="23751" y="159708"/>
                  </a:lnTo>
                  <a:lnTo>
                    <a:pt x="24764" y="158062"/>
                  </a:lnTo>
                  <a:lnTo>
                    <a:pt x="25439" y="155973"/>
                  </a:lnTo>
                  <a:lnTo>
                    <a:pt x="26881" y="154580"/>
                  </a:lnTo>
                  <a:lnTo>
                    <a:pt x="36325" y="149699"/>
                  </a:lnTo>
                  <a:lnTo>
                    <a:pt x="47745" y="139474"/>
                  </a:lnTo>
                  <a:lnTo>
                    <a:pt x="50987" y="133751"/>
                  </a:lnTo>
                  <a:lnTo>
                    <a:pt x="53419" y="127900"/>
                  </a:lnTo>
                  <a:lnTo>
                    <a:pt x="76472" y="95054"/>
                  </a:lnTo>
                  <a:lnTo>
                    <a:pt x="80205" y="84160"/>
                  </a:lnTo>
                  <a:lnTo>
                    <a:pt x="94505" y="59410"/>
                  </a:lnTo>
                  <a:lnTo>
                    <a:pt x="98117" y="48464"/>
                  </a:lnTo>
                  <a:lnTo>
                    <a:pt x="104036" y="38937"/>
                  </a:lnTo>
                  <a:lnTo>
                    <a:pt x="107225" y="29830"/>
                  </a:lnTo>
                  <a:lnTo>
                    <a:pt x="113020" y="20848"/>
                  </a:lnTo>
                  <a:lnTo>
                    <a:pt x="115682" y="10686"/>
                  </a:lnTo>
                  <a:lnTo>
                    <a:pt x="125006" y="0"/>
                  </a:lnTo>
                  <a:lnTo>
                    <a:pt x="132704" y="7679"/>
                  </a:lnTo>
                  <a:lnTo>
                    <a:pt x="133577" y="13292"/>
                  </a:lnTo>
                  <a:lnTo>
                    <a:pt x="133935" y="43462"/>
                  </a:lnTo>
                  <a:lnTo>
                    <a:pt x="131296" y="51722"/>
                  </a:lnTo>
                  <a:lnTo>
                    <a:pt x="127807" y="58701"/>
                  </a:lnTo>
                  <a:lnTo>
                    <a:pt x="125383" y="74296"/>
                  </a:lnTo>
                  <a:lnTo>
                    <a:pt x="124269" y="76316"/>
                  </a:lnTo>
                  <a:lnTo>
                    <a:pt x="122534" y="77663"/>
                  </a:lnTo>
                  <a:lnTo>
                    <a:pt x="120384" y="78561"/>
                  </a:lnTo>
                  <a:lnTo>
                    <a:pt x="118951" y="80152"/>
                  </a:lnTo>
                  <a:lnTo>
                    <a:pt x="117360" y="84565"/>
                  </a:lnTo>
                  <a:lnTo>
                    <a:pt x="115345" y="95483"/>
                  </a:lnTo>
                  <a:lnTo>
                    <a:pt x="108431" y="105414"/>
                  </a:lnTo>
                  <a:lnTo>
                    <a:pt x="107190" y="115663"/>
                  </a:lnTo>
                  <a:lnTo>
                    <a:pt x="116086" y="11607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SMARTInkShape-97"/>
            <p:cNvSpPr/>
            <p:nvPr>
              <p:custDataLst>
                <p:tags r:id="rId95"/>
              </p:custDataLst>
            </p:nvPr>
          </p:nvSpPr>
          <p:spPr>
            <a:xfrm>
              <a:off x="4859139" y="3393281"/>
              <a:ext cx="105768" cy="133946"/>
            </a:xfrm>
            <a:custGeom>
              <a:avLst/>
              <a:gdLst/>
              <a:ahLst/>
              <a:cxnLst/>
              <a:rect l="0" t="0" r="0" b="0"/>
              <a:pathLst>
                <a:path w="105768" h="133946">
                  <a:moveTo>
                    <a:pt x="105767" y="0"/>
                  </a:moveTo>
                  <a:lnTo>
                    <a:pt x="105767" y="0"/>
                  </a:lnTo>
                  <a:lnTo>
                    <a:pt x="62960" y="0"/>
                  </a:lnTo>
                  <a:lnTo>
                    <a:pt x="54316" y="0"/>
                  </a:lnTo>
                  <a:lnTo>
                    <a:pt x="21520" y="22123"/>
                  </a:lnTo>
                  <a:lnTo>
                    <a:pt x="11331" y="32996"/>
                  </a:lnTo>
                  <a:lnTo>
                    <a:pt x="5643" y="44699"/>
                  </a:lnTo>
                  <a:lnTo>
                    <a:pt x="3299" y="47659"/>
                  </a:lnTo>
                  <a:lnTo>
                    <a:pt x="693" y="56239"/>
                  </a:lnTo>
                  <a:lnTo>
                    <a:pt x="0" y="61305"/>
                  </a:lnTo>
                  <a:lnTo>
                    <a:pt x="1874" y="69580"/>
                  </a:lnTo>
                  <a:lnTo>
                    <a:pt x="5022" y="76565"/>
                  </a:lnTo>
                  <a:lnTo>
                    <a:pt x="7787" y="86076"/>
                  </a:lnTo>
                  <a:lnTo>
                    <a:pt x="13457" y="95178"/>
                  </a:lnTo>
                  <a:lnTo>
                    <a:pt x="15875" y="107142"/>
                  </a:lnTo>
                  <a:lnTo>
                    <a:pt x="16074" y="110123"/>
                  </a:lnTo>
                  <a:lnTo>
                    <a:pt x="17197" y="112111"/>
                  </a:lnTo>
                  <a:lnTo>
                    <a:pt x="18940" y="113436"/>
                  </a:lnTo>
                  <a:lnTo>
                    <a:pt x="23521" y="115901"/>
                  </a:lnTo>
                  <a:lnTo>
                    <a:pt x="28865" y="120303"/>
                  </a:lnTo>
                  <a:lnTo>
                    <a:pt x="31901" y="125567"/>
                  </a:lnTo>
                  <a:lnTo>
                    <a:pt x="32710" y="128359"/>
                  </a:lnTo>
                  <a:lnTo>
                    <a:pt x="34243" y="130222"/>
                  </a:lnTo>
                  <a:lnTo>
                    <a:pt x="38590" y="132290"/>
                  </a:lnTo>
                  <a:lnTo>
                    <a:pt x="78978" y="1339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SMARTInkShape-98"/>
            <p:cNvSpPr/>
            <p:nvPr>
              <p:custDataLst>
                <p:tags r:id="rId96"/>
              </p:custDataLst>
            </p:nvPr>
          </p:nvSpPr>
          <p:spPr>
            <a:xfrm>
              <a:off x="5027457" y="3375421"/>
              <a:ext cx="141546" cy="169552"/>
            </a:xfrm>
            <a:custGeom>
              <a:avLst/>
              <a:gdLst/>
              <a:ahLst/>
              <a:cxnLst/>
              <a:rect l="0" t="0" r="0" b="0"/>
              <a:pathLst>
                <a:path w="141546" h="169552">
                  <a:moveTo>
                    <a:pt x="53535" y="53579"/>
                  </a:moveTo>
                  <a:lnTo>
                    <a:pt x="53535" y="53579"/>
                  </a:lnTo>
                  <a:lnTo>
                    <a:pt x="48796" y="53579"/>
                  </a:lnTo>
                  <a:lnTo>
                    <a:pt x="24856" y="61267"/>
                  </a:lnTo>
                  <a:lnTo>
                    <a:pt x="22509" y="62673"/>
                  </a:lnTo>
                  <a:lnTo>
                    <a:pt x="20945" y="64602"/>
                  </a:lnTo>
                  <a:lnTo>
                    <a:pt x="18215" y="69392"/>
                  </a:lnTo>
                  <a:lnTo>
                    <a:pt x="3698" y="86403"/>
                  </a:lnTo>
                  <a:lnTo>
                    <a:pt x="1066" y="95275"/>
                  </a:lnTo>
                  <a:lnTo>
                    <a:pt x="0" y="119064"/>
                  </a:lnTo>
                  <a:lnTo>
                    <a:pt x="2622" y="125017"/>
                  </a:lnTo>
                  <a:lnTo>
                    <a:pt x="29845" y="154891"/>
                  </a:lnTo>
                  <a:lnTo>
                    <a:pt x="35730" y="158138"/>
                  </a:lnTo>
                  <a:lnTo>
                    <a:pt x="47267" y="159966"/>
                  </a:lnTo>
                  <a:lnTo>
                    <a:pt x="56702" y="161385"/>
                  </a:lnTo>
                  <a:lnTo>
                    <a:pt x="70845" y="167736"/>
                  </a:lnTo>
                  <a:lnTo>
                    <a:pt x="92198" y="169551"/>
                  </a:lnTo>
                  <a:lnTo>
                    <a:pt x="98169" y="166969"/>
                  </a:lnTo>
                  <a:lnTo>
                    <a:pt x="104131" y="163506"/>
                  </a:lnTo>
                  <a:lnTo>
                    <a:pt x="113065" y="160564"/>
                  </a:lnTo>
                  <a:lnTo>
                    <a:pt x="132139" y="144517"/>
                  </a:lnTo>
                  <a:lnTo>
                    <a:pt x="133118" y="140959"/>
                  </a:lnTo>
                  <a:lnTo>
                    <a:pt x="133380" y="138621"/>
                  </a:lnTo>
                  <a:lnTo>
                    <a:pt x="136316" y="133378"/>
                  </a:lnTo>
                  <a:lnTo>
                    <a:pt x="139936" y="127741"/>
                  </a:lnTo>
                  <a:lnTo>
                    <a:pt x="141545" y="121928"/>
                  </a:lnTo>
                  <a:lnTo>
                    <a:pt x="140982" y="118989"/>
                  </a:lnTo>
                  <a:lnTo>
                    <a:pt x="136441" y="109119"/>
                  </a:lnTo>
                  <a:lnTo>
                    <a:pt x="133662" y="95061"/>
                  </a:lnTo>
                  <a:lnTo>
                    <a:pt x="126983" y="80918"/>
                  </a:lnTo>
                  <a:lnTo>
                    <a:pt x="126313" y="77759"/>
                  </a:lnTo>
                  <a:lnTo>
                    <a:pt x="120629" y="68570"/>
                  </a:lnTo>
                  <a:lnTo>
                    <a:pt x="104016" y="50612"/>
                  </a:lnTo>
                  <a:lnTo>
                    <a:pt x="65684" y="21829"/>
                  </a:lnTo>
                  <a:lnTo>
                    <a:pt x="53583" y="15998"/>
                  </a:lnTo>
                  <a:lnTo>
                    <a:pt x="46379" y="10326"/>
                  </a:lnTo>
                  <a:lnTo>
                    <a:pt x="45393" y="6905"/>
                  </a:lnTo>
                  <a:lnTo>
                    <a:pt x="4460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SMARTInkShape-99"/>
            <p:cNvSpPr/>
            <p:nvPr>
              <p:custDataLst>
                <p:tags r:id="rId97"/>
              </p:custDataLst>
            </p:nvPr>
          </p:nvSpPr>
          <p:spPr>
            <a:xfrm>
              <a:off x="5214948" y="3384351"/>
              <a:ext cx="80358" cy="178595"/>
            </a:xfrm>
            <a:custGeom>
              <a:avLst/>
              <a:gdLst/>
              <a:ahLst/>
              <a:cxnLst/>
              <a:rect l="0" t="0" r="0" b="0"/>
              <a:pathLst>
                <a:path w="80358" h="178595">
                  <a:moveTo>
                    <a:pt x="80357" y="0"/>
                  </a:moveTo>
                  <a:lnTo>
                    <a:pt x="80357" y="0"/>
                  </a:lnTo>
                  <a:lnTo>
                    <a:pt x="80357" y="12429"/>
                  </a:lnTo>
                  <a:lnTo>
                    <a:pt x="75616" y="25731"/>
                  </a:lnTo>
                  <a:lnTo>
                    <a:pt x="64911" y="44117"/>
                  </a:lnTo>
                  <a:lnTo>
                    <a:pt x="62578" y="50366"/>
                  </a:lnTo>
                  <a:lnTo>
                    <a:pt x="56679" y="59462"/>
                  </a:lnTo>
                  <a:lnTo>
                    <a:pt x="53497" y="68441"/>
                  </a:lnTo>
                  <a:lnTo>
                    <a:pt x="20802" y="112864"/>
                  </a:lnTo>
                  <a:lnTo>
                    <a:pt x="12881" y="121967"/>
                  </a:lnTo>
                  <a:lnTo>
                    <a:pt x="920" y="150792"/>
                  </a:lnTo>
                  <a:lnTo>
                    <a:pt x="0" y="173905"/>
                  </a:lnTo>
                  <a:lnTo>
                    <a:pt x="988" y="175468"/>
                  </a:lnTo>
                  <a:lnTo>
                    <a:pt x="2640" y="176510"/>
                  </a:lnTo>
                  <a:lnTo>
                    <a:pt x="8919" y="1785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SMARTInkShape-100"/>
            <p:cNvSpPr/>
            <p:nvPr>
              <p:custDataLst>
                <p:tags r:id="rId98"/>
              </p:custDataLst>
            </p:nvPr>
          </p:nvSpPr>
          <p:spPr>
            <a:xfrm>
              <a:off x="5313164" y="3482613"/>
              <a:ext cx="151806" cy="124971"/>
            </a:xfrm>
            <a:custGeom>
              <a:avLst/>
              <a:gdLst/>
              <a:ahLst/>
              <a:cxnLst/>
              <a:rect l="0" t="0" r="0" b="0"/>
              <a:pathLst>
                <a:path w="151806" h="124971">
                  <a:moveTo>
                    <a:pt x="8930" y="35683"/>
                  </a:moveTo>
                  <a:lnTo>
                    <a:pt x="8930" y="35683"/>
                  </a:lnTo>
                  <a:lnTo>
                    <a:pt x="4189" y="40424"/>
                  </a:lnTo>
                  <a:lnTo>
                    <a:pt x="1862" y="45398"/>
                  </a:lnTo>
                  <a:lnTo>
                    <a:pt x="0" y="53539"/>
                  </a:lnTo>
                  <a:lnTo>
                    <a:pt x="0" y="53543"/>
                  </a:lnTo>
                  <a:lnTo>
                    <a:pt x="12428" y="53543"/>
                  </a:lnTo>
                  <a:lnTo>
                    <a:pt x="18092" y="50897"/>
                  </a:lnTo>
                  <a:lnTo>
                    <a:pt x="23915" y="47406"/>
                  </a:lnTo>
                  <a:lnTo>
                    <a:pt x="32772" y="44449"/>
                  </a:lnTo>
                  <a:lnTo>
                    <a:pt x="41681" y="38722"/>
                  </a:lnTo>
                  <a:lnTo>
                    <a:pt x="50604" y="35591"/>
                  </a:lnTo>
                  <a:lnTo>
                    <a:pt x="59532" y="29814"/>
                  </a:lnTo>
                  <a:lnTo>
                    <a:pt x="68461" y="26669"/>
                  </a:lnTo>
                  <a:lnTo>
                    <a:pt x="77391" y="20886"/>
                  </a:lnTo>
                  <a:lnTo>
                    <a:pt x="86320" y="17739"/>
                  </a:lnTo>
                  <a:lnTo>
                    <a:pt x="106742" y="368"/>
                  </a:lnTo>
                  <a:lnTo>
                    <a:pt x="114808" y="0"/>
                  </a:lnTo>
                  <a:lnTo>
                    <a:pt x="115235" y="981"/>
                  </a:lnTo>
                  <a:lnTo>
                    <a:pt x="115707" y="4716"/>
                  </a:lnTo>
                  <a:lnTo>
                    <a:pt x="116825" y="6109"/>
                  </a:lnTo>
                  <a:lnTo>
                    <a:pt x="120714" y="7656"/>
                  </a:lnTo>
                  <a:lnTo>
                    <a:pt x="122149" y="9061"/>
                  </a:lnTo>
                  <a:lnTo>
                    <a:pt x="123740" y="13269"/>
                  </a:lnTo>
                  <a:lnTo>
                    <a:pt x="125756" y="24054"/>
                  </a:lnTo>
                  <a:lnTo>
                    <a:pt x="131077" y="32789"/>
                  </a:lnTo>
                  <a:lnTo>
                    <a:pt x="132671" y="38696"/>
                  </a:lnTo>
                  <a:lnTo>
                    <a:pt x="132104" y="41661"/>
                  </a:lnTo>
                  <a:lnTo>
                    <a:pt x="126709" y="53548"/>
                  </a:lnTo>
                  <a:lnTo>
                    <a:pt x="124247" y="68426"/>
                  </a:lnTo>
                  <a:lnTo>
                    <a:pt x="118945" y="78348"/>
                  </a:lnTo>
                  <a:lnTo>
                    <a:pt x="116086" y="122930"/>
                  </a:lnTo>
                  <a:lnTo>
                    <a:pt x="116086" y="124860"/>
                  </a:lnTo>
                  <a:lnTo>
                    <a:pt x="128514" y="124970"/>
                  </a:lnTo>
                  <a:lnTo>
                    <a:pt x="134178" y="122330"/>
                  </a:lnTo>
                  <a:lnTo>
                    <a:pt x="151805" y="10712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SMARTInkShape-101"/>
            <p:cNvSpPr/>
            <p:nvPr>
              <p:custDataLst>
                <p:tags r:id="rId99"/>
              </p:custDataLst>
            </p:nvPr>
          </p:nvSpPr>
          <p:spPr>
            <a:xfrm>
              <a:off x="5634632" y="3339703"/>
              <a:ext cx="71439" cy="267891"/>
            </a:xfrm>
            <a:custGeom>
              <a:avLst/>
              <a:gdLst/>
              <a:ahLst/>
              <a:cxnLst/>
              <a:rect l="0" t="0" r="0" b="0"/>
              <a:pathLst>
                <a:path w="71439" h="267891">
                  <a:moveTo>
                    <a:pt x="71438" y="0"/>
                  </a:moveTo>
                  <a:lnTo>
                    <a:pt x="71438" y="0"/>
                  </a:lnTo>
                  <a:lnTo>
                    <a:pt x="71438" y="32836"/>
                  </a:lnTo>
                  <a:lnTo>
                    <a:pt x="55625" y="75398"/>
                  </a:lnTo>
                  <a:lnTo>
                    <a:pt x="48342" y="92565"/>
                  </a:lnTo>
                  <a:lnTo>
                    <a:pt x="35152" y="133962"/>
                  </a:lnTo>
                  <a:lnTo>
                    <a:pt x="30506" y="145859"/>
                  </a:lnTo>
                  <a:lnTo>
                    <a:pt x="20750" y="190335"/>
                  </a:lnTo>
                  <a:lnTo>
                    <a:pt x="15383" y="221196"/>
                  </a:lnTo>
                  <a:lnTo>
                    <a:pt x="11799" y="228286"/>
                  </a:lnTo>
                  <a:lnTo>
                    <a:pt x="9042" y="248231"/>
                  </a:lnTo>
                  <a:lnTo>
                    <a:pt x="8963" y="254238"/>
                  </a:lnTo>
                  <a:lnTo>
                    <a:pt x="7960" y="255812"/>
                  </a:lnTo>
                  <a:lnTo>
                    <a:pt x="6298" y="256862"/>
                  </a:lnTo>
                  <a:lnTo>
                    <a:pt x="4199" y="257562"/>
                  </a:lnTo>
                  <a:lnTo>
                    <a:pt x="2799" y="259020"/>
                  </a:lnTo>
                  <a:lnTo>
                    <a:pt x="0" y="2678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SMARTInkShape-102"/>
            <p:cNvSpPr/>
            <p:nvPr>
              <p:custDataLst>
                <p:tags r:id="rId100"/>
              </p:custDataLst>
            </p:nvPr>
          </p:nvSpPr>
          <p:spPr>
            <a:xfrm>
              <a:off x="5670351" y="3277211"/>
              <a:ext cx="196454" cy="62493"/>
            </a:xfrm>
            <a:custGeom>
              <a:avLst/>
              <a:gdLst/>
              <a:ahLst/>
              <a:cxnLst/>
              <a:rect l="0" t="0" r="0" b="0"/>
              <a:pathLst>
                <a:path w="196454" h="62493">
                  <a:moveTo>
                    <a:pt x="0" y="62492"/>
                  </a:moveTo>
                  <a:lnTo>
                    <a:pt x="0" y="62492"/>
                  </a:lnTo>
                  <a:lnTo>
                    <a:pt x="14240" y="47261"/>
                  </a:lnTo>
                  <a:lnTo>
                    <a:pt x="19790" y="35634"/>
                  </a:lnTo>
                  <a:lnTo>
                    <a:pt x="38809" y="14863"/>
                  </a:lnTo>
                  <a:lnTo>
                    <a:pt x="44699" y="11558"/>
                  </a:lnTo>
                  <a:lnTo>
                    <a:pt x="50624" y="9097"/>
                  </a:lnTo>
                  <a:lnTo>
                    <a:pt x="59538" y="3125"/>
                  </a:lnTo>
                  <a:lnTo>
                    <a:pt x="68463" y="915"/>
                  </a:lnTo>
                  <a:lnTo>
                    <a:pt x="109250" y="0"/>
                  </a:lnTo>
                  <a:lnTo>
                    <a:pt x="136206" y="978"/>
                  </a:lnTo>
                  <a:lnTo>
                    <a:pt x="153721" y="7052"/>
                  </a:lnTo>
                  <a:lnTo>
                    <a:pt x="163571" y="9079"/>
                  </a:lnTo>
                  <a:lnTo>
                    <a:pt x="177978" y="15819"/>
                  </a:lnTo>
                  <a:lnTo>
                    <a:pt x="181160" y="16493"/>
                  </a:lnTo>
                  <a:lnTo>
                    <a:pt x="183281" y="17936"/>
                  </a:lnTo>
                  <a:lnTo>
                    <a:pt x="184696" y="19890"/>
                  </a:lnTo>
                  <a:lnTo>
                    <a:pt x="187259" y="24706"/>
                  </a:lnTo>
                  <a:lnTo>
                    <a:pt x="196453" y="3570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SMARTInkShape-103"/>
            <p:cNvSpPr/>
            <p:nvPr>
              <p:custDataLst>
                <p:tags r:id="rId101"/>
              </p:custDataLst>
            </p:nvPr>
          </p:nvSpPr>
          <p:spPr>
            <a:xfrm>
              <a:off x="5625703" y="3437929"/>
              <a:ext cx="160735" cy="62509"/>
            </a:xfrm>
            <a:custGeom>
              <a:avLst/>
              <a:gdLst/>
              <a:ahLst/>
              <a:cxnLst/>
              <a:rect l="0" t="0" r="0" b="0"/>
              <a:pathLst>
                <a:path w="160735" h="62509">
                  <a:moveTo>
                    <a:pt x="0" y="0"/>
                  </a:moveTo>
                  <a:lnTo>
                    <a:pt x="0" y="0"/>
                  </a:lnTo>
                  <a:lnTo>
                    <a:pt x="4740" y="0"/>
                  </a:lnTo>
                  <a:lnTo>
                    <a:pt x="9713" y="2647"/>
                  </a:lnTo>
                  <a:lnTo>
                    <a:pt x="12428" y="4741"/>
                  </a:lnTo>
                  <a:lnTo>
                    <a:pt x="20737" y="7068"/>
                  </a:lnTo>
                  <a:lnTo>
                    <a:pt x="30053" y="9095"/>
                  </a:lnTo>
                  <a:lnTo>
                    <a:pt x="41867" y="14821"/>
                  </a:lnTo>
                  <a:lnTo>
                    <a:pt x="67563" y="18586"/>
                  </a:lnTo>
                  <a:lnTo>
                    <a:pt x="96312" y="33290"/>
                  </a:lnTo>
                  <a:lnTo>
                    <a:pt x="114495" y="39980"/>
                  </a:lnTo>
                  <a:lnTo>
                    <a:pt x="148681" y="60778"/>
                  </a:lnTo>
                  <a:lnTo>
                    <a:pt x="160734" y="6250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SMARTInkShape-104"/>
            <p:cNvSpPr/>
            <p:nvPr>
              <p:custDataLst>
                <p:tags r:id="rId102"/>
              </p:custDataLst>
            </p:nvPr>
          </p:nvSpPr>
          <p:spPr>
            <a:xfrm>
              <a:off x="5545336" y="3518296"/>
              <a:ext cx="241102" cy="103270"/>
            </a:xfrm>
            <a:custGeom>
              <a:avLst/>
              <a:gdLst/>
              <a:ahLst/>
              <a:cxnLst/>
              <a:rect l="0" t="0" r="0" b="0"/>
              <a:pathLst>
                <a:path w="241102" h="103270">
                  <a:moveTo>
                    <a:pt x="0" y="0"/>
                  </a:moveTo>
                  <a:lnTo>
                    <a:pt x="0" y="0"/>
                  </a:lnTo>
                  <a:lnTo>
                    <a:pt x="4740" y="4741"/>
                  </a:lnTo>
                  <a:lnTo>
                    <a:pt x="7067" y="9715"/>
                  </a:lnTo>
                  <a:lnTo>
                    <a:pt x="7688" y="12430"/>
                  </a:lnTo>
                  <a:lnTo>
                    <a:pt x="9094" y="14240"/>
                  </a:lnTo>
                  <a:lnTo>
                    <a:pt x="52034" y="38809"/>
                  </a:lnTo>
                  <a:lnTo>
                    <a:pt x="95655" y="56926"/>
                  </a:lnTo>
                  <a:lnTo>
                    <a:pt x="136945" y="77413"/>
                  </a:lnTo>
                  <a:lnTo>
                    <a:pt x="171526" y="95583"/>
                  </a:lnTo>
                  <a:lnTo>
                    <a:pt x="198682" y="98871"/>
                  </a:lnTo>
                  <a:lnTo>
                    <a:pt x="206704" y="102813"/>
                  </a:lnTo>
                  <a:lnTo>
                    <a:pt x="210232" y="103269"/>
                  </a:lnTo>
                  <a:lnTo>
                    <a:pt x="229098" y="97808"/>
                  </a:lnTo>
                  <a:lnTo>
                    <a:pt x="241101" y="8929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SMARTInkShape-105"/>
            <p:cNvSpPr/>
            <p:nvPr>
              <p:custDataLst>
                <p:tags r:id="rId103"/>
              </p:custDataLst>
            </p:nvPr>
          </p:nvSpPr>
          <p:spPr>
            <a:xfrm>
              <a:off x="5920382" y="3348632"/>
              <a:ext cx="26790" cy="285751"/>
            </a:xfrm>
            <a:custGeom>
              <a:avLst/>
              <a:gdLst/>
              <a:ahLst/>
              <a:cxnLst/>
              <a:rect l="0" t="0" r="0" b="0"/>
              <a:pathLst>
                <a:path w="26790" h="285751">
                  <a:moveTo>
                    <a:pt x="26789" y="0"/>
                  </a:moveTo>
                  <a:lnTo>
                    <a:pt x="26789" y="0"/>
                  </a:lnTo>
                  <a:lnTo>
                    <a:pt x="26789" y="43450"/>
                  </a:lnTo>
                  <a:lnTo>
                    <a:pt x="24144" y="51723"/>
                  </a:lnTo>
                  <a:lnTo>
                    <a:pt x="20653" y="58707"/>
                  </a:lnTo>
                  <a:lnTo>
                    <a:pt x="18411" y="73921"/>
                  </a:lnTo>
                  <a:lnTo>
                    <a:pt x="17113" y="84448"/>
                  </a:lnTo>
                  <a:lnTo>
                    <a:pt x="10204" y="113256"/>
                  </a:lnTo>
                  <a:lnTo>
                    <a:pt x="9042" y="156530"/>
                  </a:lnTo>
                  <a:lnTo>
                    <a:pt x="834" y="198366"/>
                  </a:lnTo>
                  <a:lnTo>
                    <a:pt x="33" y="238491"/>
                  </a:lnTo>
                  <a:lnTo>
                    <a:pt x="0" y="2857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SMARTInkShape-106"/>
            <p:cNvSpPr/>
            <p:nvPr>
              <p:custDataLst>
                <p:tags r:id="rId104"/>
              </p:custDataLst>
            </p:nvPr>
          </p:nvSpPr>
          <p:spPr>
            <a:xfrm>
              <a:off x="6020005" y="3429035"/>
              <a:ext cx="132550" cy="133911"/>
            </a:xfrm>
            <a:custGeom>
              <a:avLst/>
              <a:gdLst/>
              <a:ahLst/>
              <a:cxnLst/>
              <a:rect l="0" t="0" r="0" b="0"/>
              <a:pathLst>
                <a:path w="132550" h="133911">
                  <a:moveTo>
                    <a:pt x="78971" y="71402"/>
                  </a:moveTo>
                  <a:lnTo>
                    <a:pt x="78971" y="71402"/>
                  </a:lnTo>
                  <a:lnTo>
                    <a:pt x="83711" y="66662"/>
                  </a:lnTo>
                  <a:lnTo>
                    <a:pt x="91330" y="64334"/>
                  </a:lnTo>
                  <a:lnTo>
                    <a:pt x="100339" y="62308"/>
                  </a:lnTo>
                  <a:lnTo>
                    <a:pt x="114207" y="55568"/>
                  </a:lnTo>
                  <a:lnTo>
                    <a:pt x="117346" y="54893"/>
                  </a:lnTo>
                  <a:lnTo>
                    <a:pt x="132018" y="45016"/>
                  </a:lnTo>
                  <a:lnTo>
                    <a:pt x="132549" y="19208"/>
                  </a:lnTo>
                  <a:lnTo>
                    <a:pt x="127808" y="13494"/>
                  </a:lnTo>
                  <a:lnTo>
                    <a:pt x="122835" y="10939"/>
                  </a:lnTo>
                  <a:lnTo>
                    <a:pt x="120121" y="10257"/>
                  </a:lnTo>
                  <a:lnTo>
                    <a:pt x="105691" y="2006"/>
                  </a:lnTo>
                  <a:lnTo>
                    <a:pt x="68306" y="0"/>
                  </a:lnTo>
                  <a:lnTo>
                    <a:pt x="61663" y="2626"/>
                  </a:lnTo>
                  <a:lnTo>
                    <a:pt x="55404" y="6108"/>
                  </a:lnTo>
                  <a:lnTo>
                    <a:pt x="46302" y="9061"/>
                  </a:lnTo>
                  <a:lnTo>
                    <a:pt x="25398" y="24292"/>
                  </a:lnTo>
                  <a:lnTo>
                    <a:pt x="19441" y="26652"/>
                  </a:lnTo>
                  <a:lnTo>
                    <a:pt x="13488" y="31008"/>
                  </a:lnTo>
                  <a:lnTo>
                    <a:pt x="10179" y="36252"/>
                  </a:lnTo>
                  <a:lnTo>
                    <a:pt x="7717" y="41889"/>
                  </a:lnTo>
                  <a:lnTo>
                    <a:pt x="3316" y="47702"/>
                  </a:lnTo>
                  <a:lnTo>
                    <a:pt x="698" y="56239"/>
                  </a:lnTo>
                  <a:lnTo>
                    <a:pt x="0" y="61293"/>
                  </a:lnTo>
                  <a:lnTo>
                    <a:pt x="1870" y="69555"/>
                  </a:lnTo>
                  <a:lnTo>
                    <a:pt x="5015" y="76534"/>
                  </a:lnTo>
                  <a:lnTo>
                    <a:pt x="7780" y="86042"/>
                  </a:lnTo>
                  <a:lnTo>
                    <a:pt x="34379" y="116046"/>
                  </a:lnTo>
                  <a:lnTo>
                    <a:pt x="37337" y="119024"/>
                  </a:lnTo>
                  <a:lnTo>
                    <a:pt x="45915" y="122333"/>
                  </a:lnTo>
                  <a:lnTo>
                    <a:pt x="55350" y="124797"/>
                  </a:lnTo>
                  <a:lnTo>
                    <a:pt x="67232" y="130769"/>
                  </a:lnTo>
                  <a:lnTo>
                    <a:pt x="105759" y="13391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SMARTInkShape-107"/>
            <p:cNvSpPr/>
            <p:nvPr>
              <p:custDataLst>
                <p:tags r:id="rId105"/>
              </p:custDataLst>
            </p:nvPr>
          </p:nvSpPr>
          <p:spPr>
            <a:xfrm>
              <a:off x="6170828" y="3429000"/>
              <a:ext cx="196040" cy="133946"/>
            </a:xfrm>
            <a:custGeom>
              <a:avLst/>
              <a:gdLst/>
              <a:ahLst/>
              <a:cxnLst/>
              <a:rect l="0" t="0" r="0" b="0"/>
              <a:pathLst>
                <a:path w="196040" h="133946">
                  <a:moveTo>
                    <a:pt x="115672" y="8929"/>
                  </a:moveTo>
                  <a:lnTo>
                    <a:pt x="115672" y="8929"/>
                  </a:lnTo>
                  <a:lnTo>
                    <a:pt x="110932" y="4189"/>
                  </a:lnTo>
                  <a:lnTo>
                    <a:pt x="105958" y="1862"/>
                  </a:lnTo>
                  <a:lnTo>
                    <a:pt x="63950" y="14"/>
                  </a:lnTo>
                  <a:lnTo>
                    <a:pt x="32360" y="0"/>
                  </a:lnTo>
                  <a:lnTo>
                    <a:pt x="26389" y="2646"/>
                  </a:lnTo>
                  <a:lnTo>
                    <a:pt x="14471" y="12429"/>
                  </a:lnTo>
                  <a:lnTo>
                    <a:pt x="11162" y="18092"/>
                  </a:lnTo>
                  <a:lnTo>
                    <a:pt x="8700" y="23916"/>
                  </a:lnTo>
                  <a:lnTo>
                    <a:pt x="2727" y="32773"/>
                  </a:lnTo>
                  <a:lnTo>
                    <a:pt x="517" y="41681"/>
                  </a:lnTo>
                  <a:lnTo>
                    <a:pt x="0" y="47629"/>
                  </a:lnTo>
                  <a:lnTo>
                    <a:pt x="2415" y="53580"/>
                  </a:lnTo>
                  <a:lnTo>
                    <a:pt x="15047" y="71437"/>
                  </a:lnTo>
                  <a:lnTo>
                    <a:pt x="15847" y="74414"/>
                  </a:lnTo>
                  <a:lnTo>
                    <a:pt x="22027" y="80367"/>
                  </a:lnTo>
                  <a:lnTo>
                    <a:pt x="41677" y="94257"/>
                  </a:lnTo>
                  <a:lnTo>
                    <a:pt x="86039" y="110501"/>
                  </a:lnTo>
                  <a:lnTo>
                    <a:pt x="113043" y="122418"/>
                  </a:lnTo>
                  <a:lnTo>
                    <a:pt x="154613" y="133016"/>
                  </a:lnTo>
                  <a:lnTo>
                    <a:pt x="196039" y="1339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SMARTInkShape-108"/>
            <p:cNvSpPr/>
            <p:nvPr>
              <p:custDataLst>
                <p:tags r:id="rId106"/>
              </p:custDataLst>
            </p:nvPr>
          </p:nvSpPr>
          <p:spPr>
            <a:xfrm>
              <a:off x="6518671" y="3366492"/>
              <a:ext cx="26790" cy="258962"/>
            </a:xfrm>
            <a:custGeom>
              <a:avLst/>
              <a:gdLst/>
              <a:ahLst/>
              <a:cxnLst/>
              <a:rect l="0" t="0" r="0" b="0"/>
              <a:pathLst>
                <a:path w="26790" h="258962">
                  <a:moveTo>
                    <a:pt x="26789" y="0"/>
                  </a:moveTo>
                  <a:lnTo>
                    <a:pt x="26789" y="0"/>
                  </a:lnTo>
                  <a:lnTo>
                    <a:pt x="26789" y="20118"/>
                  </a:lnTo>
                  <a:lnTo>
                    <a:pt x="24144" y="26470"/>
                  </a:lnTo>
                  <a:lnTo>
                    <a:pt x="20653" y="32601"/>
                  </a:lnTo>
                  <a:lnTo>
                    <a:pt x="17695" y="41630"/>
                  </a:lnTo>
                  <a:lnTo>
                    <a:pt x="11968" y="50589"/>
                  </a:lnTo>
                  <a:lnTo>
                    <a:pt x="9830" y="60520"/>
                  </a:lnTo>
                  <a:lnTo>
                    <a:pt x="8945" y="105131"/>
                  </a:lnTo>
                  <a:lnTo>
                    <a:pt x="8931" y="146121"/>
                  </a:lnTo>
                  <a:lnTo>
                    <a:pt x="8930" y="190342"/>
                  </a:lnTo>
                  <a:lnTo>
                    <a:pt x="8930" y="234744"/>
                  </a:lnTo>
                  <a:lnTo>
                    <a:pt x="8930" y="252972"/>
                  </a:lnTo>
                  <a:lnTo>
                    <a:pt x="7938" y="254969"/>
                  </a:lnTo>
                  <a:lnTo>
                    <a:pt x="6285" y="256299"/>
                  </a:lnTo>
                  <a:lnTo>
                    <a:pt x="0" y="25896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SMARTInkShape-109"/>
            <p:cNvSpPr/>
            <p:nvPr>
              <p:custDataLst>
                <p:tags r:id="rId107"/>
              </p:custDataLst>
            </p:nvPr>
          </p:nvSpPr>
          <p:spPr>
            <a:xfrm>
              <a:off x="6429375" y="3437965"/>
              <a:ext cx="169664" cy="26754"/>
            </a:xfrm>
            <a:custGeom>
              <a:avLst/>
              <a:gdLst/>
              <a:ahLst/>
              <a:cxnLst/>
              <a:rect l="0" t="0" r="0" b="0"/>
              <a:pathLst>
                <a:path w="169664" h="26754">
                  <a:moveTo>
                    <a:pt x="0" y="26753"/>
                  </a:moveTo>
                  <a:lnTo>
                    <a:pt x="0" y="26753"/>
                  </a:lnTo>
                  <a:lnTo>
                    <a:pt x="4740" y="26753"/>
                  </a:lnTo>
                  <a:lnTo>
                    <a:pt x="9713" y="24108"/>
                  </a:lnTo>
                  <a:lnTo>
                    <a:pt x="15231" y="20617"/>
                  </a:lnTo>
                  <a:lnTo>
                    <a:pt x="23915" y="17659"/>
                  </a:lnTo>
                  <a:lnTo>
                    <a:pt x="32772" y="11933"/>
                  </a:lnTo>
                  <a:lnTo>
                    <a:pt x="67634" y="871"/>
                  </a:lnTo>
                  <a:lnTo>
                    <a:pt x="99929" y="0"/>
                  </a:lnTo>
                  <a:lnTo>
                    <a:pt x="144209" y="8527"/>
                  </a:lnTo>
                  <a:lnTo>
                    <a:pt x="169663" y="889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SMARTInkShape-110"/>
            <p:cNvSpPr/>
            <p:nvPr>
              <p:custDataLst>
                <p:tags r:id="rId108"/>
              </p:custDataLst>
            </p:nvPr>
          </p:nvSpPr>
          <p:spPr>
            <a:xfrm>
              <a:off x="6867051" y="3348632"/>
              <a:ext cx="194933" cy="303489"/>
            </a:xfrm>
            <a:custGeom>
              <a:avLst/>
              <a:gdLst/>
              <a:ahLst/>
              <a:cxnLst/>
              <a:rect l="0" t="0" r="0" b="0"/>
              <a:pathLst>
                <a:path w="194933" h="303489">
                  <a:moveTo>
                    <a:pt x="160612" y="0"/>
                  </a:moveTo>
                  <a:lnTo>
                    <a:pt x="160612" y="0"/>
                  </a:lnTo>
                  <a:lnTo>
                    <a:pt x="160612" y="4741"/>
                  </a:lnTo>
                  <a:lnTo>
                    <a:pt x="163259" y="9715"/>
                  </a:lnTo>
                  <a:lnTo>
                    <a:pt x="166749" y="15232"/>
                  </a:lnTo>
                  <a:lnTo>
                    <a:pt x="168991" y="26858"/>
                  </a:lnTo>
                  <a:lnTo>
                    <a:pt x="169540" y="70484"/>
                  </a:lnTo>
                  <a:lnTo>
                    <a:pt x="169542" y="113206"/>
                  </a:lnTo>
                  <a:lnTo>
                    <a:pt x="169542" y="154697"/>
                  </a:lnTo>
                  <a:lnTo>
                    <a:pt x="169542" y="162351"/>
                  </a:lnTo>
                  <a:lnTo>
                    <a:pt x="172188" y="169060"/>
                  </a:lnTo>
                  <a:lnTo>
                    <a:pt x="175679" y="175349"/>
                  </a:lnTo>
                  <a:lnTo>
                    <a:pt x="177921" y="187471"/>
                  </a:lnTo>
                  <a:lnTo>
                    <a:pt x="178472" y="214303"/>
                  </a:lnTo>
                  <a:lnTo>
                    <a:pt x="170784" y="206623"/>
                  </a:lnTo>
                  <a:lnTo>
                    <a:pt x="162659" y="204636"/>
                  </a:lnTo>
                  <a:lnTo>
                    <a:pt x="154385" y="199319"/>
                  </a:lnTo>
                  <a:lnTo>
                    <a:pt x="145647" y="196311"/>
                  </a:lnTo>
                  <a:lnTo>
                    <a:pt x="135784" y="190569"/>
                  </a:lnTo>
                  <a:lnTo>
                    <a:pt x="91199" y="187577"/>
                  </a:lnTo>
                  <a:lnTo>
                    <a:pt x="51414" y="187525"/>
                  </a:lnTo>
                  <a:lnTo>
                    <a:pt x="41635" y="188517"/>
                  </a:lnTo>
                  <a:lnTo>
                    <a:pt x="17917" y="198548"/>
                  </a:lnTo>
                  <a:lnTo>
                    <a:pt x="14881" y="200826"/>
                  </a:lnTo>
                  <a:lnTo>
                    <a:pt x="11507" y="206004"/>
                  </a:lnTo>
                  <a:lnTo>
                    <a:pt x="10607" y="208774"/>
                  </a:lnTo>
                  <a:lnTo>
                    <a:pt x="9015" y="210620"/>
                  </a:lnTo>
                  <a:lnTo>
                    <a:pt x="4600" y="212672"/>
                  </a:lnTo>
                  <a:lnTo>
                    <a:pt x="3027" y="214211"/>
                  </a:lnTo>
                  <a:lnTo>
                    <a:pt x="1278" y="218567"/>
                  </a:lnTo>
                  <a:lnTo>
                    <a:pt x="0" y="230521"/>
                  </a:lnTo>
                  <a:lnTo>
                    <a:pt x="15117" y="247307"/>
                  </a:lnTo>
                  <a:lnTo>
                    <a:pt x="29383" y="259011"/>
                  </a:lnTo>
                  <a:lnTo>
                    <a:pt x="56791" y="272859"/>
                  </a:lnTo>
                  <a:lnTo>
                    <a:pt x="98125" y="286303"/>
                  </a:lnTo>
                  <a:lnTo>
                    <a:pt x="113324" y="292198"/>
                  </a:lnTo>
                  <a:lnTo>
                    <a:pt x="153913" y="302686"/>
                  </a:lnTo>
                  <a:lnTo>
                    <a:pt x="172029" y="303488"/>
                  </a:lnTo>
                  <a:lnTo>
                    <a:pt x="178254" y="300910"/>
                  </a:lnTo>
                  <a:lnTo>
                    <a:pt x="191607" y="290304"/>
                  </a:lnTo>
                  <a:lnTo>
                    <a:pt x="194232" y="285129"/>
                  </a:lnTo>
                  <a:lnTo>
                    <a:pt x="194932" y="282360"/>
                  </a:lnTo>
                  <a:lnTo>
                    <a:pt x="187156" y="247675"/>
                  </a:lnTo>
                  <a:lnTo>
                    <a:pt x="178472" y="23217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SMARTInkShape-111"/>
            <p:cNvSpPr/>
            <p:nvPr>
              <p:custDataLst>
                <p:tags r:id="rId109"/>
              </p:custDataLst>
            </p:nvPr>
          </p:nvSpPr>
          <p:spPr>
            <a:xfrm>
              <a:off x="6688741" y="3420071"/>
              <a:ext cx="111868" cy="116086"/>
            </a:xfrm>
            <a:custGeom>
              <a:avLst/>
              <a:gdLst/>
              <a:ahLst/>
              <a:cxnLst/>
              <a:rect l="0" t="0" r="0" b="0"/>
              <a:pathLst>
                <a:path w="111868" h="116086">
                  <a:moveTo>
                    <a:pt x="26383" y="35718"/>
                  </a:moveTo>
                  <a:lnTo>
                    <a:pt x="26383" y="35718"/>
                  </a:lnTo>
                  <a:lnTo>
                    <a:pt x="31124" y="35718"/>
                  </a:lnTo>
                  <a:lnTo>
                    <a:pt x="36097" y="33072"/>
                  </a:lnTo>
                  <a:lnTo>
                    <a:pt x="38812" y="30977"/>
                  </a:lnTo>
                  <a:lnTo>
                    <a:pt x="47121" y="28650"/>
                  </a:lnTo>
                  <a:lnTo>
                    <a:pt x="76749" y="25869"/>
                  </a:lnTo>
                  <a:lnTo>
                    <a:pt x="87097" y="19109"/>
                  </a:lnTo>
                  <a:lnTo>
                    <a:pt x="95667" y="17113"/>
                  </a:lnTo>
                  <a:lnTo>
                    <a:pt x="111449" y="4222"/>
                  </a:lnTo>
                  <a:lnTo>
                    <a:pt x="111867" y="2814"/>
                  </a:lnTo>
                  <a:lnTo>
                    <a:pt x="111154" y="1876"/>
                  </a:lnTo>
                  <a:lnTo>
                    <a:pt x="107620" y="370"/>
                  </a:lnTo>
                  <a:lnTo>
                    <a:pt x="68043" y="0"/>
                  </a:lnTo>
                  <a:lnTo>
                    <a:pt x="62097" y="2645"/>
                  </a:lnTo>
                  <a:lnTo>
                    <a:pt x="46226" y="14238"/>
                  </a:lnTo>
                  <a:lnTo>
                    <a:pt x="28245" y="19789"/>
                  </a:lnTo>
                  <a:lnTo>
                    <a:pt x="24648" y="22122"/>
                  </a:lnTo>
                  <a:lnTo>
                    <a:pt x="20651" y="27360"/>
                  </a:lnTo>
                  <a:lnTo>
                    <a:pt x="17883" y="32995"/>
                  </a:lnTo>
                  <a:lnTo>
                    <a:pt x="11738" y="41746"/>
                  </a:lnTo>
                  <a:lnTo>
                    <a:pt x="8484" y="50623"/>
                  </a:lnTo>
                  <a:lnTo>
                    <a:pt x="962" y="60746"/>
                  </a:lnTo>
                  <a:lnTo>
                    <a:pt x="0" y="66726"/>
                  </a:lnTo>
                  <a:lnTo>
                    <a:pt x="2420" y="71989"/>
                  </a:lnTo>
                  <a:lnTo>
                    <a:pt x="5812" y="77635"/>
                  </a:lnTo>
                  <a:lnTo>
                    <a:pt x="8713" y="86392"/>
                  </a:lnTo>
                  <a:lnTo>
                    <a:pt x="20848" y="101212"/>
                  </a:lnTo>
                  <a:lnTo>
                    <a:pt x="29216" y="104514"/>
                  </a:lnTo>
                  <a:lnTo>
                    <a:pt x="38556" y="106974"/>
                  </a:lnTo>
                  <a:lnTo>
                    <a:pt x="50386" y="112944"/>
                  </a:lnTo>
                  <a:lnTo>
                    <a:pt x="88891" y="11608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42" name="SMARTInkShape-Group22"/>
          <p:cNvGrpSpPr/>
          <p:nvPr/>
        </p:nvGrpSpPr>
        <p:grpSpPr>
          <a:xfrm>
            <a:off x="3241476" y="3268265"/>
            <a:ext cx="803518" cy="428623"/>
            <a:chOff x="3241476" y="3268265"/>
            <a:chExt cx="803518" cy="428623"/>
          </a:xfrm>
        </p:grpSpPr>
        <p:sp>
          <p:nvSpPr>
            <p:cNvPr id="38" name="SMARTInkShape-112"/>
            <p:cNvSpPr/>
            <p:nvPr>
              <p:custDataLst>
                <p:tags r:id="rId87"/>
              </p:custDataLst>
            </p:nvPr>
          </p:nvSpPr>
          <p:spPr>
            <a:xfrm>
              <a:off x="3241476" y="3312914"/>
              <a:ext cx="26790" cy="383974"/>
            </a:xfrm>
            <a:custGeom>
              <a:avLst/>
              <a:gdLst/>
              <a:ahLst/>
              <a:cxnLst/>
              <a:rect l="0" t="0" r="0" b="0"/>
              <a:pathLst>
                <a:path w="26790" h="383974">
                  <a:moveTo>
                    <a:pt x="0" y="0"/>
                  </a:moveTo>
                  <a:lnTo>
                    <a:pt x="0" y="0"/>
                  </a:lnTo>
                  <a:lnTo>
                    <a:pt x="0" y="34074"/>
                  </a:lnTo>
                  <a:lnTo>
                    <a:pt x="6137" y="42523"/>
                  </a:lnTo>
                  <a:lnTo>
                    <a:pt x="8103" y="50854"/>
                  </a:lnTo>
                  <a:lnTo>
                    <a:pt x="8920" y="91908"/>
                  </a:lnTo>
                  <a:lnTo>
                    <a:pt x="8930" y="132356"/>
                  </a:lnTo>
                  <a:lnTo>
                    <a:pt x="8930" y="176894"/>
                  </a:lnTo>
                  <a:lnTo>
                    <a:pt x="9922" y="216372"/>
                  </a:lnTo>
                  <a:lnTo>
                    <a:pt x="15998" y="234049"/>
                  </a:lnTo>
                  <a:lnTo>
                    <a:pt x="17787" y="273733"/>
                  </a:lnTo>
                  <a:lnTo>
                    <a:pt x="17858" y="315425"/>
                  </a:lnTo>
                  <a:lnTo>
                    <a:pt x="17860" y="342185"/>
                  </a:lnTo>
                  <a:lnTo>
                    <a:pt x="20506" y="348205"/>
                  </a:lnTo>
                  <a:lnTo>
                    <a:pt x="23997" y="354187"/>
                  </a:lnTo>
                  <a:lnTo>
                    <a:pt x="26238" y="366112"/>
                  </a:lnTo>
                  <a:lnTo>
                    <a:pt x="26789" y="383973"/>
                  </a:lnTo>
                  <a:lnTo>
                    <a:pt x="26789" y="37504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SMARTInkShape-113"/>
            <p:cNvSpPr/>
            <p:nvPr>
              <p:custDataLst>
                <p:tags r:id="rId88"/>
              </p:custDataLst>
            </p:nvPr>
          </p:nvSpPr>
          <p:spPr>
            <a:xfrm>
              <a:off x="3375432" y="3268265"/>
              <a:ext cx="151785" cy="339325"/>
            </a:xfrm>
            <a:custGeom>
              <a:avLst/>
              <a:gdLst/>
              <a:ahLst/>
              <a:cxnLst/>
              <a:rect l="0" t="0" r="0" b="0"/>
              <a:pathLst>
                <a:path w="151785" h="339325">
                  <a:moveTo>
                    <a:pt x="116075" y="44649"/>
                  </a:moveTo>
                  <a:lnTo>
                    <a:pt x="116075" y="44649"/>
                  </a:lnTo>
                  <a:lnTo>
                    <a:pt x="106595" y="39908"/>
                  </a:lnTo>
                  <a:lnTo>
                    <a:pt x="103802" y="37520"/>
                  </a:lnTo>
                  <a:lnTo>
                    <a:pt x="98879" y="30410"/>
                  </a:lnTo>
                  <a:lnTo>
                    <a:pt x="94212" y="28399"/>
                  </a:lnTo>
                  <a:lnTo>
                    <a:pt x="50589" y="26794"/>
                  </a:lnTo>
                  <a:lnTo>
                    <a:pt x="37472" y="26790"/>
                  </a:lnTo>
                  <a:lnTo>
                    <a:pt x="19213" y="43299"/>
                  </a:lnTo>
                  <a:lnTo>
                    <a:pt x="18253" y="48989"/>
                  </a:lnTo>
                  <a:lnTo>
                    <a:pt x="17859" y="74450"/>
                  </a:lnTo>
                  <a:lnTo>
                    <a:pt x="20500" y="80384"/>
                  </a:lnTo>
                  <a:lnTo>
                    <a:pt x="23988" y="86328"/>
                  </a:lnTo>
                  <a:lnTo>
                    <a:pt x="37755" y="127110"/>
                  </a:lnTo>
                  <a:lnTo>
                    <a:pt x="45244" y="140851"/>
                  </a:lnTo>
                  <a:lnTo>
                    <a:pt x="65510" y="171281"/>
                  </a:lnTo>
                  <a:lnTo>
                    <a:pt x="68797" y="180636"/>
                  </a:lnTo>
                  <a:lnTo>
                    <a:pt x="75648" y="202810"/>
                  </a:lnTo>
                  <a:lnTo>
                    <a:pt x="85564" y="220162"/>
                  </a:lnTo>
                  <a:lnTo>
                    <a:pt x="89069" y="252062"/>
                  </a:lnTo>
                  <a:lnTo>
                    <a:pt x="90182" y="261848"/>
                  </a:lnTo>
                  <a:lnTo>
                    <a:pt x="96963" y="279393"/>
                  </a:lnTo>
                  <a:lnTo>
                    <a:pt x="89622" y="315138"/>
                  </a:lnTo>
                  <a:lnTo>
                    <a:pt x="88518" y="317248"/>
                  </a:lnTo>
                  <a:lnTo>
                    <a:pt x="86790" y="318655"/>
                  </a:lnTo>
                  <a:lnTo>
                    <a:pt x="82224" y="321211"/>
                  </a:lnTo>
                  <a:lnTo>
                    <a:pt x="65377" y="335598"/>
                  </a:lnTo>
                  <a:lnTo>
                    <a:pt x="56515" y="338223"/>
                  </a:lnTo>
                  <a:lnTo>
                    <a:pt x="28434" y="339324"/>
                  </a:lnTo>
                  <a:lnTo>
                    <a:pt x="19977" y="333191"/>
                  </a:lnTo>
                  <a:lnTo>
                    <a:pt x="14496" y="331640"/>
                  </a:lnTo>
                  <a:lnTo>
                    <a:pt x="12637" y="330234"/>
                  </a:lnTo>
                  <a:lnTo>
                    <a:pt x="3109" y="315240"/>
                  </a:lnTo>
                  <a:lnTo>
                    <a:pt x="913" y="306504"/>
                  </a:lnTo>
                  <a:lnTo>
                    <a:pt x="0" y="266155"/>
                  </a:lnTo>
                  <a:lnTo>
                    <a:pt x="9085" y="236049"/>
                  </a:lnTo>
                  <a:lnTo>
                    <a:pt x="35763" y="194375"/>
                  </a:lnTo>
                  <a:lnTo>
                    <a:pt x="65475" y="150189"/>
                  </a:lnTo>
                  <a:lnTo>
                    <a:pt x="98216" y="107336"/>
                  </a:lnTo>
                  <a:lnTo>
                    <a:pt x="107146" y="95634"/>
                  </a:lnTo>
                  <a:lnTo>
                    <a:pt x="125005" y="71994"/>
                  </a:lnTo>
                  <a:lnTo>
                    <a:pt x="129966" y="65732"/>
                  </a:lnTo>
                  <a:lnTo>
                    <a:pt x="135797" y="53627"/>
                  </a:lnTo>
                  <a:lnTo>
                    <a:pt x="139724" y="47647"/>
                  </a:lnTo>
                  <a:lnTo>
                    <a:pt x="141934" y="38702"/>
                  </a:lnTo>
                  <a:lnTo>
                    <a:pt x="142451" y="32746"/>
                  </a:lnTo>
                  <a:lnTo>
                    <a:pt x="143581" y="30760"/>
                  </a:lnTo>
                  <a:lnTo>
                    <a:pt x="145327" y="29436"/>
                  </a:lnTo>
                  <a:lnTo>
                    <a:pt x="147483" y="28554"/>
                  </a:lnTo>
                  <a:lnTo>
                    <a:pt x="148920" y="26974"/>
                  </a:lnTo>
                  <a:lnTo>
                    <a:pt x="151416" y="19256"/>
                  </a:lnTo>
                  <a:lnTo>
                    <a:pt x="151784" y="9335"/>
                  </a:lnTo>
                  <a:lnTo>
                    <a:pt x="14286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SMARTInkShape-114"/>
            <p:cNvSpPr/>
            <p:nvPr>
              <p:custDataLst>
                <p:tags r:id="rId89"/>
              </p:custDataLst>
            </p:nvPr>
          </p:nvSpPr>
          <p:spPr>
            <a:xfrm>
              <a:off x="3563068" y="3295054"/>
              <a:ext cx="186115" cy="294671"/>
            </a:xfrm>
            <a:custGeom>
              <a:avLst/>
              <a:gdLst/>
              <a:ahLst/>
              <a:cxnLst/>
              <a:rect l="0" t="0" r="0" b="0"/>
              <a:pathLst>
                <a:path w="186115" h="294671">
                  <a:moveTo>
                    <a:pt x="107033" y="0"/>
                  </a:moveTo>
                  <a:lnTo>
                    <a:pt x="107033" y="0"/>
                  </a:lnTo>
                  <a:lnTo>
                    <a:pt x="102293" y="0"/>
                  </a:lnTo>
                  <a:lnTo>
                    <a:pt x="97320" y="2647"/>
                  </a:lnTo>
                  <a:lnTo>
                    <a:pt x="91802" y="6138"/>
                  </a:lnTo>
                  <a:lnTo>
                    <a:pt x="83117" y="9095"/>
                  </a:lnTo>
                  <a:lnTo>
                    <a:pt x="41440" y="47738"/>
                  </a:lnTo>
                  <a:lnTo>
                    <a:pt x="14757" y="87720"/>
                  </a:lnTo>
                  <a:lnTo>
                    <a:pt x="1971" y="131355"/>
                  </a:lnTo>
                  <a:lnTo>
                    <a:pt x="0" y="167059"/>
                  </a:lnTo>
                  <a:lnTo>
                    <a:pt x="8979" y="208381"/>
                  </a:lnTo>
                  <a:lnTo>
                    <a:pt x="15693" y="225233"/>
                  </a:lnTo>
                  <a:lnTo>
                    <a:pt x="38608" y="260542"/>
                  </a:lnTo>
                  <a:lnTo>
                    <a:pt x="67512" y="281700"/>
                  </a:lnTo>
                  <a:lnTo>
                    <a:pt x="99806" y="293281"/>
                  </a:lnTo>
                  <a:lnTo>
                    <a:pt x="142186" y="294664"/>
                  </a:lnTo>
                  <a:lnTo>
                    <a:pt x="145351" y="294670"/>
                  </a:lnTo>
                  <a:lnTo>
                    <a:pt x="151514" y="292030"/>
                  </a:lnTo>
                  <a:lnTo>
                    <a:pt x="172508" y="273689"/>
                  </a:lnTo>
                  <a:lnTo>
                    <a:pt x="175821" y="267822"/>
                  </a:lnTo>
                  <a:lnTo>
                    <a:pt x="179114" y="252999"/>
                  </a:lnTo>
                  <a:lnTo>
                    <a:pt x="184505" y="243084"/>
                  </a:lnTo>
                  <a:lnTo>
                    <a:pt x="186114" y="233384"/>
                  </a:lnTo>
                  <a:lnTo>
                    <a:pt x="184183" y="225104"/>
                  </a:lnTo>
                  <a:lnTo>
                    <a:pt x="181010" y="217125"/>
                  </a:lnTo>
                  <a:lnTo>
                    <a:pt x="178231" y="202468"/>
                  </a:lnTo>
                  <a:lnTo>
                    <a:pt x="154575" y="158481"/>
                  </a:lnTo>
                  <a:lnTo>
                    <a:pt x="148668" y="150473"/>
                  </a:lnTo>
                  <a:lnTo>
                    <a:pt x="104166" y="113122"/>
                  </a:lnTo>
                  <a:lnTo>
                    <a:pt x="98152" y="109808"/>
                  </a:lnTo>
                  <a:lnTo>
                    <a:pt x="92172" y="107343"/>
                  </a:lnTo>
                  <a:lnTo>
                    <a:pt x="83227" y="101369"/>
                  </a:lnTo>
                  <a:lnTo>
                    <a:pt x="74293" y="99158"/>
                  </a:lnTo>
                  <a:lnTo>
                    <a:pt x="45921" y="98230"/>
                  </a:lnTo>
                  <a:lnTo>
                    <a:pt x="35596" y="10715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SMARTInkShape-115"/>
            <p:cNvSpPr/>
            <p:nvPr>
              <p:custDataLst>
                <p:tags r:id="rId90"/>
              </p:custDataLst>
            </p:nvPr>
          </p:nvSpPr>
          <p:spPr>
            <a:xfrm>
              <a:off x="3822029" y="3304021"/>
              <a:ext cx="222965" cy="267799"/>
            </a:xfrm>
            <a:custGeom>
              <a:avLst/>
              <a:gdLst/>
              <a:ahLst/>
              <a:cxnLst/>
              <a:rect l="0" t="0" r="0" b="0"/>
              <a:pathLst>
                <a:path w="222965" h="267799">
                  <a:moveTo>
                    <a:pt x="71314" y="98190"/>
                  </a:moveTo>
                  <a:lnTo>
                    <a:pt x="71314" y="98190"/>
                  </a:lnTo>
                  <a:lnTo>
                    <a:pt x="50323" y="98190"/>
                  </a:lnTo>
                  <a:lnTo>
                    <a:pt x="48391" y="99182"/>
                  </a:lnTo>
                  <a:lnTo>
                    <a:pt x="47102" y="100836"/>
                  </a:lnTo>
                  <a:lnTo>
                    <a:pt x="46243" y="102930"/>
                  </a:lnTo>
                  <a:lnTo>
                    <a:pt x="44679" y="104327"/>
                  </a:lnTo>
                  <a:lnTo>
                    <a:pt x="35038" y="109213"/>
                  </a:lnTo>
                  <a:lnTo>
                    <a:pt x="14727" y="128078"/>
                  </a:lnTo>
                  <a:lnTo>
                    <a:pt x="11438" y="133963"/>
                  </a:lnTo>
                  <a:lnTo>
                    <a:pt x="807" y="166818"/>
                  </a:lnTo>
                  <a:lnTo>
                    <a:pt x="0" y="189113"/>
                  </a:lnTo>
                  <a:lnTo>
                    <a:pt x="4654" y="203733"/>
                  </a:lnTo>
                  <a:lnTo>
                    <a:pt x="15115" y="219322"/>
                  </a:lnTo>
                  <a:lnTo>
                    <a:pt x="38263" y="248080"/>
                  </a:lnTo>
                  <a:lnTo>
                    <a:pt x="47695" y="254104"/>
                  </a:lnTo>
                  <a:lnTo>
                    <a:pt x="80865" y="265710"/>
                  </a:lnTo>
                  <a:lnTo>
                    <a:pt x="122815" y="267798"/>
                  </a:lnTo>
                  <a:lnTo>
                    <a:pt x="145639" y="266854"/>
                  </a:lnTo>
                  <a:lnTo>
                    <a:pt x="162651" y="260785"/>
                  </a:lnTo>
                  <a:lnTo>
                    <a:pt x="172432" y="258759"/>
                  </a:lnTo>
                  <a:lnTo>
                    <a:pt x="183517" y="252040"/>
                  </a:lnTo>
                  <a:lnTo>
                    <a:pt x="208201" y="229122"/>
                  </a:lnTo>
                  <a:lnTo>
                    <a:pt x="219143" y="211108"/>
                  </a:lnTo>
                  <a:lnTo>
                    <a:pt x="221941" y="199226"/>
                  </a:lnTo>
                  <a:lnTo>
                    <a:pt x="222964" y="172190"/>
                  </a:lnTo>
                  <a:lnTo>
                    <a:pt x="220404" y="163160"/>
                  </a:lnTo>
                  <a:lnTo>
                    <a:pt x="199201" y="121750"/>
                  </a:lnTo>
                  <a:lnTo>
                    <a:pt x="180446" y="87254"/>
                  </a:lnTo>
                  <a:lnTo>
                    <a:pt x="136644" y="51960"/>
                  </a:lnTo>
                  <a:lnTo>
                    <a:pt x="97546" y="18429"/>
                  </a:lnTo>
                  <a:lnTo>
                    <a:pt x="82725" y="11718"/>
                  </a:lnTo>
                  <a:lnTo>
                    <a:pt x="75394" y="9156"/>
                  </a:lnTo>
                  <a:lnTo>
                    <a:pt x="65688" y="3128"/>
                  </a:lnTo>
                  <a:lnTo>
                    <a:pt x="56528" y="901"/>
                  </a:lnTo>
                  <a:lnTo>
                    <a:pt x="37364" y="0"/>
                  </a:lnTo>
                  <a:lnTo>
                    <a:pt x="36774" y="980"/>
                  </a:lnTo>
                  <a:lnTo>
                    <a:pt x="35751" y="7654"/>
                  </a:lnTo>
                  <a:lnTo>
                    <a:pt x="44525" y="1782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43" name="SMARTInkShape-116"/>
          <p:cNvSpPr/>
          <p:nvPr>
            <p:custDataLst>
              <p:tags r:id="rId1"/>
            </p:custDataLst>
          </p:nvPr>
        </p:nvSpPr>
        <p:spPr>
          <a:xfrm>
            <a:off x="3723679" y="178594"/>
            <a:ext cx="1" cy="17860"/>
          </a:xfrm>
          <a:custGeom>
            <a:avLst/>
            <a:gdLst/>
            <a:ahLst/>
            <a:cxnLst/>
            <a:rect l="0" t="0" r="0" b="0"/>
            <a:pathLst>
              <a:path w="1" h="17860">
                <a:moveTo>
                  <a:pt x="0" y="17859"/>
                </a:moveTo>
                <a:lnTo>
                  <a:pt x="0" y="17859"/>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51" name="SMARTInkShape-Group24"/>
          <p:cNvGrpSpPr/>
          <p:nvPr/>
        </p:nvGrpSpPr>
        <p:grpSpPr>
          <a:xfrm>
            <a:off x="4314568" y="128881"/>
            <a:ext cx="860337" cy="362253"/>
            <a:chOff x="4314568" y="128881"/>
            <a:chExt cx="860337" cy="362253"/>
          </a:xfrm>
        </p:grpSpPr>
        <p:sp>
          <p:nvSpPr>
            <p:cNvPr id="44" name="SMARTInkShape-117"/>
            <p:cNvSpPr/>
            <p:nvPr>
              <p:custDataLst>
                <p:tags r:id="rId80"/>
              </p:custDataLst>
            </p:nvPr>
          </p:nvSpPr>
          <p:spPr>
            <a:xfrm>
              <a:off x="4314568" y="128881"/>
              <a:ext cx="229402" cy="246044"/>
            </a:xfrm>
            <a:custGeom>
              <a:avLst/>
              <a:gdLst/>
              <a:ahLst/>
              <a:cxnLst/>
              <a:rect l="0" t="0" r="0" b="0"/>
              <a:pathLst>
                <a:path w="229402" h="246044">
                  <a:moveTo>
                    <a:pt x="221713" y="40783"/>
                  </a:moveTo>
                  <a:lnTo>
                    <a:pt x="221713" y="40783"/>
                  </a:lnTo>
                  <a:lnTo>
                    <a:pt x="229401" y="25406"/>
                  </a:lnTo>
                  <a:lnTo>
                    <a:pt x="228823" y="23586"/>
                  </a:lnTo>
                  <a:lnTo>
                    <a:pt x="222845" y="15453"/>
                  </a:lnTo>
                  <a:lnTo>
                    <a:pt x="222049" y="9686"/>
                  </a:lnTo>
                  <a:lnTo>
                    <a:pt x="220945" y="8145"/>
                  </a:lnTo>
                  <a:lnTo>
                    <a:pt x="219217" y="7118"/>
                  </a:lnTo>
                  <a:lnTo>
                    <a:pt x="212044" y="5673"/>
                  </a:lnTo>
                  <a:lnTo>
                    <a:pt x="209314" y="5470"/>
                  </a:lnTo>
                  <a:lnTo>
                    <a:pt x="203634" y="2599"/>
                  </a:lnTo>
                  <a:lnTo>
                    <a:pt x="200730" y="444"/>
                  </a:lnTo>
                  <a:lnTo>
                    <a:pt x="196811" y="0"/>
                  </a:lnTo>
                  <a:lnTo>
                    <a:pt x="153094" y="4809"/>
                  </a:lnTo>
                  <a:lnTo>
                    <a:pt x="129408" y="12143"/>
                  </a:lnTo>
                  <a:lnTo>
                    <a:pt x="87582" y="35112"/>
                  </a:lnTo>
                  <a:lnTo>
                    <a:pt x="50652" y="61815"/>
                  </a:lnTo>
                  <a:lnTo>
                    <a:pt x="14777" y="106105"/>
                  </a:lnTo>
                  <a:lnTo>
                    <a:pt x="1912" y="148109"/>
                  </a:lnTo>
                  <a:lnTo>
                    <a:pt x="0" y="161575"/>
                  </a:lnTo>
                  <a:lnTo>
                    <a:pt x="6293" y="193691"/>
                  </a:lnTo>
                  <a:lnTo>
                    <a:pt x="9554" y="200685"/>
                  </a:lnTo>
                  <a:lnTo>
                    <a:pt x="37204" y="231269"/>
                  </a:lnTo>
                  <a:lnTo>
                    <a:pt x="43135" y="234584"/>
                  </a:lnTo>
                  <a:lnTo>
                    <a:pt x="82164" y="245235"/>
                  </a:lnTo>
                  <a:lnTo>
                    <a:pt x="111626" y="246043"/>
                  </a:lnTo>
                  <a:lnTo>
                    <a:pt x="120861" y="243466"/>
                  </a:lnTo>
                  <a:lnTo>
                    <a:pt x="132416" y="23723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SMARTInkShape-118"/>
            <p:cNvSpPr/>
            <p:nvPr>
              <p:custDataLst>
                <p:tags r:id="rId81"/>
              </p:custDataLst>
            </p:nvPr>
          </p:nvSpPr>
          <p:spPr>
            <a:xfrm>
              <a:off x="4545211" y="196502"/>
              <a:ext cx="133930" cy="187094"/>
            </a:xfrm>
            <a:custGeom>
              <a:avLst/>
              <a:gdLst/>
              <a:ahLst/>
              <a:cxnLst/>
              <a:rect l="0" t="0" r="0" b="0"/>
              <a:pathLst>
                <a:path w="133930" h="187094">
                  <a:moveTo>
                    <a:pt x="0" y="178545"/>
                  </a:moveTo>
                  <a:lnTo>
                    <a:pt x="0" y="178545"/>
                  </a:lnTo>
                  <a:lnTo>
                    <a:pt x="0" y="166116"/>
                  </a:lnTo>
                  <a:lnTo>
                    <a:pt x="4740" y="152814"/>
                  </a:lnTo>
                  <a:lnTo>
                    <a:pt x="29811" y="109666"/>
                  </a:lnTo>
                  <a:lnTo>
                    <a:pt x="51596" y="68388"/>
                  </a:lnTo>
                  <a:lnTo>
                    <a:pt x="87067" y="23928"/>
                  </a:lnTo>
                  <a:lnTo>
                    <a:pt x="113945" y="1838"/>
                  </a:lnTo>
                  <a:lnTo>
                    <a:pt x="117780" y="790"/>
                  </a:lnTo>
                  <a:lnTo>
                    <a:pt x="129333" y="0"/>
                  </a:lnTo>
                  <a:lnTo>
                    <a:pt x="130871" y="976"/>
                  </a:lnTo>
                  <a:lnTo>
                    <a:pt x="131895" y="2619"/>
                  </a:lnTo>
                  <a:lnTo>
                    <a:pt x="133338" y="9671"/>
                  </a:lnTo>
                  <a:lnTo>
                    <a:pt x="133929" y="53782"/>
                  </a:lnTo>
                  <a:lnTo>
                    <a:pt x="132946" y="65548"/>
                  </a:lnTo>
                  <a:lnTo>
                    <a:pt x="122921" y="107114"/>
                  </a:lnTo>
                  <a:lnTo>
                    <a:pt x="118111" y="124969"/>
                  </a:lnTo>
                  <a:lnTo>
                    <a:pt x="115360" y="147604"/>
                  </a:lnTo>
                  <a:lnTo>
                    <a:pt x="109071" y="160453"/>
                  </a:lnTo>
                  <a:lnTo>
                    <a:pt x="107157" y="187093"/>
                  </a:lnTo>
                  <a:lnTo>
                    <a:pt x="107156" y="1785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SMARTInkShape-119"/>
            <p:cNvSpPr/>
            <p:nvPr>
              <p:custDataLst>
                <p:tags r:id="rId82"/>
              </p:custDataLst>
            </p:nvPr>
          </p:nvSpPr>
          <p:spPr>
            <a:xfrm>
              <a:off x="4554139" y="267891"/>
              <a:ext cx="133948" cy="26790"/>
            </a:xfrm>
            <a:custGeom>
              <a:avLst/>
              <a:gdLst/>
              <a:ahLst/>
              <a:cxnLst/>
              <a:rect l="0" t="0" r="0" b="0"/>
              <a:pathLst>
                <a:path w="133948" h="26790">
                  <a:moveTo>
                    <a:pt x="0" y="26789"/>
                  </a:moveTo>
                  <a:lnTo>
                    <a:pt x="0" y="26789"/>
                  </a:lnTo>
                  <a:lnTo>
                    <a:pt x="30464" y="25797"/>
                  </a:lnTo>
                  <a:lnTo>
                    <a:pt x="68833" y="18411"/>
                  </a:lnTo>
                  <a:lnTo>
                    <a:pt x="93108" y="16939"/>
                  </a:lnTo>
                  <a:lnTo>
                    <a:pt x="120937" y="8771"/>
                  </a:lnTo>
                  <a:lnTo>
                    <a:pt x="13394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SMARTInkShape-120"/>
            <p:cNvSpPr/>
            <p:nvPr>
              <p:custDataLst>
                <p:tags r:id="rId83"/>
              </p:custDataLst>
            </p:nvPr>
          </p:nvSpPr>
          <p:spPr>
            <a:xfrm>
              <a:off x="4786312" y="187523"/>
              <a:ext cx="80332" cy="205349"/>
            </a:xfrm>
            <a:custGeom>
              <a:avLst/>
              <a:gdLst/>
              <a:ahLst/>
              <a:cxnLst/>
              <a:rect l="0" t="0" r="0" b="0"/>
              <a:pathLst>
                <a:path w="80332" h="205349">
                  <a:moveTo>
                    <a:pt x="0" y="0"/>
                  </a:moveTo>
                  <a:lnTo>
                    <a:pt x="0" y="0"/>
                  </a:lnTo>
                  <a:lnTo>
                    <a:pt x="4740" y="4741"/>
                  </a:lnTo>
                  <a:lnTo>
                    <a:pt x="7068" y="12360"/>
                  </a:lnTo>
                  <a:lnTo>
                    <a:pt x="11413" y="37882"/>
                  </a:lnTo>
                  <a:lnTo>
                    <a:pt x="15950" y="54219"/>
                  </a:lnTo>
                  <a:lnTo>
                    <a:pt x="17692" y="96421"/>
                  </a:lnTo>
                  <a:lnTo>
                    <a:pt x="15164" y="118197"/>
                  </a:lnTo>
                  <a:lnTo>
                    <a:pt x="6831" y="157490"/>
                  </a:lnTo>
                  <a:lnTo>
                    <a:pt x="3036" y="166238"/>
                  </a:lnTo>
                  <a:lnTo>
                    <a:pt x="1" y="195210"/>
                  </a:lnTo>
                  <a:lnTo>
                    <a:pt x="0" y="151490"/>
                  </a:lnTo>
                  <a:lnTo>
                    <a:pt x="992" y="122990"/>
                  </a:lnTo>
                  <a:lnTo>
                    <a:pt x="16251" y="92456"/>
                  </a:lnTo>
                  <a:lnTo>
                    <a:pt x="22123" y="85493"/>
                  </a:lnTo>
                  <a:lnTo>
                    <a:pt x="30007" y="82645"/>
                  </a:lnTo>
                  <a:lnTo>
                    <a:pt x="46497" y="80818"/>
                  </a:lnTo>
                  <a:lnTo>
                    <a:pt x="53076" y="83213"/>
                  </a:lnTo>
                  <a:lnTo>
                    <a:pt x="75647" y="102494"/>
                  </a:lnTo>
                  <a:lnTo>
                    <a:pt x="78269" y="107730"/>
                  </a:lnTo>
                  <a:lnTo>
                    <a:pt x="80183" y="125066"/>
                  </a:lnTo>
                  <a:lnTo>
                    <a:pt x="80331" y="136932"/>
                  </a:lnTo>
                  <a:lnTo>
                    <a:pt x="77706" y="142880"/>
                  </a:lnTo>
                  <a:lnTo>
                    <a:pt x="74223" y="148831"/>
                  </a:lnTo>
                  <a:lnTo>
                    <a:pt x="71271" y="157759"/>
                  </a:lnTo>
                  <a:lnTo>
                    <a:pt x="65546" y="166688"/>
                  </a:lnTo>
                  <a:lnTo>
                    <a:pt x="63857" y="172641"/>
                  </a:lnTo>
                  <a:lnTo>
                    <a:pt x="62416" y="174625"/>
                  </a:lnTo>
                  <a:lnTo>
                    <a:pt x="60462" y="175948"/>
                  </a:lnTo>
                  <a:lnTo>
                    <a:pt x="55646" y="178410"/>
                  </a:lnTo>
                  <a:lnTo>
                    <a:pt x="37844" y="193385"/>
                  </a:lnTo>
                  <a:lnTo>
                    <a:pt x="32364" y="195090"/>
                  </a:lnTo>
                  <a:lnTo>
                    <a:pt x="30506" y="196536"/>
                  </a:lnTo>
                  <a:lnTo>
                    <a:pt x="28441" y="200790"/>
                  </a:lnTo>
                  <a:lnTo>
                    <a:pt x="26898" y="202321"/>
                  </a:lnTo>
                  <a:lnTo>
                    <a:pt x="22537" y="204022"/>
                  </a:lnTo>
                  <a:lnTo>
                    <a:pt x="4679" y="205348"/>
                  </a:lnTo>
                  <a:lnTo>
                    <a:pt x="3120" y="204367"/>
                  </a:lnTo>
                  <a:lnTo>
                    <a:pt x="2080" y="202722"/>
                  </a:lnTo>
                  <a:lnTo>
                    <a:pt x="0" y="19645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SMARTInkShape-121"/>
            <p:cNvSpPr/>
            <p:nvPr>
              <p:custDataLst>
                <p:tags r:id="rId84"/>
              </p:custDataLst>
            </p:nvPr>
          </p:nvSpPr>
          <p:spPr>
            <a:xfrm>
              <a:off x="4947047" y="303609"/>
              <a:ext cx="16618" cy="105639"/>
            </a:xfrm>
            <a:custGeom>
              <a:avLst/>
              <a:gdLst/>
              <a:ahLst/>
              <a:cxnLst/>
              <a:rect l="0" t="0" r="0" b="0"/>
              <a:pathLst>
                <a:path w="16618" h="105639">
                  <a:moveTo>
                    <a:pt x="8930" y="0"/>
                  </a:moveTo>
                  <a:lnTo>
                    <a:pt x="8930" y="0"/>
                  </a:lnTo>
                  <a:lnTo>
                    <a:pt x="8930" y="12429"/>
                  </a:lnTo>
                  <a:lnTo>
                    <a:pt x="16617" y="42241"/>
                  </a:lnTo>
                  <a:lnTo>
                    <a:pt x="9432" y="82252"/>
                  </a:lnTo>
                  <a:lnTo>
                    <a:pt x="9264" y="87577"/>
                  </a:lnTo>
                  <a:lnTo>
                    <a:pt x="8161" y="91127"/>
                  </a:lnTo>
                  <a:lnTo>
                    <a:pt x="6432" y="93494"/>
                  </a:lnTo>
                  <a:lnTo>
                    <a:pt x="4288" y="95071"/>
                  </a:lnTo>
                  <a:lnTo>
                    <a:pt x="2859" y="97115"/>
                  </a:lnTo>
                  <a:lnTo>
                    <a:pt x="376" y="105638"/>
                  </a:lnTo>
                  <a:lnTo>
                    <a:pt x="0" y="9822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SMARTInkShape-122"/>
            <p:cNvSpPr/>
            <p:nvPr>
              <p:custDataLst>
                <p:tags r:id="rId85"/>
              </p:custDataLst>
            </p:nvPr>
          </p:nvSpPr>
          <p:spPr>
            <a:xfrm>
              <a:off x="4964906" y="187523"/>
              <a:ext cx="1" cy="8931"/>
            </a:xfrm>
            <a:custGeom>
              <a:avLst/>
              <a:gdLst/>
              <a:ahLst/>
              <a:cxnLst/>
              <a:rect l="0" t="0" r="0" b="0"/>
              <a:pathLst>
                <a:path w="1" h="8931">
                  <a:moveTo>
                    <a:pt x="0" y="8930"/>
                  </a:moveTo>
                  <a:lnTo>
                    <a:pt x="0" y="8930"/>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SMARTInkShape-123"/>
            <p:cNvSpPr/>
            <p:nvPr>
              <p:custDataLst>
                <p:tags r:id="rId86"/>
              </p:custDataLst>
            </p:nvPr>
          </p:nvSpPr>
          <p:spPr>
            <a:xfrm>
              <a:off x="4982766" y="268055"/>
              <a:ext cx="192139" cy="223079"/>
            </a:xfrm>
            <a:custGeom>
              <a:avLst/>
              <a:gdLst/>
              <a:ahLst/>
              <a:cxnLst/>
              <a:rect l="0" t="0" r="0" b="0"/>
              <a:pathLst>
                <a:path w="192139" h="223079">
                  <a:moveTo>
                    <a:pt x="0" y="89132"/>
                  </a:moveTo>
                  <a:lnTo>
                    <a:pt x="0" y="89132"/>
                  </a:lnTo>
                  <a:lnTo>
                    <a:pt x="4739" y="84392"/>
                  </a:lnTo>
                  <a:lnTo>
                    <a:pt x="9713" y="82065"/>
                  </a:lnTo>
                  <a:lnTo>
                    <a:pt x="12428" y="81444"/>
                  </a:lnTo>
                  <a:lnTo>
                    <a:pt x="20989" y="75830"/>
                  </a:lnTo>
                  <a:lnTo>
                    <a:pt x="59531" y="37532"/>
                  </a:lnTo>
                  <a:lnTo>
                    <a:pt x="69452" y="23462"/>
                  </a:lnTo>
                  <a:lnTo>
                    <a:pt x="95772" y="6156"/>
                  </a:lnTo>
                  <a:lnTo>
                    <a:pt x="113264" y="1708"/>
                  </a:lnTo>
                  <a:lnTo>
                    <a:pt x="144101" y="0"/>
                  </a:lnTo>
                  <a:lnTo>
                    <a:pt x="159002" y="4625"/>
                  </a:lnTo>
                  <a:lnTo>
                    <a:pt x="171245" y="12279"/>
                  </a:lnTo>
                  <a:lnTo>
                    <a:pt x="175327" y="17934"/>
                  </a:lnTo>
                  <a:lnTo>
                    <a:pt x="185374" y="45289"/>
                  </a:lnTo>
                  <a:lnTo>
                    <a:pt x="192138" y="86203"/>
                  </a:lnTo>
                  <a:lnTo>
                    <a:pt x="191889" y="98083"/>
                  </a:lnTo>
                  <a:lnTo>
                    <a:pt x="187778" y="139735"/>
                  </a:lnTo>
                  <a:lnTo>
                    <a:pt x="180444" y="163547"/>
                  </a:lnTo>
                  <a:lnTo>
                    <a:pt x="169441" y="184713"/>
                  </a:lnTo>
                  <a:lnTo>
                    <a:pt x="166539" y="188572"/>
                  </a:lnTo>
                  <a:lnTo>
                    <a:pt x="163314" y="198151"/>
                  </a:lnTo>
                  <a:lnTo>
                    <a:pt x="160888" y="208030"/>
                  </a:lnTo>
                  <a:lnTo>
                    <a:pt x="151804" y="22307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1" name="SMARTInkShape-Group25"/>
          <p:cNvGrpSpPr/>
          <p:nvPr/>
        </p:nvGrpSpPr>
        <p:grpSpPr>
          <a:xfrm>
            <a:off x="2786063" y="125016"/>
            <a:ext cx="1241216" cy="392907"/>
            <a:chOff x="2786063" y="125016"/>
            <a:chExt cx="1241216" cy="392907"/>
          </a:xfrm>
        </p:grpSpPr>
        <p:sp>
          <p:nvSpPr>
            <p:cNvPr id="52" name="SMARTInkShape-124"/>
            <p:cNvSpPr/>
            <p:nvPr>
              <p:custDataLst>
                <p:tags r:id="rId71"/>
              </p:custDataLst>
            </p:nvPr>
          </p:nvSpPr>
          <p:spPr>
            <a:xfrm>
              <a:off x="2928937" y="214312"/>
              <a:ext cx="17861" cy="254798"/>
            </a:xfrm>
            <a:custGeom>
              <a:avLst/>
              <a:gdLst/>
              <a:ahLst/>
              <a:cxnLst/>
              <a:rect l="0" t="0" r="0" b="0"/>
              <a:pathLst>
                <a:path w="17861" h="254798">
                  <a:moveTo>
                    <a:pt x="17860" y="0"/>
                  </a:moveTo>
                  <a:lnTo>
                    <a:pt x="17860" y="0"/>
                  </a:lnTo>
                  <a:lnTo>
                    <a:pt x="17860" y="41982"/>
                  </a:lnTo>
                  <a:lnTo>
                    <a:pt x="17860" y="83362"/>
                  </a:lnTo>
                  <a:lnTo>
                    <a:pt x="17860" y="125017"/>
                  </a:lnTo>
                  <a:lnTo>
                    <a:pt x="16867" y="154782"/>
                  </a:lnTo>
                  <a:lnTo>
                    <a:pt x="9757" y="190500"/>
                  </a:lnTo>
                  <a:lnTo>
                    <a:pt x="8010" y="225227"/>
                  </a:lnTo>
                  <a:lnTo>
                    <a:pt x="371" y="248113"/>
                  </a:lnTo>
                  <a:lnTo>
                    <a:pt x="74" y="254797"/>
                  </a:lnTo>
                  <a:lnTo>
                    <a:pt x="0" y="25003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SMARTInkShape-125"/>
            <p:cNvSpPr/>
            <p:nvPr>
              <p:custDataLst>
                <p:tags r:id="rId72"/>
              </p:custDataLst>
            </p:nvPr>
          </p:nvSpPr>
          <p:spPr>
            <a:xfrm>
              <a:off x="2786063" y="178594"/>
              <a:ext cx="258961" cy="26790"/>
            </a:xfrm>
            <a:custGeom>
              <a:avLst/>
              <a:gdLst/>
              <a:ahLst/>
              <a:cxnLst/>
              <a:rect l="0" t="0" r="0" b="0"/>
              <a:pathLst>
                <a:path w="258961" h="26790">
                  <a:moveTo>
                    <a:pt x="0" y="26789"/>
                  </a:moveTo>
                  <a:lnTo>
                    <a:pt x="0" y="26789"/>
                  </a:lnTo>
                  <a:lnTo>
                    <a:pt x="15231" y="12550"/>
                  </a:lnTo>
                  <a:lnTo>
                    <a:pt x="46038" y="3110"/>
                  </a:lnTo>
                  <a:lnTo>
                    <a:pt x="89341" y="273"/>
                  </a:lnTo>
                  <a:lnTo>
                    <a:pt x="133773" y="16"/>
                  </a:lnTo>
                  <a:lnTo>
                    <a:pt x="175607" y="1"/>
                  </a:lnTo>
                  <a:lnTo>
                    <a:pt x="217288" y="0"/>
                  </a:lnTo>
                  <a:lnTo>
                    <a:pt x="25896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SMARTInkShape-126"/>
            <p:cNvSpPr/>
            <p:nvPr>
              <p:custDataLst>
                <p:tags r:id="rId73"/>
              </p:custDataLst>
            </p:nvPr>
          </p:nvSpPr>
          <p:spPr>
            <a:xfrm>
              <a:off x="3125390" y="169787"/>
              <a:ext cx="151795" cy="196282"/>
            </a:xfrm>
            <a:custGeom>
              <a:avLst/>
              <a:gdLst/>
              <a:ahLst/>
              <a:cxnLst/>
              <a:rect l="0" t="0" r="0" b="0"/>
              <a:pathLst>
                <a:path w="151795" h="196282">
                  <a:moveTo>
                    <a:pt x="35719" y="26666"/>
                  </a:moveTo>
                  <a:lnTo>
                    <a:pt x="35719" y="26666"/>
                  </a:lnTo>
                  <a:lnTo>
                    <a:pt x="35719" y="31407"/>
                  </a:lnTo>
                  <a:lnTo>
                    <a:pt x="33073" y="36380"/>
                  </a:lnTo>
                  <a:lnTo>
                    <a:pt x="14728" y="68907"/>
                  </a:lnTo>
                  <a:lnTo>
                    <a:pt x="9694" y="105246"/>
                  </a:lnTo>
                  <a:lnTo>
                    <a:pt x="8277" y="118145"/>
                  </a:lnTo>
                  <a:lnTo>
                    <a:pt x="1287" y="143860"/>
                  </a:lnTo>
                  <a:lnTo>
                    <a:pt x="1850" y="147459"/>
                  </a:lnTo>
                  <a:lnTo>
                    <a:pt x="7237" y="163011"/>
                  </a:lnTo>
                  <a:lnTo>
                    <a:pt x="9170" y="172592"/>
                  </a:lnTo>
                  <a:lnTo>
                    <a:pt x="15836" y="183564"/>
                  </a:lnTo>
                  <a:lnTo>
                    <a:pt x="21260" y="189995"/>
                  </a:lnTo>
                  <a:lnTo>
                    <a:pt x="26978" y="193514"/>
                  </a:lnTo>
                  <a:lnTo>
                    <a:pt x="38733" y="195774"/>
                  </a:lnTo>
                  <a:lnTo>
                    <a:pt x="61299" y="196281"/>
                  </a:lnTo>
                  <a:lnTo>
                    <a:pt x="69578" y="193663"/>
                  </a:lnTo>
                  <a:lnTo>
                    <a:pt x="108860" y="166518"/>
                  </a:lnTo>
                  <a:lnTo>
                    <a:pt x="136890" y="126472"/>
                  </a:lnTo>
                  <a:lnTo>
                    <a:pt x="150408" y="81943"/>
                  </a:lnTo>
                  <a:lnTo>
                    <a:pt x="151794" y="41585"/>
                  </a:lnTo>
                  <a:lnTo>
                    <a:pt x="149155" y="35612"/>
                  </a:lnTo>
                  <a:lnTo>
                    <a:pt x="130814" y="14761"/>
                  </a:lnTo>
                  <a:lnTo>
                    <a:pt x="122301" y="11453"/>
                  </a:lnTo>
                  <a:lnTo>
                    <a:pt x="112895" y="8991"/>
                  </a:lnTo>
                  <a:lnTo>
                    <a:pt x="101030" y="3018"/>
                  </a:lnTo>
                  <a:lnTo>
                    <a:pt x="56432" y="0"/>
                  </a:lnTo>
                  <a:lnTo>
                    <a:pt x="23971" y="876"/>
                  </a:lnTo>
                  <a:lnTo>
                    <a:pt x="0" y="880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SMARTInkShape-127"/>
            <p:cNvSpPr/>
            <p:nvPr>
              <p:custDataLst>
                <p:tags r:id="rId74"/>
              </p:custDataLst>
            </p:nvPr>
          </p:nvSpPr>
          <p:spPr>
            <a:xfrm>
              <a:off x="3357562" y="214435"/>
              <a:ext cx="160735" cy="178472"/>
            </a:xfrm>
            <a:custGeom>
              <a:avLst/>
              <a:gdLst/>
              <a:ahLst/>
              <a:cxnLst/>
              <a:rect l="0" t="0" r="0" b="0"/>
              <a:pathLst>
                <a:path w="160735" h="178472">
                  <a:moveTo>
                    <a:pt x="0" y="124893"/>
                  </a:moveTo>
                  <a:lnTo>
                    <a:pt x="0" y="124893"/>
                  </a:lnTo>
                  <a:lnTo>
                    <a:pt x="0" y="89209"/>
                  </a:lnTo>
                  <a:lnTo>
                    <a:pt x="2646" y="81583"/>
                  </a:lnTo>
                  <a:lnTo>
                    <a:pt x="6137" y="74886"/>
                  </a:lnTo>
                  <a:lnTo>
                    <a:pt x="9095" y="65538"/>
                  </a:lnTo>
                  <a:lnTo>
                    <a:pt x="47636" y="23691"/>
                  </a:lnTo>
                  <a:lnTo>
                    <a:pt x="65671" y="12776"/>
                  </a:lnTo>
                  <a:lnTo>
                    <a:pt x="103280" y="808"/>
                  </a:lnTo>
                  <a:lnTo>
                    <a:pt x="123685" y="0"/>
                  </a:lnTo>
                  <a:lnTo>
                    <a:pt x="127105" y="951"/>
                  </a:lnTo>
                  <a:lnTo>
                    <a:pt x="129385" y="2578"/>
                  </a:lnTo>
                  <a:lnTo>
                    <a:pt x="130905" y="4654"/>
                  </a:lnTo>
                  <a:lnTo>
                    <a:pt x="132911" y="6039"/>
                  </a:lnTo>
                  <a:lnTo>
                    <a:pt x="140474" y="8979"/>
                  </a:lnTo>
                  <a:lnTo>
                    <a:pt x="146107" y="13183"/>
                  </a:lnTo>
                  <a:lnTo>
                    <a:pt x="149273" y="18359"/>
                  </a:lnTo>
                  <a:lnTo>
                    <a:pt x="151672" y="23966"/>
                  </a:lnTo>
                  <a:lnTo>
                    <a:pt x="156045" y="29766"/>
                  </a:lnTo>
                  <a:lnTo>
                    <a:pt x="158651" y="38297"/>
                  </a:lnTo>
                  <a:lnTo>
                    <a:pt x="160612" y="69738"/>
                  </a:lnTo>
                  <a:lnTo>
                    <a:pt x="158035" y="78221"/>
                  </a:lnTo>
                  <a:lnTo>
                    <a:pt x="154573" y="86290"/>
                  </a:lnTo>
                  <a:lnTo>
                    <a:pt x="151877" y="127785"/>
                  </a:lnTo>
                  <a:lnTo>
                    <a:pt x="151805" y="169419"/>
                  </a:lnTo>
                  <a:lnTo>
                    <a:pt x="160734" y="17847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6" name="SMARTInkShape-128"/>
            <p:cNvSpPr/>
            <p:nvPr>
              <p:custDataLst>
                <p:tags r:id="rId75"/>
              </p:custDataLst>
            </p:nvPr>
          </p:nvSpPr>
          <p:spPr>
            <a:xfrm>
              <a:off x="3500439" y="169675"/>
              <a:ext cx="142874" cy="187513"/>
            </a:xfrm>
            <a:custGeom>
              <a:avLst/>
              <a:gdLst/>
              <a:ahLst/>
              <a:cxnLst/>
              <a:rect l="0" t="0" r="0" b="0"/>
              <a:pathLst>
                <a:path w="142874" h="187513">
                  <a:moveTo>
                    <a:pt x="17857" y="160723"/>
                  </a:moveTo>
                  <a:lnTo>
                    <a:pt x="17857" y="160723"/>
                  </a:lnTo>
                  <a:lnTo>
                    <a:pt x="17857" y="155983"/>
                  </a:lnTo>
                  <a:lnTo>
                    <a:pt x="16865" y="154587"/>
                  </a:lnTo>
                  <a:lnTo>
                    <a:pt x="15212" y="153656"/>
                  </a:lnTo>
                  <a:lnTo>
                    <a:pt x="13117" y="153035"/>
                  </a:lnTo>
                  <a:lnTo>
                    <a:pt x="11721" y="151629"/>
                  </a:lnTo>
                  <a:lnTo>
                    <a:pt x="9296" y="144214"/>
                  </a:lnTo>
                  <a:lnTo>
                    <a:pt x="9037" y="138524"/>
                  </a:lnTo>
                  <a:lnTo>
                    <a:pt x="6331" y="133328"/>
                  </a:lnTo>
                  <a:lnTo>
                    <a:pt x="2813" y="127712"/>
                  </a:lnTo>
                  <a:lnTo>
                    <a:pt x="554" y="116022"/>
                  </a:lnTo>
                  <a:lnTo>
                    <a:pt x="0" y="73411"/>
                  </a:lnTo>
                  <a:lnTo>
                    <a:pt x="991" y="59336"/>
                  </a:lnTo>
                  <a:lnTo>
                    <a:pt x="11022" y="35871"/>
                  </a:lnTo>
                  <a:lnTo>
                    <a:pt x="29887" y="14881"/>
                  </a:lnTo>
                  <a:lnTo>
                    <a:pt x="35772" y="11569"/>
                  </a:lnTo>
                  <a:lnTo>
                    <a:pt x="41694" y="9104"/>
                  </a:lnTo>
                  <a:lnTo>
                    <a:pt x="50607" y="3131"/>
                  </a:lnTo>
                  <a:lnTo>
                    <a:pt x="59532" y="920"/>
                  </a:lnTo>
                  <a:lnTo>
                    <a:pt x="92272" y="0"/>
                  </a:lnTo>
                  <a:lnTo>
                    <a:pt x="98225" y="2640"/>
                  </a:lnTo>
                  <a:lnTo>
                    <a:pt x="110131" y="12419"/>
                  </a:lnTo>
                  <a:lnTo>
                    <a:pt x="113438" y="18081"/>
                  </a:lnTo>
                  <a:lnTo>
                    <a:pt x="115900" y="23905"/>
                  </a:lnTo>
                  <a:lnTo>
                    <a:pt x="121873" y="32762"/>
                  </a:lnTo>
                  <a:lnTo>
                    <a:pt x="125075" y="41670"/>
                  </a:lnTo>
                  <a:lnTo>
                    <a:pt x="130875" y="50593"/>
                  </a:lnTo>
                  <a:lnTo>
                    <a:pt x="133034" y="59521"/>
                  </a:lnTo>
                  <a:lnTo>
                    <a:pt x="133933" y="100824"/>
                  </a:lnTo>
                  <a:lnTo>
                    <a:pt x="133943" y="126708"/>
                  </a:lnTo>
                  <a:lnTo>
                    <a:pt x="136589" y="133368"/>
                  </a:lnTo>
                  <a:lnTo>
                    <a:pt x="140080" y="139636"/>
                  </a:lnTo>
                  <a:lnTo>
                    <a:pt x="142322" y="151744"/>
                  </a:lnTo>
                  <a:lnTo>
                    <a:pt x="142873" y="1875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 name="SMARTInkShape-129"/>
            <p:cNvSpPr/>
            <p:nvPr>
              <p:custDataLst>
                <p:tags r:id="rId76"/>
              </p:custDataLst>
            </p:nvPr>
          </p:nvSpPr>
          <p:spPr>
            <a:xfrm>
              <a:off x="3768328" y="267891"/>
              <a:ext cx="8928" cy="116087"/>
            </a:xfrm>
            <a:custGeom>
              <a:avLst/>
              <a:gdLst/>
              <a:ahLst/>
              <a:cxnLst/>
              <a:rect l="0" t="0" r="0" b="0"/>
              <a:pathLst>
                <a:path w="8928" h="116087">
                  <a:moveTo>
                    <a:pt x="0" y="0"/>
                  </a:moveTo>
                  <a:lnTo>
                    <a:pt x="0" y="0"/>
                  </a:lnTo>
                  <a:lnTo>
                    <a:pt x="0" y="4740"/>
                  </a:lnTo>
                  <a:lnTo>
                    <a:pt x="8102" y="33010"/>
                  </a:lnTo>
                  <a:lnTo>
                    <a:pt x="8908" y="74333"/>
                  </a:lnTo>
                  <a:lnTo>
                    <a:pt x="8927" y="91870"/>
                  </a:lnTo>
                  <a:lnTo>
                    <a:pt x="6283" y="98047"/>
                  </a:lnTo>
                  <a:lnTo>
                    <a:pt x="2792" y="104100"/>
                  </a:lnTo>
                  <a:lnTo>
                    <a:pt x="0" y="11608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SMARTInkShape-130"/>
            <p:cNvSpPr/>
            <p:nvPr>
              <p:custDataLst>
                <p:tags r:id="rId77"/>
              </p:custDataLst>
            </p:nvPr>
          </p:nvSpPr>
          <p:spPr>
            <a:xfrm>
              <a:off x="3768328" y="151805"/>
              <a:ext cx="8930" cy="8930"/>
            </a:xfrm>
            <a:custGeom>
              <a:avLst/>
              <a:gdLst/>
              <a:ahLst/>
              <a:cxnLst/>
              <a:rect l="0" t="0" r="0" b="0"/>
              <a:pathLst>
                <a:path w="8930" h="8930">
                  <a:moveTo>
                    <a:pt x="0" y="8929"/>
                  </a:moveTo>
                  <a:lnTo>
                    <a:pt x="0" y="8929"/>
                  </a:lnTo>
                  <a:lnTo>
                    <a:pt x="4741" y="8929"/>
                  </a:lnTo>
                  <a:lnTo>
                    <a:pt x="6137" y="7937"/>
                  </a:lnTo>
                  <a:lnTo>
                    <a:pt x="7068" y="6284"/>
                  </a:lnTo>
                  <a:lnTo>
                    <a:pt x="892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SMARTInkShape-131"/>
            <p:cNvSpPr/>
            <p:nvPr>
              <p:custDataLst>
                <p:tags r:id="rId78"/>
              </p:custDataLst>
            </p:nvPr>
          </p:nvSpPr>
          <p:spPr>
            <a:xfrm>
              <a:off x="3920132" y="134054"/>
              <a:ext cx="107147" cy="240994"/>
            </a:xfrm>
            <a:custGeom>
              <a:avLst/>
              <a:gdLst/>
              <a:ahLst/>
              <a:cxnLst/>
              <a:rect l="0" t="0" r="0" b="0"/>
              <a:pathLst>
                <a:path w="107147" h="240994">
                  <a:moveTo>
                    <a:pt x="71438" y="8821"/>
                  </a:moveTo>
                  <a:lnTo>
                    <a:pt x="71438" y="8821"/>
                  </a:lnTo>
                  <a:lnTo>
                    <a:pt x="66698" y="4081"/>
                  </a:lnTo>
                  <a:lnTo>
                    <a:pt x="61725" y="1753"/>
                  </a:lnTo>
                  <a:lnTo>
                    <a:pt x="41627" y="0"/>
                  </a:lnTo>
                  <a:lnTo>
                    <a:pt x="39657" y="956"/>
                  </a:lnTo>
                  <a:lnTo>
                    <a:pt x="38345" y="2586"/>
                  </a:lnTo>
                  <a:lnTo>
                    <a:pt x="37470" y="4664"/>
                  </a:lnTo>
                  <a:lnTo>
                    <a:pt x="35894" y="6050"/>
                  </a:lnTo>
                  <a:lnTo>
                    <a:pt x="31497" y="7589"/>
                  </a:lnTo>
                  <a:lnTo>
                    <a:pt x="29928" y="8992"/>
                  </a:lnTo>
                  <a:lnTo>
                    <a:pt x="27203" y="16401"/>
                  </a:lnTo>
                  <a:lnTo>
                    <a:pt x="26912" y="22091"/>
                  </a:lnTo>
                  <a:lnTo>
                    <a:pt x="29490" y="27287"/>
                  </a:lnTo>
                  <a:lnTo>
                    <a:pt x="62529" y="70782"/>
                  </a:lnTo>
                  <a:lnTo>
                    <a:pt x="80370" y="91786"/>
                  </a:lnTo>
                  <a:lnTo>
                    <a:pt x="95581" y="115421"/>
                  </a:lnTo>
                  <a:lnTo>
                    <a:pt x="98043" y="121683"/>
                  </a:lnTo>
                  <a:lnTo>
                    <a:pt x="104016" y="130787"/>
                  </a:lnTo>
                  <a:lnTo>
                    <a:pt x="106226" y="139768"/>
                  </a:lnTo>
                  <a:lnTo>
                    <a:pt x="107146" y="172532"/>
                  </a:lnTo>
                  <a:lnTo>
                    <a:pt x="104506" y="178485"/>
                  </a:lnTo>
                  <a:lnTo>
                    <a:pt x="77345" y="208251"/>
                  </a:lnTo>
                  <a:lnTo>
                    <a:pt x="63707" y="217180"/>
                  </a:lnTo>
                  <a:lnTo>
                    <a:pt x="19549" y="235407"/>
                  </a:lnTo>
                  <a:lnTo>
                    <a:pt x="0" y="24099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 name="SMARTInkShape-132"/>
            <p:cNvSpPr/>
            <p:nvPr>
              <p:custDataLst>
                <p:tags r:id="rId79"/>
              </p:custDataLst>
            </p:nvPr>
          </p:nvSpPr>
          <p:spPr>
            <a:xfrm>
              <a:off x="3723683" y="125016"/>
              <a:ext cx="62496" cy="392907"/>
            </a:xfrm>
            <a:custGeom>
              <a:avLst/>
              <a:gdLst/>
              <a:ahLst/>
              <a:cxnLst/>
              <a:rect l="0" t="0" r="0" b="0"/>
              <a:pathLst>
                <a:path w="62496" h="392907">
                  <a:moveTo>
                    <a:pt x="35715" y="8929"/>
                  </a:moveTo>
                  <a:lnTo>
                    <a:pt x="35715" y="8929"/>
                  </a:lnTo>
                  <a:lnTo>
                    <a:pt x="40456" y="8929"/>
                  </a:lnTo>
                  <a:lnTo>
                    <a:pt x="41852" y="7937"/>
                  </a:lnTo>
                  <a:lnTo>
                    <a:pt x="42783" y="6283"/>
                  </a:lnTo>
                  <a:lnTo>
                    <a:pt x="43404" y="4189"/>
                  </a:lnTo>
                  <a:lnTo>
                    <a:pt x="44810" y="2792"/>
                  </a:lnTo>
                  <a:lnTo>
                    <a:pt x="53571" y="0"/>
                  </a:lnTo>
                  <a:lnTo>
                    <a:pt x="62137" y="0"/>
                  </a:lnTo>
                  <a:lnTo>
                    <a:pt x="62495" y="13302"/>
                  </a:lnTo>
                  <a:lnTo>
                    <a:pt x="59854" y="18479"/>
                  </a:lnTo>
                  <a:lnTo>
                    <a:pt x="56366" y="24088"/>
                  </a:lnTo>
                  <a:lnTo>
                    <a:pt x="53409" y="32824"/>
                  </a:lnTo>
                  <a:lnTo>
                    <a:pt x="47683" y="41696"/>
                  </a:lnTo>
                  <a:lnTo>
                    <a:pt x="44552" y="50608"/>
                  </a:lnTo>
                  <a:lnTo>
                    <a:pt x="32334" y="70225"/>
                  </a:lnTo>
                  <a:lnTo>
                    <a:pt x="28429" y="86843"/>
                  </a:lnTo>
                  <a:lnTo>
                    <a:pt x="26118" y="109244"/>
                  </a:lnTo>
                  <a:lnTo>
                    <a:pt x="19782" y="126898"/>
                  </a:lnTo>
                  <a:lnTo>
                    <a:pt x="15781" y="143432"/>
                  </a:lnTo>
                  <a:lnTo>
                    <a:pt x="10957" y="160899"/>
                  </a:lnTo>
                  <a:lnTo>
                    <a:pt x="6459" y="196467"/>
                  </a:lnTo>
                  <a:lnTo>
                    <a:pt x="1911" y="214316"/>
                  </a:lnTo>
                  <a:lnTo>
                    <a:pt x="71" y="255800"/>
                  </a:lnTo>
                  <a:lnTo>
                    <a:pt x="0" y="296001"/>
                  </a:lnTo>
                  <a:lnTo>
                    <a:pt x="2644" y="302873"/>
                  </a:lnTo>
                  <a:lnTo>
                    <a:pt x="4738" y="306095"/>
                  </a:lnTo>
                  <a:lnTo>
                    <a:pt x="7685" y="320110"/>
                  </a:lnTo>
                  <a:lnTo>
                    <a:pt x="8817" y="341924"/>
                  </a:lnTo>
                  <a:lnTo>
                    <a:pt x="11524" y="348088"/>
                  </a:lnTo>
                  <a:lnTo>
                    <a:pt x="53574" y="3929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452" name="SMARTInkShape-Group26"/>
          <p:cNvGrpSpPr/>
          <p:nvPr/>
        </p:nvGrpSpPr>
        <p:grpSpPr>
          <a:xfrm>
            <a:off x="1321627" y="80367"/>
            <a:ext cx="1142968" cy="446472"/>
            <a:chOff x="1321627" y="80367"/>
            <a:chExt cx="1142968" cy="446472"/>
          </a:xfrm>
        </p:grpSpPr>
        <p:sp>
          <p:nvSpPr>
            <p:cNvPr id="62" name="SMARTInkShape-133"/>
            <p:cNvSpPr/>
            <p:nvPr>
              <p:custDataLst>
                <p:tags r:id="rId65"/>
              </p:custDataLst>
            </p:nvPr>
          </p:nvSpPr>
          <p:spPr>
            <a:xfrm>
              <a:off x="1357313" y="116086"/>
              <a:ext cx="1" cy="8931"/>
            </a:xfrm>
            <a:custGeom>
              <a:avLst/>
              <a:gdLst/>
              <a:ahLst/>
              <a:cxnLst/>
              <a:rect l="0" t="0" r="0" b="0"/>
              <a:pathLst>
                <a:path w="1" h="8931">
                  <a:moveTo>
                    <a:pt x="0" y="0"/>
                  </a:moveTo>
                  <a:lnTo>
                    <a:pt x="0" y="0"/>
                  </a:lnTo>
                  <a:lnTo>
                    <a:pt x="0" y="8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 name="SMARTInkShape-134"/>
            <p:cNvSpPr/>
            <p:nvPr>
              <p:custDataLst>
                <p:tags r:id="rId66"/>
              </p:custDataLst>
            </p:nvPr>
          </p:nvSpPr>
          <p:spPr>
            <a:xfrm>
              <a:off x="1321627" y="80367"/>
              <a:ext cx="196421" cy="446472"/>
            </a:xfrm>
            <a:custGeom>
              <a:avLst/>
              <a:gdLst/>
              <a:ahLst/>
              <a:cxnLst/>
              <a:rect l="0" t="0" r="0" b="0"/>
              <a:pathLst>
                <a:path w="196421" h="446472">
                  <a:moveTo>
                    <a:pt x="26756" y="17860"/>
                  </a:moveTo>
                  <a:lnTo>
                    <a:pt x="26756" y="17860"/>
                  </a:lnTo>
                  <a:lnTo>
                    <a:pt x="22015" y="22600"/>
                  </a:lnTo>
                  <a:lnTo>
                    <a:pt x="19688" y="27573"/>
                  </a:lnTo>
                  <a:lnTo>
                    <a:pt x="18194" y="38850"/>
                  </a:lnTo>
                  <a:lnTo>
                    <a:pt x="17079" y="40783"/>
                  </a:lnTo>
                  <a:lnTo>
                    <a:pt x="15344" y="42072"/>
                  </a:lnTo>
                  <a:lnTo>
                    <a:pt x="13195" y="42931"/>
                  </a:lnTo>
                  <a:lnTo>
                    <a:pt x="11762" y="45488"/>
                  </a:lnTo>
                  <a:lnTo>
                    <a:pt x="1878" y="89967"/>
                  </a:lnTo>
                  <a:lnTo>
                    <a:pt x="218" y="126280"/>
                  </a:lnTo>
                  <a:lnTo>
                    <a:pt x="0" y="169831"/>
                  </a:lnTo>
                  <a:lnTo>
                    <a:pt x="7039" y="214335"/>
                  </a:lnTo>
                  <a:lnTo>
                    <a:pt x="9644" y="258964"/>
                  </a:lnTo>
                  <a:lnTo>
                    <a:pt x="16553" y="303610"/>
                  </a:lnTo>
                  <a:lnTo>
                    <a:pt x="24726" y="348258"/>
                  </a:lnTo>
                  <a:lnTo>
                    <a:pt x="28800" y="372401"/>
                  </a:lnTo>
                  <a:lnTo>
                    <a:pt x="41554" y="415440"/>
                  </a:lnTo>
                  <a:lnTo>
                    <a:pt x="44700" y="425270"/>
                  </a:lnTo>
                  <a:lnTo>
                    <a:pt x="50483" y="434466"/>
                  </a:lnTo>
                  <a:lnTo>
                    <a:pt x="53142" y="444706"/>
                  </a:lnTo>
                  <a:lnTo>
                    <a:pt x="54268" y="445299"/>
                  </a:lnTo>
                  <a:lnTo>
                    <a:pt x="67103" y="446471"/>
                  </a:lnTo>
                  <a:lnTo>
                    <a:pt x="68537" y="445483"/>
                  </a:lnTo>
                  <a:lnTo>
                    <a:pt x="69492" y="443833"/>
                  </a:lnTo>
                  <a:lnTo>
                    <a:pt x="70130" y="441740"/>
                  </a:lnTo>
                  <a:lnTo>
                    <a:pt x="71547" y="440345"/>
                  </a:lnTo>
                  <a:lnTo>
                    <a:pt x="80950" y="435460"/>
                  </a:lnTo>
                  <a:lnTo>
                    <a:pt x="86561" y="429679"/>
                  </a:lnTo>
                  <a:lnTo>
                    <a:pt x="92362" y="420494"/>
                  </a:lnTo>
                  <a:lnTo>
                    <a:pt x="104981" y="380873"/>
                  </a:lnTo>
                  <a:lnTo>
                    <a:pt x="121087" y="338141"/>
                  </a:lnTo>
                  <a:lnTo>
                    <a:pt x="129210" y="294524"/>
                  </a:lnTo>
                  <a:lnTo>
                    <a:pt x="135939" y="250011"/>
                  </a:lnTo>
                  <a:lnTo>
                    <a:pt x="142925" y="206372"/>
                  </a:lnTo>
                  <a:lnTo>
                    <a:pt x="155151" y="168423"/>
                  </a:lnTo>
                  <a:lnTo>
                    <a:pt x="162616" y="131920"/>
                  </a:lnTo>
                  <a:lnTo>
                    <a:pt x="171661" y="92549"/>
                  </a:lnTo>
                  <a:lnTo>
                    <a:pt x="175494" y="83797"/>
                  </a:lnTo>
                  <a:lnTo>
                    <a:pt x="179473" y="39806"/>
                  </a:lnTo>
                  <a:lnTo>
                    <a:pt x="185612" y="27009"/>
                  </a:lnTo>
                  <a:lnTo>
                    <a:pt x="187458" y="4716"/>
                  </a:lnTo>
                  <a:lnTo>
                    <a:pt x="188460" y="3144"/>
                  </a:lnTo>
                  <a:lnTo>
                    <a:pt x="190121" y="2096"/>
                  </a:lnTo>
                  <a:lnTo>
                    <a:pt x="19642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8" name="SMARTInkShape-135"/>
            <p:cNvSpPr/>
            <p:nvPr>
              <p:custDataLst>
                <p:tags r:id="rId67"/>
              </p:custDataLst>
            </p:nvPr>
          </p:nvSpPr>
          <p:spPr>
            <a:xfrm>
              <a:off x="1589484" y="169701"/>
              <a:ext cx="160736" cy="276784"/>
            </a:xfrm>
            <a:custGeom>
              <a:avLst/>
              <a:gdLst/>
              <a:ahLst/>
              <a:cxnLst/>
              <a:rect l="0" t="0" r="0" b="0"/>
              <a:pathLst>
                <a:path w="160736" h="276784">
                  <a:moveTo>
                    <a:pt x="0" y="267854"/>
                  </a:moveTo>
                  <a:lnTo>
                    <a:pt x="0" y="267854"/>
                  </a:lnTo>
                  <a:lnTo>
                    <a:pt x="6137" y="253596"/>
                  </a:lnTo>
                  <a:lnTo>
                    <a:pt x="18480" y="211492"/>
                  </a:lnTo>
                  <a:lnTo>
                    <a:pt x="31043" y="166982"/>
                  </a:lnTo>
                  <a:lnTo>
                    <a:pt x="40049" y="123505"/>
                  </a:lnTo>
                  <a:lnTo>
                    <a:pt x="53757" y="82782"/>
                  </a:lnTo>
                  <a:lnTo>
                    <a:pt x="65207" y="63197"/>
                  </a:lnTo>
                  <a:lnTo>
                    <a:pt x="98065" y="19935"/>
                  </a:lnTo>
                  <a:lnTo>
                    <a:pt x="104108" y="13801"/>
                  </a:lnTo>
                  <a:lnTo>
                    <a:pt x="112096" y="9355"/>
                  </a:lnTo>
                  <a:lnTo>
                    <a:pt x="115896" y="3187"/>
                  </a:lnTo>
                  <a:lnTo>
                    <a:pt x="123619" y="388"/>
                  </a:lnTo>
                  <a:lnTo>
                    <a:pt x="132582" y="0"/>
                  </a:lnTo>
                  <a:lnTo>
                    <a:pt x="141514" y="7655"/>
                  </a:lnTo>
                  <a:lnTo>
                    <a:pt x="142271" y="10988"/>
                  </a:lnTo>
                  <a:lnTo>
                    <a:pt x="143599" y="16769"/>
                  </a:lnTo>
                  <a:lnTo>
                    <a:pt x="150528" y="37540"/>
                  </a:lnTo>
                  <a:lnTo>
                    <a:pt x="151755" y="80519"/>
                  </a:lnTo>
                  <a:lnTo>
                    <a:pt x="149145" y="100891"/>
                  </a:lnTo>
                  <a:lnTo>
                    <a:pt x="143426" y="142291"/>
                  </a:lnTo>
                  <a:lnTo>
                    <a:pt x="142923" y="185577"/>
                  </a:lnTo>
                  <a:lnTo>
                    <a:pt x="142878" y="229047"/>
                  </a:lnTo>
                  <a:lnTo>
                    <a:pt x="145523" y="238369"/>
                  </a:lnTo>
                  <a:lnTo>
                    <a:pt x="149013" y="245820"/>
                  </a:lnTo>
                  <a:lnTo>
                    <a:pt x="160735" y="27678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9" name="SMARTInkShape-136"/>
            <p:cNvSpPr/>
            <p:nvPr>
              <p:custDataLst>
                <p:tags r:id="rId68"/>
              </p:custDataLst>
            </p:nvPr>
          </p:nvSpPr>
          <p:spPr>
            <a:xfrm>
              <a:off x="1920028" y="232172"/>
              <a:ext cx="115942" cy="187108"/>
            </a:xfrm>
            <a:custGeom>
              <a:avLst/>
              <a:gdLst/>
              <a:ahLst/>
              <a:cxnLst/>
              <a:rect l="0" t="0" r="0" b="0"/>
              <a:pathLst>
                <a:path w="115942" h="187108">
                  <a:moveTo>
                    <a:pt x="71292" y="0"/>
                  </a:moveTo>
                  <a:lnTo>
                    <a:pt x="71292" y="0"/>
                  </a:lnTo>
                  <a:lnTo>
                    <a:pt x="66552" y="0"/>
                  </a:lnTo>
                  <a:lnTo>
                    <a:pt x="61579" y="2646"/>
                  </a:lnTo>
                  <a:lnTo>
                    <a:pt x="56061" y="6137"/>
                  </a:lnTo>
                  <a:lnTo>
                    <a:pt x="47376" y="9094"/>
                  </a:lnTo>
                  <a:lnTo>
                    <a:pt x="23663" y="29888"/>
                  </a:lnTo>
                  <a:lnTo>
                    <a:pt x="20358" y="35773"/>
                  </a:lnTo>
                  <a:lnTo>
                    <a:pt x="13496" y="52376"/>
                  </a:lnTo>
                  <a:lnTo>
                    <a:pt x="3578" y="68628"/>
                  </a:lnTo>
                  <a:lnTo>
                    <a:pt x="72" y="104694"/>
                  </a:lnTo>
                  <a:lnTo>
                    <a:pt x="0" y="108491"/>
                  </a:lnTo>
                  <a:lnTo>
                    <a:pt x="13161" y="150181"/>
                  </a:lnTo>
                  <a:lnTo>
                    <a:pt x="26828" y="169058"/>
                  </a:lnTo>
                  <a:lnTo>
                    <a:pt x="32679" y="174356"/>
                  </a:lnTo>
                  <a:lnTo>
                    <a:pt x="60505" y="185413"/>
                  </a:lnTo>
                  <a:lnTo>
                    <a:pt x="78642" y="187107"/>
                  </a:lnTo>
                  <a:lnTo>
                    <a:pt x="95519" y="182659"/>
                  </a:lnTo>
                  <a:lnTo>
                    <a:pt x="115941" y="16966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0" name="SMARTInkShape-137"/>
            <p:cNvSpPr/>
            <p:nvPr>
              <p:custDataLst>
                <p:tags r:id="rId69"/>
              </p:custDataLst>
            </p:nvPr>
          </p:nvSpPr>
          <p:spPr>
            <a:xfrm>
              <a:off x="2205633" y="169664"/>
              <a:ext cx="17860" cy="294681"/>
            </a:xfrm>
            <a:custGeom>
              <a:avLst/>
              <a:gdLst/>
              <a:ahLst/>
              <a:cxnLst/>
              <a:rect l="0" t="0" r="0" b="0"/>
              <a:pathLst>
                <a:path w="17860" h="294681">
                  <a:moveTo>
                    <a:pt x="17859" y="0"/>
                  </a:moveTo>
                  <a:lnTo>
                    <a:pt x="17859" y="0"/>
                  </a:lnTo>
                  <a:lnTo>
                    <a:pt x="10791" y="16781"/>
                  </a:lnTo>
                  <a:lnTo>
                    <a:pt x="2865" y="57853"/>
                  </a:lnTo>
                  <a:lnTo>
                    <a:pt x="251" y="100403"/>
                  </a:lnTo>
                  <a:lnTo>
                    <a:pt x="22" y="137844"/>
                  </a:lnTo>
                  <a:lnTo>
                    <a:pt x="3" y="179107"/>
                  </a:lnTo>
                  <a:lnTo>
                    <a:pt x="0" y="223310"/>
                  </a:lnTo>
                  <a:lnTo>
                    <a:pt x="0" y="261763"/>
                  </a:lnTo>
                  <a:lnTo>
                    <a:pt x="0" y="29468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1" name="SMARTInkShape-138"/>
            <p:cNvSpPr/>
            <p:nvPr>
              <p:custDataLst>
                <p:tags r:id="rId70"/>
              </p:custDataLst>
            </p:nvPr>
          </p:nvSpPr>
          <p:spPr>
            <a:xfrm>
              <a:off x="2312789" y="262847"/>
              <a:ext cx="151806" cy="169961"/>
            </a:xfrm>
            <a:custGeom>
              <a:avLst/>
              <a:gdLst/>
              <a:ahLst/>
              <a:cxnLst/>
              <a:rect l="0" t="0" r="0" b="0"/>
              <a:pathLst>
                <a:path w="151806" h="169961">
                  <a:moveTo>
                    <a:pt x="0" y="112200"/>
                  </a:moveTo>
                  <a:lnTo>
                    <a:pt x="0" y="112200"/>
                  </a:lnTo>
                  <a:lnTo>
                    <a:pt x="20737" y="94108"/>
                  </a:lnTo>
                  <a:lnTo>
                    <a:pt x="63134" y="67545"/>
                  </a:lnTo>
                  <a:lnTo>
                    <a:pt x="85227" y="52668"/>
                  </a:lnTo>
                  <a:lnTo>
                    <a:pt x="111361" y="27615"/>
                  </a:lnTo>
                  <a:lnTo>
                    <a:pt x="113986" y="22351"/>
                  </a:lnTo>
                  <a:lnTo>
                    <a:pt x="115963" y="6775"/>
                  </a:lnTo>
                  <a:lnTo>
                    <a:pt x="115012" y="6198"/>
                  </a:lnTo>
                  <a:lnTo>
                    <a:pt x="111309" y="5557"/>
                  </a:lnTo>
                  <a:lnTo>
                    <a:pt x="109925" y="4393"/>
                  </a:lnTo>
                  <a:lnTo>
                    <a:pt x="108387" y="455"/>
                  </a:lnTo>
                  <a:lnTo>
                    <a:pt x="106984" y="0"/>
                  </a:lnTo>
                  <a:lnTo>
                    <a:pt x="105057" y="689"/>
                  </a:lnTo>
                  <a:lnTo>
                    <a:pt x="100270" y="3108"/>
                  </a:lnTo>
                  <a:lnTo>
                    <a:pt x="83262" y="5866"/>
                  </a:lnTo>
                  <a:lnTo>
                    <a:pt x="68450" y="17450"/>
                  </a:lnTo>
                  <a:lnTo>
                    <a:pt x="56553" y="29947"/>
                  </a:lnTo>
                  <a:lnTo>
                    <a:pt x="39687" y="55819"/>
                  </a:lnTo>
                  <a:lnTo>
                    <a:pt x="36241" y="78109"/>
                  </a:lnTo>
                  <a:lnTo>
                    <a:pt x="35765" y="109627"/>
                  </a:lnTo>
                  <a:lnTo>
                    <a:pt x="38385" y="118663"/>
                  </a:lnTo>
                  <a:lnTo>
                    <a:pt x="56711" y="149510"/>
                  </a:lnTo>
                  <a:lnTo>
                    <a:pt x="70271" y="159414"/>
                  </a:lnTo>
                  <a:lnTo>
                    <a:pt x="112027" y="169960"/>
                  </a:lnTo>
                  <a:lnTo>
                    <a:pt x="127180" y="169952"/>
                  </a:lnTo>
                  <a:lnTo>
                    <a:pt x="151805" y="16577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453" name="SMARTInkShape-139"/>
          <p:cNvSpPr/>
          <p:nvPr>
            <p:custDataLst>
              <p:tags r:id="rId2"/>
            </p:custDataLst>
          </p:nvPr>
        </p:nvSpPr>
        <p:spPr>
          <a:xfrm>
            <a:off x="3000375" y="1447244"/>
            <a:ext cx="1518047" cy="97593"/>
          </a:xfrm>
          <a:custGeom>
            <a:avLst/>
            <a:gdLst/>
            <a:ahLst/>
            <a:cxnLst/>
            <a:rect l="0" t="0" r="0" b="0"/>
            <a:pathLst>
              <a:path w="1518047" h="97593">
                <a:moveTo>
                  <a:pt x="0" y="97592"/>
                </a:moveTo>
                <a:lnTo>
                  <a:pt x="0" y="97592"/>
                </a:lnTo>
                <a:lnTo>
                  <a:pt x="34432" y="94946"/>
                </a:lnTo>
                <a:lnTo>
                  <a:pt x="73702" y="90524"/>
                </a:lnTo>
                <a:lnTo>
                  <a:pt x="103201" y="88497"/>
                </a:lnTo>
                <a:lnTo>
                  <a:pt x="136156" y="84289"/>
                </a:lnTo>
                <a:lnTo>
                  <a:pt x="170646" y="81758"/>
                </a:lnTo>
                <a:lnTo>
                  <a:pt x="206811" y="79640"/>
                </a:lnTo>
                <a:lnTo>
                  <a:pt x="246036" y="75392"/>
                </a:lnTo>
                <a:lnTo>
                  <a:pt x="268204" y="72870"/>
                </a:lnTo>
                <a:lnTo>
                  <a:pt x="291912" y="70197"/>
                </a:lnTo>
                <a:lnTo>
                  <a:pt x="316647" y="67422"/>
                </a:lnTo>
                <a:lnTo>
                  <a:pt x="343059" y="63588"/>
                </a:lnTo>
                <a:lnTo>
                  <a:pt x="370589" y="59048"/>
                </a:lnTo>
                <a:lnTo>
                  <a:pt x="398864" y="54036"/>
                </a:lnTo>
                <a:lnTo>
                  <a:pt x="424659" y="49703"/>
                </a:lnTo>
                <a:lnTo>
                  <a:pt x="448801" y="45823"/>
                </a:lnTo>
                <a:lnTo>
                  <a:pt x="471841" y="42243"/>
                </a:lnTo>
                <a:lnTo>
                  <a:pt x="499108" y="38864"/>
                </a:lnTo>
                <a:lnTo>
                  <a:pt x="529192" y="35620"/>
                </a:lnTo>
                <a:lnTo>
                  <a:pt x="561154" y="32465"/>
                </a:lnTo>
                <a:lnTo>
                  <a:pt x="595361" y="28377"/>
                </a:lnTo>
                <a:lnTo>
                  <a:pt x="631063" y="23667"/>
                </a:lnTo>
                <a:lnTo>
                  <a:pt x="667764" y="18543"/>
                </a:lnTo>
                <a:lnTo>
                  <a:pt x="706120" y="14135"/>
                </a:lnTo>
                <a:lnTo>
                  <a:pt x="745583" y="10204"/>
                </a:lnTo>
                <a:lnTo>
                  <a:pt x="785782" y="6591"/>
                </a:lnTo>
                <a:lnTo>
                  <a:pt x="826472" y="4182"/>
                </a:lnTo>
                <a:lnTo>
                  <a:pt x="867489" y="2577"/>
                </a:lnTo>
                <a:lnTo>
                  <a:pt x="908724" y="1506"/>
                </a:lnTo>
                <a:lnTo>
                  <a:pt x="951098" y="793"/>
                </a:lnTo>
                <a:lnTo>
                  <a:pt x="994229" y="317"/>
                </a:lnTo>
                <a:lnTo>
                  <a:pt x="1037866" y="0"/>
                </a:lnTo>
                <a:lnTo>
                  <a:pt x="1081841" y="1772"/>
                </a:lnTo>
                <a:lnTo>
                  <a:pt x="1126039" y="4939"/>
                </a:lnTo>
                <a:lnTo>
                  <a:pt x="1170388" y="9034"/>
                </a:lnTo>
                <a:lnTo>
                  <a:pt x="1214837" y="14741"/>
                </a:lnTo>
                <a:lnTo>
                  <a:pt x="1259352" y="21522"/>
                </a:lnTo>
                <a:lnTo>
                  <a:pt x="1303911" y="29019"/>
                </a:lnTo>
                <a:lnTo>
                  <a:pt x="1347509" y="36002"/>
                </a:lnTo>
                <a:lnTo>
                  <a:pt x="1390464" y="42641"/>
                </a:lnTo>
                <a:lnTo>
                  <a:pt x="1432992" y="49052"/>
                </a:lnTo>
                <a:lnTo>
                  <a:pt x="1461343" y="53326"/>
                </a:lnTo>
                <a:lnTo>
                  <a:pt x="1518046" y="6187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460" name="SMARTInkShape-Group28"/>
          <p:cNvGrpSpPr/>
          <p:nvPr/>
        </p:nvGrpSpPr>
        <p:grpSpPr>
          <a:xfrm>
            <a:off x="5447109" y="857250"/>
            <a:ext cx="1356946" cy="677413"/>
            <a:chOff x="5447109" y="857250"/>
            <a:chExt cx="1356946" cy="677413"/>
          </a:xfrm>
        </p:grpSpPr>
        <p:sp>
          <p:nvSpPr>
            <p:cNvPr id="454" name="SMARTInkShape-140"/>
            <p:cNvSpPr/>
            <p:nvPr>
              <p:custDataLst>
                <p:tags r:id="rId59"/>
              </p:custDataLst>
            </p:nvPr>
          </p:nvSpPr>
          <p:spPr>
            <a:xfrm>
              <a:off x="5893593" y="1160860"/>
              <a:ext cx="223134" cy="223209"/>
            </a:xfrm>
            <a:custGeom>
              <a:avLst/>
              <a:gdLst/>
              <a:ahLst/>
              <a:cxnLst/>
              <a:rect l="0" t="0" r="0" b="0"/>
              <a:pathLst>
                <a:path w="223134" h="223209">
                  <a:moveTo>
                    <a:pt x="26789" y="107156"/>
                  </a:moveTo>
                  <a:lnTo>
                    <a:pt x="26789" y="107156"/>
                  </a:lnTo>
                  <a:lnTo>
                    <a:pt x="26789" y="147126"/>
                  </a:lnTo>
                  <a:lnTo>
                    <a:pt x="24144" y="152371"/>
                  </a:lnTo>
                  <a:lnTo>
                    <a:pt x="20653" y="158009"/>
                  </a:lnTo>
                  <a:lnTo>
                    <a:pt x="17695" y="166762"/>
                  </a:lnTo>
                  <a:lnTo>
                    <a:pt x="11968" y="175639"/>
                  </a:lnTo>
                  <a:lnTo>
                    <a:pt x="9332" y="185762"/>
                  </a:lnTo>
                  <a:lnTo>
                    <a:pt x="1277" y="195056"/>
                  </a:lnTo>
                  <a:lnTo>
                    <a:pt x="1" y="205372"/>
                  </a:lnTo>
                  <a:lnTo>
                    <a:pt x="1" y="205375"/>
                  </a:lnTo>
                  <a:lnTo>
                    <a:pt x="0" y="205378"/>
                  </a:lnTo>
                  <a:lnTo>
                    <a:pt x="0" y="205379"/>
                  </a:lnTo>
                  <a:lnTo>
                    <a:pt x="0" y="200641"/>
                  </a:lnTo>
                  <a:lnTo>
                    <a:pt x="993" y="199245"/>
                  </a:lnTo>
                  <a:lnTo>
                    <a:pt x="2646" y="198314"/>
                  </a:lnTo>
                  <a:lnTo>
                    <a:pt x="4740" y="197693"/>
                  </a:lnTo>
                  <a:lnTo>
                    <a:pt x="6137" y="196287"/>
                  </a:lnTo>
                  <a:lnTo>
                    <a:pt x="11024" y="186902"/>
                  </a:lnTo>
                  <a:lnTo>
                    <a:pt x="44666" y="144732"/>
                  </a:lnTo>
                  <a:lnTo>
                    <a:pt x="77391" y="102051"/>
                  </a:lnTo>
                  <a:lnTo>
                    <a:pt x="119063" y="59533"/>
                  </a:lnTo>
                  <a:lnTo>
                    <a:pt x="162597" y="15997"/>
                  </a:lnTo>
                  <a:lnTo>
                    <a:pt x="164953" y="13641"/>
                  </a:lnTo>
                  <a:lnTo>
                    <a:pt x="170216" y="11023"/>
                  </a:lnTo>
                  <a:lnTo>
                    <a:pt x="173009" y="10325"/>
                  </a:lnTo>
                  <a:lnTo>
                    <a:pt x="174872" y="8868"/>
                  </a:lnTo>
                  <a:lnTo>
                    <a:pt x="176939" y="4602"/>
                  </a:lnTo>
                  <a:lnTo>
                    <a:pt x="178483" y="3068"/>
                  </a:lnTo>
                  <a:lnTo>
                    <a:pt x="187113" y="119"/>
                  </a:lnTo>
                  <a:lnTo>
                    <a:pt x="196420" y="0"/>
                  </a:lnTo>
                  <a:lnTo>
                    <a:pt x="196453" y="41680"/>
                  </a:lnTo>
                  <a:lnTo>
                    <a:pt x="196453" y="82461"/>
                  </a:lnTo>
                  <a:lnTo>
                    <a:pt x="196453" y="123684"/>
                  </a:lnTo>
                  <a:lnTo>
                    <a:pt x="196453" y="154669"/>
                  </a:lnTo>
                  <a:lnTo>
                    <a:pt x="199099" y="160684"/>
                  </a:lnTo>
                  <a:lnTo>
                    <a:pt x="202590" y="166665"/>
                  </a:lnTo>
                  <a:lnTo>
                    <a:pt x="204833" y="178589"/>
                  </a:lnTo>
                  <a:lnTo>
                    <a:pt x="205351" y="194688"/>
                  </a:lnTo>
                  <a:lnTo>
                    <a:pt x="213068" y="203986"/>
                  </a:lnTo>
                  <a:lnTo>
                    <a:pt x="214281" y="213908"/>
                  </a:lnTo>
                  <a:lnTo>
                    <a:pt x="214304" y="218933"/>
                  </a:lnTo>
                  <a:lnTo>
                    <a:pt x="215299" y="220369"/>
                  </a:lnTo>
                  <a:lnTo>
                    <a:pt x="216955" y="221326"/>
                  </a:lnTo>
                  <a:lnTo>
                    <a:pt x="223133" y="223208"/>
                  </a:lnTo>
                  <a:lnTo>
                    <a:pt x="214313" y="21431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5" name="SMARTInkShape-141"/>
            <p:cNvSpPr/>
            <p:nvPr>
              <p:custDataLst>
                <p:tags r:id="rId60"/>
              </p:custDataLst>
            </p:nvPr>
          </p:nvSpPr>
          <p:spPr>
            <a:xfrm>
              <a:off x="5598948" y="1134070"/>
              <a:ext cx="196420" cy="241103"/>
            </a:xfrm>
            <a:custGeom>
              <a:avLst/>
              <a:gdLst/>
              <a:ahLst/>
              <a:cxnLst/>
              <a:rect l="0" t="0" r="0" b="0"/>
              <a:pathLst>
                <a:path w="196420" h="241103">
                  <a:moveTo>
                    <a:pt x="142841" y="0"/>
                  </a:moveTo>
                  <a:lnTo>
                    <a:pt x="142841" y="0"/>
                  </a:lnTo>
                  <a:lnTo>
                    <a:pt x="142841" y="4741"/>
                  </a:lnTo>
                  <a:lnTo>
                    <a:pt x="141849" y="6137"/>
                  </a:lnTo>
                  <a:lnTo>
                    <a:pt x="140195" y="7068"/>
                  </a:lnTo>
                  <a:lnTo>
                    <a:pt x="138101" y="7689"/>
                  </a:lnTo>
                  <a:lnTo>
                    <a:pt x="136704" y="9095"/>
                  </a:lnTo>
                  <a:lnTo>
                    <a:pt x="135153" y="13303"/>
                  </a:lnTo>
                  <a:lnTo>
                    <a:pt x="133746" y="14822"/>
                  </a:lnTo>
                  <a:lnTo>
                    <a:pt x="129538" y="16509"/>
                  </a:lnTo>
                  <a:lnTo>
                    <a:pt x="128019" y="17952"/>
                  </a:lnTo>
                  <a:lnTo>
                    <a:pt x="120641" y="30170"/>
                  </a:lnTo>
                  <a:lnTo>
                    <a:pt x="84295" y="68463"/>
                  </a:lnTo>
                  <a:lnTo>
                    <a:pt x="70850" y="96365"/>
                  </a:lnTo>
                  <a:lnTo>
                    <a:pt x="48562" y="121967"/>
                  </a:lnTo>
                  <a:lnTo>
                    <a:pt x="42748" y="133931"/>
                  </a:lnTo>
                  <a:lnTo>
                    <a:pt x="12612" y="166933"/>
                  </a:lnTo>
                  <a:lnTo>
                    <a:pt x="9997" y="175690"/>
                  </a:lnTo>
                  <a:lnTo>
                    <a:pt x="9384" y="181603"/>
                  </a:lnTo>
                  <a:lnTo>
                    <a:pt x="8230" y="183576"/>
                  </a:lnTo>
                  <a:lnTo>
                    <a:pt x="6468" y="184892"/>
                  </a:lnTo>
                  <a:lnTo>
                    <a:pt x="4300" y="185769"/>
                  </a:lnTo>
                  <a:lnTo>
                    <a:pt x="2855" y="187346"/>
                  </a:lnTo>
                  <a:lnTo>
                    <a:pt x="1250" y="191744"/>
                  </a:lnTo>
                  <a:lnTo>
                    <a:pt x="0" y="209633"/>
                  </a:lnTo>
                  <a:lnTo>
                    <a:pt x="980" y="211193"/>
                  </a:lnTo>
                  <a:lnTo>
                    <a:pt x="2626" y="212233"/>
                  </a:lnTo>
                  <a:lnTo>
                    <a:pt x="4716" y="212926"/>
                  </a:lnTo>
                  <a:lnTo>
                    <a:pt x="6109" y="214381"/>
                  </a:lnTo>
                  <a:lnTo>
                    <a:pt x="7657" y="218642"/>
                  </a:lnTo>
                  <a:lnTo>
                    <a:pt x="9062" y="220176"/>
                  </a:lnTo>
                  <a:lnTo>
                    <a:pt x="26938" y="230131"/>
                  </a:lnTo>
                  <a:lnTo>
                    <a:pt x="60617" y="234765"/>
                  </a:lnTo>
                  <a:lnTo>
                    <a:pt x="67601" y="238285"/>
                  </a:lnTo>
                  <a:lnTo>
                    <a:pt x="83200" y="240731"/>
                  </a:lnTo>
                  <a:lnTo>
                    <a:pt x="127848" y="241099"/>
                  </a:lnTo>
                  <a:lnTo>
                    <a:pt x="172497" y="241102"/>
                  </a:lnTo>
                  <a:lnTo>
                    <a:pt x="174518" y="240110"/>
                  </a:lnTo>
                  <a:lnTo>
                    <a:pt x="175864" y="238456"/>
                  </a:lnTo>
                  <a:lnTo>
                    <a:pt x="176763" y="236361"/>
                  </a:lnTo>
                  <a:lnTo>
                    <a:pt x="178354" y="234965"/>
                  </a:lnTo>
                  <a:lnTo>
                    <a:pt x="186090" y="232540"/>
                  </a:lnTo>
                  <a:lnTo>
                    <a:pt x="196419" y="23217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6" name="SMARTInkShape-142"/>
            <p:cNvSpPr/>
            <p:nvPr>
              <p:custDataLst>
                <p:tags r:id="rId61"/>
              </p:custDataLst>
            </p:nvPr>
          </p:nvSpPr>
          <p:spPr>
            <a:xfrm>
              <a:off x="5929312" y="1232297"/>
              <a:ext cx="196453" cy="17860"/>
            </a:xfrm>
            <a:custGeom>
              <a:avLst/>
              <a:gdLst/>
              <a:ahLst/>
              <a:cxnLst/>
              <a:rect l="0" t="0" r="0" b="0"/>
              <a:pathLst>
                <a:path w="196453" h="17860">
                  <a:moveTo>
                    <a:pt x="0" y="17859"/>
                  </a:moveTo>
                  <a:lnTo>
                    <a:pt x="0" y="17859"/>
                  </a:lnTo>
                  <a:lnTo>
                    <a:pt x="0" y="10171"/>
                  </a:lnTo>
                  <a:lnTo>
                    <a:pt x="8562" y="400"/>
                  </a:lnTo>
                  <a:lnTo>
                    <a:pt x="53196" y="0"/>
                  </a:lnTo>
                  <a:lnTo>
                    <a:pt x="96362" y="0"/>
                  </a:lnTo>
                  <a:lnTo>
                    <a:pt x="109766" y="0"/>
                  </a:lnTo>
                  <a:lnTo>
                    <a:pt x="115922" y="2646"/>
                  </a:lnTo>
                  <a:lnTo>
                    <a:pt x="121966" y="6137"/>
                  </a:lnTo>
                  <a:lnTo>
                    <a:pt x="133931" y="8378"/>
                  </a:lnTo>
                  <a:lnTo>
                    <a:pt x="176445" y="8929"/>
                  </a:lnTo>
                  <a:lnTo>
                    <a:pt x="181939" y="8929"/>
                  </a:lnTo>
                  <a:lnTo>
                    <a:pt x="183800" y="7937"/>
                  </a:lnTo>
                  <a:lnTo>
                    <a:pt x="185042" y="6283"/>
                  </a:lnTo>
                  <a:lnTo>
                    <a:pt x="185869" y="4189"/>
                  </a:lnTo>
                  <a:lnTo>
                    <a:pt x="187412" y="2793"/>
                  </a:lnTo>
                  <a:lnTo>
                    <a:pt x="196452"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7" name="SMARTInkShape-143"/>
            <p:cNvSpPr/>
            <p:nvPr>
              <p:custDataLst>
                <p:tags r:id="rId62"/>
              </p:custDataLst>
            </p:nvPr>
          </p:nvSpPr>
          <p:spPr>
            <a:xfrm>
              <a:off x="6188273" y="1214437"/>
              <a:ext cx="308733" cy="169287"/>
            </a:xfrm>
            <a:custGeom>
              <a:avLst/>
              <a:gdLst/>
              <a:ahLst/>
              <a:cxnLst/>
              <a:rect l="0" t="0" r="0" b="0"/>
              <a:pathLst>
                <a:path w="308733" h="169287">
                  <a:moveTo>
                    <a:pt x="0" y="0"/>
                  </a:moveTo>
                  <a:lnTo>
                    <a:pt x="0" y="0"/>
                  </a:lnTo>
                  <a:lnTo>
                    <a:pt x="0" y="42330"/>
                  </a:lnTo>
                  <a:lnTo>
                    <a:pt x="0" y="83017"/>
                  </a:lnTo>
                  <a:lnTo>
                    <a:pt x="0" y="123275"/>
                  </a:lnTo>
                  <a:lnTo>
                    <a:pt x="6136" y="131801"/>
                  </a:lnTo>
                  <a:lnTo>
                    <a:pt x="8820" y="142385"/>
                  </a:lnTo>
                  <a:lnTo>
                    <a:pt x="25439" y="142872"/>
                  </a:lnTo>
                  <a:lnTo>
                    <a:pt x="33652" y="136738"/>
                  </a:lnTo>
                  <a:lnTo>
                    <a:pt x="41942" y="133781"/>
                  </a:lnTo>
                  <a:lnTo>
                    <a:pt x="50681" y="128054"/>
                  </a:lnTo>
                  <a:lnTo>
                    <a:pt x="56591" y="126366"/>
                  </a:lnTo>
                  <a:lnTo>
                    <a:pt x="58563" y="124924"/>
                  </a:lnTo>
                  <a:lnTo>
                    <a:pt x="59878" y="122970"/>
                  </a:lnTo>
                  <a:lnTo>
                    <a:pt x="62332" y="118154"/>
                  </a:lnTo>
                  <a:lnTo>
                    <a:pt x="104186" y="74412"/>
                  </a:lnTo>
                  <a:lnTo>
                    <a:pt x="121046" y="56555"/>
                  </a:lnTo>
                  <a:lnTo>
                    <a:pt x="126878" y="44649"/>
                  </a:lnTo>
                  <a:lnTo>
                    <a:pt x="130805" y="38696"/>
                  </a:lnTo>
                  <a:lnTo>
                    <a:pt x="132549" y="32743"/>
                  </a:lnTo>
                  <a:lnTo>
                    <a:pt x="134007" y="30758"/>
                  </a:lnTo>
                  <a:lnTo>
                    <a:pt x="135970" y="29435"/>
                  </a:lnTo>
                  <a:lnTo>
                    <a:pt x="138271" y="28553"/>
                  </a:lnTo>
                  <a:lnTo>
                    <a:pt x="139806" y="26973"/>
                  </a:lnTo>
                  <a:lnTo>
                    <a:pt x="142471" y="19256"/>
                  </a:lnTo>
                  <a:lnTo>
                    <a:pt x="142875" y="8930"/>
                  </a:lnTo>
                  <a:lnTo>
                    <a:pt x="142875" y="53081"/>
                  </a:lnTo>
                  <a:lnTo>
                    <a:pt x="142875" y="91024"/>
                  </a:lnTo>
                  <a:lnTo>
                    <a:pt x="145521" y="97671"/>
                  </a:lnTo>
                  <a:lnTo>
                    <a:pt x="149011" y="103933"/>
                  </a:lnTo>
                  <a:lnTo>
                    <a:pt x="151253" y="116038"/>
                  </a:lnTo>
                  <a:lnTo>
                    <a:pt x="151437" y="119030"/>
                  </a:lnTo>
                  <a:lnTo>
                    <a:pt x="154288" y="125001"/>
                  </a:lnTo>
                  <a:lnTo>
                    <a:pt x="157869" y="130963"/>
                  </a:lnTo>
                  <a:lnTo>
                    <a:pt x="160169" y="142874"/>
                  </a:lnTo>
                  <a:lnTo>
                    <a:pt x="160358" y="145851"/>
                  </a:lnTo>
                  <a:lnTo>
                    <a:pt x="161475" y="147836"/>
                  </a:lnTo>
                  <a:lnTo>
                    <a:pt x="163213" y="149159"/>
                  </a:lnTo>
                  <a:lnTo>
                    <a:pt x="167789" y="151621"/>
                  </a:lnTo>
                  <a:lnTo>
                    <a:pt x="176975" y="159339"/>
                  </a:lnTo>
                  <a:lnTo>
                    <a:pt x="182854" y="160321"/>
                  </a:lnTo>
                  <a:lnTo>
                    <a:pt x="184411" y="161451"/>
                  </a:lnTo>
                  <a:lnTo>
                    <a:pt x="185448" y="163197"/>
                  </a:lnTo>
                  <a:lnTo>
                    <a:pt x="186139" y="165353"/>
                  </a:lnTo>
                  <a:lnTo>
                    <a:pt x="187593" y="166790"/>
                  </a:lnTo>
                  <a:lnTo>
                    <a:pt x="191854" y="168387"/>
                  </a:lnTo>
                  <a:lnTo>
                    <a:pt x="199830" y="169286"/>
                  </a:lnTo>
                  <a:lnTo>
                    <a:pt x="201682" y="168420"/>
                  </a:lnTo>
                  <a:lnTo>
                    <a:pt x="202915" y="166850"/>
                  </a:lnTo>
                  <a:lnTo>
                    <a:pt x="203737" y="164812"/>
                  </a:lnTo>
                  <a:lnTo>
                    <a:pt x="205278" y="163453"/>
                  </a:lnTo>
                  <a:lnTo>
                    <a:pt x="214880" y="158626"/>
                  </a:lnTo>
                  <a:lnTo>
                    <a:pt x="220518" y="154836"/>
                  </a:lnTo>
                  <a:lnTo>
                    <a:pt x="229270" y="151711"/>
                  </a:lnTo>
                  <a:lnTo>
                    <a:pt x="270866" y="113099"/>
                  </a:lnTo>
                  <a:lnTo>
                    <a:pt x="274175" y="107152"/>
                  </a:lnTo>
                  <a:lnTo>
                    <a:pt x="275057" y="104177"/>
                  </a:lnTo>
                  <a:lnTo>
                    <a:pt x="276636" y="102194"/>
                  </a:lnTo>
                  <a:lnTo>
                    <a:pt x="289095" y="94009"/>
                  </a:lnTo>
                  <a:lnTo>
                    <a:pt x="292197" y="88745"/>
                  </a:lnTo>
                  <a:lnTo>
                    <a:pt x="295345" y="74342"/>
                  </a:lnTo>
                  <a:lnTo>
                    <a:pt x="300720" y="65463"/>
                  </a:lnTo>
                  <a:lnTo>
                    <a:pt x="303229" y="55339"/>
                  </a:lnTo>
                  <a:lnTo>
                    <a:pt x="303497" y="49360"/>
                  </a:lnTo>
                  <a:lnTo>
                    <a:pt x="306205" y="44097"/>
                  </a:lnTo>
                  <a:lnTo>
                    <a:pt x="308317" y="41304"/>
                  </a:lnTo>
                  <a:lnTo>
                    <a:pt x="308732" y="39443"/>
                  </a:lnTo>
                  <a:lnTo>
                    <a:pt x="308017" y="38201"/>
                  </a:lnTo>
                  <a:lnTo>
                    <a:pt x="306548" y="37374"/>
                  </a:lnTo>
                  <a:lnTo>
                    <a:pt x="305568" y="35830"/>
                  </a:lnTo>
                  <a:lnTo>
                    <a:pt x="303686" y="27200"/>
                  </a:lnTo>
                  <a:lnTo>
                    <a:pt x="303610" y="17972"/>
                  </a:lnTo>
                  <a:lnTo>
                    <a:pt x="295922" y="17870"/>
                  </a:lnTo>
                  <a:lnTo>
                    <a:pt x="295508" y="16874"/>
                  </a:lnTo>
                  <a:lnTo>
                    <a:pt x="295048" y="13122"/>
                  </a:lnTo>
                  <a:lnTo>
                    <a:pt x="293933" y="11725"/>
                  </a:lnTo>
                  <a:lnTo>
                    <a:pt x="285750" y="8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8" name="SMARTInkShape-144"/>
            <p:cNvSpPr/>
            <p:nvPr>
              <p:custDataLst>
                <p:tags r:id="rId63"/>
              </p:custDataLst>
            </p:nvPr>
          </p:nvSpPr>
          <p:spPr>
            <a:xfrm>
              <a:off x="6491882" y="1169791"/>
              <a:ext cx="312173" cy="267890"/>
            </a:xfrm>
            <a:custGeom>
              <a:avLst/>
              <a:gdLst/>
              <a:ahLst/>
              <a:cxnLst/>
              <a:rect l="0" t="0" r="0" b="0"/>
              <a:pathLst>
                <a:path w="312173" h="267890">
                  <a:moveTo>
                    <a:pt x="303609" y="17857"/>
                  </a:moveTo>
                  <a:lnTo>
                    <a:pt x="303609" y="17857"/>
                  </a:lnTo>
                  <a:lnTo>
                    <a:pt x="312172" y="9295"/>
                  </a:lnTo>
                  <a:lnTo>
                    <a:pt x="304819" y="1272"/>
                  </a:lnTo>
                  <a:lnTo>
                    <a:pt x="299228" y="375"/>
                  </a:lnTo>
                  <a:lnTo>
                    <a:pt x="254801" y="0"/>
                  </a:lnTo>
                  <a:lnTo>
                    <a:pt x="238767" y="991"/>
                  </a:lnTo>
                  <a:lnTo>
                    <a:pt x="221312" y="7066"/>
                  </a:lnTo>
                  <a:lnTo>
                    <a:pt x="187354" y="11410"/>
                  </a:lnTo>
                  <a:lnTo>
                    <a:pt x="169614" y="15947"/>
                  </a:lnTo>
                  <a:lnTo>
                    <a:pt x="158728" y="18001"/>
                  </a:lnTo>
                  <a:lnTo>
                    <a:pt x="120985" y="35614"/>
                  </a:lnTo>
                  <a:lnTo>
                    <a:pt x="119352" y="37633"/>
                  </a:lnTo>
                  <a:lnTo>
                    <a:pt x="117538" y="42522"/>
                  </a:lnTo>
                  <a:lnTo>
                    <a:pt x="116277" y="56665"/>
                  </a:lnTo>
                  <a:lnTo>
                    <a:pt x="118818" y="62556"/>
                  </a:lnTo>
                  <a:lnTo>
                    <a:pt x="140998" y="92457"/>
                  </a:lnTo>
                  <a:lnTo>
                    <a:pt x="178833" y="115920"/>
                  </a:lnTo>
                  <a:lnTo>
                    <a:pt x="220280" y="136910"/>
                  </a:lnTo>
                  <a:lnTo>
                    <a:pt x="260947" y="157755"/>
                  </a:lnTo>
                  <a:lnTo>
                    <a:pt x="298484" y="182810"/>
                  </a:lnTo>
                  <a:lnTo>
                    <a:pt x="301332" y="188073"/>
                  </a:lnTo>
                  <a:lnTo>
                    <a:pt x="303160" y="194796"/>
                  </a:lnTo>
                  <a:lnTo>
                    <a:pt x="298736" y="200701"/>
                  </a:lnTo>
                  <a:lnTo>
                    <a:pt x="291142" y="208735"/>
                  </a:lnTo>
                  <a:lnTo>
                    <a:pt x="282854" y="211832"/>
                  </a:lnTo>
                  <a:lnTo>
                    <a:pt x="267033" y="216222"/>
                  </a:lnTo>
                  <a:lnTo>
                    <a:pt x="254611" y="220121"/>
                  </a:lnTo>
                  <a:lnTo>
                    <a:pt x="213740" y="227570"/>
                  </a:lnTo>
                  <a:lnTo>
                    <a:pt x="177489" y="231261"/>
                  </a:lnTo>
                  <a:lnTo>
                    <a:pt x="135785" y="234636"/>
                  </a:lnTo>
                  <a:lnTo>
                    <a:pt x="98590" y="239823"/>
                  </a:lnTo>
                  <a:lnTo>
                    <a:pt x="56273" y="247999"/>
                  </a:lnTo>
                  <a:lnTo>
                    <a:pt x="36517" y="252074"/>
                  </a:lnTo>
                  <a:lnTo>
                    <a:pt x="0" y="2678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9" name="SMARTInkShape-145"/>
            <p:cNvSpPr/>
            <p:nvPr>
              <p:custDataLst>
                <p:tags r:id="rId64"/>
              </p:custDataLst>
            </p:nvPr>
          </p:nvSpPr>
          <p:spPr>
            <a:xfrm>
              <a:off x="5447109" y="857250"/>
              <a:ext cx="125017" cy="677413"/>
            </a:xfrm>
            <a:custGeom>
              <a:avLst/>
              <a:gdLst/>
              <a:ahLst/>
              <a:cxnLst/>
              <a:rect l="0" t="0" r="0" b="0"/>
              <a:pathLst>
                <a:path w="125017" h="677413">
                  <a:moveTo>
                    <a:pt x="125016" y="0"/>
                  </a:moveTo>
                  <a:lnTo>
                    <a:pt x="125016" y="0"/>
                  </a:lnTo>
                  <a:lnTo>
                    <a:pt x="125016" y="43288"/>
                  </a:lnTo>
                  <a:lnTo>
                    <a:pt x="125016" y="87155"/>
                  </a:lnTo>
                  <a:lnTo>
                    <a:pt x="125016" y="111384"/>
                  </a:lnTo>
                  <a:lnTo>
                    <a:pt x="122370" y="116642"/>
                  </a:lnTo>
                  <a:lnTo>
                    <a:pt x="118879" y="122286"/>
                  </a:lnTo>
                  <a:lnTo>
                    <a:pt x="116454" y="132214"/>
                  </a:lnTo>
                  <a:lnTo>
                    <a:pt x="116086" y="175624"/>
                  </a:lnTo>
                  <a:lnTo>
                    <a:pt x="116086" y="220266"/>
                  </a:lnTo>
                  <a:lnTo>
                    <a:pt x="116086" y="235148"/>
                  </a:lnTo>
                  <a:lnTo>
                    <a:pt x="115094" y="237133"/>
                  </a:lnTo>
                  <a:lnTo>
                    <a:pt x="113440" y="238456"/>
                  </a:lnTo>
                  <a:lnTo>
                    <a:pt x="111346" y="239338"/>
                  </a:lnTo>
                  <a:lnTo>
                    <a:pt x="109949" y="241910"/>
                  </a:lnTo>
                  <a:lnTo>
                    <a:pt x="107265" y="265868"/>
                  </a:lnTo>
                  <a:lnTo>
                    <a:pt x="107189" y="276772"/>
                  </a:lnTo>
                  <a:lnTo>
                    <a:pt x="104525" y="284406"/>
                  </a:lnTo>
                  <a:lnTo>
                    <a:pt x="101026" y="291105"/>
                  </a:lnTo>
                  <a:lnTo>
                    <a:pt x="98779" y="303491"/>
                  </a:lnTo>
                  <a:lnTo>
                    <a:pt x="98595" y="306507"/>
                  </a:lnTo>
                  <a:lnTo>
                    <a:pt x="95745" y="312504"/>
                  </a:lnTo>
                  <a:lnTo>
                    <a:pt x="92162" y="318477"/>
                  </a:lnTo>
                  <a:lnTo>
                    <a:pt x="89863" y="330395"/>
                  </a:lnTo>
                  <a:lnTo>
                    <a:pt x="89409" y="342304"/>
                  </a:lnTo>
                  <a:lnTo>
                    <a:pt x="86701" y="348257"/>
                  </a:lnTo>
                  <a:lnTo>
                    <a:pt x="83182" y="354211"/>
                  </a:lnTo>
                  <a:lnTo>
                    <a:pt x="80924" y="366117"/>
                  </a:lnTo>
                  <a:lnTo>
                    <a:pt x="80738" y="369094"/>
                  </a:lnTo>
                  <a:lnTo>
                    <a:pt x="77886" y="375047"/>
                  </a:lnTo>
                  <a:lnTo>
                    <a:pt x="74304" y="381000"/>
                  </a:lnTo>
                  <a:lnTo>
                    <a:pt x="72004" y="392906"/>
                  </a:lnTo>
                  <a:lnTo>
                    <a:pt x="70697" y="399851"/>
                  </a:lnTo>
                  <a:lnTo>
                    <a:pt x="63781" y="421430"/>
                  </a:lnTo>
                  <a:lnTo>
                    <a:pt x="61767" y="434333"/>
                  </a:lnTo>
                  <a:lnTo>
                    <a:pt x="55490" y="446436"/>
                  </a:lnTo>
                  <a:lnTo>
                    <a:pt x="52661" y="470295"/>
                  </a:lnTo>
                  <a:lnTo>
                    <a:pt x="46526" y="482203"/>
                  </a:lnTo>
                  <a:lnTo>
                    <a:pt x="34994" y="523630"/>
                  </a:lnTo>
                  <a:lnTo>
                    <a:pt x="28704" y="535733"/>
                  </a:lnTo>
                  <a:lnTo>
                    <a:pt x="26901" y="556614"/>
                  </a:lnTo>
                  <a:lnTo>
                    <a:pt x="25872" y="558600"/>
                  </a:lnTo>
                  <a:lnTo>
                    <a:pt x="24193" y="559923"/>
                  </a:lnTo>
                  <a:lnTo>
                    <a:pt x="22082" y="560805"/>
                  </a:lnTo>
                  <a:lnTo>
                    <a:pt x="20675" y="562386"/>
                  </a:lnTo>
                  <a:lnTo>
                    <a:pt x="19110" y="566788"/>
                  </a:lnTo>
                  <a:lnTo>
                    <a:pt x="16940" y="586455"/>
                  </a:lnTo>
                  <a:lnTo>
                    <a:pt x="10806" y="598303"/>
                  </a:lnTo>
                  <a:lnTo>
                    <a:pt x="8939" y="628422"/>
                  </a:lnTo>
                  <a:lnTo>
                    <a:pt x="7944" y="630284"/>
                  </a:lnTo>
                  <a:lnTo>
                    <a:pt x="6288" y="631525"/>
                  </a:lnTo>
                  <a:lnTo>
                    <a:pt x="4192" y="632353"/>
                  </a:lnTo>
                  <a:lnTo>
                    <a:pt x="2795" y="633897"/>
                  </a:lnTo>
                  <a:lnTo>
                    <a:pt x="1242" y="638258"/>
                  </a:lnTo>
                  <a:lnTo>
                    <a:pt x="0" y="677412"/>
                  </a:lnTo>
                  <a:lnTo>
                    <a:pt x="0" y="66972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466" name="SMARTInkShape-Group29"/>
          <p:cNvGrpSpPr/>
          <p:nvPr/>
        </p:nvGrpSpPr>
        <p:grpSpPr>
          <a:xfrm>
            <a:off x="4518422" y="1151931"/>
            <a:ext cx="892970" cy="285750"/>
            <a:chOff x="4518422" y="1151931"/>
            <a:chExt cx="892970" cy="285750"/>
          </a:xfrm>
        </p:grpSpPr>
        <p:sp>
          <p:nvSpPr>
            <p:cNvPr id="461" name="SMARTInkShape-146"/>
            <p:cNvSpPr/>
            <p:nvPr>
              <p:custDataLst>
                <p:tags r:id="rId54"/>
              </p:custDataLst>
            </p:nvPr>
          </p:nvSpPr>
          <p:spPr>
            <a:xfrm>
              <a:off x="5072063" y="1151931"/>
              <a:ext cx="339329" cy="26789"/>
            </a:xfrm>
            <a:custGeom>
              <a:avLst/>
              <a:gdLst/>
              <a:ahLst/>
              <a:cxnLst/>
              <a:rect l="0" t="0" r="0" b="0"/>
              <a:pathLst>
                <a:path w="339329" h="26789">
                  <a:moveTo>
                    <a:pt x="0" y="26788"/>
                  </a:moveTo>
                  <a:lnTo>
                    <a:pt x="0" y="26788"/>
                  </a:lnTo>
                  <a:lnTo>
                    <a:pt x="12428" y="14359"/>
                  </a:lnTo>
                  <a:lnTo>
                    <a:pt x="20737" y="11342"/>
                  </a:lnTo>
                  <a:lnTo>
                    <a:pt x="63543" y="2072"/>
                  </a:lnTo>
                  <a:lnTo>
                    <a:pt x="98431" y="408"/>
                  </a:lnTo>
                  <a:lnTo>
                    <a:pt x="139129" y="80"/>
                  </a:lnTo>
                  <a:lnTo>
                    <a:pt x="173628" y="15"/>
                  </a:lnTo>
                  <a:lnTo>
                    <a:pt x="218071" y="2"/>
                  </a:lnTo>
                  <a:lnTo>
                    <a:pt x="253239" y="0"/>
                  </a:lnTo>
                  <a:lnTo>
                    <a:pt x="294541" y="6136"/>
                  </a:lnTo>
                  <a:lnTo>
                    <a:pt x="339328" y="892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2" name="SMARTInkShape-147"/>
            <p:cNvSpPr/>
            <p:nvPr>
              <p:custDataLst>
                <p:tags r:id="rId55"/>
              </p:custDataLst>
            </p:nvPr>
          </p:nvSpPr>
          <p:spPr>
            <a:xfrm>
              <a:off x="5179219" y="1187648"/>
              <a:ext cx="26757" cy="205384"/>
            </a:xfrm>
            <a:custGeom>
              <a:avLst/>
              <a:gdLst/>
              <a:ahLst/>
              <a:cxnLst/>
              <a:rect l="0" t="0" r="0" b="0"/>
              <a:pathLst>
                <a:path w="26757" h="205384">
                  <a:moveTo>
                    <a:pt x="17859" y="0"/>
                  </a:moveTo>
                  <a:lnTo>
                    <a:pt x="17859" y="0"/>
                  </a:lnTo>
                  <a:lnTo>
                    <a:pt x="17859" y="20118"/>
                  </a:lnTo>
                  <a:lnTo>
                    <a:pt x="20504" y="26470"/>
                  </a:lnTo>
                  <a:lnTo>
                    <a:pt x="22599" y="29553"/>
                  </a:lnTo>
                  <a:lnTo>
                    <a:pt x="25547" y="43373"/>
                  </a:lnTo>
                  <a:lnTo>
                    <a:pt x="26756" y="79044"/>
                  </a:lnTo>
                  <a:lnTo>
                    <a:pt x="18685" y="119160"/>
                  </a:lnTo>
                  <a:lnTo>
                    <a:pt x="17881" y="163549"/>
                  </a:lnTo>
                  <a:lnTo>
                    <a:pt x="17861" y="181157"/>
                  </a:lnTo>
                  <a:lnTo>
                    <a:pt x="15214" y="187340"/>
                  </a:lnTo>
                  <a:lnTo>
                    <a:pt x="10171" y="194653"/>
                  </a:lnTo>
                  <a:lnTo>
                    <a:pt x="8962" y="204969"/>
                  </a:lnTo>
                  <a:lnTo>
                    <a:pt x="0" y="20538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3" name="SMARTInkShape-148"/>
            <p:cNvSpPr/>
            <p:nvPr>
              <p:custDataLst>
                <p:tags r:id="rId56"/>
              </p:custDataLst>
            </p:nvPr>
          </p:nvSpPr>
          <p:spPr>
            <a:xfrm>
              <a:off x="4857795" y="1196687"/>
              <a:ext cx="151761" cy="160572"/>
            </a:xfrm>
            <a:custGeom>
              <a:avLst/>
              <a:gdLst/>
              <a:ahLst/>
              <a:cxnLst/>
              <a:rect l="0" t="0" r="0" b="0"/>
              <a:pathLst>
                <a:path w="151761" h="160572">
                  <a:moveTo>
                    <a:pt x="116041" y="8821"/>
                  </a:moveTo>
                  <a:lnTo>
                    <a:pt x="116041" y="8821"/>
                  </a:lnTo>
                  <a:lnTo>
                    <a:pt x="111301" y="4080"/>
                  </a:lnTo>
                  <a:lnTo>
                    <a:pt x="106328" y="1753"/>
                  </a:lnTo>
                  <a:lnTo>
                    <a:pt x="90971" y="0"/>
                  </a:lnTo>
                  <a:lnTo>
                    <a:pt x="81471" y="6049"/>
                  </a:lnTo>
                  <a:lnTo>
                    <a:pt x="67984" y="8992"/>
                  </a:lnTo>
                  <a:lnTo>
                    <a:pt x="34038" y="29780"/>
                  </a:lnTo>
                  <a:lnTo>
                    <a:pt x="21056" y="42579"/>
                  </a:lnTo>
                  <a:lnTo>
                    <a:pt x="3947" y="73663"/>
                  </a:lnTo>
                  <a:lnTo>
                    <a:pt x="1137" y="86132"/>
                  </a:lnTo>
                  <a:lnTo>
                    <a:pt x="0" y="118544"/>
                  </a:lnTo>
                  <a:lnTo>
                    <a:pt x="2621" y="124725"/>
                  </a:lnTo>
                  <a:lnTo>
                    <a:pt x="20947" y="145732"/>
                  </a:lnTo>
                  <a:lnTo>
                    <a:pt x="26813" y="149045"/>
                  </a:lnTo>
                  <a:lnTo>
                    <a:pt x="32728" y="151510"/>
                  </a:lnTo>
                  <a:lnTo>
                    <a:pt x="38664" y="155913"/>
                  </a:lnTo>
                  <a:lnTo>
                    <a:pt x="47255" y="158531"/>
                  </a:lnTo>
                  <a:lnTo>
                    <a:pt x="91182" y="160571"/>
                  </a:lnTo>
                  <a:lnTo>
                    <a:pt x="118279" y="159626"/>
                  </a:lnTo>
                  <a:lnTo>
                    <a:pt x="151760" y="14276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4" name="SMARTInkShape-149"/>
            <p:cNvSpPr/>
            <p:nvPr>
              <p:custDataLst>
                <p:tags r:id="rId57"/>
              </p:custDataLst>
            </p:nvPr>
          </p:nvSpPr>
          <p:spPr>
            <a:xfrm>
              <a:off x="4554139" y="1268016"/>
              <a:ext cx="223244" cy="8930"/>
            </a:xfrm>
            <a:custGeom>
              <a:avLst/>
              <a:gdLst/>
              <a:ahLst/>
              <a:cxnLst/>
              <a:rect l="0" t="0" r="0" b="0"/>
              <a:pathLst>
                <a:path w="223244" h="8930">
                  <a:moveTo>
                    <a:pt x="0" y="8929"/>
                  </a:moveTo>
                  <a:lnTo>
                    <a:pt x="0" y="8929"/>
                  </a:lnTo>
                  <a:lnTo>
                    <a:pt x="4742" y="4189"/>
                  </a:lnTo>
                  <a:lnTo>
                    <a:pt x="9715" y="1861"/>
                  </a:lnTo>
                  <a:lnTo>
                    <a:pt x="53832" y="48"/>
                  </a:lnTo>
                  <a:lnTo>
                    <a:pt x="65598" y="1013"/>
                  </a:lnTo>
                  <a:lnTo>
                    <a:pt x="100096" y="8379"/>
                  </a:lnTo>
                  <a:lnTo>
                    <a:pt x="140010" y="8897"/>
                  </a:lnTo>
                  <a:lnTo>
                    <a:pt x="179152" y="8928"/>
                  </a:lnTo>
                  <a:lnTo>
                    <a:pt x="207442" y="7937"/>
                  </a:lnTo>
                  <a:lnTo>
                    <a:pt x="22324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5" name="SMARTInkShape-150"/>
            <p:cNvSpPr/>
            <p:nvPr>
              <p:custDataLst>
                <p:tags r:id="rId58"/>
              </p:custDataLst>
            </p:nvPr>
          </p:nvSpPr>
          <p:spPr>
            <a:xfrm>
              <a:off x="4518422" y="1169792"/>
              <a:ext cx="214313" cy="267889"/>
            </a:xfrm>
            <a:custGeom>
              <a:avLst/>
              <a:gdLst/>
              <a:ahLst/>
              <a:cxnLst/>
              <a:rect l="0" t="0" r="0" b="0"/>
              <a:pathLst>
                <a:path w="214313" h="267889">
                  <a:moveTo>
                    <a:pt x="35717" y="169661"/>
                  </a:moveTo>
                  <a:lnTo>
                    <a:pt x="35717" y="169661"/>
                  </a:lnTo>
                  <a:lnTo>
                    <a:pt x="30978" y="169661"/>
                  </a:lnTo>
                  <a:lnTo>
                    <a:pt x="26005" y="172307"/>
                  </a:lnTo>
                  <a:lnTo>
                    <a:pt x="23290" y="174402"/>
                  </a:lnTo>
                  <a:lnTo>
                    <a:pt x="20273" y="182021"/>
                  </a:lnTo>
                  <a:lnTo>
                    <a:pt x="17184" y="201679"/>
                  </a:lnTo>
                  <a:lnTo>
                    <a:pt x="10854" y="214166"/>
                  </a:lnTo>
                  <a:lnTo>
                    <a:pt x="9309" y="221447"/>
                  </a:lnTo>
                  <a:lnTo>
                    <a:pt x="3" y="232166"/>
                  </a:lnTo>
                  <a:lnTo>
                    <a:pt x="0" y="232168"/>
                  </a:lnTo>
                  <a:lnTo>
                    <a:pt x="4740" y="232169"/>
                  </a:lnTo>
                  <a:lnTo>
                    <a:pt x="9713" y="229523"/>
                  </a:lnTo>
                  <a:lnTo>
                    <a:pt x="15231" y="224047"/>
                  </a:lnTo>
                  <a:lnTo>
                    <a:pt x="38708" y="181367"/>
                  </a:lnTo>
                  <a:lnTo>
                    <a:pt x="47300" y="172218"/>
                  </a:lnTo>
                  <a:lnTo>
                    <a:pt x="56741" y="163852"/>
                  </a:lnTo>
                  <a:lnTo>
                    <a:pt x="80203" y="124847"/>
                  </a:lnTo>
                  <a:lnTo>
                    <a:pt x="100858" y="89279"/>
                  </a:lnTo>
                  <a:lnTo>
                    <a:pt x="133781" y="46739"/>
                  </a:lnTo>
                  <a:lnTo>
                    <a:pt x="147814" y="30038"/>
                  </a:lnTo>
                  <a:lnTo>
                    <a:pt x="153662" y="17911"/>
                  </a:lnTo>
                  <a:lnTo>
                    <a:pt x="169653" y="8"/>
                  </a:lnTo>
                  <a:lnTo>
                    <a:pt x="174400" y="0"/>
                  </a:lnTo>
                  <a:lnTo>
                    <a:pt x="175798" y="991"/>
                  </a:lnTo>
                  <a:lnTo>
                    <a:pt x="176730" y="2644"/>
                  </a:lnTo>
                  <a:lnTo>
                    <a:pt x="178225" y="12426"/>
                  </a:lnTo>
                  <a:lnTo>
                    <a:pt x="179513" y="30050"/>
                  </a:lnTo>
                  <a:lnTo>
                    <a:pt x="184708" y="42856"/>
                  </a:lnTo>
                  <a:lnTo>
                    <a:pt x="187276" y="82792"/>
                  </a:lnTo>
                  <a:lnTo>
                    <a:pt x="188442" y="101037"/>
                  </a:lnTo>
                  <a:lnTo>
                    <a:pt x="195619" y="136905"/>
                  </a:lnTo>
                  <a:lnTo>
                    <a:pt x="196403" y="178590"/>
                  </a:lnTo>
                  <a:lnTo>
                    <a:pt x="197423" y="189504"/>
                  </a:lnTo>
                  <a:lnTo>
                    <a:pt x="207474" y="214077"/>
                  </a:lnTo>
                  <a:lnTo>
                    <a:pt x="211274" y="220159"/>
                  </a:lnTo>
                  <a:lnTo>
                    <a:pt x="213412" y="229162"/>
                  </a:lnTo>
                  <a:lnTo>
                    <a:pt x="214312" y="26788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11" name="SMARTInkShape-Group30"/>
          <p:cNvGrpSpPr/>
          <p:nvPr/>
        </p:nvGrpSpPr>
        <p:grpSpPr>
          <a:xfrm>
            <a:off x="3393281" y="1107281"/>
            <a:ext cx="901899" cy="303611"/>
            <a:chOff x="3393281" y="1107281"/>
            <a:chExt cx="901899" cy="303611"/>
          </a:xfrm>
        </p:grpSpPr>
        <p:sp>
          <p:nvSpPr>
            <p:cNvPr id="467" name="SMARTInkShape-151"/>
            <p:cNvSpPr/>
            <p:nvPr>
              <p:custDataLst>
                <p:tags r:id="rId48"/>
              </p:custDataLst>
            </p:nvPr>
          </p:nvSpPr>
          <p:spPr>
            <a:xfrm>
              <a:off x="4143530" y="1218223"/>
              <a:ext cx="151650" cy="192669"/>
            </a:xfrm>
            <a:custGeom>
              <a:avLst/>
              <a:gdLst/>
              <a:ahLst/>
              <a:cxnLst/>
              <a:rect l="0" t="0" r="0" b="0"/>
              <a:pathLst>
                <a:path w="151650" h="192669">
                  <a:moveTo>
                    <a:pt x="71282" y="31933"/>
                  </a:moveTo>
                  <a:lnTo>
                    <a:pt x="71282" y="31933"/>
                  </a:lnTo>
                  <a:lnTo>
                    <a:pt x="79403" y="24804"/>
                  </a:lnTo>
                  <a:lnTo>
                    <a:pt x="92651" y="17694"/>
                  </a:lnTo>
                  <a:lnTo>
                    <a:pt x="104915" y="14551"/>
                  </a:lnTo>
                  <a:lnTo>
                    <a:pt x="115920" y="5154"/>
                  </a:lnTo>
                  <a:lnTo>
                    <a:pt x="111187" y="5147"/>
                  </a:lnTo>
                  <a:lnTo>
                    <a:pt x="106216" y="2500"/>
                  </a:lnTo>
                  <a:lnTo>
                    <a:pt x="103501" y="404"/>
                  </a:lnTo>
                  <a:lnTo>
                    <a:pt x="100699" y="0"/>
                  </a:lnTo>
                  <a:lnTo>
                    <a:pt x="56233" y="14187"/>
                  </a:lnTo>
                  <a:lnTo>
                    <a:pt x="37589" y="23614"/>
                  </a:lnTo>
                  <a:lnTo>
                    <a:pt x="24057" y="35030"/>
                  </a:lnTo>
                  <a:lnTo>
                    <a:pt x="5833" y="60468"/>
                  </a:lnTo>
                  <a:lnTo>
                    <a:pt x="2506" y="69751"/>
                  </a:lnTo>
                  <a:lnTo>
                    <a:pt x="0" y="104706"/>
                  </a:lnTo>
                  <a:lnTo>
                    <a:pt x="10875" y="145542"/>
                  </a:lnTo>
                  <a:lnTo>
                    <a:pt x="13151" y="149344"/>
                  </a:lnTo>
                  <a:lnTo>
                    <a:pt x="41763" y="171735"/>
                  </a:lnTo>
                  <a:lnTo>
                    <a:pt x="74542" y="188690"/>
                  </a:lnTo>
                  <a:lnTo>
                    <a:pt x="115947" y="192435"/>
                  </a:lnTo>
                  <a:lnTo>
                    <a:pt x="151649" y="19266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8" name="SMARTInkShape-152"/>
            <p:cNvSpPr/>
            <p:nvPr>
              <p:custDataLst>
                <p:tags r:id="rId49"/>
              </p:custDataLst>
            </p:nvPr>
          </p:nvSpPr>
          <p:spPr>
            <a:xfrm>
              <a:off x="3955851" y="1223367"/>
              <a:ext cx="133946" cy="142875"/>
            </a:xfrm>
            <a:custGeom>
              <a:avLst/>
              <a:gdLst/>
              <a:ahLst/>
              <a:cxnLst/>
              <a:rect l="0" t="0" r="0" b="0"/>
              <a:pathLst>
                <a:path w="133946" h="142875">
                  <a:moveTo>
                    <a:pt x="0" y="8930"/>
                  </a:moveTo>
                  <a:lnTo>
                    <a:pt x="0" y="8930"/>
                  </a:lnTo>
                  <a:lnTo>
                    <a:pt x="0" y="48659"/>
                  </a:lnTo>
                  <a:lnTo>
                    <a:pt x="0" y="72786"/>
                  </a:lnTo>
                  <a:lnTo>
                    <a:pt x="2646" y="79644"/>
                  </a:lnTo>
                  <a:lnTo>
                    <a:pt x="4741" y="82862"/>
                  </a:lnTo>
                  <a:lnTo>
                    <a:pt x="7689" y="96871"/>
                  </a:lnTo>
                  <a:lnTo>
                    <a:pt x="8898" y="127880"/>
                  </a:lnTo>
                  <a:lnTo>
                    <a:pt x="11561" y="133895"/>
                  </a:lnTo>
                  <a:lnTo>
                    <a:pt x="16616" y="141101"/>
                  </a:lnTo>
                  <a:lnTo>
                    <a:pt x="19952" y="142087"/>
                  </a:lnTo>
                  <a:lnTo>
                    <a:pt x="43288" y="142874"/>
                  </a:lnTo>
                  <a:lnTo>
                    <a:pt x="56958" y="130446"/>
                  </a:lnTo>
                  <a:lnTo>
                    <a:pt x="60041" y="124783"/>
                  </a:lnTo>
                  <a:lnTo>
                    <a:pt x="62404" y="118959"/>
                  </a:lnTo>
                  <a:lnTo>
                    <a:pt x="85403" y="91279"/>
                  </a:lnTo>
                  <a:lnTo>
                    <a:pt x="91174" y="73299"/>
                  </a:lnTo>
                  <a:lnTo>
                    <a:pt x="113489" y="44697"/>
                  </a:lnTo>
                  <a:lnTo>
                    <a:pt x="115924" y="38717"/>
                  </a:lnTo>
                  <a:lnTo>
                    <a:pt x="130878" y="20009"/>
                  </a:lnTo>
                  <a:lnTo>
                    <a:pt x="133910" y="9075"/>
                  </a:lnTo>
                  <a:lnTo>
                    <a:pt x="13394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9" name="SMARTInkShape-153"/>
            <p:cNvSpPr/>
            <p:nvPr>
              <p:custDataLst>
                <p:tags r:id="rId50"/>
              </p:custDataLst>
            </p:nvPr>
          </p:nvSpPr>
          <p:spPr>
            <a:xfrm>
              <a:off x="3741539" y="1250156"/>
              <a:ext cx="133946" cy="35720"/>
            </a:xfrm>
            <a:custGeom>
              <a:avLst/>
              <a:gdLst/>
              <a:ahLst/>
              <a:cxnLst/>
              <a:rect l="0" t="0" r="0" b="0"/>
              <a:pathLst>
                <a:path w="133946" h="35720">
                  <a:moveTo>
                    <a:pt x="0" y="35719"/>
                  </a:moveTo>
                  <a:lnTo>
                    <a:pt x="0" y="35719"/>
                  </a:lnTo>
                  <a:lnTo>
                    <a:pt x="4740" y="30978"/>
                  </a:lnTo>
                  <a:lnTo>
                    <a:pt x="9714" y="28651"/>
                  </a:lnTo>
                  <a:lnTo>
                    <a:pt x="50604" y="25804"/>
                  </a:lnTo>
                  <a:lnTo>
                    <a:pt x="62508" y="19723"/>
                  </a:lnTo>
                  <a:lnTo>
                    <a:pt x="105944" y="13129"/>
                  </a:lnTo>
                  <a:lnTo>
                    <a:pt x="121211" y="8767"/>
                  </a:lnTo>
                  <a:lnTo>
                    <a:pt x="133945"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0" name="SMARTInkShape-154"/>
            <p:cNvSpPr/>
            <p:nvPr>
              <p:custDataLst>
                <p:tags r:id="rId51"/>
              </p:custDataLst>
            </p:nvPr>
          </p:nvSpPr>
          <p:spPr>
            <a:xfrm>
              <a:off x="3714750" y="1178722"/>
              <a:ext cx="178482" cy="231765"/>
            </a:xfrm>
            <a:custGeom>
              <a:avLst/>
              <a:gdLst/>
              <a:ahLst/>
              <a:cxnLst/>
              <a:rect l="0" t="0" r="0" b="0"/>
              <a:pathLst>
                <a:path w="178482" h="231765">
                  <a:moveTo>
                    <a:pt x="8929" y="151801"/>
                  </a:moveTo>
                  <a:lnTo>
                    <a:pt x="8929" y="151801"/>
                  </a:lnTo>
                  <a:lnTo>
                    <a:pt x="4189" y="156542"/>
                  </a:lnTo>
                  <a:lnTo>
                    <a:pt x="1862" y="164161"/>
                  </a:lnTo>
                  <a:lnTo>
                    <a:pt x="1" y="207789"/>
                  </a:lnTo>
                  <a:lnTo>
                    <a:pt x="0" y="214276"/>
                  </a:lnTo>
                  <a:lnTo>
                    <a:pt x="0" y="201877"/>
                  </a:lnTo>
                  <a:lnTo>
                    <a:pt x="18092" y="160478"/>
                  </a:lnTo>
                  <a:lnTo>
                    <a:pt x="22924" y="148712"/>
                  </a:lnTo>
                  <a:lnTo>
                    <a:pt x="29208" y="109792"/>
                  </a:lnTo>
                  <a:lnTo>
                    <a:pt x="53641" y="69409"/>
                  </a:lnTo>
                  <a:lnTo>
                    <a:pt x="59880" y="55620"/>
                  </a:lnTo>
                  <a:lnTo>
                    <a:pt x="62332" y="48531"/>
                  </a:lnTo>
                  <a:lnTo>
                    <a:pt x="77885" y="26839"/>
                  </a:lnTo>
                  <a:lnTo>
                    <a:pt x="80256" y="20856"/>
                  </a:lnTo>
                  <a:lnTo>
                    <a:pt x="98216" y="8"/>
                  </a:lnTo>
                  <a:lnTo>
                    <a:pt x="102964" y="0"/>
                  </a:lnTo>
                  <a:lnTo>
                    <a:pt x="104361" y="991"/>
                  </a:lnTo>
                  <a:lnTo>
                    <a:pt x="105293" y="2644"/>
                  </a:lnTo>
                  <a:lnTo>
                    <a:pt x="107903" y="15228"/>
                  </a:lnTo>
                  <a:lnTo>
                    <a:pt x="113221" y="23912"/>
                  </a:lnTo>
                  <a:lnTo>
                    <a:pt x="115237" y="33762"/>
                  </a:lnTo>
                  <a:lnTo>
                    <a:pt x="116826" y="48807"/>
                  </a:lnTo>
                  <a:lnTo>
                    <a:pt x="124166" y="77308"/>
                  </a:lnTo>
                  <a:lnTo>
                    <a:pt x="125756" y="93128"/>
                  </a:lnTo>
                  <a:lnTo>
                    <a:pt x="136024" y="131346"/>
                  </a:lnTo>
                  <a:lnTo>
                    <a:pt x="139831" y="138741"/>
                  </a:lnTo>
                  <a:lnTo>
                    <a:pt x="141972" y="149475"/>
                  </a:lnTo>
                  <a:lnTo>
                    <a:pt x="143600" y="163790"/>
                  </a:lnTo>
                  <a:lnTo>
                    <a:pt x="153883" y="187351"/>
                  </a:lnTo>
                  <a:lnTo>
                    <a:pt x="157689" y="193398"/>
                  </a:lnTo>
                  <a:lnTo>
                    <a:pt x="160824" y="202381"/>
                  </a:lnTo>
                  <a:lnTo>
                    <a:pt x="168304" y="212542"/>
                  </a:lnTo>
                  <a:lnTo>
                    <a:pt x="169261" y="218526"/>
                  </a:lnTo>
                  <a:lnTo>
                    <a:pt x="170387" y="220097"/>
                  </a:lnTo>
                  <a:lnTo>
                    <a:pt x="172131" y="221144"/>
                  </a:lnTo>
                  <a:lnTo>
                    <a:pt x="174285" y="221843"/>
                  </a:lnTo>
                  <a:lnTo>
                    <a:pt x="175721" y="223300"/>
                  </a:lnTo>
                  <a:lnTo>
                    <a:pt x="178481" y="231764"/>
                  </a:lnTo>
                  <a:lnTo>
                    <a:pt x="169664" y="22323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1" name="SMARTInkShape-155"/>
            <p:cNvSpPr/>
            <p:nvPr>
              <p:custDataLst>
                <p:tags r:id="rId52"/>
              </p:custDataLst>
            </p:nvPr>
          </p:nvSpPr>
          <p:spPr>
            <a:xfrm>
              <a:off x="3580804" y="1107281"/>
              <a:ext cx="89298" cy="303611"/>
            </a:xfrm>
            <a:custGeom>
              <a:avLst/>
              <a:gdLst/>
              <a:ahLst/>
              <a:cxnLst/>
              <a:rect l="0" t="0" r="0" b="0"/>
              <a:pathLst>
                <a:path w="89298" h="303611">
                  <a:moveTo>
                    <a:pt x="89297" y="0"/>
                  </a:moveTo>
                  <a:lnTo>
                    <a:pt x="89297" y="0"/>
                  </a:lnTo>
                  <a:lnTo>
                    <a:pt x="89297" y="4741"/>
                  </a:lnTo>
                  <a:lnTo>
                    <a:pt x="86652" y="9714"/>
                  </a:lnTo>
                  <a:lnTo>
                    <a:pt x="84557" y="12429"/>
                  </a:lnTo>
                  <a:lnTo>
                    <a:pt x="82229" y="20738"/>
                  </a:lnTo>
                  <a:lnTo>
                    <a:pt x="80203" y="30053"/>
                  </a:lnTo>
                  <a:lnTo>
                    <a:pt x="73463" y="44117"/>
                  </a:lnTo>
                  <a:lnTo>
                    <a:pt x="65380" y="83672"/>
                  </a:lnTo>
                  <a:lnTo>
                    <a:pt x="52963" y="127681"/>
                  </a:lnTo>
                  <a:lnTo>
                    <a:pt x="42733" y="169114"/>
                  </a:lnTo>
                  <a:lnTo>
                    <a:pt x="37797" y="187361"/>
                  </a:lnTo>
                  <a:lnTo>
                    <a:pt x="33689" y="205335"/>
                  </a:lnTo>
                  <a:lnTo>
                    <a:pt x="28834" y="223228"/>
                  </a:lnTo>
                  <a:lnTo>
                    <a:pt x="26706" y="234150"/>
                  </a:lnTo>
                  <a:lnTo>
                    <a:pt x="20922" y="246869"/>
                  </a:lnTo>
                  <a:lnTo>
                    <a:pt x="17775" y="261772"/>
                  </a:lnTo>
                  <a:lnTo>
                    <a:pt x="10972" y="276200"/>
                  </a:lnTo>
                  <a:lnTo>
                    <a:pt x="8207" y="291622"/>
                  </a:lnTo>
                  <a:lnTo>
                    <a:pt x="0" y="30361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0" name="SMARTInkShape-156"/>
            <p:cNvSpPr/>
            <p:nvPr>
              <p:custDataLst>
                <p:tags r:id="rId53"/>
              </p:custDataLst>
            </p:nvPr>
          </p:nvSpPr>
          <p:spPr>
            <a:xfrm>
              <a:off x="3393281" y="1116211"/>
              <a:ext cx="160735" cy="285751"/>
            </a:xfrm>
            <a:custGeom>
              <a:avLst/>
              <a:gdLst/>
              <a:ahLst/>
              <a:cxnLst/>
              <a:rect l="0" t="0" r="0" b="0"/>
              <a:pathLst>
                <a:path w="160735" h="285751">
                  <a:moveTo>
                    <a:pt x="160734" y="8930"/>
                  </a:moveTo>
                  <a:lnTo>
                    <a:pt x="160734" y="8930"/>
                  </a:lnTo>
                  <a:lnTo>
                    <a:pt x="143953" y="1862"/>
                  </a:lnTo>
                  <a:lnTo>
                    <a:pt x="100139" y="2"/>
                  </a:lnTo>
                  <a:lnTo>
                    <a:pt x="78623" y="0"/>
                  </a:lnTo>
                  <a:lnTo>
                    <a:pt x="71985" y="2646"/>
                  </a:lnTo>
                  <a:lnTo>
                    <a:pt x="68826" y="4740"/>
                  </a:lnTo>
                  <a:lnTo>
                    <a:pt x="46558" y="11024"/>
                  </a:lnTo>
                  <a:lnTo>
                    <a:pt x="19656" y="33991"/>
                  </a:lnTo>
                  <a:lnTo>
                    <a:pt x="13651" y="44688"/>
                  </a:lnTo>
                  <a:lnTo>
                    <a:pt x="13070" y="48643"/>
                  </a:lnTo>
                  <a:lnTo>
                    <a:pt x="20138" y="73969"/>
                  </a:lnTo>
                  <a:lnTo>
                    <a:pt x="22355" y="79078"/>
                  </a:lnTo>
                  <a:lnTo>
                    <a:pt x="30110" y="87401"/>
                  </a:lnTo>
                  <a:lnTo>
                    <a:pt x="73076" y="119029"/>
                  </a:lnTo>
                  <a:lnTo>
                    <a:pt x="113833" y="147835"/>
                  </a:lnTo>
                  <a:lnTo>
                    <a:pt x="127104" y="151621"/>
                  </a:lnTo>
                  <a:lnTo>
                    <a:pt x="129385" y="153666"/>
                  </a:lnTo>
                  <a:lnTo>
                    <a:pt x="140613" y="169828"/>
                  </a:lnTo>
                  <a:lnTo>
                    <a:pt x="142676" y="187538"/>
                  </a:lnTo>
                  <a:lnTo>
                    <a:pt x="142835" y="199432"/>
                  </a:lnTo>
                  <a:lnTo>
                    <a:pt x="140212" y="205384"/>
                  </a:lnTo>
                  <a:lnTo>
                    <a:pt x="113064" y="235148"/>
                  </a:lnTo>
                  <a:lnTo>
                    <a:pt x="83176" y="254992"/>
                  </a:lnTo>
                  <a:lnTo>
                    <a:pt x="56141" y="263179"/>
                  </a:lnTo>
                  <a:lnTo>
                    <a:pt x="38797" y="273097"/>
                  </a:lnTo>
                  <a:lnTo>
                    <a:pt x="19937" y="278731"/>
                  </a:lnTo>
                  <a:lnTo>
                    <a:pt x="12830" y="282630"/>
                  </a:lnTo>
                  <a:lnTo>
                    <a:pt x="0" y="2857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24" name="SMARTInkShape-Group31"/>
          <p:cNvGrpSpPr/>
          <p:nvPr/>
        </p:nvGrpSpPr>
        <p:grpSpPr>
          <a:xfrm>
            <a:off x="1526976" y="1053703"/>
            <a:ext cx="1616275" cy="535782"/>
            <a:chOff x="1526976" y="1053703"/>
            <a:chExt cx="1616275" cy="535782"/>
          </a:xfrm>
        </p:grpSpPr>
        <p:sp>
          <p:nvSpPr>
            <p:cNvPr id="612" name="SMARTInkShape-157"/>
            <p:cNvSpPr/>
            <p:nvPr>
              <p:custDataLst>
                <p:tags r:id="rId36"/>
              </p:custDataLst>
            </p:nvPr>
          </p:nvSpPr>
          <p:spPr>
            <a:xfrm>
              <a:off x="2941755" y="1250189"/>
              <a:ext cx="201496" cy="160666"/>
            </a:xfrm>
            <a:custGeom>
              <a:avLst/>
              <a:gdLst/>
              <a:ahLst/>
              <a:cxnLst/>
              <a:rect l="0" t="0" r="0" b="0"/>
              <a:pathLst>
                <a:path w="201496" h="160666">
                  <a:moveTo>
                    <a:pt x="58620" y="44616"/>
                  </a:moveTo>
                  <a:lnTo>
                    <a:pt x="58620" y="44616"/>
                  </a:lnTo>
                  <a:lnTo>
                    <a:pt x="63360" y="39875"/>
                  </a:lnTo>
                  <a:lnTo>
                    <a:pt x="68334" y="37548"/>
                  </a:lnTo>
                  <a:lnTo>
                    <a:pt x="71049" y="36927"/>
                  </a:lnTo>
                  <a:lnTo>
                    <a:pt x="79611" y="31313"/>
                  </a:lnTo>
                  <a:lnTo>
                    <a:pt x="91393" y="21520"/>
                  </a:lnTo>
                  <a:lnTo>
                    <a:pt x="97329" y="19468"/>
                  </a:lnTo>
                  <a:lnTo>
                    <a:pt x="99309" y="17929"/>
                  </a:lnTo>
                  <a:lnTo>
                    <a:pt x="102747" y="10282"/>
                  </a:lnTo>
                  <a:lnTo>
                    <a:pt x="105682" y="9512"/>
                  </a:lnTo>
                  <a:lnTo>
                    <a:pt x="112085" y="8908"/>
                  </a:lnTo>
                  <a:lnTo>
                    <a:pt x="104499" y="1209"/>
                  </a:lnTo>
                  <a:lnTo>
                    <a:pt x="98893" y="335"/>
                  </a:lnTo>
                  <a:lnTo>
                    <a:pt x="77569" y="0"/>
                  </a:lnTo>
                  <a:lnTo>
                    <a:pt x="69357" y="2627"/>
                  </a:lnTo>
                  <a:lnTo>
                    <a:pt x="62400" y="6111"/>
                  </a:lnTo>
                  <a:lnTo>
                    <a:pt x="52905" y="9063"/>
                  </a:lnTo>
                  <a:lnTo>
                    <a:pt x="19927" y="38699"/>
                  </a:lnTo>
                  <a:lnTo>
                    <a:pt x="9011" y="56713"/>
                  </a:lnTo>
                  <a:lnTo>
                    <a:pt x="5826" y="70854"/>
                  </a:lnTo>
                  <a:lnTo>
                    <a:pt x="5565" y="74014"/>
                  </a:lnTo>
                  <a:lnTo>
                    <a:pt x="2628" y="80171"/>
                  </a:lnTo>
                  <a:lnTo>
                    <a:pt x="456" y="83202"/>
                  </a:lnTo>
                  <a:lnTo>
                    <a:pt x="0" y="86215"/>
                  </a:lnTo>
                  <a:lnTo>
                    <a:pt x="689" y="89216"/>
                  </a:lnTo>
                  <a:lnTo>
                    <a:pt x="3107" y="95196"/>
                  </a:lnTo>
                  <a:lnTo>
                    <a:pt x="5461" y="104140"/>
                  </a:lnTo>
                  <a:lnTo>
                    <a:pt x="28943" y="130936"/>
                  </a:lnTo>
                  <a:lnTo>
                    <a:pt x="43424" y="142842"/>
                  </a:lnTo>
                  <a:lnTo>
                    <a:pt x="56763" y="149126"/>
                  </a:lnTo>
                  <a:lnTo>
                    <a:pt x="97591" y="159771"/>
                  </a:lnTo>
                  <a:lnTo>
                    <a:pt x="140210" y="160665"/>
                  </a:lnTo>
                  <a:lnTo>
                    <a:pt x="160653" y="159702"/>
                  </a:lnTo>
                  <a:lnTo>
                    <a:pt x="201495" y="15177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3" name="SMARTInkShape-158"/>
            <p:cNvSpPr/>
            <p:nvPr>
              <p:custDataLst>
                <p:tags r:id="rId37"/>
              </p:custDataLst>
            </p:nvPr>
          </p:nvSpPr>
          <p:spPr>
            <a:xfrm>
              <a:off x="2768203" y="1268016"/>
              <a:ext cx="98227" cy="151804"/>
            </a:xfrm>
            <a:custGeom>
              <a:avLst/>
              <a:gdLst/>
              <a:ahLst/>
              <a:cxnLst/>
              <a:rect l="0" t="0" r="0" b="0"/>
              <a:pathLst>
                <a:path w="98227" h="151804">
                  <a:moveTo>
                    <a:pt x="0" y="44648"/>
                  </a:moveTo>
                  <a:lnTo>
                    <a:pt x="0" y="44648"/>
                  </a:lnTo>
                  <a:lnTo>
                    <a:pt x="0" y="49388"/>
                  </a:lnTo>
                  <a:lnTo>
                    <a:pt x="2646" y="54362"/>
                  </a:lnTo>
                  <a:lnTo>
                    <a:pt x="6137" y="59879"/>
                  </a:lnTo>
                  <a:lnTo>
                    <a:pt x="8378" y="71506"/>
                  </a:lnTo>
                  <a:lnTo>
                    <a:pt x="9676" y="78413"/>
                  </a:lnTo>
                  <a:lnTo>
                    <a:pt x="16586" y="99966"/>
                  </a:lnTo>
                  <a:lnTo>
                    <a:pt x="18777" y="121966"/>
                  </a:lnTo>
                  <a:lnTo>
                    <a:pt x="24913" y="133931"/>
                  </a:lnTo>
                  <a:lnTo>
                    <a:pt x="25538" y="136912"/>
                  </a:lnTo>
                  <a:lnTo>
                    <a:pt x="26947" y="138899"/>
                  </a:lnTo>
                  <a:lnTo>
                    <a:pt x="28879" y="140224"/>
                  </a:lnTo>
                  <a:lnTo>
                    <a:pt x="31159" y="141108"/>
                  </a:lnTo>
                  <a:lnTo>
                    <a:pt x="32679" y="142689"/>
                  </a:lnTo>
                  <a:lnTo>
                    <a:pt x="35600" y="151390"/>
                  </a:lnTo>
                  <a:lnTo>
                    <a:pt x="52304" y="151803"/>
                  </a:lnTo>
                  <a:lnTo>
                    <a:pt x="52729" y="150811"/>
                  </a:lnTo>
                  <a:lnTo>
                    <a:pt x="53201" y="147064"/>
                  </a:lnTo>
                  <a:lnTo>
                    <a:pt x="54319" y="145667"/>
                  </a:lnTo>
                  <a:lnTo>
                    <a:pt x="58207" y="144116"/>
                  </a:lnTo>
                  <a:lnTo>
                    <a:pt x="59641" y="142710"/>
                  </a:lnTo>
                  <a:lnTo>
                    <a:pt x="64587" y="133324"/>
                  </a:lnTo>
                  <a:lnTo>
                    <a:pt x="68393" y="127716"/>
                  </a:lnTo>
                  <a:lnTo>
                    <a:pt x="70535" y="117988"/>
                  </a:lnTo>
                  <a:lnTo>
                    <a:pt x="72162" y="103971"/>
                  </a:lnTo>
                  <a:lnTo>
                    <a:pt x="79091" y="86685"/>
                  </a:lnTo>
                  <a:lnTo>
                    <a:pt x="81107" y="68349"/>
                  </a:lnTo>
                  <a:lnTo>
                    <a:pt x="88022" y="50978"/>
                  </a:lnTo>
                  <a:lnTo>
                    <a:pt x="89185" y="37515"/>
                  </a:lnTo>
                  <a:lnTo>
                    <a:pt x="95412" y="28944"/>
                  </a:lnTo>
                  <a:lnTo>
                    <a:pt x="98117" y="18350"/>
                  </a:lnTo>
                  <a:lnTo>
                    <a:pt x="98226" y="4302"/>
                  </a:lnTo>
                  <a:lnTo>
                    <a:pt x="97234" y="2868"/>
                  </a:lnTo>
                  <a:lnTo>
                    <a:pt x="95580" y="1912"/>
                  </a:lnTo>
                  <a:lnTo>
                    <a:pt x="8929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4" name="SMARTInkShape-159"/>
            <p:cNvSpPr/>
            <p:nvPr>
              <p:custDataLst>
                <p:tags r:id="rId38"/>
              </p:custDataLst>
            </p:nvPr>
          </p:nvSpPr>
          <p:spPr>
            <a:xfrm>
              <a:off x="2643188" y="1294805"/>
              <a:ext cx="44649" cy="151805"/>
            </a:xfrm>
            <a:custGeom>
              <a:avLst/>
              <a:gdLst/>
              <a:ahLst/>
              <a:cxnLst/>
              <a:rect l="0" t="0" r="0" b="0"/>
              <a:pathLst>
                <a:path w="44649" h="151805">
                  <a:moveTo>
                    <a:pt x="0" y="0"/>
                  </a:moveTo>
                  <a:lnTo>
                    <a:pt x="0" y="0"/>
                  </a:lnTo>
                  <a:lnTo>
                    <a:pt x="4740" y="4740"/>
                  </a:lnTo>
                  <a:lnTo>
                    <a:pt x="7067" y="9713"/>
                  </a:lnTo>
                  <a:lnTo>
                    <a:pt x="8915" y="51722"/>
                  </a:lnTo>
                  <a:lnTo>
                    <a:pt x="8920" y="55317"/>
                  </a:lnTo>
                  <a:lnTo>
                    <a:pt x="11571" y="61958"/>
                  </a:lnTo>
                  <a:lnTo>
                    <a:pt x="15064" y="68216"/>
                  </a:lnTo>
                  <a:lnTo>
                    <a:pt x="17030" y="78310"/>
                  </a:lnTo>
                  <a:lnTo>
                    <a:pt x="18778" y="104338"/>
                  </a:lnTo>
                  <a:lnTo>
                    <a:pt x="25537" y="121900"/>
                  </a:lnTo>
                  <a:lnTo>
                    <a:pt x="32678" y="131529"/>
                  </a:lnTo>
                  <a:lnTo>
                    <a:pt x="34818" y="140064"/>
                  </a:lnTo>
                  <a:lnTo>
                    <a:pt x="35318" y="145925"/>
                  </a:lnTo>
                  <a:lnTo>
                    <a:pt x="36443" y="147885"/>
                  </a:lnTo>
                  <a:lnTo>
                    <a:pt x="38186" y="149191"/>
                  </a:lnTo>
                  <a:lnTo>
                    <a:pt x="44648" y="15180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5" name="SMARTInkShape-160"/>
            <p:cNvSpPr/>
            <p:nvPr>
              <p:custDataLst>
                <p:tags r:id="rId39"/>
              </p:custDataLst>
            </p:nvPr>
          </p:nvSpPr>
          <p:spPr>
            <a:xfrm>
              <a:off x="2419945" y="1303734"/>
              <a:ext cx="169665" cy="8931"/>
            </a:xfrm>
            <a:custGeom>
              <a:avLst/>
              <a:gdLst/>
              <a:ahLst/>
              <a:cxnLst/>
              <a:rect l="0" t="0" r="0" b="0"/>
              <a:pathLst>
                <a:path w="169665" h="8931">
                  <a:moveTo>
                    <a:pt x="0" y="8930"/>
                  </a:moveTo>
                  <a:lnTo>
                    <a:pt x="0" y="8930"/>
                  </a:lnTo>
                  <a:lnTo>
                    <a:pt x="7689" y="1242"/>
                  </a:lnTo>
                  <a:lnTo>
                    <a:pt x="13303" y="368"/>
                  </a:lnTo>
                  <a:lnTo>
                    <a:pt x="38732" y="10"/>
                  </a:lnTo>
                  <a:lnTo>
                    <a:pt x="44665" y="2651"/>
                  </a:lnTo>
                  <a:lnTo>
                    <a:pt x="50609" y="6139"/>
                  </a:lnTo>
                  <a:lnTo>
                    <a:pt x="60526" y="8103"/>
                  </a:lnTo>
                  <a:lnTo>
                    <a:pt x="100709" y="8916"/>
                  </a:lnTo>
                  <a:lnTo>
                    <a:pt x="142826" y="8930"/>
                  </a:lnTo>
                  <a:lnTo>
                    <a:pt x="164951" y="8930"/>
                  </a:lnTo>
                  <a:lnTo>
                    <a:pt x="166523" y="7938"/>
                  </a:lnTo>
                  <a:lnTo>
                    <a:pt x="167570" y="6284"/>
                  </a:lnTo>
                  <a:lnTo>
                    <a:pt x="16966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6" name="SMARTInkShape-161"/>
            <p:cNvSpPr/>
            <p:nvPr>
              <p:custDataLst>
                <p:tags r:id="rId40"/>
              </p:custDataLst>
            </p:nvPr>
          </p:nvSpPr>
          <p:spPr>
            <a:xfrm>
              <a:off x="2446734" y="1134070"/>
              <a:ext cx="35720" cy="321470"/>
            </a:xfrm>
            <a:custGeom>
              <a:avLst/>
              <a:gdLst/>
              <a:ahLst/>
              <a:cxnLst/>
              <a:rect l="0" t="0" r="0" b="0"/>
              <a:pathLst>
                <a:path w="35720" h="321470">
                  <a:moveTo>
                    <a:pt x="0" y="0"/>
                  </a:moveTo>
                  <a:lnTo>
                    <a:pt x="0" y="0"/>
                  </a:lnTo>
                  <a:lnTo>
                    <a:pt x="12429" y="12429"/>
                  </a:lnTo>
                  <a:lnTo>
                    <a:pt x="15446" y="20738"/>
                  </a:lnTo>
                  <a:lnTo>
                    <a:pt x="18534" y="40875"/>
                  </a:lnTo>
                  <a:lnTo>
                    <a:pt x="23902" y="51358"/>
                  </a:lnTo>
                  <a:lnTo>
                    <a:pt x="26714" y="93198"/>
                  </a:lnTo>
                  <a:lnTo>
                    <a:pt x="26785" y="136645"/>
                  </a:lnTo>
                  <a:lnTo>
                    <a:pt x="26789" y="178047"/>
                  </a:lnTo>
                  <a:lnTo>
                    <a:pt x="27781" y="190257"/>
                  </a:lnTo>
                  <a:lnTo>
                    <a:pt x="35351" y="233375"/>
                  </a:lnTo>
                  <a:lnTo>
                    <a:pt x="35715" y="276637"/>
                  </a:lnTo>
                  <a:lnTo>
                    <a:pt x="35719" y="307456"/>
                  </a:lnTo>
                  <a:lnTo>
                    <a:pt x="33073" y="312926"/>
                  </a:lnTo>
                  <a:lnTo>
                    <a:pt x="26789" y="32146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7" name="SMARTInkShape-162"/>
            <p:cNvSpPr/>
            <p:nvPr>
              <p:custDataLst>
                <p:tags r:id="rId41"/>
              </p:custDataLst>
            </p:nvPr>
          </p:nvSpPr>
          <p:spPr>
            <a:xfrm>
              <a:off x="2330648" y="1214437"/>
              <a:ext cx="8931" cy="1"/>
            </a:xfrm>
            <a:custGeom>
              <a:avLst/>
              <a:gdLst/>
              <a:ahLst/>
              <a:cxnLst/>
              <a:rect l="0" t="0" r="0" b="0"/>
              <a:pathLst>
                <a:path w="8931" h="1">
                  <a:moveTo>
                    <a:pt x="0" y="0"/>
                  </a:moveTo>
                  <a:lnTo>
                    <a:pt x="0" y="0"/>
                  </a:lnTo>
                  <a:lnTo>
                    <a:pt x="893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8" name="SMARTInkShape-163"/>
            <p:cNvSpPr/>
            <p:nvPr>
              <p:custDataLst>
                <p:tags r:id="rId42"/>
              </p:custDataLst>
            </p:nvPr>
          </p:nvSpPr>
          <p:spPr>
            <a:xfrm>
              <a:off x="2303859" y="1294805"/>
              <a:ext cx="8931" cy="151805"/>
            </a:xfrm>
            <a:custGeom>
              <a:avLst/>
              <a:gdLst/>
              <a:ahLst/>
              <a:cxnLst/>
              <a:rect l="0" t="0" r="0" b="0"/>
              <a:pathLst>
                <a:path w="8931" h="151805">
                  <a:moveTo>
                    <a:pt x="8930" y="0"/>
                  </a:moveTo>
                  <a:lnTo>
                    <a:pt x="8930" y="0"/>
                  </a:lnTo>
                  <a:lnTo>
                    <a:pt x="8930" y="41681"/>
                  </a:lnTo>
                  <a:lnTo>
                    <a:pt x="8930" y="83527"/>
                  </a:lnTo>
                  <a:lnTo>
                    <a:pt x="8930" y="127982"/>
                  </a:lnTo>
                  <a:lnTo>
                    <a:pt x="8930" y="150408"/>
                  </a:lnTo>
                  <a:lnTo>
                    <a:pt x="7938" y="150873"/>
                  </a:lnTo>
                  <a:lnTo>
                    <a:pt x="0" y="151804"/>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9" name="SMARTInkShape-164"/>
            <p:cNvSpPr/>
            <p:nvPr>
              <p:custDataLst>
                <p:tags r:id="rId43"/>
              </p:custDataLst>
            </p:nvPr>
          </p:nvSpPr>
          <p:spPr>
            <a:xfrm>
              <a:off x="2027039" y="1223367"/>
              <a:ext cx="178217" cy="285718"/>
            </a:xfrm>
            <a:custGeom>
              <a:avLst/>
              <a:gdLst/>
              <a:ahLst/>
              <a:cxnLst/>
              <a:rect l="0" t="0" r="0" b="0"/>
              <a:pathLst>
                <a:path w="178217" h="285718">
                  <a:moveTo>
                    <a:pt x="107156" y="8930"/>
                  </a:moveTo>
                  <a:lnTo>
                    <a:pt x="107156" y="8930"/>
                  </a:lnTo>
                  <a:lnTo>
                    <a:pt x="93854" y="8930"/>
                  </a:lnTo>
                  <a:lnTo>
                    <a:pt x="88676" y="11576"/>
                  </a:lnTo>
                  <a:lnTo>
                    <a:pt x="83068" y="15067"/>
                  </a:lnTo>
                  <a:lnTo>
                    <a:pt x="74332" y="18024"/>
                  </a:lnTo>
                  <a:lnTo>
                    <a:pt x="53573" y="33257"/>
                  </a:lnTo>
                  <a:lnTo>
                    <a:pt x="50598" y="34077"/>
                  </a:lnTo>
                  <a:lnTo>
                    <a:pt x="44647" y="40281"/>
                  </a:lnTo>
                  <a:lnTo>
                    <a:pt x="39687" y="48660"/>
                  </a:lnTo>
                  <a:lnTo>
                    <a:pt x="28185" y="82027"/>
                  </a:lnTo>
                  <a:lnTo>
                    <a:pt x="26825" y="123401"/>
                  </a:lnTo>
                  <a:lnTo>
                    <a:pt x="26800" y="135562"/>
                  </a:lnTo>
                  <a:lnTo>
                    <a:pt x="29440" y="142271"/>
                  </a:lnTo>
                  <a:lnTo>
                    <a:pt x="52196" y="168265"/>
                  </a:lnTo>
                  <a:lnTo>
                    <a:pt x="53649" y="167739"/>
                  </a:lnTo>
                  <a:lnTo>
                    <a:pt x="60434" y="163251"/>
                  </a:lnTo>
                  <a:lnTo>
                    <a:pt x="69793" y="161066"/>
                  </a:lnTo>
                  <a:lnTo>
                    <a:pt x="93548" y="138614"/>
                  </a:lnTo>
                  <a:lnTo>
                    <a:pt x="112192" y="110885"/>
                  </a:lnTo>
                  <a:lnTo>
                    <a:pt x="117962" y="98375"/>
                  </a:lnTo>
                  <a:lnTo>
                    <a:pt x="120313" y="95349"/>
                  </a:lnTo>
                  <a:lnTo>
                    <a:pt x="122926" y="86695"/>
                  </a:lnTo>
                  <a:lnTo>
                    <a:pt x="125079" y="77227"/>
                  </a:lnTo>
                  <a:lnTo>
                    <a:pt x="131900" y="63063"/>
                  </a:lnTo>
                  <a:lnTo>
                    <a:pt x="133942" y="19624"/>
                  </a:lnTo>
                  <a:lnTo>
                    <a:pt x="133945" y="0"/>
                  </a:lnTo>
                  <a:lnTo>
                    <a:pt x="133945" y="13303"/>
                  </a:lnTo>
                  <a:lnTo>
                    <a:pt x="136591" y="18480"/>
                  </a:lnTo>
                  <a:lnTo>
                    <a:pt x="138686" y="21250"/>
                  </a:lnTo>
                  <a:lnTo>
                    <a:pt x="141013" y="29619"/>
                  </a:lnTo>
                  <a:lnTo>
                    <a:pt x="143622" y="49798"/>
                  </a:lnTo>
                  <a:lnTo>
                    <a:pt x="148939" y="60285"/>
                  </a:lnTo>
                  <a:lnTo>
                    <a:pt x="159381" y="104325"/>
                  </a:lnTo>
                  <a:lnTo>
                    <a:pt x="161459" y="121884"/>
                  </a:lnTo>
                  <a:lnTo>
                    <a:pt x="167749" y="143433"/>
                  </a:lnTo>
                  <a:lnTo>
                    <a:pt x="170404" y="166577"/>
                  </a:lnTo>
                  <a:lnTo>
                    <a:pt x="177319" y="189113"/>
                  </a:lnTo>
                  <a:lnTo>
                    <a:pt x="178216" y="203759"/>
                  </a:lnTo>
                  <a:lnTo>
                    <a:pt x="175780" y="212268"/>
                  </a:lnTo>
                  <a:lnTo>
                    <a:pt x="172382" y="219357"/>
                  </a:lnTo>
                  <a:lnTo>
                    <a:pt x="168910" y="238045"/>
                  </a:lnTo>
                  <a:lnTo>
                    <a:pt x="162643" y="250016"/>
                  </a:lnTo>
                  <a:lnTo>
                    <a:pt x="162007" y="252997"/>
                  </a:lnTo>
                  <a:lnTo>
                    <a:pt x="160590" y="254985"/>
                  </a:lnTo>
                  <a:lnTo>
                    <a:pt x="158654" y="256311"/>
                  </a:lnTo>
                  <a:lnTo>
                    <a:pt x="156371" y="257194"/>
                  </a:lnTo>
                  <a:lnTo>
                    <a:pt x="154849" y="258775"/>
                  </a:lnTo>
                  <a:lnTo>
                    <a:pt x="149760" y="268442"/>
                  </a:lnTo>
                  <a:lnTo>
                    <a:pt x="147465" y="271235"/>
                  </a:lnTo>
                  <a:lnTo>
                    <a:pt x="142269" y="274338"/>
                  </a:lnTo>
                  <a:lnTo>
                    <a:pt x="101031" y="284894"/>
                  </a:lnTo>
                  <a:lnTo>
                    <a:pt x="56432" y="285717"/>
                  </a:lnTo>
                  <a:lnTo>
                    <a:pt x="33710" y="284751"/>
                  </a:lnTo>
                  <a:lnTo>
                    <a:pt x="15402" y="278061"/>
                  </a:lnTo>
                  <a:lnTo>
                    <a:pt x="9160" y="272080"/>
                  </a:lnTo>
                  <a:lnTo>
                    <a:pt x="0" y="25896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0" name="SMARTInkShape-165"/>
            <p:cNvSpPr/>
            <p:nvPr>
              <p:custDataLst>
                <p:tags r:id="rId44"/>
              </p:custDataLst>
            </p:nvPr>
          </p:nvSpPr>
          <p:spPr>
            <a:xfrm>
              <a:off x="1794867" y="1241227"/>
              <a:ext cx="133946" cy="178481"/>
            </a:xfrm>
            <a:custGeom>
              <a:avLst/>
              <a:gdLst/>
              <a:ahLst/>
              <a:cxnLst/>
              <a:rect l="0" t="0" r="0" b="0"/>
              <a:pathLst>
                <a:path w="133946" h="178481">
                  <a:moveTo>
                    <a:pt x="0" y="44648"/>
                  </a:moveTo>
                  <a:lnTo>
                    <a:pt x="0" y="44648"/>
                  </a:lnTo>
                  <a:lnTo>
                    <a:pt x="0" y="74201"/>
                  </a:lnTo>
                  <a:lnTo>
                    <a:pt x="4740" y="88021"/>
                  </a:lnTo>
                  <a:lnTo>
                    <a:pt x="14239" y="104331"/>
                  </a:lnTo>
                  <a:lnTo>
                    <a:pt x="17779" y="118005"/>
                  </a:lnTo>
                  <a:lnTo>
                    <a:pt x="19790" y="120341"/>
                  </a:lnTo>
                  <a:lnTo>
                    <a:pt x="22123" y="121899"/>
                  </a:lnTo>
                  <a:lnTo>
                    <a:pt x="23678" y="123930"/>
                  </a:lnTo>
                  <a:lnTo>
                    <a:pt x="28821" y="134318"/>
                  </a:lnTo>
                  <a:lnTo>
                    <a:pt x="40947" y="148877"/>
                  </a:lnTo>
                  <a:lnTo>
                    <a:pt x="46563" y="160744"/>
                  </a:lnTo>
                  <a:lnTo>
                    <a:pt x="48902" y="163717"/>
                  </a:lnTo>
                  <a:lnTo>
                    <a:pt x="54146" y="167021"/>
                  </a:lnTo>
                  <a:lnTo>
                    <a:pt x="60856" y="169141"/>
                  </a:lnTo>
                  <a:lnTo>
                    <a:pt x="69311" y="175697"/>
                  </a:lnTo>
                  <a:lnTo>
                    <a:pt x="78715" y="178212"/>
                  </a:lnTo>
                  <a:lnTo>
                    <a:pt x="84618" y="178480"/>
                  </a:lnTo>
                  <a:lnTo>
                    <a:pt x="89864" y="175897"/>
                  </a:lnTo>
                  <a:lnTo>
                    <a:pt x="102478" y="165288"/>
                  </a:lnTo>
                  <a:lnTo>
                    <a:pt x="105077" y="160112"/>
                  </a:lnTo>
                  <a:lnTo>
                    <a:pt x="105770" y="157343"/>
                  </a:lnTo>
                  <a:lnTo>
                    <a:pt x="114042" y="142820"/>
                  </a:lnTo>
                  <a:lnTo>
                    <a:pt x="124747" y="100455"/>
                  </a:lnTo>
                  <a:lnTo>
                    <a:pt x="124980" y="78663"/>
                  </a:lnTo>
                  <a:lnTo>
                    <a:pt x="127646" y="72003"/>
                  </a:lnTo>
                  <a:lnTo>
                    <a:pt x="131146" y="65735"/>
                  </a:lnTo>
                  <a:lnTo>
                    <a:pt x="133392" y="53627"/>
                  </a:lnTo>
                  <a:lnTo>
                    <a:pt x="133945" y="13273"/>
                  </a:lnTo>
                  <a:lnTo>
                    <a:pt x="132953" y="11825"/>
                  </a:lnTo>
                  <a:lnTo>
                    <a:pt x="131299" y="10860"/>
                  </a:lnTo>
                  <a:lnTo>
                    <a:pt x="129205" y="10216"/>
                  </a:lnTo>
                  <a:lnTo>
                    <a:pt x="127808" y="8795"/>
                  </a:lnTo>
                  <a:lnTo>
                    <a:pt x="126257" y="4570"/>
                  </a:lnTo>
                  <a:lnTo>
                    <a:pt x="124851" y="3047"/>
                  </a:lnTo>
                  <a:lnTo>
                    <a:pt x="11608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1" name="SMARTInkShape-166"/>
            <p:cNvSpPr/>
            <p:nvPr>
              <p:custDataLst>
                <p:tags r:id="rId45"/>
              </p:custDataLst>
            </p:nvPr>
          </p:nvSpPr>
          <p:spPr>
            <a:xfrm>
              <a:off x="1535906" y="1250156"/>
              <a:ext cx="196454" cy="8931"/>
            </a:xfrm>
            <a:custGeom>
              <a:avLst/>
              <a:gdLst/>
              <a:ahLst/>
              <a:cxnLst/>
              <a:rect l="0" t="0" r="0" b="0"/>
              <a:pathLst>
                <a:path w="196454" h="8931">
                  <a:moveTo>
                    <a:pt x="0" y="0"/>
                  </a:moveTo>
                  <a:lnTo>
                    <a:pt x="0" y="0"/>
                  </a:lnTo>
                  <a:lnTo>
                    <a:pt x="4741" y="0"/>
                  </a:lnTo>
                  <a:lnTo>
                    <a:pt x="9714" y="2646"/>
                  </a:lnTo>
                  <a:lnTo>
                    <a:pt x="15231" y="6137"/>
                  </a:lnTo>
                  <a:lnTo>
                    <a:pt x="26858" y="8378"/>
                  </a:lnTo>
                  <a:lnTo>
                    <a:pt x="38709" y="8821"/>
                  </a:lnTo>
                  <a:lnTo>
                    <a:pt x="44655" y="6236"/>
                  </a:lnTo>
                  <a:lnTo>
                    <a:pt x="47629" y="4157"/>
                  </a:lnTo>
                  <a:lnTo>
                    <a:pt x="50604" y="3764"/>
                  </a:lnTo>
                  <a:lnTo>
                    <a:pt x="56556" y="5972"/>
                  </a:lnTo>
                  <a:lnTo>
                    <a:pt x="65154" y="4970"/>
                  </a:lnTo>
                  <a:lnTo>
                    <a:pt x="85493" y="655"/>
                  </a:lnTo>
                  <a:lnTo>
                    <a:pt x="91906" y="291"/>
                  </a:lnTo>
                  <a:lnTo>
                    <a:pt x="133778" y="8770"/>
                  </a:lnTo>
                  <a:lnTo>
                    <a:pt x="177198" y="8930"/>
                  </a:lnTo>
                  <a:lnTo>
                    <a:pt x="196453" y="893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2" name="SMARTInkShape-167"/>
            <p:cNvSpPr/>
            <p:nvPr>
              <p:custDataLst>
                <p:tags r:id="rId46"/>
              </p:custDataLst>
            </p:nvPr>
          </p:nvSpPr>
          <p:spPr>
            <a:xfrm>
              <a:off x="1526976" y="1053703"/>
              <a:ext cx="258952" cy="26790"/>
            </a:xfrm>
            <a:custGeom>
              <a:avLst/>
              <a:gdLst/>
              <a:ahLst/>
              <a:cxnLst/>
              <a:rect l="0" t="0" r="0" b="0"/>
              <a:pathLst>
                <a:path w="258952" h="26790">
                  <a:moveTo>
                    <a:pt x="0" y="17859"/>
                  </a:moveTo>
                  <a:lnTo>
                    <a:pt x="0" y="17859"/>
                  </a:lnTo>
                  <a:lnTo>
                    <a:pt x="4741" y="17859"/>
                  </a:lnTo>
                  <a:lnTo>
                    <a:pt x="9714" y="15214"/>
                  </a:lnTo>
                  <a:lnTo>
                    <a:pt x="15232" y="11723"/>
                  </a:lnTo>
                  <a:lnTo>
                    <a:pt x="26859" y="9481"/>
                  </a:lnTo>
                  <a:lnTo>
                    <a:pt x="33766" y="8183"/>
                  </a:lnTo>
                  <a:lnTo>
                    <a:pt x="55318" y="1274"/>
                  </a:lnTo>
                  <a:lnTo>
                    <a:pt x="98997" y="15"/>
                  </a:lnTo>
                  <a:lnTo>
                    <a:pt x="140801" y="1"/>
                  </a:lnTo>
                  <a:lnTo>
                    <a:pt x="180634" y="0"/>
                  </a:lnTo>
                  <a:lnTo>
                    <a:pt x="190415" y="992"/>
                  </a:lnTo>
                  <a:lnTo>
                    <a:pt x="207957" y="7689"/>
                  </a:lnTo>
                  <a:lnTo>
                    <a:pt x="248267" y="8927"/>
                  </a:lnTo>
                  <a:lnTo>
                    <a:pt x="258951" y="17850"/>
                  </a:lnTo>
                  <a:lnTo>
                    <a:pt x="250032" y="267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3" name="SMARTInkShape-168"/>
            <p:cNvSpPr/>
            <p:nvPr>
              <p:custDataLst>
                <p:tags r:id="rId47"/>
              </p:custDataLst>
            </p:nvPr>
          </p:nvSpPr>
          <p:spPr>
            <a:xfrm>
              <a:off x="1607344" y="1107281"/>
              <a:ext cx="8930" cy="482204"/>
            </a:xfrm>
            <a:custGeom>
              <a:avLst/>
              <a:gdLst/>
              <a:ahLst/>
              <a:cxnLst/>
              <a:rect l="0" t="0" r="0" b="0"/>
              <a:pathLst>
                <a:path w="8930" h="482204">
                  <a:moveTo>
                    <a:pt x="0" y="0"/>
                  </a:moveTo>
                  <a:lnTo>
                    <a:pt x="0" y="0"/>
                  </a:lnTo>
                  <a:lnTo>
                    <a:pt x="0" y="41747"/>
                  </a:lnTo>
                  <a:lnTo>
                    <a:pt x="0" y="82103"/>
                  </a:lnTo>
                  <a:lnTo>
                    <a:pt x="0" y="125200"/>
                  </a:lnTo>
                  <a:lnTo>
                    <a:pt x="0" y="166698"/>
                  </a:lnTo>
                  <a:lnTo>
                    <a:pt x="8102" y="208360"/>
                  </a:lnTo>
                  <a:lnTo>
                    <a:pt x="8857" y="249223"/>
                  </a:lnTo>
                  <a:lnTo>
                    <a:pt x="8927" y="291962"/>
                  </a:lnTo>
                  <a:lnTo>
                    <a:pt x="8929" y="333390"/>
                  </a:lnTo>
                  <a:lnTo>
                    <a:pt x="8929" y="376260"/>
                  </a:lnTo>
                  <a:lnTo>
                    <a:pt x="8929" y="418069"/>
                  </a:lnTo>
                  <a:lnTo>
                    <a:pt x="8929" y="461344"/>
                  </a:lnTo>
                  <a:lnTo>
                    <a:pt x="8929" y="48220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33" name="SMARTInkShape-Group32"/>
          <p:cNvGrpSpPr/>
          <p:nvPr/>
        </p:nvGrpSpPr>
        <p:grpSpPr>
          <a:xfrm>
            <a:off x="4402336" y="6054328"/>
            <a:ext cx="2303860" cy="634008"/>
            <a:chOff x="4402336" y="6054328"/>
            <a:chExt cx="2303860" cy="634008"/>
          </a:xfrm>
        </p:grpSpPr>
        <p:sp>
          <p:nvSpPr>
            <p:cNvPr id="625" name="SMARTInkShape-169"/>
            <p:cNvSpPr/>
            <p:nvPr>
              <p:custDataLst>
                <p:tags r:id="rId28"/>
              </p:custDataLst>
            </p:nvPr>
          </p:nvSpPr>
          <p:spPr>
            <a:xfrm>
              <a:off x="4402336" y="6420445"/>
              <a:ext cx="2303860" cy="267891"/>
            </a:xfrm>
            <a:custGeom>
              <a:avLst/>
              <a:gdLst/>
              <a:ahLst/>
              <a:cxnLst/>
              <a:rect l="0" t="0" r="0" b="0"/>
              <a:pathLst>
                <a:path w="2303860" h="267891">
                  <a:moveTo>
                    <a:pt x="2303859" y="0"/>
                  </a:moveTo>
                  <a:lnTo>
                    <a:pt x="2303859" y="0"/>
                  </a:lnTo>
                  <a:lnTo>
                    <a:pt x="2299119" y="0"/>
                  </a:lnTo>
                  <a:lnTo>
                    <a:pt x="2294145" y="2645"/>
                  </a:lnTo>
                  <a:lnTo>
                    <a:pt x="2291431" y="4740"/>
                  </a:lnTo>
                  <a:lnTo>
                    <a:pt x="2283122" y="7068"/>
                  </a:lnTo>
                  <a:lnTo>
                    <a:pt x="2273806" y="9094"/>
                  </a:lnTo>
                  <a:lnTo>
                    <a:pt x="2261991" y="14822"/>
                  </a:lnTo>
                  <a:lnTo>
                    <a:pt x="2234981" y="22200"/>
                  </a:lnTo>
                  <a:lnTo>
                    <a:pt x="2217641" y="32020"/>
                  </a:lnTo>
                  <a:lnTo>
                    <a:pt x="2201804" y="36607"/>
                  </a:lnTo>
                  <a:lnTo>
                    <a:pt x="2168038" y="55691"/>
                  </a:lnTo>
                  <a:lnTo>
                    <a:pt x="2123860" y="71390"/>
                  </a:lnTo>
                  <a:lnTo>
                    <a:pt x="2081147" y="85724"/>
                  </a:lnTo>
                  <a:lnTo>
                    <a:pt x="2040315" y="96065"/>
                  </a:lnTo>
                  <a:lnTo>
                    <a:pt x="1997789" y="110264"/>
                  </a:lnTo>
                  <a:lnTo>
                    <a:pt x="1958620" y="121196"/>
                  </a:lnTo>
                  <a:lnTo>
                    <a:pt x="1916036" y="130719"/>
                  </a:lnTo>
                  <a:lnTo>
                    <a:pt x="1871999" y="138832"/>
                  </a:lnTo>
                  <a:lnTo>
                    <a:pt x="1842377" y="141078"/>
                  </a:lnTo>
                  <a:lnTo>
                    <a:pt x="1810029" y="144722"/>
                  </a:lnTo>
                  <a:lnTo>
                    <a:pt x="1775809" y="148656"/>
                  </a:lnTo>
                  <a:lnTo>
                    <a:pt x="1740757" y="150406"/>
                  </a:lnTo>
                  <a:lnTo>
                    <a:pt x="1702687" y="153829"/>
                  </a:lnTo>
                  <a:lnTo>
                    <a:pt x="1663609" y="157665"/>
                  </a:lnTo>
                  <a:lnTo>
                    <a:pt x="1626397" y="159370"/>
                  </a:lnTo>
                  <a:lnTo>
                    <a:pt x="1584722" y="162774"/>
                  </a:lnTo>
                  <a:lnTo>
                    <a:pt x="1562497" y="165070"/>
                  </a:lnTo>
                  <a:lnTo>
                    <a:pt x="1539743" y="166602"/>
                  </a:lnTo>
                  <a:lnTo>
                    <a:pt x="1516636" y="167622"/>
                  </a:lnTo>
                  <a:lnTo>
                    <a:pt x="1493294" y="168302"/>
                  </a:lnTo>
                  <a:lnTo>
                    <a:pt x="1468802" y="168757"/>
                  </a:lnTo>
                  <a:lnTo>
                    <a:pt x="1443546" y="169059"/>
                  </a:lnTo>
                  <a:lnTo>
                    <a:pt x="1417777" y="169261"/>
                  </a:lnTo>
                  <a:lnTo>
                    <a:pt x="1393654" y="169395"/>
                  </a:lnTo>
                  <a:lnTo>
                    <a:pt x="1370625" y="169485"/>
                  </a:lnTo>
                  <a:lnTo>
                    <a:pt x="1348328" y="169544"/>
                  </a:lnTo>
                  <a:lnTo>
                    <a:pt x="1324533" y="169585"/>
                  </a:lnTo>
                  <a:lnTo>
                    <a:pt x="1299742" y="169611"/>
                  </a:lnTo>
                  <a:lnTo>
                    <a:pt x="1274283" y="169629"/>
                  </a:lnTo>
                  <a:lnTo>
                    <a:pt x="1248381" y="169640"/>
                  </a:lnTo>
                  <a:lnTo>
                    <a:pt x="1222184" y="169649"/>
                  </a:lnTo>
                  <a:lnTo>
                    <a:pt x="1195789" y="169654"/>
                  </a:lnTo>
                  <a:lnTo>
                    <a:pt x="1169263" y="169657"/>
                  </a:lnTo>
                  <a:lnTo>
                    <a:pt x="1142650" y="169660"/>
                  </a:lnTo>
                  <a:lnTo>
                    <a:pt x="1115977" y="169661"/>
                  </a:lnTo>
                  <a:lnTo>
                    <a:pt x="1088273" y="169663"/>
                  </a:lnTo>
                  <a:lnTo>
                    <a:pt x="1059883" y="169664"/>
                  </a:lnTo>
                  <a:lnTo>
                    <a:pt x="1031034" y="169664"/>
                  </a:lnTo>
                  <a:lnTo>
                    <a:pt x="1001879" y="170656"/>
                  </a:lnTo>
                  <a:lnTo>
                    <a:pt x="972521" y="172310"/>
                  </a:lnTo>
                  <a:lnTo>
                    <a:pt x="943026" y="174404"/>
                  </a:lnTo>
                  <a:lnTo>
                    <a:pt x="912450" y="176793"/>
                  </a:lnTo>
                  <a:lnTo>
                    <a:pt x="881152" y="179378"/>
                  </a:lnTo>
                  <a:lnTo>
                    <a:pt x="849373" y="182092"/>
                  </a:lnTo>
                  <a:lnTo>
                    <a:pt x="818263" y="184895"/>
                  </a:lnTo>
                  <a:lnTo>
                    <a:pt x="787602" y="187756"/>
                  </a:lnTo>
                  <a:lnTo>
                    <a:pt x="757239" y="190655"/>
                  </a:lnTo>
                  <a:lnTo>
                    <a:pt x="724100" y="193580"/>
                  </a:lnTo>
                  <a:lnTo>
                    <a:pt x="689108" y="196522"/>
                  </a:lnTo>
                  <a:lnTo>
                    <a:pt x="652882" y="199476"/>
                  </a:lnTo>
                  <a:lnTo>
                    <a:pt x="617818" y="203429"/>
                  </a:lnTo>
                  <a:lnTo>
                    <a:pt x="583527" y="208049"/>
                  </a:lnTo>
                  <a:lnTo>
                    <a:pt x="549752" y="213114"/>
                  </a:lnTo>
                  <a:lnTo>
                    <a:pt x="515329" y="217482"/>
                  </a:lnTo>
                  <a:lnTo>
                    <a:pt x="480474" y="221386"/>
                  </a:lnTo>
                  <a:lnTo>
                    <a:pt x="445332" y="224981"/>
                  </a:lnTo>
                  <a:lnTo>
                    <a:pt x="408013" y="229362"/>
                  </a:lnTo>
                  <a:lnTo>
                    <a:pt x="369243" y="234267"/>
                  </a:lnTo>
                  <a:lnTo>
                    <a:pt x="329505" y="239522"/>
                  </a:lnTo>
                  <a:lnTo>
                    <a:pt x="289123" y="244017"/>
                  </a:lnTo>
                  <a:lnTo>
                    <a:pt x="248312" y="248007"/>
                  </a:lnTo>
                  <a:lnTo>
                    <a:pt x="207212" y="251658"/>
                  </a:lnTo>
                  <a:lnTo>
                    <a:pt x="165923" y="255084"/>
                  </a:lnTo>
                  <a:lnTo>
                    <a:pt x="124506" y="258361"/>
                  </a:lnTo>
                  <a:lnTo>
                    <a:pt x="83004" y="261537"/>
                  </a:lnTo>
                  <a:lnTo>
                    <a:pt x="55336" y="263655"/>
                  </a:lnTo>
                  <a:lnTo>
                    <a:pt x="0" y="26789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6" name="SMARTInkShape-170"/>
            <p:cNvSpPr/>
            <p:nvPr>
              <p:custDataLst>
                <p:tags r:id="rId29"/>
              </p:custDataLst>
            </p:nvPr>
          </p:nvSpPr>
          <p:spPr>
            <a:xfrm>
              <a:off x="6152554" y="6189525"/>
              <a:ext cx="223243" cy="346948"/>
            </a:xfrm>
            <a:custGeom>
              <a:avLst/>
              <a:gdLst/>
              <a:ahLst/>
              <a:cxnLst/>
              <a:rect l="0" t="0" r="0" b="0"/>
              <a:pathLst>
                <a:path w="223243" h="346948">
                  <a:moveTo>
                    <a:pt x="223242" y="52326"/>
                  </a:moveTo>
                  <a:lnTo>
                    <a:pt x="223242" y="52326"/>
                  </a:lnTo>
                  <a:lnTo>
                    <a:pt x="215555" y="44638"/>
                  </a:lnTo>
                  <a:lnTo>
                    <a:pt x="213566" y="36513"/>
                  </a:lnTo>
                  <a:lnTo>
                    <a:pt x="206657" y="27179"/>
                  </a:lnTo>
                  <a:lnTo>
                    <a:pt x="205760" y="21282"/>
                  </a:lnTo>
                  <a:lnTo>
                    <a:pt x="204641" y="19724"/>
                  </a:lnTo>
                  <a:lnTo>
                    <a:pt x="202905" y="18684"/>
                  </a:lnTo>
                  <a:lnTo>
                    <a:pt x="200753" y="17993"/>
                  </a:lnTo>
                  <a:lnTo>
                    <a:pt x="199321" y="16538"/>
                  </a:lnTo>
                  <a:lnTo>
                    <a:pt x="197727" y="12277"/>
                  </a:lnTo>
                  <a:lnTo>
                    <a:pt x="196311" y="10743"/>
                  </a:lnTo>
                  <a:lnTo>
                    <a:pt x="192091" y="9041"/>
                  </a:lnTo>
                  <a:lnTo>
                    <a:pt x="175497" y="7797"/>
                  </a:lnTo>
                  <a:lnTo>
                    <a:pt x="173552" y="6765"/>
                  </a:lnTo>
                  <a:lnTo>
                    <a:pt x="172256" y="5085"/>
                  </a:lnTo>
                  <a:lnTo>
                    <a:pt x="171393" y="2973"/>
                  </a:lnTo>
                  <a:lnTo>
                    <a:pt x="169824" y="1565"/>
                  </a:lnTo>
                  <a:lnTo>
                    <a:pt x="165436" y="0"/>
                  </a:lnTo>
                  <a:lnTo>
                    <a:pt x="162876" y="575"/>
                  </a:lnTo>
                  <a:lnTo>
                    <a:pt x="151640" y="5981"/>
                  </a:lnTo>
                  <a:lnTo>
                    <a:pt x="144606" y="7343"/>
                  </a:lnTo>
                  <a:lnTo>
                    <a:pt x="144029" y="8446"/>
                  </a:lnTo>
                  <a:lnTo>
                    <a:pt x="142879" y="51127"/>
                  </a:lnTo>
                  <a:lnTo>
                    <a:pt x="155304" y="89965"/>
                  </a:lnTo>
                  <a:lnTo>
                    <a:pt x="167088" y="132945"/>
                  </a:lnTo>
                  <a:lnTo>
                    <a:pt x="176454" y="177375"/>
                  </a:lnTo>
                  <a:lnTo>
                    <a:pt x="185870" y="221994"/>
                  </a:lnTo>
                  <a:lnTo>
                    <a:pt x="194374" y="263994"/>
                  </a:lnTo>
                  <a:lnTo>
                    <a:pt x="198483" y="283714"/>
                  </a:lnTo>
                  <a:lnTo>
                    <a:pt x="203339" y="302125"/>
                  </a:lnTo>
                  <a:lnTo>
                    <a:pt x="205348" y="344715"/>
                  </a:lnTo>
                  <a:lnTo>
                    <a:pt x="204368" y="345479"/>
                  </a:lnTo>
                  <a:lnTo>
                    <a:pt x="198248" y="346554"/>
                  </a:lnTo>
                  <a:lnTo>
                    <a:pt x="184391" y="346947"/>
                  </a:lnTo>
                  <a:lnTo>
                    <a:pt x="170831" y="342248"/>
                  </a:lnTo>
                  <a:lnTo>
                    <a:pt x="127579" y="317193"/>
                  </a:lnTo>
                  <a:lnTo>
                    <a:pt x="87290" y="295409"/>
                  </a:lnTo>
                  <a:lnTo>
                    <a:pt x="69572" y="277429"/>
                  </a:lnTo>
                  <a:lnTo>
                    <a:pt x="25177" y="245835"/>
                  </a:lnTo>
                  <a:lnTo>
                    <a:pt x="0" y="22198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7" name="SMARTInkShape-171"/>
            <p:cNvSpPr/>
            <p:nvPr>
              <p:custDataLst>
                <p:tags r:id="rId30"/>
              </p:custDataLst>
            </p:nvPr>
          </p:nvSpPr>
          <p:spPr>
            <a:xfrm>
              <a:off x="5956101" y="6125888"/>
              <a:ext cx="303611" cy="276630"/>
            </a:xfrm>
            <a:custGeom>
              <a:avLst/>
              <a:gdLst/>
              <a:ahLst/>
              <a:cxnLst/>
              <a:rect l="0" t="0" r="0" b="0"/>
              <a:pathLst>
                <a:path w="303611" h="276630">
                  <a:moveTo>
                    <a:pt x="0" y="98104"/>
                  </a:moveTo>
                  <a:lnTo>
                    <a:pt x="0" y="98104"/>
                  </a:lnTo>
                  <a:lnTo>
                    <a:pt x="4740" y="107585"/>
                  </a:lnTo>
                  <a:lnTo>
                    <a:pt x="5145" y="111370"/>
                  </a:lnTo>
                  <a:lnTo>
                    <a:pt x="114" y="152438"/>
                  </a:lnTo>
                  <a:lnTo>
                    <a:pt x="8" y="173281"/>
                  </a:lnTo>
                  <a:lnTo>
                    <a:pt x="8378" y="207383"/>
                  </a:lnTo>
                  <a:lnTo>
                    <a:pt x="8926" y="249856"/>
                  </a:lnTo>
                  <a:lnTo>
                    <a:pt x="8930" y="258837"/>
                  </a:lnTo>
                  <a:lnTo>
                    <a:pt x="13670" y="258838"/>
                  </a:lnTo>
                  <a:lnTo>
                    <a:pt x="15066" y="257845"/>
                  </a:lnTo>
                  <a:lnTo>
                    <a:pt x="15998" y="256193"/>
                  </a:lnTo>
                  <a:lnTo>
                    <a:pt x="16618" y="254098"/>
                  </a:lnTo>
                  <a:lnTo>
                    <a:pt x="24764" y="240747"/>
                  </a:lnTo>
                  <a:lnTo>
                    <a:pt x="37761" y="198738"/>
                  </a:lnTo>
                  <a:lnTo>
                    <a:pt x="49878" y="174636"/>
                  </a:lnTo>
                  <a:lnTo>
                    <a:pt x="60430" y="133772"/>
                  </a:lnTo>
                  <a:lnTo>
                    <a:pt x="62577" y="122886"/>
                  </a:lnTo>
                  <a:lnTo>
                    <a:pt x="86412" y="79905"/>
                  </a:lnTo>
                  <a:lnTo>
                    <a:pt x="104630" y="38113"/>
                  </a:lnTo>
                  <a:lnTo>
                    <a:pt x="107025" y="30761"/>
                  </a:lnTo>
                  <a:lnTo>
                    <a:pt x="119437" y="14908"/>
                  </a:lnTo>
                  <a:lnTo>
                    <a:pt x="125182" y="11518"/>
                  </a:lnTo>
                  <a:lnTo>
                    <a:pt x="131043" y="9020"/>
                  </a:lnTo>
                  <a:lnTo>
                    <a:pt x="139921" y="3027"/>
                  </a:lnTo>
                  <a:lnTo>
                    <a:pt x="148835" y="810"/>
                  </a:lnTo>
                  <a:lnTo>
                    <a:pt x="158971" y="0"/>
                  </a:lnTo>
                  <a:lnTo>
                    <a:pt x="170215" y="6961"/>
                  </a:lnTo>
                  <a:lnTo>
                    <a:pt x="173009" y="7578"/>
                  </a:lnTo>
                  <a:lnTo>
                    <a:pt x="174872" y="8979"/>
                  </a:lnTo>
                  <a:lnTo>
                    <a:pt x="178483" y="14701"/>
                  </a:lnTo>
                  <a:lnTo>
                    <a:pt x="182845" y="16387"/>
                  </a:lnTo>
                  <a:lnTo>
                    <a:pt x="184404" y="17830"/>
                  </a:lnTo>
                  <a:lnTo>
                    <a:pt x="186138" y="22077"/>
                  </a:lnTo>
                  <a:lnTo>
                    <a:pt x="187488" y="47538"/>
                  </a:lnTo>
                  <a:lnTo>
                    <a:pt x="184862" y="53471"/>
                  </a:lnTo>
                  <a:lnTo>
                    <a:pt x="173283" y="68340"/>
                  </a:lnTo>
                  <a:lnTo>
                    <a:pt x="167733" y="80244"/>
                  </a:lnTo>
                  <a:lnTo>
                    <a:pt x="148990" y="105172"/>
                  </a:lnTo>
                  <a:lnTo>
                    <a:pt x="139640" y="111167"/>
                  </a:lnTo>
                  <a:lnTo>
                    <a:pt x="109177" y="125396"/>
                  </a:lnTo>
                  <a:lnTo>
                    <a:pt x="90910" y="136900"/>
                  </a:lnTo>
                  <a:lnTo>
                    <a:pt x="72042" y="144627"/>
                  </a:lnTo>
                  <a:lnTo>
                    <a:pt x="65753" y="148546"/>
                  </a:lnTo>
                  <a:lnTo>
                    <a:pt x="55643" y="150753"/>
                  </a:lnTo>
                  <a:lnTo>
                    <a:pt x="28924" y="151646"/>
                  </a:lnTo>
                  <a:lnTo>
                    <a:pt x="17356" y="158744"/>
                  </a:lnTo>
                  <a:lnTo>
                    <a:pt x="9076" y="160579"/>
                  </a:lnTo>
                  <a:lnTo>
                    <a:pt x="8972" y="165342"/>
                  </a:lnTo>
                  <a:lnTo>
                    <a:pt x="9950" y="166742"/>
                  </a:lnTo>
                  <a:lnTo>
                    <a:pt x="11596" y="167675"/>
                  </a:lnTo>
                  <a:lnTo>
                    <a:pt x="13683" y="168297"/>
                  </a:lnTo>
                  <a:lnTo>
                    <a:pt x="27024" y="179091"/>
                  </a:lnTo>
                  <a:lnTo>
                    <a:pt x="50611" y="203299"/>
                  </a:lnTo>
                  <a:lnTo>
                    <a:pt x="60527" y="217357"/>
                  </a:lnTo>
                  <a:lnTo>
                    <a:pt x="102134" y="246859"/>
                  </a:lnTo>
                  <a:lnTo>
                    <a:pt x="146703" y="272727"/>
                  </a:lnTo>
                  <a:lnTo>
                    <a:pt x="189952" y="276629"/>
                  </a:lnTo>
                  <a:lnTo>
                    <a:pt x="216616" y="275695"/>
                  </a:lnTo>
                  <a:lnTo>
                    <a:pt x="228115" y="269565"/>
                  </a:lnTo>
                  <a:lnTo>
                    <a:pt x="270488" y="237988"/>
                  </a:lnTo>
                  <a:lnTo>
                    <a:pt x="303610" y="20526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8" name="SMARTInkShape-172"/>
            <p:cNvSpPr/>
            <p:nvPr>
              <p:custDataLst>
                <p:tags r:id="rId31"/>
              </p:custDataLst>
            </p:nvPr>
          </p:nvSpPr>
          <p:spPr>
            <a:xfrm>
              <a:off x="5670351" y="6189550"/>
              <a:ext cx="151684" cy="239668"/>
            </a:xfrm>
            <a:custGeom>
              <a:avLst/>
              <a:gdLst/>
              <a:ahLst/>
              <a:cxnLst/>
              <a:rect l="0" t="0" r="0" b="0"/>
              <a:pathLst>
                <a:path w="151684" h="239668">
                  <a:moveTo>
                    <a:pt x="0" y="79089"/>
                  </a:moveTo>
                  <a:lnTo>
                    <a:pt x="0" y="79089"/>
                  </a:lnTo>
                  <a:lnTo>
                    <a:pt x="9481" y="79089"/>
                  </a:lnTo>
                  <a:lnTo>
                    <a:pt x="16781" y="76445"/>
                  </a:lnTo>
                  <a:lnTo>
                    <a:pt x="20118" y="74350"/>
                  </a:lnTo>
                  <a:lnTo>
                    <a:pt x="34293" y="71402"/>
                  </a:lnTo>
                  <a:lnTo>
                    <a:pt x="78673" y="70193"/>
                  </a:lnTo>
                  <a:lnTo>
                    <a:pt x="103742" y="70163"/>
                  </a:lnTo>
                  <a:lnTo>
                    <a:pt x="108284" y="67516"/>
                  </a:lnTo>
                  <a:lnTo>
                    <a:pt x="113611" y="64024"/>
                  </a:lnTo>
                  <a:lnTo>
                    <a:pt x="122188" y="61066"/>
                  </a:lnTo>
                  <a:lnTo>
                    <a:pt x="131014" y="55339"/>
                  </a:lnTo>
                  <a:lnTo>
                    <a:pt x="136941" y="53651"/>
                  </a:lnTo>
                  <a:lnTo>
                    <a:pt x="138919" y="52209"/>
                  </a:lnTo>
                  <a:lnTo>
                    <a:pt x="140238" y="50255"/>
                  </a:lnTo>
                  <a:lnTo>
                    <a:pt x="142695" y="45438"/>
                  </a:lnTo>
                  <a:lnTo>
                    <a:pt x="148666" y="37149"/>
                  </a:lnTo>
                  <a:lnTo>
                    <a:pt x="151391" y="27241"/>
                  </a:lnTo>
                  <a:lnTo>
                    <a:pt x="151683" y="21284"/>
                  </a:lnTo>
                  <a:lnTo>
                    <a:pt x="150731" y="19717"/>
                  </a:lnTo>
                  <a:lnTo>
                    <a:pt x="149103" y="18671"/>
                  </a:lnTo>
                  <a:lnTo>
                    <a:pt x="147028" y="17975"/>
                  </a:lnTo>
                  <a:lnTo>
                    <a:pt x="145644" y="16519"/>
                  </a:lnTo>
                  <a:lnTo>
                    <a:pt x="144105" y="12254"/>
                  </a:lnTo>
                  <a:lnTo>
                    <a:pt x="142703" y="10721"/>
                  </a:lnTo>
                  <a:lnTo>
                    <a:pt x="133853" y="6930"/>
                  </a:lnTo>
                  <a:lnTo>
                    <a:pt x="126376" y="0"/>
                  </a:lnTo>
                  <a:lnTo>
                    <a:pt x="124931" y="567"/>
                  </a:lnTo>
                  <a:lnTo>
                    <a:pt x="118155" y="5112"/>
                  </a:lnTo>
                  <a:lnTo>
                    <a:pt x="106977" y="7151"/>
                  </a:lnTo>
                  <a:lnTo>
                    <a:pt x="104060" y="7318"/>
                  </a:lnTo>
                  <a:lnTo>
                    <a:pt x="98173" y="10149"/>
                  </a:lnTo>
                  <a:lnTo>
                    <a:pt x="77023" y="28900"/>
                  </a:lnTo>
                  <a:lnTo>
                    <a:pt x="73920" y="37270"/>
                  </a:lnTo>
                  <a:lnTo>
                    <a:pt x="71549" y="46613"/>
                  </a:lnTo>
                  <a:lnTo>
                    <a:pt x="65628" y="58443"/>
                  </a:lnTo>
                  <a:lnTo>
                    <a:pt x="57890" y="103027"/>
                  </a:lnTo>
                  <a:lnTo>
                    <a:pt x="53957" y="138632"/>
                  </a:lnTo>
                  <a:lnTo>
                    <a:pt x="61703" y="179302"/>
                  </a:lnTo>
                  <a:lnTo>
                    <a:pt x="63430" y="206917"/>
                  </a:lnTo>
                  <a:lnTo>
                    <a:pt x="73528" y="230711"/>
                  </a:lnTo>
                  <a:lnTo>
                    <a:pt x="75808" y="233749"/>
                  </a:lnTo>
                  <a:lnTo>
                    <a:pt x="80986" y="237124"/>
                  </a:lnTo>
                  <a:lnTo>
                    <a:pt x="89195" y="239468"/>
                  </a:lnTo>
                  <a:lnTo>
                    <a:pt x="93552" y="239667"/>
                  </a:lnTo>
                  <a:lnTo>
                    <a:pt x="98795" y="237109"/>
                  </a:lnTo>
                  <a:lnTo>
                    <a:pt x="107156" y="23089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9" name="SMARTInkShape-173"/>
            <p:cNvSpPr/>
            <p:nvPr>
              <p:custDataLst>
                <p:tags r:id="rId32"/>
              </p:custDataLst>
            </p:nvPr>
          </p:nvSpPr>
          <p:spPr>
            <a:xfrm>
              <a:off x="5545336" y="6054328"/>
              <a:ext cx="44562" cy="321469"/>
            </a:xfrm>
            <a:custGeom>
              <a:avLst/>
              <a:gdLst/>
              <a:ahLst/>
              <a:cxnLst/>
              <a:rect l="0" t="0" r="0" b="0"/>
              <a:pathLst>
                <a:path w="44562" h="321469">
                  <a:moveTo>
                    <a:pt x="35718" y="0"/>
                  </a:moveTo>
                  <a:lnTo>
                    <a:pt x="35718" y="0"/>
                  </a:lnTo>
                  <a:lnTo>
                    <a:pt x="35718" y="4740"/>
                  </a:lnTo>
                  <a:lnTo>
                    <a:pt x="38364" y="9713"/>
                  </a:lnTo>
                  <a:lnTo>
                    <a:pt x="40458" y="12428"/>
                  </a:lnTo>
                  <a:lnTo>
                    <a:pt x="40863" y="15231"/>
                  </a:lnTo>
                  <a:lnTo>
                    <a:pt x="38666" y="20991"/>
                  </a:lnTo>
                  <a:lnTo>
                    <a:pt x="38675" y="23915"/>
                  </a:lnTo>
                  <a:lnTo>
                    <a:pt x="43174" y="38385"/>
                  </a:lnTo>
                  <a:lnTo>
                    <a:pt x="44561" y="77547"/>
                  </a:lnTo>
                  <a:lnTo>
                    <a:pt x="36952" y="120813"/>
                  </a:lnTo>
                  <a:lnTo>
                    <a:pt x="33235" y="161357"/>
                  </a:lnTo>
                  <a:lnTo>
                    <a:pt x="24709" y="204653"/>
                  </a:lnTo>
                  <a:lnTo>
                    <a:pt x="19889" y="223026"/>
                  </a:lnTo>
                  <a:lnTo>
                    <a:pt x="15391" y="263364"/>
                  </a:lnTo>
                  <a:lnTo>
                    <a:pt x="11802" y="272824"/>
                  </a:lnTo>
                  <a:lnTo>
                    <a:pt x="8789" y="288313"/>
                  </a:lnTo>
                  <a:lnTo>
                    <a:pt x="2030" y="302940"/>
                  </a:lnTo>
                  <a:lnTo>
                    <a:pt x="0" y="32146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0" name="SMARTInkShape-174"/>
            <p:cNvSpPr/>
            <p:nvPr>
              <p:custDataLst>
                <p:tags r:id="rId33"/>
              </p:custDataLst>
            </p:nvPr>
          </p:nvSpPr>
          <p:spPr>
            <a:xfrm>
              <a:off x="5473898" y="6215062"/>
              <a:ext cx="8931" cy="160722"/>
            </a:xfrm>
            <a:custGeom>
              <a:avLst/>
              <a:gdLst/>
              <a:ahLst/>
              <a:cxnLst/>
              <a:rect l="0" t="0" r="0" b="0"/>
              <a:pathLst>
                <a:path w="8931" h="160722">
                  <a:moveTo>
                    <a:pt x="0" y="0"/>
                  </a:moveTo>
                  <a:lnTo>
                    <a:pt x="0" y="0"/>
                  </a:lnTo>
                  <a:lnTo>
                    <a:pt x="4740" y="4740"/>
                  </a:lnTo>
                  <a:lnTo>
                    <a:pt x="5145" y="8121"/>
                  </a:lnTo>
                  <a:lnTo>
                    <a:pt x="2958" y="22360"/>
                  </a:lnTo>
                  <a:lnTo>
                    <a:pt x="8276" y="62825"/>
                  </a:lnTo>
                  <a:lnTo>
                    <a:pt x="8919" y="106878"/>
                  </a:lnTo>
                  <a:lnTo>
                    <a:pt x="8930" y="135665"/>
                  </a:lnTo>
                  <a:lnTo>
                    <a:pt x="6284" y="142316"/>
                  </a:lnTo>
                  <a:lnTo>
                    <a:pt x="4190" y="145480"/>
                  </a:lnTo>
                  <a:lnTo>
                    <a:pt x="3785" y="148581"/>
                  </a:lnTo>
                  <a:lnTo>
                    <a:pt x="8057" y="158938"/>
                  </a:lnTo>
                  <a:lnTo>
                    <a:pt x="7355" y="159537"/>
                  </a:lnTo>
                  <a:lnTo>
                    <a:pt x="102" y="160721"/>
                  </a:lnTo>
                  <a:lnTo>
                    <a:pt x="4771" y="155990"/>
                  </a:lnTo>
                  <a:lnTo>
                    <a:pt x="7081" y="148373"/>
                  </a:lnTo>
                  <a:lnTo>
                    <a:pt x="8930" y="13394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1" name="SMARTInkShape-175"/>
            <p:cNvSpPr/>
            <p:nvPr>
              <p:custDataLst>
                <p:tags r:id="rId34"/>
              </p:custDataLst>
            </p:nvPr>
          </p:nvSpPr>
          <p:spPr>
            <a:xfrm>
              <a:off x="5269879" y="6134695"/>
              <a:ext cx="132547" cy="232159"/>
            </a:xfrm>
            <a:custGeom>
              <a:avLst/>
              <a:gdLst/>
              <a:ahLst/>
              <a:cxnLst/>
              <a:rect l="0" t="0" r="0" b="0"/>
              <a:pathLst>
                <a:path w="132547" h="232159">
                  <a:moveTo>
                    <a:pt x="96863" y="71437"/>
                  </a:moveTo>
                  <a:lnTo>
                    <a:pt x="96863" y="71437"/>
                  </a:lnTo>
                  <a:lnTo>
                    <a:pt x="92124" y="66697"/>
                  </a:lnTo>
                  <a:lnTo>
                    <a:pt x="87149" y="64370"/>
                  </a:lnTo>
                  <a:lnTo>
                    <a:pt x="72947" y="61761"/>
                  </a:lnTo>
                  <a:lnTo>
                    <a:pt x="67051" y="57876"/>
                  </a:lnTo>
                  <a:lnTo>
                    <a:pt x="64090" y="57437"/>
                  </a:lnTo>
                  <a:lnTo>
                    <a:pt x="61124" y="58134"/>
                  </a:lnTo>
                  <a:lnTo>
                    <a:pt x="55182" y="60564"/>
                  </a:lnTo>
                  <a:lnTo>
                    <a:pt x="45047" y="62252"/>
                  </a:lnTo>
                  <a:lnTo>
                    <a:pt x="36504" y="68595"/>
                  </a:lnTo>
                  <a:lnTo>
                    <a:pt x="28156" y="71587"/>
                  </a:lnTo>
                  <a:lnTo>
                    <a:pt x="22339" y="75804"/>
                  </a:lnTo>
                  <a:lnTo>
                    <a:pt x="19093" y="80985"/>
                  </a:lnTo>
                  <a:lnTo>
                    <a:pt x="3238" y="123445"/>
                  </a:lnTo>
                  <a:lnTo>
                    <a:pt x="0" y="140316"/>
                  </a:lnTo>
                  <a:lnTo>
                    <a:pt x="7068" y="180472"/>
                  </a:lnTo>
                  <a:lnTo>
                    <a:pt x="8337" y="190342"/>
                  </a:lnTo>
                  <a:lnTo>
                    <a:pt x="14630" y="201478"/>
                  </a:lnTo>
                  <a:lnTo>
                    <a:pt x="21787" y="211061"/>
                  </a:lnTo>
                  <a:lnTo>
                    <a:pt x="27352" y="223188"/>
                  </a:lnTo>
                  <a:lnTo>
                    <a:pt x="29686" y="226182"/>
                  </a:lnTo>
                  <a:lnTo>
                    <a:pt x="34926" y="229510"/>
                  </a:lnTo>
                  <a:lnTo>
                    <a:pt x="43177" y="231822"/>
                  </a:lnTo>
                  <a:lnTo>
                    <a:pt x="64231" y="232158"/>
                  </a:lnTo>
                  <a:lnTo>
                    <a:pt x="70124" y="229520"/>
                  </a:lnTo>
                  <a:lnTo>
                    <a:pt x="90913" y="211180"/>
                  </a:lnTo>
                  <a:lnTo>
                    <a:pt x="101825" y="193262"/>
                  </a:lnTo>
                  <a:lnTo>
                    <a:pt x="119928" y="149544"/>
                  </a:lnTo>
                  <a:lnTo>
                    <a:pt x="131965" y="107772"/>
                  </a:lnTo>
                  <a:lnTo>
                    <a:pt x="132546" y="83409"/>
                  </a:lnTo>
                  <a:lnTo>
                    <a:pt x="123485" y="57212"/>
                  </a:lnTo>
                  <a:lnTo>
                    <a:pt x="116747" y="44779"/>
                  </a:lnTo>
                  <a:lnTo>
                    <a:pt x="116072" y="41758"/>
                  </a:lnTo>
                  <a:lnTo>
                    <a:pt x="9686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2" name="SMARTInkShape-176"/>
            <p:cNvSpPr/>
            <p:nvPr>
              <p:custDataLst>
                <p:tags r:id="rId35"/>
              </p:custDataLst>
            </p:nvPr>
          </p:nvSpPr>
          <p:spPr>
            <a:xfrm>
              <a:off x="5018484" y="6081127"/>
              <a:ext cx="187525" cy="276689"/>
            </a:xfrm>
            <a:custGeom>
              <a:avLst/>
              <a:gdLst/>
              <a:ahLst/>
              <a:cxnLst/>
              <a:rect l="0" t="0" r="0" b="0"/>
              <a:pathLst>
                <a:path w="187525" h="276689">
                  <a:moveTo>
                    <a:pt x="187524" y="17849"/>
                  </a:moveTo>
                  <a:lnTo>
                    <a:pt x="187524" y="17849"/>
                  </a:lnTo>
                  <a:lnTo>
                    <a:pt x="187524" y="10161"/>
                  </a:lnTo>
                  <a:lnTo>
                    <a:pt x="182783" y="4547"/>
                  </a:lnTo>
                  <a:lnTo>
                    <a:pt x="177811" y="2015"/>
                  </a:lnTo>
                  <a:lnTo>
                    <a:pt x="169805" y="24"/>
                  </a:lnTo>
                  <a:lnTo>
                    <a:pt x="164965" y="0"/>
                  </a:lnTo>
                  <a:lnTo>
                    <a:pt x="163555" y="989"/>
                  </a:lnTo>
                  <a:lnTo>
                    <a:pt x="162615" y="2641"/>
                  </a:lnTo>
                  <a:lnTo>
                    <a:pt x="161989" y="4734"/>
                  </a:lnTo>
                  <a:lnTo>
                    <a:pt x="160578" y="6129"/>
                  </a:lnTo>
                  <a:lnTo>
                    <a:pt x="156365" y="7678"/>
                  </a:lnTo>
                  <a:lnTo>
                    <a:pt x="154845" y="9085"/>
                  </a:lnTo>
                  <a:lnTo>
                    <a:pt x="144914" y="34031"/>
                  </a:lnTo>
                  <a:lnTo>
                    <a:pt x="142954" y="74688"/>
                  </a:lnTo>
                  <a:lnTo>
                    <a:pt x="142883" y="116284"/>
                  </a:lnTo>
                  <a:lnTo>
                    <a:pt x="142875" y="160664"/>
                  </a:lnTo>
                  <a:lnTo>
                    <a:pt x="141883" y="199154"/>
                  </a:lnTo>
                  <a:lnTo>
                    <a:pt x="131852" y="238430"/>
                  </a:lnTo>
                  <a:lnTo>
                    <a:pt x="128053" y="245862"/>
                  </a:lnTo>
                  <a:lnTo>
                    <a:pt x="124923" y="255623"/>
                  </a:lnTo>
                  <a:lnTo>
                    <a:pt x="120675" y="261771"/>
                  </a:lnTo>
                  <a:lnTo>
                    <a:pt x="115480" y="265166"/>
                  </a:lnTo>
                  <a:lnTo>
                    <a:pt x="109863" y="267666"/>
                  </a:lnTo>
                  <a:lnTo>
                    <a:pt x="104060" y="272084"/>
                  </a:lnTo>
                  <a:lnTo>
                    <a:pt x="95527" y="274710"/>
                  </a:lnTo>
                  <a:lnTo>
                    <a:pt x="68825" y="276688"/>
                  </a:lnTo>
                  <a:lnTo>
                    <a:pt x="39544" y="267708"/>
                  </a:lnTo>
                  <a:lnTo>
                    <a:pt x="17908" y="252482"/>
                  </a:lnTo>
                  <a:lnTo>
                    <a:pt x="14916" y="251662"/>
                  </a:lnTo>
                  <a:lnTo>
                    <a:pt x="12921" y="250123"/>
                  </a:lnTo>
                  <a:lnTo>
                    <a:pt x="3143" y="234886"/>
                  </a:lnTo>
                  <a:lnTo>
                    <a:pt x="932" y="226134"/>
                  </a:lnTo>
                  <a:lnTo>
                    <a:pt x="0" y="20537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40" name="SMARTInkShape-Group33"/>
          <p:cNvGrpSpPr/>
          <p:nvPr/>
        </p:nvGrpSpPr>
        <p:grpSpPr>
          <a:xfrm>
            <a:off x="3920132" y="5982889"/>
            <a:ext cx="884040" cy="526853"/>
            <a:chOff x="3920132" y="5982889"/>
            <a:chExt cx="884040" cy="526853"/>
          </a:xfrm>
        </p:grpSpPr>
        <p:sp>
          <p:nvSpPr>
            <p:cNvPr id="634" name="SMARTInkShape-177"/>
            <p:cNvSpPr/>
            <p:nvPr>
              <p:custDataLst>
                <p:tags r:id="rId22"/>
              </p:custDataLst>
            </p:nvPr>
          </p:nvSpPr>
          <p:spPr>
            <a:xfrm>
              <a:off x="4643437" y="6171690"/>
              <a:ext cx="160735" cy="204107"/>
            </a:xfrm>
            <a:custGeom>
              <a:avLst/>
              <a:gdLst/>
              <a:ahLst/>
              <a:cxnLst/>
              <a:rect l="0" t="0" r="0" b="0"/>
              <a:pathLst>
                <a:path w="160735" h="204107">
                  <a:moveTo>
                    <a:pt x="0" y="16583"/>
                  </a:moveTo>
                  <a:lnTo>
                    <a:pt x="0" y="16583"/>
                  </a:lnTo>
                  <a:lnTo>
                    <a:pt x="4740" y="16583"/>
                  </a:lnTo>
                  <a:lnTo>
                    <a:pt x="9713" y="19229"/>
                  </a:lnTo>
                  <a:lnTo>
                    <a:pt x="15232" y="22719"/>
                  </a:lnTo>
                  <a:lnTo>
                    <a:pt x="26858" y="24961"/>
                  </a:lnTo>
                  <a:lnTo>
                    <a:pt x="29811" y="25145"/>
                  </a:lnTo>
                  <a:lnTo>
                    <a:pt x="35739" y="27996"/>
                  </a:lnTo>
                  <a:lnTo>
                    <a:pt x="41681" y="31577"/>
                  </a:lnTo>
                  <a:lnTo>
                    <a:pt x="51816" y="34066"/>
                  </a:lnTo>
                  <a:lnTo>
                    <a:pt x="66496" y="35359"/>
                  </a:lnTo>
                  <a:lnTo>
                    <a:pt x="79979" y="41495"/>
                  </a:lnTo>
                  <a:lnTo>
                    <a:pt x="121790" y="43350"/>
                  </a:lnTo>
                  <a:lnTo>
                    <a:pt x="127881" y="43363"/>
                  </a:lnTo>
                  <a:lnTo>
                    <a:pt x="133896" y="40721"/>
                  </a:lnTo>
                  <a:lnTo>
                    <a:pt x="141101" y="35683"/>
                  </a:lnTo>
                  <a:lnTo>
                    <a:pt x="142087" y="32348"/>
                  </a:lnTo>
                  <a:lnTo>
                    <a:pt x="142350" y="30069"/>
                  </a:lnTo>
                  <a:lnTo>
                    <a:pt x="143517" y="28551"/>
                  </a:lnTo>
                  <a:lnTo>
                    <a:pt x="147460" y="26863"/>
                  </a:lnTo>
                  <a:lnTo>
                    <a:pt x="148909" y="25420"/>
                  </a:lnTo>
                  <a:lnTo>
                    <a:pt x="151423" y="17943"/>
                  </a:lnTo>
                  <a:lnTo>
                    <a:pt x="150558" y="17490"/>
                  </a:lnTo>
                  <a:lnTo>
                    <a:pt x="146951" y="16987"/>
                  </a:lnTo>
                  <a:lnTo>
                    <a:pt x="145593" y="15859"/>
                  </a:lnTo>
                  <a:lnTo>
                    <a:pt x="143233" y="8930"/>
                  </a:lnTo>
                  <a:lnTo>
                    <a:pt x="140388" y="8221"/>
                  </a:lnTo>
                  <a:lnTo>
                    <a:pt x="138241" y="8032"/>
                  </a:lnTo>
                  <a:lnTo>
                    <a:pt x="136809" y="6914"/>
                  </a:lnTo>
                  <a:lnTo>
                    <a:pt x="135218" y="3025"/>
                  </a:lnTo>
                  <a:lnTo>
                    <a:pt x="133802" y="1591"/>
                  </a:lnTo>
                  <a:lnTo>
                    <a:pt x="129582" y="0"/>
                  </a:lnTo>
                  <a:lnTo>
                    <a:pt x="127068" y="566"/>
                  </a:lnTo>
                  <a:lnTo>
                    <a:pt x="115904" y="5960"/>
                  </a:lnTo>
                  <a:lnTo>
                    <a:pt x="112988" y="6524"/>
                  </a:lnTo>
                  <a:lnTo>
                    <a:pt x="93259" y="16681"/>
                  </a:lnTo>
                  <a:lnTo>
                    <a:pt x="91938" y="18633"/>
                  </a:lnTo>
                  <a:lnTo>
                    <a:pt x="78342" y="51803"/>
                  </a:lnTo>
                  <a:lnTo>
                    <a:pt x="76041" y="54946"/>
                  </a:lnTo>
                  <a:lnTo>
                    <a:pt x="75499" y="59026"/>
                  </a:lnTo>
                  <a:lnTo>
                    <a:pt x="81194" y="100852"/>
                  </a:lnTo>
                  <a:lnTo>
                    <a:pt x="92775" y="129814"/>
                  </a:lnTo>
                  <a:lnTo>
                    <a:pt x="122048" y="173412"/>
                  </a:lnTo>
                  <a:lnTo>
                    <a:pt x="131964" y="182995"/>
                  </a:lnTo>
                  <a:lnTo>
                    <a:pt x="160734" y="20410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5" name="SMARTInkShape-178"/>
            <p:cNvSpPr/>
            <p:nvPr>
              <p:custDataLst>
                <p:tags r:id="rId23"/>
              </p:custDataLst>
            </p:nvPr>
          </p:nvSpPr>
          <p:spPr>
            <a:xfrm>
              <a:off x="4429125" y="6179346"/>
              <a:ext cx="169542" cy="187522"/>
            </a:xfrm>
            <a:custGeom>
              <a:avLst/>
              <a:gdLst/>
              <a:ahLst/>
              <a:cxnLst/>
              <a:rect l="0" t="0" r="0" b="0"/>
              <a:pathLst>
                <a:path w="169542" h="187522">
                  <a:moveTo>
                    <a:pt x="0" y="44646"/>
                  </a:moveTo>
                  <a:lnTo>
                    <a:pt x="0" y="44646"/>
                  </a:lnTo>
                  <a:lnTo>
                    <a:pt x="12429" y="44646"/>
                  </a:lnTo>
                  <a:lnTo>
                    <a:pt x="30052" y="49790"/>
                  </a:lnTo>
                  <a:lnTo>
                    <a:pt x="73700" y="44818"/>
                  </a:lnTo>
                  <a:lnTo>
                    <a:pt x="114830" y="44648"/>
                  </a:lnTo>
                  <a:lnTo>
                    <a:pt x="123135" y="42001"/>
                  </a:lnTo>
                  <a:lnTo>
                    <a:pt x="130132" y="38509"/>
                  </a:lnTo>
                  <a:lnTo>
                    <a:pt x="145741" y="36084"/>
                  </a:lnTo>
                  <a:lnTo>
                    <a:pt x="168267" y="35718"/>
                  </a:lnTo>
                  <a:lnTo>
                    <a:pt x="168733" y="34726"/>
                  </a:lnTo>
                  <a:lnTo>
                    <a:pt x="169541" y="28028"/>
                  </a:lnTo>
                  <a:lnTo>
                    <a:pt x="157224" y="14467"/>
                  </a:lnTo>
                  <a:lnTo>
                    <a:pt x="151567" y="11389"/>
                  </a:lnTo>
                  <a:lnTo>
                    <a:pt x="145747" y="9029"/>
                  </a:lnTo>
                  <a:lnTo>
                    <a:pt x="136891" y="3114"/>
                  </a:lnTo>
                  <a:lnTo>
                    <a:pt x="127982" y="921"/>
                  </a:lnTo>
                  <a:lnTo>
                    <a:pt x="83589" y="5"/>
                  </a:lnTo>
                  <a:lnTo>
                    <a:pt x="77499" y="0"/>
                  </a:lnTo>
                  <a:lnTo>
                    <a:pt x="47044" y="9675"/>
                  </a:lnTo>
                  <a:lnTo>
                    <a:pt x="32665" y="21325"/>
                  </a:lnTo>
                  <a:lnTo>
                    <a:pt x="29401" y="27004"/>
                  </a:lnTo>
                  <a:lnTo>
                    <a:pt x="27305" y="38735"/>
                  </a:lnTo>
                  <a:lnTo>
                    <a:pt x="26802" y="78785"/>
                  </a:lnTo>
                  <a:lnTo>
                    <a:pt x="33920" y="101476"/>
                  </a:lnTo>
                  <a:lnTo>
                    <a:pt x="43012" y="119142"/>
                  </a:lnTo>
                  <a:lnTo>
                    <a:pt x="74059" y="161949"/>
                  </a:lnTo>
                  <a:lnTo>
                    <a:pt x="107156" y="18752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6" name="SMARTInkShape-179"/>
            <p:cNvSpPr/>
            <p:nvPr>
              <p:custDataLst>
                <p:tags r:id="rId24"/>
              </p:custDataLst>
            </p:nvPr>
          </p:nvSpPr>
          <p:spPr>
            <a:xfrm>
              <a:off x="4205882" y="6098976"/>
              <a:ext cx="169665" cy="241093"/>
            </a:xfrm>
            <a:custGeom>
              <a:avLst/>
              <a:gdLst/>
              <a:ahLst/>
              <a:cxnLst/>
              <a:rect l="0" t="0" r="0" b="0"/>
              <a:pathLst>
                <a:path w="169665" h="241093">
                  <a:moveTo>
                    <a:pt x="0" y="125016"/>
                  </a:moveTo>
                  <a:lnTo>
                    <a:pt x="0" y="125016"/>
                  </a:lnTo>
                  <a:lnTo>
                    <a:pt x="0" y="145134"/>
                  </a:lnTo>
                  <a:lnTo>
                    <a:pt x="2646" y="151486"/>
                  </a:lnTo>
                  <a:lnTo>
                    <a:pt x="4741" y="154568"/>
                  </a:lnTo>
                  <a:lnTo>
                    <a:pt x="5145" y="158608"/>
                  </a:lnTo>
                  <a:lnTo>
                    <a:pt x="2958" y="173775"/>
                  </a:lnTo>
                  <a:lnTo>
                    <a:pt x="8905" y="217356"/>
                  </a:lnTo>
                  <a:lnTo>
                    <a:pt x="8930" y="241092"/>
                  </a:lnTo>
                  <a:lnTo>
                    <a:pt x="16618" y="233413"/>
                  </a:lnTo>
                  <a:lnTo>
                    <a:pt x="17492" y="227799"/>
                  </a:lnTo>
                  <a:lnTo>
                    <a:pt x="17751" y="219852"/>
                  </a:lnTo>
                  <a:lnTo>
                    <a:pt x="20457" y="214129"/>
                  </a:lnTo>
                  <a:lnTo>
                    <a:pt x="23975" y="208277"/>
                  </a:lnTo>
                  <a:lnTo>
                    <a:pt x="33672" y="184356"/>
                  </a:lnTo>
                  <a:lnTo>
                    <a:pt x="40955" y="172474"/>
                  </a:lnTo>
                  <a:lnTo>
                    <a:pt x="46565" y="153830"/>
                  </a:lnTo>
                  <a:lnTo>
                    <a:pt x="68537" y="112840"/>
                  </a:lnTo>
                  <a:lnTo>
                    <a:pt x="95252" y="68618"/>
                  </a:lnTo>
                  <a:lnTo>
                    <a:pt x="127993" y="32779"/>
                  </a:lnTo>
                  <a:lnTo>
                    <a:pt x="133946" y="29451"/>
                  </a:lnTo>
                  <a:lnTo>
                    <a:pt x="136923" y="28565"/>
                  </a:lnTo>
                  <a:lnTo>
                    <a:pt x="138907" y="26981"/>
                  </a:lnTo>
                  <a:lnTo>
                    <a:pt x="142692" y="21004"/>
                  </a:lnTo>
                  <a:lnTo>
                    <a:pt x="147094" y="19257"/>
                  </a:lnTo>
                  <a:lnTo>
                    <a:pt x="148665" y="17799"/>
                  </a:lnTo>
                  <a:lnTo>
                    <a:pt x="150409" y="13533"/>
                  </a:lnTo>
                  <a:lnTo>
                    <a:pt x="151867" y="11999"/>
                  </a:lnTo>
                  <a:lnTo>
                    <a:pt x="160817" y="8207"/>
                  </a:lnTo>
                  <a:lnTo>
                    <a:pt x="16966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7" name="SMARTInkShape-180"/>
            <p:cNvSpPr/>
            <p:nvPr>
              <p:custDataLst>
                <p:tags r:id="rId25"/>
              </p:custDataLst>
            </p:nvPr>
          </p:nvSpPr>
          <p:spPr>
            <a:xfrm>
              <a:off x="3920132" y="6170414"/>
              <a:ext cx="196455" cy="35719"/>
            </a:xfrm>
            <a:custGeom>
              <a:avLst/>
              <a:gdLst/>
              <a:ahLst/>
              <a:cxnLst/>
              <a:rect l="0" t="0" r="0" b="0"/>
              <a:pathLst>
                <a:path w="196455" h="35719">
                  <a:moveTo>
                    <a:pt x="0" y="0"/>
                  </a:moveTo>
                  <a:lnTo>
                    <a:pt x="0" y="0"/>
                  </a:lnTo>
                  <a:lnTo>
                    <a:pt x="12430" y="0"/>
                  </a:lnTo>
                  <a:lnTo>
                    <a:pt x="18092" y="2645"/>
                  </a:lnTo>
                  <a:lnTo>
                    <a:pt x="23916" y="6136"/>
                  </a:lnTo>
                  <a:lnTo>
                    <a:pt x="35740" y="8378"/>
                  </a:lnTo>
                  <a:lnTo>
                    <a:pt x="38710" y="8561"/>
                  </a:lnTo>
                  <a:lnTo>
                    <a:pt x="44655" y="11412"/>
                  </a:lnTo>
                  <a:lnTo>
                    <a:pt x="50605" y="14994"/>
                  </a:lnTo>
                  <a:lnTo>
                    <a:pt x="62509" y="17292"/>
                  </a:lnTo>
                  <a:lnTo>
                    <a:pt x="83528" y="18777"/>
                  </a:lnTo>
                  <a:lnTo>
                    <a:pt x="100836" y="25538"/>
                  </a:lnTo>
                  <a:lnTo>
                    <a:pt x="119174" y="27534"/>
                  </a:lnTo>
                  <a:lnTo>
                    <a:pt x="136545" y="34445"/>
                  </a:lnTo>
                  <a:lnTo>
                    <a:pt x="178593" y="35714"/>
                  </a:lnTo>
                  <a:lnTo>
                    <a:pt x="196454" y="3571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8" name="SMARTInkShape-181"/>
            <p:cNvSpPr/>
            <p:nvPr>
              <p:custDataLst>
                <p:tags r:id="rId26"/>
              </p:custDataLst>
            </p:nvPr>
          </p:nvSpPr>
          <p:spPr>
            <a:xfrm>
              <a:off x="3955851" y="5991821"/>
              <a:ext cx="258962" cy="35719"/>
            </a:xfrm>
            <a:custGeom>
              <a:avLst/>
              <a:gdLst/>
              <a:ahLst/>
              <a:cxnLst/>
              <a:rect l="0" t="0" r="0" b="0"/>
              <a:pathLst>
                <a:path w="258962" h="35719">
                  <a:moveTo>
                    <a:pt x="0" y="35718"/>
                  </a:moveTo>
                  <a:lnTo>
                    <a:pt x="0" y="35718"/>
                  </a:lnTo>
                  <a:lnTo>
                    <a:pt x="0" y="30978"/>
                  </a:lnTo>
                  <a:lnTo>
                    <a:pt x="2646" y="26004"/>
                  </a:lnTo>
                  <a:lnTo>
                    <a:pt x="12429" y="14727"/>
                  </a:lnTo>
                  <a:lnTo>
                    <a:pt x="18092" y="11506"/>
                  </a:lnTo>
                  <a:lnTo>
                    <a:pt x="56191" y="412"/>
                  </a:lnTo>
                  <a:lnTo>
                    <a:pt x="98738" y="23"/>
                  </a:lnTo>
                  <a:lnTo>
                    <a:pt x="142731" y="0"/>
                  </a:lnTo>
                  <a:lnTo>
                    <a:pt x="154718" y="993"/>
                  </a:lnTo>
                  <a:lnTo>
                    <a:pt x="194716" y="13301"/>
                  </a:lnTo>
                  <a:lnTo>
                    <a:pt x="220760" y="19905"/>
                  </a:lnTo>
                  <a:lnTo>
                    <a:pt x="228092" y="23728"/>
                  </a:lnTo>
                  <a:lnTo>
                    <a:pt x="240884" y="26184"/>
                  </a:lnTo>
                  <a:lnTo>
                    <a:pt x="243933" y="26385"/>
                  </a:lnTo>
                  <a:lnTo>
                    <a:pt x="245966" y="27512"/>
                  </a:lnTo>
                  <a:lnTo>
                    <a:pt x="247321" y="29255"/>
                  </a:lnTo>
                  <a:lnTo>
                    <a:pt x="248225" y="31410"/>
                  </a:lnTo>
                  <a:lnTo>
                    <a:pt x="249819" y="32845"/>
                  </a:lnTo>
                  <a:lnTo>
                    <a:pt x="258961" y="3571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9" name="SMARTInkShape-182"/>
            <p:cNvSpPr/>
            <p:nvPr>
              <p:custDataLst>
                <p:tags r:id="rId27"/>
              </p:custDataLst>
            </p:nvPr>
          </p:nvSpPr>
          <p:spPr>
            <a:xfrm>
              <a:off x="3937992" y="5982889"/>
              <a:ext cx="61268" cy="526853"/>
            </a:xfrm>
            <a:custGeom>
              <a:avLst/>
              <a:gdLst/>
              <a:ahLst/>
              <a:cxnLst/>
              <a:rect l="0" t="0" r="0" b="0"/>
              <a:pathLst>
                <a:path w="61268" h="526853">
                  <a:moveTo>
                    <a:pt x="53578" y="0"/>
                  </a:moveTo>
                  <a:lnTo>
                    <a:pt x="53578" y="0"/>
                  </a:lnTo>
                  <a:lnTo>
                    <a:pt x="58319" y="4741"/>
                  </a:lnTo>
                  <a:lnTo>
                    <a:pt x="60646" y="9715"/>
                  </a:lnTo>
                  <a:lnTo>
                    <a:pt x="61267" y="12430"/>
                  </a:lnTo>
                  <a:lnTo>
                    <a:pt x="53914" y="52012"/>
                  </a:lnTo>
                  <a:lnTo>
                    <a:pt x="52652" y="74694"/>
                  </a:lnTo>
                  <a:lnTo>
                    <a:pt x="44490" y="116296"/>
                  </a:lnTo>
                  <a:lnTo>
                    <a:pt x="35627" y="160676"/>
                  </a:lnTo>
                  <a:lnTo>
                    <a:pt x="26704" y="205301"/>
                  </a:lnTo>
                  <a:lnTo>
                    <a:pt x="19220" y="242463"/>
                  </a:lnTo>
                  <a:lnTo>
                    <a:pt x="15393" y="285930"/>
                  </a:lnTo>
                  <a:lnTo>
                    <a:pt x="9781" y="330423"/>
                  </a:lnTo>
                  <a:lnTo>
                    <a:pt x="6452" y="363477"/>
                  </a:lnTo>
                  <a:lnTo>
                    <a:pt x="4301" y="370312"/>
                  </a:lnTo>
                  <a:lnTo>
                    <a:pt x="4558" y="385842"/>
                  </a:lnTo>
                  <a:lnTo>
                    <a:pt x="5994" y="402665"/>
                  </a:lnTo>
                  <a:lnTo>
                    <a:pt x="985" y="441854"/>
                  </a:lnTo>
                  <a:lnTo>
                    <a:pt x="58" y="484092"/>
                  </a:lnTo>
                  <a:lnTo>
                    <a:pt x="0" y="526852"/>
                  </a:lnTo>
                  <a:lnTo>
                    <a:pt x="6137" y="512594"/>
                  </a:lnTo>
                  <a:lnTo>
                    <a:pt x="11412" y="473137"/>
                  </a:lnTo>
                  <a:lnTo>
                    <a:pt x="17859" y="45541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49" name="SMARTInkShape-Group34"/>
          <p:cNvGrpSpPr/>
          <p:nvPr/>
        </p:nvGrpSpPr>
        <p:grpSpPr>
          <a:xfrm>
            <a:off x="6822281" y="5527477"/>
            <a:ext cx="1955602" cy="598288"/>
            <a:chOff x="6822281" y="5527477"/>
            <a:chExt cx="1955602" cy="598288"/>
          </a:xfrm>
        </p:grpSpPr>
        <p:sp>
          <p:nvSpPr>
            <p:cNvPr id="641" name="SMARTInkShape-183"/>
            <p:cNvSpPr/>
            <p:nvPr>
              <p:custDataLst>
                <p:tags r:id="rId14"/>
              </p:custDataLst>
            </p:nvPr>
          </p:nvSpPr>
          <p:spPr>
            <a:xfrm>
              <a:off x="8483202" y="5786438"/>
              <a:ext cx="294681" cy="44649"/>
            </a:xfrm>
            <a:custGeom>
              <a:avLst/>
              <a:gdLst/>
              <a:ahLst/>
              <a:cxnLst/>
              <a:rect l="0" t="0" r="0" b="0"/>
              <a:pathLst>
                <a:path w="294681" h="44649">
                  <a:moveTo>
                    <a:pt x="294680" y="8929"/>
                  </a:moveTo>
                  <a:lnTo>
                    <a:pt x="294680" y="8929"/>
                  </a:lnTo>
                  <a:lnTo>
                    <a:pt x="294680" y="4190"/>
                  </a:lnTo>
                  <a:lnTo>
                    <a:pt x="293689" y="2792"/>
                  </a:lnTo>
                  <a:lnTo>
                    <a:pt x="292035" y="1861"/>
                  </a:lnTo>
                  <a:lnTo>
                    <a:pt x="285586" y="243"/>
                  </a:lnTo>
                  <a:lnTo>
                    <a:pt x="242305" y="0"/>
                  </a:lnTo>
                  <a:lnTo>
                    <a:pt x="201312" y="9095"/>
                  </a:lnTo>
                  <a:lnTo>
                    <a:pt x="157585" y="17951"/>
                  </a:lnTo>
                  <a:lnTo>
                    <a:pt x="115672" y="25429"/>
                  </a:lnTo>
                  <a:lnTo>
                    <a:pt x="73157" y="33649"/>
                  </a:lnTo>
                  <a:lnTo>
                    <a:pt x="29188" y="42181"/>
                  </a:lnTo>
                  <a:lnTo>
                    <a:pt x="0" y="4464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2" name="SMARTInkShape-184"/>
            <p:cNvSpPr/>
            <p:nvPr>
              <p:custDataLst>
                <p:tags r:id="rId15"/>
              </p:custDataLst>
            </p:nvPr>
          </p:nvSpPr>
          <p:spPr>
            <a:xfrm>
              <a:off x="8518921" y="5688211"/>
              <a:ext cx="107157" cy="437554"/>
            </a:xfrm>
            <a:custGeom>
              <a:avLst/>
              <a:gdLst/>
              <a:ahLst/>
              <a:cxnLst/>
              <a:rect l="0" t="0" r="0" b="0"/>
              <a:pathLst>
                <a:path w="107157" h="437554">
                  <a:moveTo>
                    <a:pt x="80367" y="0"/>
                  </a:moveTo>
                  <a:lnTo>
                    <a:pt x="80367" y="0"/>
                  </a:lnTo>
                  <a:lnTo>
                    <a:pt x="92796" y="0"/>
                  </a:lnTo>
                  <a:lnTo>
                    <a:pt x="94606" y="992"/>
                  </a:lnTo>
                  <a:lnTo>
                    <a:pt x="95814" y="2645"/>
                  </a:lnTo>
                  <a:lnTo>
                    <a:pt x="96618" y="4740"/>
                  </a:lnTo>
                  <a:lnTo>
                    <a:pt x="98146" y="6136"/>
                  </a:lnTo>
                  <a:lnTo>
                    <a:pt x="105775" y="8561"/>
                  </a:lnTo>
                  <a:lnTo>
                    <a:pt x="106542" y="11412"/>
                  </a:lnTo>
                  <a:lnTo>
                    <a:pt x="107145" y="51167"/>
                  </a:lnTo>
                  <a:lnTo>
                    <a:pt x="107156" y="91109"/>
                  </a:lnTo>
                  <a:lnTo>
                    <a:pt x="97443" y="134184"/>
                  </a:lnTo>
                  <a:lnTo>
                    <a:pt x="86166" y="169711"/>
                  </a:lnTo>
                  <a:lnTo>
                    <a:pt x="74383" y="211529"/>
                  </a:lnTo>
                  <a:lnTo>
                    <a:pt x="59856" y="252126"/>
                  </a:lnTo>
                  <a:lnTo>
                    <a:pt x="46509" y="286371"/>
                  </a:lnTo>
                  <a:lnTo>
                    <a:pt x="33110" y="328757"/>
                  </a:lnTo>
                  <a:lnTo>
                    <a:pt x="17908" y="372185"/>
                  </a:lnTo>
                  <a:lnTo>
                    <a:pt x="11590" y="392058"/>
                  </a:lnTo>
                  <a:lnTo>
                    <a:pt x="7071" y="410514"/>
                  </a:lnTo>
                  <a:lnTo>
                    <a:pt x="0" y="43755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3" name="SMARTInkShape-185"/>
            <p:cNvSpPr/>
            <p:nvPr>
              <p:custDataLst>
                <p:tags r:id="rId16"/>
              </p:custDataLst>
            </p:nvPr>
          </p:nvSpPr>
          <p:spPr>
            <a:xfrm>
              <a:off x="8242101" y="5831198"/>
              <a:ext cx="133946" cy="232046"/>
            </a:xfrm>
            <a:custGeom>
              <a:avLst/>
              <a:gdLst/>
              <a:ahLst/>
              <a:cxnLst/>
              <a:rect l="0" t="0" r="0" b="0"/>
              <a:pathLst>
                <a:path w="133946" h="232046">
                  <a:moveTo>
                    <a:pt x="0" y="26677"/>
                  </a:moveTo>
                  <a:lnTo>
                    <a:pt x="0" y="26677"/>
                  </a:lnTo>
                  <a:lnTo>
                    <a:pt x="29812" y="26677"/>
                  </a:lnTo>
                  <a:lnTo>
                    <a:pt x="35739" y="29322"/>
                  </a:lnTo>
                  <a:lnTo>
                    <a:pt x="41681" y="32813"/>
                  </a:lnTo>
                  <a:lnTo>
                    <a:pt x="53580" y="35056"/>
                  </a:lnTo>
                  <a:lnTo>
                    <a:pt x="65486" y="35497"/>
                  </a:lnTo>
                  <a:lnTo>
                    <a:pt x="67469" y="34542"/>
                  </a:lnTo>
                  <a:lnTo>
                    <a:pt x="68792" y="32911"/>
                  </a:lnTo>
                  <a:lnTo>
                    <a:pt x="69674" y="30834"/>
                  </a:lnTo>
                  <a:lnTo>
                    <a:pt x="71253" y="29449"/>
                  </a:lnTo>
                  <a:lnTo>
                    <a:pt x="75656" y="27908"/>
                  </a:lnTo>
                  <a:lnTo>
                    <a:pt x="87642" y="26785"/>
                  </a:lnTo>
                  <a:lnTo>
                    <a:pt x="88194" y="25757"/>
                  </a:lnTo>
                  <a:lnTo>
                    <a:pt x="89284" y="10168"/>
                  </a:lnTo>
                  <a:lnTo>
                    <a:pt x="88297" y="9718"/>
                  </a:lnTo>
                  <a:lnTo>
                    <a:pt x="84553" y="9218"/>
                  </a:lnTo>
                  <a:lnTo>
                    <a:pt x="83158" y="8092"/>
                  </a:lnTo>
                  <a:lnTo>
                    <a:pt x="81608" y="4195"/>
                  </a:lnTo>
                  <a:lnTo>
                    <a:pt x="80202" y="2759"/>
                  </a:lnTo>
                  <a:lnTo>
                    <a:pt x="75994" y="1164"/>
                  </a:lnTo>
                  <a:lnTo>
                    <a:pt x="64149" y="0"/>
                  </a:lnTo>
                  <a:lnTo>
                    <a:pt x="55703" y="6046"/>
                  </a:lnTo>
                  <a:lnTo>
                    <a:pt x="47373" y="8989"/>
                  </a:lnTo>
                  <a:lnTo>
                    <a:pt x="41560" y="13193"/>
                  </a:lnTo>
                  <a:lnTo>
                    <a:pt x="32709" y="25878"/>
                  </a:lnTo>
                  <a:lnTo>
                    <a:pt x="19952" y="60387"/>
                  </a:lnTo>
                  <a:lnTo>
                    <a:pt x="17982" y="100283"/>
                  </a:lnTo>
                  <a:lnTo>
                    <a:pt x="17865" y="143166"/>
                  </a:lnTo>
                  <a:lnTo>
                    <a:pt x="17859" y="184458"/>
                  </a:lnTo>
                  <a:lnTo>
                    <a:pt x="20506" y="193705"/>
                  </a:lnTo>
                  <a:lnTo>
                    <a:pt x="23997" y="201123"/>
                  </a:lnTo>
                  <a:lnTo>
                    <a:pt x="26421" y="217022"/>
                  </a:lnTo>
                  <a:lnTo>
                    <a:pt x="26681" y="226060"/>
                  </a:lnTo>
                  <a:lnTo>
                    <a:pt x="27710" y="228060"/>
                  </a:lnTo>
                  <a:lnTo>
                    <a:pt x="29386" y="229392"/>
                  </a:lnTo>
                  <a:lnTo>
                    <a:pt x="34467" y="231533"/>
                  </a:lnTo>
                  <a:lnTo>
                    <a:pt x="56678" y="232045"/>
                  </a:lnTo>
                  <a:lnTo>
                    <a:pt x="62563" y="229408"/>
                  </a:lnTo>
                  <a:lnTo>
                    <a:pt x="74425" y="219631"/>
                  </a:lnTo>
                  <a:lnTo>
                    <a:pt x="91945" y="198134"/>
                  </a:lnTo>
                  <a:lnTo>
                    <a:pt x="101388" y="190193"/>
                  </a:lnTo>
                  <a:lnTo>
                    <a:pt x="133945" y="15169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4" name="SMARTInkShape-186"/>
            <p:cNvSpPr/>
            <p:nvPr>
              <p:custDataLst>
                <p:tags r:id="rId17"/>
              </p:custDataLst>
            </p:nvPr>
          </p:nvSpPr>
          <p:spPr>
            <a:xfrm>
              <a:off x="7992070" y="5759648"/>
              <a:ext cx="214313" cy="223242"/>
            </a:xfrm>
            <a:custGeom>
              <a:avLst/>
              <a:gdLst/>
              <a:ahLst/>
              <a:cxnLst/>
              <a:rect l="0" t="0" r="0" b="0"/>
              <a:pathLst>
                <a:path w="214313" h="223242">
                  <a:moveTo>
                    <a:pt x="0" y="0"/>
                  </a:moveTo>
                  <a:lnTo>
                    <a:pt x="0" y="0"/>
                  </a:lnTo>
                  <a:lnTo>
                    <a:pt x="4740" y="4740"/>
                  </a:lnTo>
                  <a:lnTo>
                    <a:pt x="7067" y="9713"/>
                  </a:lnTo>
                  <a:lnTo>
                    <a:pt x="13661" y="52370"/>
                  </a:lnTo>
                  <a:lnTo>
                    <a:pt x="16615" y="68984"/>
                  </a:lnTo>
                  <a:lnTo>
                    <a:pt x="9433" y="109039"/>
                  </a:lnTo>
                  <a:lnTo>
                    <a:pt x="8959" y="148938"/>
                  </a:lnTo>
                  <a:lnTo>
                    <a:pt x="8930" y="189107"/>
                  </a:lnTo>
                  <a:lnTo>
                    <a:pt x="6284" y="195834"/>
                  </a:lnTo>
                  <a:lnTo>
                    <a:pt x="2793" y="202131"/>
                  </a:lnTo>
                  <a:lnTo>
                    <a:pt x="3" y="214299"/>
                  </a:lnTo>
                  <a:lnTo>
                    <a:pt x="4741" y="214309"/>
                  </a:lnTo>
                  <a:lnTo>
                    <a:pt x="6137" y="213318"/>
                  </a:lnTo>
                  <a:lnTo>
                    <a:pt x="7069" y="211665"/>
                  </a:lnTo>
                  <a:lnTo>
                    <a:pt x="7689" y="209571"/>
                  </a:lnTo>
                  <a:lnTo>
                    <a:pt x="14822" y="198089"/>
                  </a:lnTo>
                  <a:lnTo>
                    <a:pt x="17952" y="184260"/>
                  </a:lnTo>
                  <a:lnTo>
                    <a:pt x="32019" y="156819"/>
                  </a:lnTo>
                  <a:lnTo>
                    <a:pt x="35615" y="140613"/>
                  </a:lnTo>
                  <a:lnTo>
                    <a:pt x="51100" y="109234"/>
                  </a:lnTo>
                  <a:lnTo>
                    <a:pt x="62097" y="68865"/>
                  </a:lnTo>
                  <a:lnTo>
                    <a:pt x="63226" y="66746"/>
                  </a:lnTo>
                  <a:lnTo>
                    <a:pt x="64971" y="65333"/>
                  </a:lnTo>
                  <a:lnTo>
                    <a:pt x="71404" y="62522"/>
                  </a:lnTo>
                  <a:lnTo>
                    <a:pt x="71437" y="83499"/>
                  </a:lnTo>
                  <a:lnTo>
                    <a:pt x="74083" y="89366"/>
                  </a:lnTo>
                  <a:lnTo>
                    <a:pt x="77574" y="95280"/>
                  </a:lnTo>
                  <a:lnTo>
                    <a:pt x="79539" y="105180"/>
                  </a:lnTo>
                  <a:lnTo>
                    <a:pt x="80258" y="126752"/>
                  </a:lnTo>
                  <a:lnTo>
                    <a:pt x="82964" y="133394"/>
                  </a:lnTo>
                  <a:lnTo>
                    <a:pt x="85075" y="136555"/>
                  </a:lnTo>
                  <a:lnTo>
                    <a:pt x="90042" y="159702"/>
                  </a:lnTo>
                  <a:lnTo>
                    <a:pt x="95360" y="167263"/>
                  </a:lnTo>
                  <a:lnTo>
                    <a:pt x="97849" y="176906"/>
                  </a:lnTo>
                  <a:lnTo>
                    <a:pt x="98967" y="177469"/>
                  </a:lnTo>
                  <a:lnTo>
                    <a:pt x="102855" y="178094"/>
                  </a:lnTo>
                  <a:lnTo>
                    <a:pt x="107891" y="175726"/>
                  </a:lnTo>
                  <a:lnTo>
                    <a:pt x="120346" y="165278"/>
                  </a:lnTo>
                  <a:lnTo>
                    <a:pt x="130230" y="148367"/>
                  </a:lnTo>
                  <a:lnTo>
                    <a:pt x="144905" y="105106"/>
                  </a:lnTo>
                  <a:lnTo>
                    <a:pt x="149760" y="91336"/>
                  </a:lnTo>
                  <a:lnTo>
                    <a:pt x="152527" y="74683"/>
                  </a:lnTo>
                  <a:lnTo>
                    <a:pt x="160725" y="62522"/>
                  </a:lnTo>
                  <a:lnTo>
                    <a:pt x="165472" y="67252"/>
                  </a:lnTo>
                  <a:lnTo>
                    <a:pt x="167800" y="72224"/>
                  </a:lnTo>
                  <a:lnTo>
                    <a:pt x="168422" y="74937"/>
                  </a:lnTo>
                  <a:lnTo>
                    <a:pt x="176568" y="89366"/>
                  </a:lnTo>
                  <a:lnTo>
                    <a:pt x="185608" y="131533"/>
                  </a:lnTo>
                  <a:lnTo>
                    <a:pt x="190120" y="171697"/>
                  </a:lnTo>
                  <a:lnTo>
                    <a:pt x="195202" y="189137"/>
                  </a:lnTo>
                  <a:lnTo>
                    <a:pt x="197372" y="211256"/>
                  </a:lnTo>
                  <a:lnTo>
                    <a:pt x="205012" y="222717"/>
                  </a:lnTo>
                  <a:lnTo>
                    <a:pt x="214312" y="22324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5" name="SMARTInkShape-187"/>
            <p:cNvSpPr/>
            <p:nvPr>
              <p:custDataLst>
                <p:tags r:id="rId18"/>
              </p:custDataLst>
            </p:nvPr>
          </p:nvSpPr>
          <p:spPr>
            <a:xfrm>
              <a:off x="7537024" y="5732859"/>
              <a:ext cx="115718" cy="232136"/>
            </a:xfrm>
            <a:custGeom>
              <a:avLst/>
              <a:gdLst/>
              <a:ahLst/>
              <a:cxnLst/>
              <a:rect l="0" t="0" r="0" b="0"/>
              <a:pathLst>
                <a:path w="115718" h="232136">
                  <a:moveTo>
                    <a:pt x="8561" y="53578"/>
                  </a:moveTo>
                  <a:lnTo>
                    <a:pt x="8561" y="53578"/>
                  </a:lnTo>
                  <a:lnTo>
                    <a:pt x="1494" y="70359"/>
                  </a:lnTo>
                  <a:lnTo>
                    <a:pt x="0" y="87871"/>
                  </a:lnTo>
                  <a:lnTo>
                    <a:pt x="7756" y="128084"/>
                  </a:lnTo>
                  <a:lnTo>
                    <a:pt x="8552" y="172487"/>
                  </a:lnTo>
                  <a:lnTo>
                    <a:pt x="8559" y="181525"/>
                  </a:lnTo>
                  <a:lnTo>
                    <a:pt x="17655" y="210505"/>
                  </a:lnTo>
                  <a:lnTo>
                    <a:pt x="28467" y="225056"/>
                  </a:lnTo>
                  <a:lnTo>
                    <a:pt x="30761" y="227428"/>
                  </a:lnTo>
                  <a:lnTo>
                    <a:pt x="35957" y="230064"/>
                  </a:lnTo>
                  <a:lnTo>
                    <a:pt x="44948" y="232090"/>
                  </a:lnTo>
                  <a:lnTo>
                    <a:pt x="48877" y="232135"/>
                  </a:lnTo>
                  <a:lnTo>
                    <a:pt x="53930" y="229510"/>
                  </a:lnTo>
                  <a:lnTo>
                    <a:pt x="59484" y="226028"/>
                  </a:lnTo>
                  <a:lnTo>
                    <a:pt x="65258" y="224480"/>
                  </a:lnTo>
                  <a:lnTo>
                    <a:pt x="67196" y="223075"/>
                  </a:lnTo>
                  <a:lnTo>
                    <a:pt x="68487" y="221148"/>
                  </a:lnTo>
                  <a:lnTo>
                    <a:pt x="70913" y="216358"/>
                  </a:lnTo>
                  <a:lnTo>
                    <a:pt x="83347" y="197543"/>
                  </a:lnTo>
                  <a:lnTo>
                    <a:pt x="90840" y="179129"/>
                  </a:lnTo>
                  <a:lnTo>
                    <a:pt x="93179" y="175975"/>
                  </a:lnTo>
                  <a:lnTo>
                    <a:pt x="95779" y="167177"/>
                  </a:lnTo>
                  <a:lnTo>
                    <a:pt x="97927" y="157645"/>
                  </a:lnTo>
                  <a:lnTo>
                    <a:pt x="103722" y="145708"/>
                  </a:lnTo>
                  <a:lnTo>
                    <a:pt x="107701" y="103272"/>
                  </a:lnTo>
                  <a:lnTo>
                    <a:pt x="114883" y="74518"/>
                  </a:lnTo>
                  <a:lnTo>
                    <a:pt x="115696" y="32832"/>
                  </a:lnTo>
                  <a:lnTo>
                    <a:pt x="115717"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6" name="SMARTInkShape-188"/>
            <p:cNvSpPr/>
            <p:nvPr>
              <p:custDataLst>
                <p:tags r:id="rId19"/>
              </p:custDataLst>
            </p:nvPr>
          </p:nvSpPr>
          <p:spPr>
            <a:xfrm>
              <a:off x="7777768" y="5777630"/>
              <a:ext cx="103264" cy="284196"/>
            </a:xfrm>
            <a:custGeom>
              <a:avLst/>
              <a:gdLst/>
              <a:ahLst/>
              <a:cxnLst/>
              <a:rect l="0" t="0" r="0" b="0"/>
              <a:pathLst>
                <a:path w="103264" h="284196">
                  <a:moveTo>
                    <a:pt x="17848" y="62384"/>
                  </a:moveTo>
                  <a:lnTo>
                    <a:pt x="17848" y="62384"/>
                  </a:lnTo>
                  <a:lnTo>
                    <a:pt x="30277" y="74814"/>
                  </a:lnTo>
                  <a:lnTo>
                    <a:pt x="38586" y="77831"/>
                  </a:lnTo>
                  <a:lnTo>
                    <a:pt x="74298" y="80203"/>
                  </a:lnTo>
                  <a:lnTo>
                    <a:pt x="76318" y="79225"/>
                  </a:lnTo>
                  <a:lnTo>
                    <a:pt x="77664" y="77580"/>
                  </a:lnTo>
                  <a:lnTo>
                    <a:pt x="78563" y="75492"/>
                  </a:lnTo>
                  <a:lnTo>
                    <a:pt x="80152" y="74100"/>
                  </a:lnTo>
                  <a:lnTo>
                    <a:pt x="89834" y="69219"/>
                  </a:lnTo>
                  <a:lnTo>
                    <a:pt x="92628" y="66942"/>
                  </a:lnTo>
                  <a:lnTo>
                    <a:pt x="95733" y="61764"/>
                  </a:lnTo>
                  <a:lnTo>
                    <a:pt x="98881" y="47421"/>
                  </a:lnTo>
                  <a:lnTo>
                    <a:pt x="102811" y="41513"/>
                  </a:lnTo>
                  <a:lnTo>
                    <a:pt x="103263" y="39541"/>
                  </a:lnTo>
                  <a:lnTo>
                    <a:pt x="102573" y="38226"/>
                  </a:lnTo>
                  <a:lnTo>
                    <a:pt x="101121" y="37350"/>
                  </a:lnTo>
                  <a:lnTo>
                    <a:pt x="100152" y="35773"/>
                  </a:lnTo>
                  <a:lnTo>
                    <a:pt x="98789" y="28814"/>
                  </a:lnTo>
                  <a:lnTo>
                    <a:pt x="98471" y="23323"/>
                  </a:lnTo>
                  <a:lnTo>
                    <a:pt x="95683" y="17573"/>
                  </a:lnTo>
                  <a:lnTo>
                    <a:pt x="93551" y="14651"/>
                  </a:lnTo>
                  <a:lnTo>
                    <a:pt x="88536" y="11405"/>
                  </a:lnTo>
                  <a:lnTo>
                    <a:pt x="82999" y="8970"/>
                  </a:lnTo>
                  <a:lnTo>
                    <a:pt x="74305" y="3013"/>
                  </a:lnTo>
                  <a:lnTo>
                    <a:pt x="64248" y="290"/>
                  </a:lnTo>
                  <a:lnTo>
                    <a:pt x="58275" y="0"/>
                  </a:lnTo>
                  <a:lnTo>
                    <a:pt x="53014" y="2577"/>
                  </a:lnTo>
                  <a:lnTo>
                    <a:pt x="47368" y="6039"/>
                  </a:lnTo>
                  <a:lnTo>
                    <a:pt x="38611" y="8980"/>
                  </a:lnTo>
                  <a:lnTo>
                    <a:pt x="32699" y="13183"/>
                  </a:lnTo>
                  <a:lnTo>
                    <a:pt x="14870" y="37454"/>
                  </a:lnTo>
                  <a:lnTo>
                    <a:pt x="11564" y="46675"/>
                  </a:lnTo>
                  <a:lnTo>
                    <a:pt x="1385" y="86323"/>
                  </a:lnTo>
                  <a:lnTo>
                    <a:pt x="112" y="126669"/>
                  </a:lnTo>
                  <a:lnTo>
                    <a:pt x="0" y="170939"/>
                  </a:lnTo>
                  <a:lnTo>
                    <a:pt x="984" y="198407"/>
                  </a:lnTo>
                  <a:lnTo>
                    <a:pt x="11014" y="238281"/>
                  </a:lnTo>
                  <a:lnTo>
                    <a:pt x="29878" y="269345"/>
                  </a:lnTo>
                  <a:lnTo>
                    <a:pt x="35763" y="273430"/>
                  </a:lnTo>
                  <a:lnTo>
                    <a:pt x="41686" y="276238"/>
                  </a:lnTo>
                  <a:lnTo>
                    <a:pt x="50598" y="282405"/>
                  </a:lnTo>
                  <a:lnTo>
                    <a:pt x="56547" y="284195"/>
                  </a:lnTo>
                  <a:lnTo>
                    <a:pt x="59522" y="283679"/>
                  </a:lnTo>
                  <a:lnTo>
                    <a:pt x="71427" y="27669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7" name="SMARTInkShape-189"/>
            <p:cNvSpPr/>
            <p:nvPr>
              <p:custDataLst>
                <p:tags r:id="rId20"/>
              </p:custDataLst>
            </p:nvPr>
          </p:nvSpPr>
          <p:spPr>
            <a:xfrm>
              <a:off x="7304487" y="5670351"/>
              <a:ext cx="124998" cy="258952"/>
            </a:xfrm>
            <a:custGeom>
              <a:avLst/>
              <a:gdLst/>
              <a:ahLst/>
              <a:cxnLst/>
              <a:rect l="0" t="0" r="0" b="0"/>
              <a:pathLst>
                <a:path w="124998" h="258952">
                  <a:moveTo>
                    <a:pt x="8926" y="89297"/>
                  </a:moveTo>
                  <a:lnTo>
                    <a:pt x="8926" y="89297"/>
                  </a:lnTo>
                  <a:lnTo>
                    <a:pt x="8926" y="106467"/>
                  </a:lnTo>
                  <a:lnTo>
                    <a:pt x="6281" y="114457"/>
                  </a:lnTo>
                  <a:lnTo>
                    <a:pt x="4187" y="117976"/>
                  </a:lnTo>
                  <a:lnTo>
                    <a:pt x="1238" y="132411"/>
                  </a:lnTo>
                  <a:lnTo>
                    <a:pt x="45" y="176004"/>
                  </a:lnTo>
                  <a:lnTo>
                    <a:pt x="0" y="204019"/>
                  </a:lnTo>
                  <a:lnTo>
                    <a:pt x="2645" y="212383"/>
                  </a:lnTo>
                  <a:lnTo>
                    <a:pt x="6135" y="219409"/>
                  </a:lnTo>
                  <a:lnTo>
                    <a:pt x="9091" y="228940"/>
                  </a:lnTo>
                  <a:lnTo>
                    <a:pt x="14819" y="238050"/>
                  </a:lnTo>
                  <a:lnTo>
                    <a:pt x="16506" y="244045"/>
                  </a:lnTo>
                  <a:lnTo>
                    <a:pt x="17949" y="246040"/>
                  </a:lnTo>
                  <a:lnTo>
                    <a:pt x="19902" y="247371"/>
                  </a:lnTo>
                  <a:lnTo>
                    <a:pt x="22197" y="248257"/>
                  </a:lnTo>
                  <a:lnTo>
                    <a:pt x="23727" y="249841"/>
                  </a:lnTo>
                  <a:lnTo>
                    <a:pt x="25426" y="254246"/>
                  </a:lnTo>
                  <a:lnTo>
                    <a:pt x="26872" y="255818"/>
                  </a:lnTo>
                  <a:lnTo>
                    <a:pt x="34355" y="258547"/>
                  </a:lnTo>
                  <a:lnTo>
                    <a:pt x="48982" y="258951"/>
                  </a:lnTo>
                  <a:lnTo>
                    <a:pt x="54179" y="256310"/>
                  </a:lnTo>
                  <a:lnTo>
                    <a:pt x="65601" y="246532"/>
                  </a:lnTo>
                  <a:lnTo>
                    <a:pt x="68842" y="240869"/>
                  </a:lnTo>
                  <a:lnTo>
                    <a:pt x="71274" y="235046"/>
                  </a:lnTo>
                  <a:lnTo>
                    <a:pt x="86813" y="214306"/>
                  </a:lnTo>
                  <a:lnTo>
                    <a:pt x="89183" y="208357"/>
                  </a:lnTo>
                  <a:lnTo>
                    <a:pt x="103437" y="184363"/>
                  </a:lnTo>
                  <a:lnTo>
                    <a:pt x="107044" y="173468"/>
                  </a:lnTo>
                  <a:lnTo>
                    <a:pt x="112963" y="162964"/>
                  </a:lnTo>
                  <a:lnTo>
                    <a:pt x="124105" y="119150"/>
                  </a:lnTo>
                  <a:lnTo>
                    <a:pt x="124997" y="77903"/>
                  </a:lnTo>
                  <a:lnTo>
                    <a:pt x="124014" y="68359"/>
                  </a:lnTo>
                  <a:lnTo>
                    <a:pt x="113988" y="44816"/>
                  </a:lnTo>
                  <a:lnTo>
                    <a:pt x="110191" y="38771"/>
                  </a:lnTo>
                  <a:lnTo>
                    <a:pt x="107061" y="29788"/>
                  </a:lnTo>
                  <a:lnTo>
                    <a:pt x="102813" y="23824"/>
                  </a:lnTo>
                  <a:lnTo>
                    <a:pt x="97617" y="20511"/>
                  </a:lnTo>
                  <a:lnTo>
                    <a:pt x="94843" y="19627"/>
                  </a:lnTo>
                  <a:lnTo>
                    <a:pt x="92992" y="18046"/>
                  </a:lnTo>
                  <a:lnTo>
                    <a:pt x="90938" y="13643"/>
                  </a:lnTo>
                  <a:lnTo>
                    <a:pt x="89397" y="12072"/>
                  </a:lnTo>
                  <a:lnTo>
                    <a:pt x="80296" y="8214"/>
                  </a:lnTo>
                  <a:lnTo>
                    <a:pt x="7143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8" name="SMARTInkShape-190"/>
            <p:cNvSpPr/>
            <p:nvPr>
              <p:custDataLst>
                <p:tags r:id="rId21"/>
              </p:custDataLst>
            </p:nvPr>
          </p:nvSpPr>
          <p:spPr>
            <a:xfrm>
              <a:off x="6822281" y="5527477"/>
              <a:ext cx="383944" cy="357033"/>
            </a:xfrm>
            <a:custGeom>
              <a:avLst/>
              <a:gdLst/>
              <a:ahLst/>
              <a:cxnLst/>
              <a:rect l="0" t="0" r="0" b="0"/>
              <a:pathLst>
                <a:path w="383944" h="357033">
                  <a:moveTo>
                    <a:pt x="44648" y="0"/>
                  </a:moveTo>
                  <a:lnTo>
                    <a:pt x="44648" y="0"/>
                  </a:lnTo>
                  <a:lnTo>
                    <a:pt x="49389" y="14221"/>
                  </a:lnTo>
                  <a:lnTo>
                    <a:pt x="49070" y="29141"/>
                  </a:lnTo>
                  <a:lnTo>
                    <a:pt x="44763" y="73679"/>
                  </a:lnTo>
                  <a:lnTo>
                    <a:pt x="43707" y="84340"/>
                  </a:lnTo>
                  <a:lnTo>
                    <a:pt x="36551" y="119150"/>
                  </a:lnTo>
                  <a:lnTo>
                    <a:pt x="34973" y="136947"/>
                  </a:lnTo>
                  <a:lnTo>
                    <a:pt x="24710" y="178595"/>
                  </a:lnTo>
                  <a:lnTo>
                    <a:pt x="19889" y="196453"/>
                  </a:lnTo>
                  <a:lnTo>
                    <a:pt x="15816" y="214312"/>
                  </a:lnTo>
                  <a:lnTo>
                    <a:pt x="10969" y="232171"/>
                  </a:lnTo>
                  <a:lnTo>
                    <a:pt x="6463" y="267890"/>
                  </a:lnTo>
                  <a:lnTo>
                    <a:pt x="1276" y="286962"/>
                  </a:lnTo>
                  <a:lnTo>
                    <a:pt x="15" y="330214"/>
                  </a:lnTo>
                  <a:lnTo>
                    <a:pt x="0" y="351223"/>
                  </a:lnTo>
                  <a:lnTo>
                    <a:pt x="992" y="353211"/>
                  </a:lnTo>
                  <a:lnTo>
                    <a:pt x="2646" y="354536"/>
                  </a:lnTo>
                  <a:lnTo>
                    <a:pt x="8562" y="357032"/>
                  </a:lnTo>
                  <a:lnTo>
                    <a:pt x="13561" y="352400"/>
                  </a:lnTo>
                  <a:lnTo>
                    <a:pt x="15949" y="347453"/>
                  </a:lnTo>
                  <a:lnTo>
                    <a:pt x="16585" y="344743"/>
                  </a:lnTo>
                  <a:lnTo>
                    <a:pt x="22222" y="336192"/>
                  </a:lnTo>
                  <a:lnTo>
                    <a:pt x="32024" y="324413"/>
                  </a:lnTo>
                  <a:lnTo>
                    <a:pt x="42571" y="293894"/>
                  </a:lnTo>
                  <a:lnTo>
                    <a:pt x="46679" y="276587"/>
                  </a:lnTo>
                  <a:lnTo>
                    <a:pt x="51534" y="258891"/>
                  </a:lnTo>
                  <a:lnTo>
                    <a:pt x="55618" y="241081"/>
                  </a:lnTo>
                  <a:lnTo>
                    <a:pt x="68970" y="202733"/>
                  </a:lnTo>
                  <a:lnTo>
                    <a:pt x="73353" y="180454"/>
                  </a:lnTo>
                  <a:lnTo>
                    <a:pt x="80934" y="163932"/>
                  </a:lnTo>
                  <a:lnTo>
                    <a:pt x="83722" y="159889"/>
                  </a:lnTo>
                  <a:lnTo>
                    <a:pt x="96100" y="119848"/>
                  </a:lnTo>
                  <a:lnTo>
                    <a:pt x="103440" y="103530"/>
                  </a:lnTo>
                  <a:lnTo>
                    <a:pt x="116652" y="62470"/>
                  </a:lnTo>
                  <a:lnTo>
                    <a:pt x="122538" y="47282"/>
                  </a:lnTo>
                  <a:lnTo>
                    <a:pt x="132559" y="21018"/>
                  </a:lnTo>
                  <a:lnTo>
                    <a:pt x="139809" y="11354"/>
                  </a:lnTo>
                  <a:lnTo>
                    <a:pt x="142865" y="43"/>
                  </a:lnTo>
                  <a:lnTo>
                    <a:pt x="150562" y="7691"/>
                  </a:lnTo>
                  <a:lnTo>
                    <a:pt x="151782" y="48637"/>
                  </a:lnTo>
                  <a:lnTo>
                    <a:pt x="152795" y="83432"/>
                  </a:lnTo>
                  <a:lnTo>
                    <a:pt x="162828" y="125020"/>
                  </a:lnTo>
                  <a:lnTo>
                    <a:pt x="167639" y="142876"/>
                  </a:lnTo>
                  <a:lnTo>
                    <a:pt x="172132" y="185661"/>
                  </a:lnTo>
                  <a:lnTo>
                    <a:pt x="177317" y="210968"/>
                  </a:lnTo>
                  <a:lnTo>
                    <a:pt x="179511" y="251993"/>
                  </a:lnTo>
                  <a:lnTo>
                    <a:pt x="186273" y="270341"/>
                  </a:lnTo>
                  <a:lnTo>
                    <a:pt x="187521" y="285702"/>
                  </a:lnTo>
                  <a:lnTo>
                    <a:pt x="195212" y="285745"/>
                  </a:lnTo>
                  <a:lnTo>
                    <a:pt x="208773" y="273320"/>
                  </a:lnTo>
                  <a:lnTo>
                    <a:pt x="211851" y="267656"/>
                  </a:lnTo>
                  <a:lnTo>
                    <a:pt x="214210" y="261834"/>
                  </a:lnTo>
                  <a:lnTo>
                    <a:pt x="239192" y="220905"/>
                  </a:lnTo>
                  <a:lnTo>
                    <a:pt x="257114" y="203451"/>
                  </a:lnTo>
                  <a:lnTo>
                    <a:pt x="284429" y="163597"/>
                  </a:lnTo>
                  <a:lnTo>
                    <a:pt x="312371" y="123149"/>
                  </a:lnTo>
                  <a:lnTo>
                    <a:pt x="342302" y="78754"/>
                  </a:lnTo>
                  <a:lnTo>
                    <a:pt x="365704" y="53995"/>
                  </a:lnTo>
                  <a:lnTo>
                    <a:pt x="373769" y="53615"/>
                  </a:lnTo>
                  <a:lnTo>
                    <a:pt x="374195" y="54594"/>
                  </a:lnTo>
                  <a:lnTo>
                    <a:pt x="374668" y="58329"/>
                  </a:lnTo>
                  <a:lnTo>
                    <a:pt x="377524" y="63296"/>
                  </a:lnTo>
                  <a:lnTo>
                    <a:pt x="381109" y="68811"/>
                  </a:lnTo>
                  <a:lnTo>
                    <a:pt x="383126" y="78486"/>
                  </a:lnTo>
                  <a:lnTo>
                    <a:pt x="383943" y="122197"/>
                  </a:lnTo>
                  <a:lnTo>
                    <a:pt x="374880" y="163720"/>
                  </a:lnTo>
                  <a:lnTo>
                    <a:pt x="364071" y="205382"/>
                  </a:lnTo>
                  <a:lnTo>
                    <a:pt x="350724" y="241101"/>
                  </a:lnTo>
                  <a:lnTo>
                    <a:pt x="348361" y="252015"/>
                  </a:lnTo>
                  <a:lnTo>
                    <a:pt x="332051" y="287330"/>
                  </a:lnTo>
                  <a:lnTo>
                    <a:pt x="329733" y="300355"/>
                  </a:lnTo>
                  <a:lnTo>
                    <a:pt x="323394" y="312484"/>
                  </a:lnTo>
                  <a:lnTo>
                    <a:pt x="321581" y="320942"/>
                  </a:lnTo>
                  <a:lnTo>
                    <a:pt x="329167" y="329110"/>
                  </a:lnTo>
                  <a:lnTo>
                    <a:pt x="330570" y="328547"/>
                  </a:lnTo>
                  <a:lnTo>
                    <a:pt x="339328" y="32146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650" name="SMARTInkShape-191"/>
          <p:cNvSpPr/>
          <p:nvPr>
            <p:custDataLst>
              <p:tags r:id="rId3"/>
            </p:custDataLst>
          </p:nvPr>
        </p:nvSpPr>
        <p:spPr>
          <a:xfrm>
            <a:off x="6420445" y="5482828"/>
            <a:ext cx="80368" cy="571501"/>
          </a:xfrm>
          <a:custGeom>
            <a:avLst/>
            <a:gdLst/>
            <a:ahLst/>
            <a:cxnLst/>
            <a:rect l="0" t="0" r="0" b="0"/>
            <a:pathLst>
              <a:path w="80368" h="571501">
                <a:moveTo>
                  <a:pt x="0" y="0"/>
                </a:moveTo>
                <a:lnTo>
                  <a:pt x="0" y="0"/>
                </a:lnTo>
                <a:lnTo>
                  <a:pt x="0" y="9481"/>
                </a:lnTo>
                <a:lnTo>
                  <a:pt x="2645" y="16781"/>
                </a:lnTo>
                <a:lnTo>
                  <a:pt x="4740" y="20118"/>
                </a:lnTo>
                <a:lnTo>
                  <a:pt x="5144" y="24325"/>
                </a:lnTo>
                <a:lnTo>
                  <a:pt x="2958" y="39729"/>
                </a:lnTo>
                <a:lnTo>
                  <a:pt x="8493" y="80428"/>
                </a:lnTo>
                <a:lnTo>
                  <a:pt x="11447" y="100890"/>
                </a:lnTo>
                <a:lnTo>
                  <a:pt x="17297" y="137903"/>
                </a:lnTo>
                <a:lnTo>
                  <a:pt x="22489" y="170446"/>
                </a:lnTo>
                <a:lnTo>
                  <a:pt x="32076" y="206529"/>
                </a:lnTo>
                <a:lnTo>
                  <a:pt x="37645" y="250845"/>
                </a:lnTo>
                <a:lnTo>
                  <a:pt x="45218" y="285992"/>
                </a:lnTo>
                <a:lnTo>
                  <a:pt x="53746" y="321540"/>
                </a:lnTo>
                <a:lnTo>
                  <a:pt x="62558" y="357208"/>
                </a:lnTo>
                <a:lnTo>
                  <a:pt x="68807" y="395559"/>
                </a:lnTo>
                <a:lnTo>
                  <a:pt x="73303" y="433048"/>
                </a:lnTo>
                <a:lnTo>
                  <a:pt x="78972" y="477124"/>
                </a:lnTo>
                <a:lnTo>
                  <a:pt x="80092" y="516919"/>
                </a:lnTo>
                <a:lnTo>
                  <a:pt x="80331" y="557697"/>
                </a:lnTo>
                <a:lnTo>
                  <a:pt x="80367" y="57150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655" name="SMARTInkShape-Group36"/>
          <p:cNvGrpSpPr/>
          <p:nvPr/>
        </p:nvGrpSpPr>
        <p:grpSpPr>
          <a:xfrm>
            <a:off x="5464969" y="5509617"/>
            <a:ext cx="741164" cy="428580"/>
            <a:chOff x="5464969" y="5509617"/>
            <a:chExt cx="741164" cy="428580"/>
          </a:xfrm>
        </p:grpSpPr>
        <p:sp>
          <p:nvSpPr>
            <p:cNvPr id="651" name="SMARTInkShape-192"/>
            <p:cNvSpPr/>
            <p:nvPr>
              <p:custDataLst>
                <p:tags r:id="rId10"/>
              </p:custDataLst>
            </p:nvPr>
          </p:nvSpPr>
          <p:spPr>
            <a:xfrm>
              <a:off x="6188273" y="5527477"/>
              <a:ext cx="17860" cy="8930"/>
            </a:xfrm>
            <a:custGeom>
              <a:avLst/>
              <a:gdLst/>
              <a:ahLst/>
              <a:cxnLst/>
              <a:rect l="0" t="0" r="0" b="0"/>
              <a:pathLst>
                <a:path w="17860" h="8930">
                  <a:moveTo>
                    <a:pt x="0" y="8929"/>
                  </a:moveTo>
                  <a:lnTo>
                    <a:pt x="0" y="8929"/>
                  </a:lnTo>
                  <a:lnTo>
                    <a:pt x="0" y="1241"/>
                  </a:lnTo>
                  <a:lnTo>
                    <a:pt x="991" y="827"/>
                  </a:lnTo>
                  <a:lnTo>
                    <a:pt x="1785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2" name="SMARTInkShape-193"/>
            <p:cNvSpPr/>
            <p:nvPr>
              <p:custDataLst>
                <p:tags r:id="rId11"/>
              </p:custDataLst>
            </p:nvPr>
          </p:nvSpPr>
          <p:spPr>
            <a:xfrm>
              <a:off x="6134695" y="5688211"/>
              <a:ext cx="26790" cy="249986"/>
            </a:xfrm>
            <a:custGeom>
              <a:avLst/>
              <a:gdLst/>
              <a:ahLst/>
              <a:cxnLst/>
              <a:rect l="0" t="0" r="0" b="0"/>
              <a:pathLst>
                <a:path w="26790" h="249986">
                  <a:moveTo>
                    <a:pt x="0" y="0"/>
                  </a:moveTo>
                  <a:lnTo>
                    <a:pt x="0" y="0"/>
                  </a:lnTo>
                  <a:lnTo>
                    <a:pt x="7688" y="15376"/>
                  </a:lnTo>
                  <a:lnTo>
                    <a:pt x="9920" y="59708"/>
                  </a:lnTo>
                  <a:lnTo>
                    <a:pt x="15066" y="69506"/>
                  </a:lnTo>
                  <a:lnTo>
                    <a:pt x="17786" y="113030"/>
                  </a:lnTo>
                  <a:lnTo>
                    <a:pt x="18830" y="128851"/>
                  </a:lnTo>
                  <a:lnTo>
                    <a:pt x="25960" y="157648"/>
                  </a:lnTo>
                  <a:lnTo>
                    <a:pt x="26767" y="199339"/>
                  </a:lnTo>
                  <a:lnTo>
                    <a:pt x="26789" y="241086"/>
                  </a:lnTo>
                  <a:lnTo>
                    <a:pt x="26789" y="249985"/>
                  </a:lnTo>
                  <a:lnTo>
                    <a:pt x="26789" y="24110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3" name="SMARTInkShape-194"/>
            <p:cNvSpPr/>
            <p:nvPr>
              <p:custDataLst>
                <p:tags r:id="rId12"/>
              </p:custDataLst>
            </p:nvPr>
          </p:nvSpPr>
          <p:spPr>
            <a:xfrm>
              <a:off x="5822236" y="5527477"/>
              <a:ext cx="160648" cy="357142"/>
            </a:xfrm>
            <a:custGeom>
              <a:avLst/>
              <a:gdLst/>
              <a:ahLst/>
              <a:cxnLst/>
              <a:rect l="0" t="0" r="0" b="0"/>
              <a:pathLst>
                <a:path w="160648" h="357142">
                  <a:moveTo>
                    <a:pt x="71357" y="116085"/>
                  </a:moveTo>
                  <a:lnTo>
                    <a:pt x="71357" y="116085"/>
                  </a:lnTo>
                  <a:lnTo>
                    <a:pt x="56126" y="101846"/>
                  </a:lnTo>
                  <a:lnTo>
                    <a:pt x="47442" y="99299"/>
                  </a:lnTo>
                  <a:lnTo>
                    <a:pt x="41546" y="98702"/>
                  </a:lnTo>
                  <a:lnTo>
                    <a:pt x="35618" y="101084"/>
                  </a:lnTo>
                  <a:lnTo>
                    <a:pt x="29676" y="104457"/>
                  </a:lnTo>
                  <a:lnTo>
                    <a:pt x="19542" y="106800"/>
                  </a:lnTo>
                  <a:lnTo>
                    <a:pt x="13561" y="111791"/>
                  </a:lnTo>
                  <a:lnTo>
                    <a:pt x="10943" y="116822"/>
                  </a:lnTo>
                  <a:lnTo>
                    <a:pt x="10245" y="119554"/>
                  </a:lnTo>
                  <a:lnTo>
                    <a:pt x="1965" y="134009"/>
                  </a:lnTo>
                  <a:lnTo>
                    <a:pt x="0" y="172992"/>
                  </a:lnTo>
                  <a:lnTo>
                    <a:pt x="936" y="190603"/>
                  </a:lnTo>
                  <a:lnTo>
                    <a:pt x="10945" y="232179"/>
                  </a:lnTo>
                  <a:lnTo>
                    <a:pt x="29808" y="273843"/>
                  </a:lnTo>
                  <a:lnTo>
                    <a:pt x="51521" y="314523"/>
                  </a:lnTo>
                  <a:lnTo>
                    <a:pt x="64597" y="326246"/>
                  </a:lnTo>
                  <a:lnTo>
                    <a:pt x="83523" y="351187"/>
                  </a:lnTo>
                  <a:lnTo>
                    <a:pt x="89332" y="354521"/>
                  </a:lnTo>
                  <a:lnTo>
                    <a:pt x="105319" y="357030"/>
                  </a:lnTo>
                  <a:lnTo>
                    <a:pt x="111296" y="357141"/>
                  </a:lnTo>
                  <a:lnTo>
                    <a:pt x="116558" y="354521"/>
                  </a:lnTo>
                  <a:lnTo>
                    <a:pt x="119351" y="352433"/>
                  </a:lnTo>
                  <a:lnTo>
                    <a:pt x="122453" y="347467"/>
                  </a:lnTo>
                  <a:lnTo>
                    <a:pt x="129186" y="331454"/>
                  </a:lnTo>
                  <a:lnTo>
                    <a:pt x="139078" y="315320"/>
                  </a:lnTo>
                  <a:lnTo>
                    <a:pt x="144706" y="296698"/>
                  </a:lnTo>
                  <a:lnTo>
                    <a:pt x="147046" y="293048"/>
                  </a:lnTo>
                  <a:lnTo>
                    <a:pt x="150339" y="278431"/>
                  </a:lnTo>
                  <a:lnTo>
                    <a:pt x="154188" y="249851"/>
                  </a:lnTo>
                  <a:lnTo>
                    <a:pt x="158738" y="232118"/>
                  </a:lnTo>
                  <a:lnTo>
                    <a:pt x="160542" y="190496"/>
                  </a:lnTo>
                  <a:lnTo>
                    <a:pt x="160647" y="148828"/>
                  </a:lnTo>
                  <a:lnTo>
                    <a:pt x="159660" y="130968"/>
                  </a:lnTo>
                  <a:lnTo>
                    <a:pt x="147352" y="91031"/>
                  </a:lnTo>
                  <a:lnTo>
                    <a:pt x="140749" y="64990"/>
                  </a:lnTo>
                  <a:lnTo>
                    <a:pt x="136925" y="56665"/>
                  </a:lnTo>
                  <a:lnTo>
                    <a:pt x="133780" y="41814"/>
                  </a:lnTo>
                  <a:lnTo>
                    <a:pt x="126976" y="27404"/>
                  </a:lnTo>
                  <a:lnTo>
                    <a:pt x="126295" y="24223"/>
                  </a:lnTo>
                  <a:lnTo>
                    <a:pt x="116913" y="9137"/>
                  </a:lnTo>
                  <a:lnTo>
                    <a:pt x="116006"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4" name="SMARTInkShape-195"/>
            <p:cNvSpPr/>
            <p:nvPr>
              <p:custDataLst>
                <p:tags r:id="rId13"/>
              </p:custDataLst>
            </p:nvPr>
          </p:nvSpPr>
          <p:spPr>
            <a:xfrm>
              <a:off x="5464969" y="5509617"/>
              <a:ext cx="169629" cy="303606"/>
            </a:xfrm>
            <a:custGeom>
              <a:avLst/>
              <a:gdLst/>
              <a:ahLst/>
              <a:cxnLst/>
              <a:rect l="0" t="0" r="0" b="0"/>
              <a:pathLst>
                <a:path w="169629" h="303606">
                  <a:moveTo>
                    <a:pt x="160734" y="44649"/>
                  </a:moveTo>
                  <a:lnTo>
                    <a:pt x="160734" y="44649"/>
                  </a:lnTo>
                  <a:lnTo>
                    <a:pt x="155994" y="39908"/>
                  </a:lnTo>
                  <a:lnTo>
                    <a:pt x="153666" y="34934"/>
                  </a:lnTo>
                  <a:lnTo>
                    <a:pt x="152172" y="28398"/>
                  </a:lnTo>
                  <a:lnTo>
                    <a:pt x="129684" y="4678"/>
                  </a:lnTo>
                  <a:lnTo>
                    <a:pt x="124444" y="2079"/>
                  </a:lnTo>
                  <a:lnTo>
                    <a:pt x="99980" y="36"/>
                  </a:lnTo>
                  <a:lnTo>
                    <a:pt x="82021" y="0"/>
                  </a:lnTo>
                  <a:lnTo>
                    <a:pt x="81470" y="992"/>
                  </a:lnTo>
                  <a:lnTo>
                    <a:pt x="80857" y="4740"/>
                  </a:lnTo>
                  <a:lnTo>
                    <a:pt x="79701" y="6136"/>
                  </a:lnTo>
                  <a:lnTo>
                    <a:pt x="75771" y="7688"/>
                  </a:lnTo>
                  <a:lnTo>
                    <a:pt x="75318" y="9094"/>
                  </a:lnTo>
                  <a:lnTo>
                    <a:pt x="79076" y="21125"/>
                  </a:lnTo>
                  <a:lnTo>
                    <a:pt x="81308" y="51373"/>
                  </a:lnTo>
                  <a:lnTo>
                    <a:pt x="101356" y="95396"/>
                  </a:lnTo>
                  <a:lnTo>
                    <a:pt x="122047" y="136930"/>
                  </a:lnTo>
                  <a:lnTo>
                    <a:pt x="142875" y="178594"/>
                  </a:lnTo>
                  <a:lnTo>
                    <a:pt x="156764" y="208359"/>
                  </a:lnTo>
                  <a:lnTo>
                    <a:pt x="168268" y="251244"/>
                  </a:lnTo>
                  <a:lnTo>
                    <a:pt x="169628" y="283573"/>
                  </a:lnTo>
                  <a:lnTo>
                    <a:pt x="162527" y="292449"/>
                  </a:lnTo>
                  <a:lnTo>
                    <a:pt x="154429" y="299861"/>
                  </a:lnTo>
                  <a:lnTo>
                    <a:pt x="148672" y="301943"/>
                  </a:lnTo>
                  <a:lnTo>
                    <a:pt x="105060" y="303590"/>
                  </a:lnTo>
                  <a:lnTo>
                    <a:pt x="87670" y="303605"/>
                  </a:lnTo>
                  <a:lnTo>
                    <a:pt x="80967" y="300962"/>
                  </a:lnTo>
                  <a:lnTo>
                    <a:pt x="77790" y="298868"/>
                  </a:lnTo>
                  <a:lnTo>
                    <a:pt x="63839" y="295920"/>
                  </a:lnTo>
                  <a:lnTo>
                    <a:pt x="47483" y="293931"/>
                  </a:lnTo>
                  <a:lnTo>
                    <a:pt x="32810" y="287623"/>
                  </a:lnTo>
                  <a:lnTo>
                    <a:pt x="18462" y="279248"/>
                  </a:lnTo>
                  <a:lnTo>
                    <a:pt x="15284" y="278439"/>
                  </a:lnTo>
                  <a:lnTo>
                    <a:pt x="13165" y="276906"/>
                  </a:lnTo>
                  <a:lnTo>
                    <a:pt x="11753" y="274894"/>
                  </a:lnTo>
                  <a:lnTo>
                    <a:pt x="10812" y="272560"/>
                  </a:lnTo>
                  <a:lnTo>
                    <a:pt x="9191" y="271003"/>
                  </a:lnTo>
                  <a:lnTo>
                    <a:pt x="4746" y="269275"/>
                  </a:lnTo>
                  <a:lnTo>
                    <a:pt x="3164" y="267821"/>
                  </a:lnTo>
                  <a:lnTo>
                    <a:pt x="415" y="260324"/>
                  </a:lnTo>
                  <a:lnTo>
                    <a:pt x="0" y="25003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59" name="SMARTInkShape-Group37"/>
          <p:cNvGrpSpPr/>
          <p:nvPr/>
        </p:nvGrpSpPr>
        <p:grpSpPr>
          <a:xfrm>
            <a:off x="4188023" y="5545338"/>
            <a:ext cx="955478" cy="517920"/>
            <a:chOff x="4188023" y="5545338"/>
            <a:chExt cx="955478" cy="517920"/>
          </a:xfrm>
        </p:grpSpPr>
        <p:sp>
          <p:nvSpPr>
            <p:cNvPr id="656" name="SMARTInkShape-196"/>
            <p:cNvSpPr/>
            <p:nvPr>
              <p:custDataLst>
                <p:tags r:id="rId7"/>
              </p:custDataLst>
            </p:nvPr>
          </p:nvSpPr>
          <p:spPr>
            <a:xfrm>
              <a:off x="4875609" y="5750728"/>
              <a:ext cx="267892" cy="312530"/>
            </a:xfrm>
            <a:custGeom>
              <a:avLst/>
              <a:gdLst/>
              <a:ahLst/>
              <a:cxnLst/>
              <a:rect l="0" t="0" r="0" b="0"/>
              <a:pathLst>
                <a:path w="267892" h="312530">
                  <a:moveTo>
                    <a:pt x="0" y="44639"/>
                  </a:moveTo>
                  <a:lnTo>
                    <a:pt x="0" y="44639"/>
                  </a:lnTo>
                  <a:lnTo>
                    <a:pt x="4740" y="44639"/>
                  </a:lnTo>
                  <a:lnTo>
                    <a:pt x="9713" y="41993"/>
                  </a:lnTo>
                  <a:lnTo>
                    <a:pt x="12429" y="39900"/>
                  </a:lnTo>
                  <a:lnTo>
                    <a:pt x="15232" y="39494"/>
                  </a:lnTo>
                  <a:lnTo>
                    <a:pt x="50578" y="44563"/>
                  </a:lnTo>
                  <a:lnTo>
                    <a:pt x="57429" y="44616"/>
                  </a:lnTo>
                  <a:lnTo>
                    <a:pt x="91425" y="53017"/>
                  </a:lnTo>
                  <a:lnTo>
                    <a:pt x="133217" y="53555"/>
                  </a:lnTo>
                  <a:lnTo>
                    <a:pt x="176717" y="53568"/>
                  </a:lnTo>
                  <a:lnTo>
                    <a:pt x="188060" y="46501"/>
                  </a:lnTo>
                  <a:lnTo>
                    <a:pt x="190858" y="45881"/>
                  </a:lnTo>
                  <a:lnTo>
                    <a:pt x="192723" y="44474"/>
                  </a:lnTo>
                  <a:lnTo>
                    <a:pt x="195962" y="37059"/>
                  </a:lnTo>
                  <a:lnTo>
                    <a:pt x="196308" y="31369"/>
                  </a:lnTo>
                  <a:lnTo>
                    <a:pt x="197348" y="29839"/>
                  </a:lnTo>
                  <a:lnTo>
                    <a:pt x="199035" y="28819"/>
                  </a:lnTo>
                  <a:lnTo>
                    <a:pt x="201151" y="28139"/>
                  </a:lnTo>
                  <a:lnTo>
                    <a:pt x="202560" y="26694"/>
                  </a:lnTo>
                  <a:lnTo>
                    <a:pt x="204129" y="22441"/>
                  </a:lnTo>
                  <a:lnTo>
                    <a:pt x="203554" y="19919"/>
                  </a:lnTo>
                  <a:lnTo>
                    <a:pt x="196788" y="9408"/>
                  </a:lnTo>
                  <a:lnTo>
                    <a:pt x="188795" y="1274"/>
                  </a:lnTo>
                  <a:lnTo>
                    <a:pt x="183160" y="371"/>
                  </a:lnTo>
                  <a:lnTo>
                    <a:pt x="157722" y="0"/>
                  </a:lnTo>
                  <a:lnTo>
                    <a:pt x="151788" y="2641"/>
                  </a:lnTo>
                  <a:lnTo>
                    <a:pt x="145845" y="6130"/>
                  </a:lnTo>
                  <a:lnTo>
                    <a:pt x="139895" y="7680"/>
                  </a:lnTo>
                  <a:lnTo>
                    <a:pt x="137913" y="9086"/>
                  </a:lnTo>
                  <a:lnTo>
                    <a:pt x="136589" y="11015"/>
                  </a:lnTo>
                  <a:lnTo>
                    <a:pt x="134130" y="15804"/>
                  </a:lnTo>
                  <a:lnTo>
                    <a:pt x="119809" y="32815"/>
                  </a:lnTo>
                  <a:lnTo>
                    <a:pt x="109236" y="63287"/>
                  </a:lnTo>
                  <a:lnTo>
                    <a:pt x="107278" y="96528"/>
                  </a:lnTo>
                  <a:lnTo>
                    <a:pt x="116258" y="137980"/>
                  </a:lnTo>
                  <a:lnTo>
                    <a:pt x="131245" y="180739"/>
                  </a:lnTo>
                  <a:lnTo>
                    <a:pt x="149844" y="223345"/>
                  </a:lnTo>
                  <a:lnTo>
                    <a:pt x="178044" y="265068"/>
                  </a:lnTo>
                  <a:lnTo>
                    <a:pt x="216912" y="306160"/>
                  </a:lnTo>
                  <a:lnTo>
                    <a:pt x="225720" y="309699"/>
                  </a:lnTo>
                  <a:lnTo>
                    <a:pt x="267891" y="31252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7" name="SMARTInkShape-197"/>
            <p:cNvSpPr/>
            <p:nvPr>
              <p:custDataLst>
                <p:tags r:id="rId8"/>
              </p:custDataLst>
            </p:nvPr>
          </p:nvSpPr>
          <p:spPr>
            <a:xfrm>
              <a:off x="4580929" y="5697150"/>
              <a:ext cx="187120" cy="276812"/>
            </a:xfrm>
            <a:custGeom>
              <a:avLst/>
              <a:gdLst/>
              <a:ahLst/>
              <a:cxnLst/>
              <a:rect l="0" t="0" r="0" b="0"/>
              <a:pathLst>
                <a:path w="187120" h="276812">
                  <a:moveTo>
                    <a:pt x="0" y="71428"/>
                  </a:moveTo>
                  <a:lnTo>
                    <a:pt x="0" y="71428"/>
                  </a:lnTo>
                  <a:lnTo>
                    <a:pt x="43115" y="71428"/>
                  </a:lnTo>
                  <a:lnTo>
                    <a:pt x="82961" y="71428"/>
                  </a:lnTo>
                  <a:lnTo>
                    <a:pt x="126641" y="71428"/>
                  </a:lnTo>
                  <a:lnTo>
                    <a:pt x="145733" y="71428"/>
                  </a:lnTo>
                  <a:lnTo>
                    <a:pt x="151752" y="68782"/>
                  </a:lnTo>
                  <a:lnTo>
                    <a:pt x="157735" y="65291"/>
                  </a:lnTo>
                  <a:lnTo>
                    <a:pt x="163701" y="63740"/>
                  </a:lnTo>
                  <a:lnTo>
                    <a:pt x="165689" y="62333"/>
                  </a:lnTo>
                  <a:lnTo>
                    <a:pt x="167014" y="60404"/>
                  </a:lnTo>
                  <a:lnTo>
                    <a:pt x="167897" y="58125"/>
                  </a:lnTo>
                  <a:lnTo>
                    <a:pt x="169479" y="56606"/>
                  </a:lnTo>
                  <a:lnTo>
                    <a:pt x="173882" y="54919"/>
                  </a:lnTo>
                  <a:lnTo>
                    <a:pt x="175452" y="53476"/>
                  </a:lnTo>
                  <a:lnTo>
                    <a:pt x="185478" y="35529"/>
                  </a:lnTo>
                  <a:lnTo>
                    <a:pt x="187119" y="28508"/>
                  </a:lnTo>
                  <a:lnTo>
                    <a:pt x="180402" y="17293"/>
                  </a:lnTo>
                  <a:lnTo>
                    <a:pt x="178700" y="9409"/>
                  </a:lnTo>
                  <a:lnTo>
                    <a:pt x="170915" y="1274"/>
                  </a:lnTo>
                  <a:lnTo>
                    <a:pt x="162086" y="103"/>
                  </a:lnTo>
                  <a:lnTo>
                    <a:pt x="148425" y="0"/>
                  </a:lnTo>
                  <a:lnTo>
                    <a:pt x="142695" y="2640"/>
                  </a:lnTo>
                  <a:lnTo>
                    <a:pt x="136842" y="6129"/>
                  </a:lnTo>
                  <a:lnTo>
                    <a:pt x="127969" y="9086"/>
                  </a:lnTo>
                  <a:lnTo>
                    <a:pt x="104179" y="29879"/>
                  </a:lnTo>
                  <a:lnTo>
                    <a:pt x="84337" y="59694"/>
                  </a:lnTo>
                  <a:lnTo>
                    <a:pt x="78506" y="78334"/>
                  </a:lnTo>
                  <a:lnTo>
                    <a:pt x="68094" y="96604"/>
                  </a:lnTo>
                  <a:lnTo>
                    <a:pt x="63611" y="118331"/>
                  </a:lnTo>
                  <a:lnTo>
                    <a:pt x="62552" y="158126"/>
                  </a:lnTo>
                  <a:lnTo>
                    <a:pt x="71604" y="199442"/>
                  </a:lnTo>
                  <a:lnTo>
                    <a:pt x="87230" y="243903"/>
                  </a:lnTo>
                  <a:lnTo>
                    <a:pt x="107157" y="276811"/>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8" name="SMARTInkShape-198"/>
            <p:cNvSpPr/>
            <p:nvPr>
              <p:custDataLst>
                <p:tags r:id="rId9"/>
              </p:custDataLst>
            </p:nvPr>
          </p:nvSpPr>
          <p:spPr>
            <a:xfrm>
              <a:off x="4188023" y="5545338"/>
              <a:ext cx="303610" cy="375031"/>
            </a:xfrm>
            <a:custGeom>
              <a:avLst/>
              <a:gdLst/>
              <a:ahLst/>
              <a:cxnLst/>
              <a:rect l="0" t="0" r="0" b="0"/>
              <a:pathLst>
                <a:path w="303610" h="375031">
                  <a:moveTo>
                    <a:pt x="0" y="107154"/>
                  </a:moveTo>
                  <a:lnTo>
                    <a:pt x="0" y="107154"/>
                  </a:lnTo>
                  <a:lnTo>
                    <a:pt x="7067" y="123935"/>
                  </a:lnTo>
                  <a:lnTo>
                    <a:pt x="9677" y="139755"/>
                  </a:lnTo>
                  <a:lnTo>
                    <a:pt x="15949" y="151774"/>
                  </a:lnTo>
                  <a:lnTo>
                    <a:pt x="16586" y="154759"/>
                  </a:lnTo>
                  <a:lnTo>
                    <a:pt x="23745" y="167673"/>
                  </a:lnTo>
                  <a:lnTo>
                    <a:pt x="34359" y="211489"/>
                  </a:lnTo>
                  <a:lnTo>
                    <a:pt x="44734" y="254998"/>
                  </a:lnTo>
                  <a:lnTo>
                    <a:pt x="53664" y="298792"/>
                  </a:lnTo>
                  <a:lnTo>
                    <a:pt x="61147" y="327570"/>
                  </a:lnTo>
                  <a:lnTo>
                    <a:pt x="62501" y="371045"/>
                  </a:lnTo>
                  <a:lnTo>
                    <a:pt x="62508" y="375030"/>
                  </a:lnTo>
                  <a:lnTo>
                    <a:pt x="62508" y="370301"/>
                  </a:lnTo>
                  <a:lnTo>
                    <a:pt x="59862" y="365330"/>
                  </a:lnTo>
                  <a:lnTo>
                    <a:pt x="57767" y="362616"/>
                  </a:lnTo>
                  <a:lnTo>
                    <a:pt x="55441" y="354307"/>
                  </a:lnTo>
                  <a:lnTo>
                    <a:pt x="53611" y="310906"/>
                  </a:lnTo>
                  <a:lnTo>
                    <a:pt x="54577" y="290791"/>
                  </a:lnTo>
                  <a:lnTo>
                    <a:pt x="61681" y="255902"/>
                  </a:lnTo>
                  <a:lnTo>
                    <a:pt x="63428" y="221248"/>
                  </a:lnTo>
                  <a:lnTo>
                    <a:pt x="69562" y="203517"/>
                  </a:lnTo>
                  <a:lnTo>
                    <a:pt x="73919" y="169498"/>
                  </a:lnTo>
                  <a:lnTo>
                    <a:pt x="78457" y="151754"/>
                  </a:lnTo>
                  <a:lnTo>
                    <a:pt x="82447" y="133928"/>
                  </a:lnTo>
                  <a:lnTo>
                    <a:pt x="89913" y="118725"/>
                  </a:lnTo>
                  <a:lnTo>
                    <a:pt x="92684" y="114867"/>
                  </a:lnTo>
                  <a:lnTo>
                    <a:pt x="95764" y="105290"/>
                  </a:lnTo>
                  <a:lnTo>
                    <a:pt x="100143" y="88743"/>
                  </a:lnTo>
                  <a:lnTo>
                    <a:pt x="107724" y="73918"/>
                  </a:lnTo>
                  <a:lnTo>
                    <a:pt x="139905" y="30619"/>
                  </a:lnTo>
                  <a:lnTo>
                    <a:pt x="154782" y="14994"/>
                  </a:lnTo>
                  <a:lnTo>
                    <a:pt x="160735" y="11623"/>
                  </a:lnTo>
                  <a:lnTo>
                    <a:pt x="166688" y="9133"/>
                  </a:lnTo>
                  <a:lnTo>
                    <a:pt x="175616" y="3146"/>
                  </a:lnTo>
                  <a:lnTo>
                    <a:pt x="184547" y="930"/>
                  </a:lnTo>
                  <a:lnTo>
                    <a:pt x="228950" y="5"/>
                  </a:lnTo>
                  <a:lnTo>
                    <a:pt x="235039" y="0"/>
                  </a:lnTo>
                  <a:lnTo>
                    <a:pt x="241054" y="2645"/>
                  </a:lnTo>
                  <a:lnTo>
                    <a:pt x="247033" y="6136"/>
                  </a:lnTo>
                  <a:lnTo>
                    <a:pt x="255977" y="9093"/>
                  </a:lnTo>
                  <a:lnTo>
                    <a:pt x="261935" y="13301"/>
                  </a:lnTo>
                  <a:lnTo>
                    <a:pt x="265244" y="18477"/>
                  </a:lnTo>
                  <a:lnTo>
                    <a:pt x="267707" y="24085"/>
                  </a:lnTo>
                  <a:lnTo>
                    <a:pt x="292082" y="53580"/>
                  </a:lnTo>
                  <a:lnTo>
                    <a:pt x="292948" y="56555"/>
                  </a:lnTo>
                  <a:lnTo>
                    <a:pt x="294517" y="58538"/>
                  </a:lnTo>
                  <a:lnTo>
                    <a:pt x="303609" y="6250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63" name="SMARTInkShape-Group38"/>
          <p:cNvGrpSpPr/>
          <p:nvPr/>
        </p:nvGrpSpPr>
        <p:grpSpPr>
          <a:xfrm>
            <a:off x="3598664" y="5447109"/>
            <a:ext cx="366118" cy="678656"/>
            <a:chOff x="3598664" y="5447109"/>
            <a:chExt cx="366118" cy="678656"/>
          </a:xfrm>
        </p:grpSpPr>
        <p:sp>
          <p:nvSpPr>
            <p:cNvPr id="660" name="SMARTInkShape-199"/>
            <p:cNvSpPr/>
            <p:nvPr>
              <p:custDataLst>
                <p:tags r:id="rId4"/>
              </p:custDataLst>
            </p:nvPr>
          </p:nvSpPr>
          <p:spPr>
            <a:xfrm>
              <a:off x="3643312" y="5698382"/>
              <a:ext cx="258962" cy="7689"/>
            </a:xfrm>
            <a:custGeom>
              <a:avLst/>
              <a:gdLst/>
              <a:ahLst/>
              <a:cxnLst/>
              <a:rect l="0" t="0" r="0" b="0"/>
              <a:pathLst>
                <a:path w="258962" h="7689">
                  <a:moveTo>
                    <a:pt x="0" y="7688"/>
                  </a:moveTo>
                  <a:lnTo>
                    <a:pt x="0" y="7688"/>
                  </a:lnTo>
                  <a:lnTo>
                    <a:pt x="41867" y="7688"/>
                  </a:lnTo>
                  <a:lnTo>
                    <a:pt x="85660" y="7688"/>
                  </a:lnTo>
                  <a:lnTo>
                    <a:pt x="91980" y="7688"/>
                  </a:lnTo>
                  <a:lnTo>
                    <a:pt x="98096" y="5042"/>
                  </a:lnTo>
                  <a:lnTo>
                    <a:pt x="101116" y="2948"/>
                  </a:lnTo>
                  <a:lnTo>
                    <a:pt x="114848" y="0"/>
                  </a:lnTo>
                  <a:lnTo>
                    <a:pt x="159045" y="7353"/>
                  </a:lnTo>
                  <a:lnTo>
                    <a:pt x="201498" y="7682"/>
                  </a:lnTo>
                  <a:lnTo>
                    <a:pt x="245228" y="7688"/>
                  </a:lnTo>
                  <a:lnTo>
                    <a:pt x="258961" y="768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1" name="SMARTInkShape-200"/>
            <p:cNvSpPr/>
            <p:nvPr>
              <p:custDataLst>
                <p:tags r:id="rId5"/>
              </p:custDataLst>
            </p:nvPr>
          </p:nvSpPr>
          <p:spPr>
            <a:xfrm>
              <a:off x="3625453" y="5482828"/>
              <a:ext cx="339329" cy="89298"/>
            </a:xfrm>
            <a:custGeom>
              <a:avLst/>
              <a:gdLst/>
              <a:ahLst/>
              <a:cxnLst/>
              <a:rect l="0" t="0" r="0" b="0"/>
              <a:pathLst>
                <a:path w="339329" h="89298">
                  <a:moveTo>
                    <a:pt x="0" y="0"/>
                  </a:moveTo>
                  <a:lnTo>
                    <a:pt x="0" y="0"/>
                  </a:lnTo>
                  <a:lnTo>
                    <a:pt x="8820" y="0"/>
                  </a:lnTo>
                  <a:lnTo>
                    <a:pt x="13638" y="4740"/>
                  </a:lnTo>
                  <a:lnTo>
                    <a:pt x="18629" y="7068"/>
                  </a:lnTo>
                  <a:lnTo>
                    <a:pt x="60696" y="11571"/>
                  </a:lnTo>
                  <a:lnTo>
                    <a:pt x="67656" y="15064"/>
                  </a:lnTo>
                  <a:lnTo>
                    <a:pt x="82854" y="17306"/>
                  </a:lnTo>
                  <a:lnTo>
                    <a:pt x="110460" y="18779"/>
                  </a:lnTo>
                  <a:lnTo>
                    <a:pt x="151824" y="28879"/>
                  </a:lnTo>
                  <a:lnTo>
                    <a:pt x="169670" y="33691"/>
                  </a:lnTo>
                  <a:lnTo>
                    <a:pt x="187525" y="37764"/>
                  </a:lnTo>
                  <a:lnTo>
                    <a:pt x="202737" y="45255"/>
                  </a:lnTo>
                  <a:lnTo>
                    <a:pt x="206596" y="48029"/>
                  </a:lnTo>
                  <a:lnTo>
                    <a:pt x="216175" y="51112"/>
                  </a:lnTo>
                  <a:lnTo>
                    <a:pt x="232724" y="55494"/>
                  </a:lnTo>
                  <a:lnTo>
                    <a:pt x="250195" y="60429"/>
                  </a:lnTo>
                  <a:lnTo>
                    <a:pt x="267939" y="64538"/>
                  </a:lnTo>
                  <a:lnTo>
                    <a:pt x="283119" y="72039"/>
                  </a:lnTo>
                  <a:lnTo>
                    <a:pt x="290533" y="76666"/>
                  </a:lnTo>
                  <a:lnTo>
                    <a:pt x="300286" y="80263"/>
                  </a:lnTo>
                  <a:lnTo>
                    <a:pt x="309460" y="86179"/>
                  </a:lnTo>
                  <a:lnTo>
                    <a:pt x="318462" y="88373"/>
                  </a:lnTo>
                  <a:lnTo>
                    <a:pt x="339328" y="89297"/>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2" name="SMARTInkShape-201"/>
            <p:cNvSpPr/>
            <p:nvPr>
              <p:custDataLst>
                <p:tags r:id="rId6"/>
              </p:custDataLst>
            </p:nvPr>
          </p:nvSpPr>
          <p:spPr>
            <a:xfrm>
              <a:off x="3598664" y="5447109"/>
              <a:ext cx="71438" cy="678656"/>
            </a:xfrm>
            <a:custGeom>
              <a:avLst/>
              <a:gdLst/>
              <a:ahLst/>
              <a:cxnLst/>
              <a:rect l="0" t="0" r="0" b="0"/>
              <a:pathLst>
                <a:path w="71438" h="678656">
                  <a:moveTo>
                    <a:pt x="0" y="0"/>
                  </a:moveTo>
                  <a:lnTo>
                    <a:pt x="0" y="0"/>
                  </a:lnTo>
                  <a:lnTo>
                    <a:pt x="2646" y="38854"/>
                  </a:lnTo>
                  <a:lnTo>
                    <a:pt x="9714" y="72367"/>
                  </a:lnTo>
                  <a:lnTo>
                    <a:pt x="16787" y="112681"/>
                  </a:lnTo>
                  <a:lnTo>
                    <a:pt x="17647" y="156130"/>
                  </a:lnTo>
                  <a:lnTo>
                    <a:pt x="17817" y="197969"/>
                  </a:lnTo>
                  <a:lnTo>
                    <a:pt x="22587" y="233172"/>
                  </a:lnTo>
                  <a:lnTo>
                    <a:pt x="25544" y="270282"/>
                  </a:lnTo>
                  <a:lnTo>
                    <a:pt x="31161" y="311153"/>
                  </a:lnTo>
                  <a:lnTo>
                    <a:pt x="29674" y="355150"/>
                  </a:lnTo>
                  <a:lnTo>
                    <a:pt x="36876" y="397796"/>
                  </a:lnTo>
                  <a:lnTo>
                    <a:pt x="42346" y="433712"/>
                  </a:lnTo>
                  <a:lnTo>
                    <a:pt x="48934" y="472515"/>
                  </a:lnTo>
                  <a:lnTo>
                    <a:pt x="52967" y="510754"/>
                  </a:lnTo>
                  <a:lnTo>
                    <a:pt x="56043" y="533657"/>
                  </a:lnTo>
                  <a:lnTo>
                    <a:pt x="60592" y="555658"/>
                  </a:lnTo>
                  <a:lnTo>
                    <a:pt x="62339" y="597683"/>
                  </a:lnTo>
                  <a:lnTo>
                    <a:pt x="63425" y="609926"/>
                  </a:lnTo>
                  <a:lnTo>
                    <a:pt x="71066" y="653069"/>
                  </a:lnTo>
                  <a:lnTo>
                    <a:pt x="71437" y="678655"/>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25614379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Statehood for California</a:t>
            </a:r>
            <a:endParaRPr lang="en-US" dirty="0"/>
          </a:p>
        </p:txBody>
      </p:sp>
      <p:sp>
        <p:nvSpPr>
          <p:cNvPr id="3" name="Content Placeholder 2"/>
          <p:cNvSpPr>
            <a:spLocks noGrp="1"/>
          </p:cNvSpPr>
          <p:nvPr>
            <p:ph idx="1"/>
          </p:nvPr>
        </p:nvSpPr>
        <p:spPr/>
        <p:txBody>
          <a:bodyPr>
            <a:normAutofit lnSpcReduction="10000"/>
          </a:bodyPr>
          <a:lstStyle/>
          <a:p>
            <a:r>
              <a:rPr lang="en-US" dirty="0" smtClean="0"/>
              <a:t>Henry Clay “Compromise of 1850”  </a:t>
            </a:r>
          </a:p>
          <a:p>
            <a:r>
              <a:rPr lang="en-US" dirty="0" smtClean="0"/>
              <a:t>1. California admitted as a free state the south was granted a more effective  fugitive slave law. </a:t>
            </a:r>
          </a:p>
          <a:p>
            <a:r>
              <a:rPr lang="en-US" dirty="0" smtClean="0"/>
              <a:t>2. Fugitive slave Act- required people in free states to help capture &amp; return escaped slaves. </a:t>
            </a:r>
          </a:p>
          <a:p>
            <a:r>
              <a:rPr lang="en-US" dirty="0" smtClean="0"/>
              <a:t>These issues would create demands for disunion =succession= 1860 civil war</a:t>
            </a:r>
            <a:endParaRPr lang="en-US" dirty="0"/>
          </a:p>
        </p:txBody>
      </p:sp>
    </p:spTree>
    <p:extLst>
      <p:ext uri="{BB962C8B-B14F-4D97-AF65-F5344CB8AC3E}">
        <p14:creationId xmlns:p14="http://schemas.microsoft.com/office/powerpoint/2010/main" val="32938364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Missouri Compromise  1820-1821</a:t>
            </a:r>
            <a:endParaRPr lang="en-US" dirty="0"/>
          </a:p>
        </p:txBody>
      </p:sp>
      <p:sp>
        <p:nvSpPr>
          <p:cNvPr id="3" name="Content Placeholder 2"/>
          <p:cNvSpPr>
            <a:spLocks noGrp="1"/>
          </p:cNvSpPr>
          <p:nvPr>
            <p:ph idx="1"/>
          </p:nvPr>
        </p:nvSpPr>
        <p:spPr/>
        <p:txBody>
          <a:bodyPr/>
          <a:lstStyle/>
          <a:p>
            <a:r>
              <a:rPr lang="en-US" dirty="0"/>
              <a:t>The </a:t>
            </a:r>
            <a:r>
              <a:rPr lang="en-US" b="1" dirty="0"/>
              <a:t>Missouri Compromise</a:t>
            </a:r>
            <a:r>
              <a:rPr lang="en-US" dirty="0"/>
              <a:t> was an agreement passed in 1820 between the pro-slavery and anti-slavery factions </a:t>
            </a:r>
            <a:r>
              <a:rPr lang="en-US" dirty="0" smtClean="0"/>
              <a:t>in Congress involving the </a:t>
            </a:r>
            <a:r>
              <a:rPr lang="en-US" dirty="0"/>
              <a:t>regulation of slavery in the western </a:t>
            </a:r>
            <a:r>
              <a:rPr lang="en-US" dirty="0" smtClean="0"/>
              <a:t>territories.</a:t>
            </a:r>
            <a:endParaRPr lang="en-US" dirty="0"/>
          </a:p>
        </p:txBody>
      </p:sp>
    </p:spTree>
    <p:extLst>
      <p:ext uri="{BB962C8B-B14F-4D97-AF65-F5344CB8AC3E}">
        <p14:creationId xmlns:p14="http://schemas.microsoft.com/office/powerpoint/2010/main" val="622986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Fugitive  slaves and the underground RxR</a:t>
            </a:r>
            <a:endParaRPr lang="en-US" dirty="0"/>
          </a:p>
        </p:txBody>
      </p:sp>
      <p:sp>
        <p:nvSpPr>
          <p:cNvPr id="3" name="Content Placeholder 2"/>
          <p:cNvSpPr>
            <a:spLocks noGrp="1"/>
          </p:cNvSpPr>
          <p:nvPr>
            <p:ph idx="1"/>
          </p:nvPr>
        </p:nvSpPr>
        <p:spPr/>
        <p:txBody>
          <a:bodyPr>
            <a:normAutofit fontScale="92500"/>
          </a:bodyPr>
          <a:lstStyle/>
          <a:p>
            <a:r>
              <a:rPr lang="en-US" dirty="0" smtClean="0"/>
              <a:t>Abolitionists, lots of Quakers, helped slaves escape North to freedom. </a:t>
            </a:r>
          </a:p>
          <a:p>
            <a:r>
              <a:rPr lang="en-US" dirty="0" smtClean="0"/>
              <a:t>Harriet Tubman- a former slave </a:t>
            </a:r>
          </a:p>
          <a:p>
            <a:r>
              <a:rPr lang="en-US" dirty="0" smtClean="0"/>
              <a:t>Safe houses. </a:t>
            </a:r>
          </a:p>
          <a:p>
            <a:r>
              <a:rPr lang="en-US" dirty="0" smtClean="0"/>
              <a:t>Abolitionists</a:t>
            </a:r>
          </a:p>
          <a:p>
            <a:r>
              <a:rPr lang="en-US" dirty="0" smtClean="0"/>
              <a:t>The Fugitive Slave Act</a:t>
            </a:r>
          </a:p>
          <a:p>
            <a:r>
              <a:rPr lang="en-US" dirty="0" smtClean="0"/>
              <a:t>1852 </a:t>
            </a:r>
            <a:r>
              <a:rPr lang="en-US" i="1" dirty="0" smtClean="0"/>
              <a:t>Uncle Tom’s Cabin by Harriett Beecher Stowe</a:t>
            </a:r>
            <a:r>
              <a:rPr lang="en-US" dirty="0" smtClean="0"/>
              <a:t>= a fierce look at the awfulness of slavery</a:t>
            </a:r>
            <a:endParaRPr lang="en-US" dirty="0"/>
          </a:p>
        </p:txBody>
      </p:sp>
    </p:spTree>
    <p:extLst>
      <p:ext uri="{BB962C8B-B14F-4D97-AF65-F5344CB8AC3E}">
        <p14:creationId xmlns:p14="http://schemas.microsoft.com/office/powerpoint/2010/main" val="13439675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143000"/>
            <a:ext cx="8991600" cy="5486400"/>
          </a:xfrm>
        </p:spPr>
      </p:pic>
    </p:spTree>
    <p:extLst>
      <p:ext uri="{BB962C8B-B14F-4D97-AF65-F5344CB8AC3E}">
        <p14:creationId xmlns:p14="http://schemas.microsoft.com/office/powerpoint/2010/main" val="28319186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Bleeding Kansas 1856</a:t>
            </a:r>
            <a:endParaRPr lang="en-US" dirty="0"/>
          </a:p>
        </p:txBody>
      </p:sp>
      <p:sp>
        <p:nvSpPr>
          <p:cNvPr id="3" name="Content Placeholder 2"/>
          <p:cNvSpPr>
            <a:spLocks noGrp="1"/>
          </p:cNvSpPr>
          <p:nvPr>
            <p:ph idx="1"/>
          </p:nvPr>
        </p:nvSpPr>
        <p:spPr/>
        <p:txBody>
          <a:bodyPr/>
          <a:lstStyle/>
          <a:p>
            <a:r>
              <a:rPr lang="en-US" dirty="0" smtClean="0"/>
              <a:t>Thousands of settlers migrating to the Kansas Territory </a:t>
            </a:r>
          </a:p>
          <a:p>
            <a:r>
              <a:rPr lang="en-US" dirty="0" smtClean="0"/>
              <a:t>Slavery or No Slavery?</a:t>
            </a:r>
          </a:p>
          <a:p>
            <a:r>
              <a:rPr lang="en-US" dirty="0" smtClean="0"/>
              <a:t>John Brown- abolitionist who used guns &amp; violence</a:t>
            </a:r>
          </a:p>
          <a:p>
            <a:r>
              <a:rPr lang="en-US" dirty="0" smtClean="0"/>
              <a:t>Free Soilers vs slavery</a:t>
            </a:r>
            <a:endParaRPr lang="en-US" dirty="0"/>
          </a:p>
        </p:txBody>
      </p:sp>
    </p:spTree>
    <p:extLst>
      <p:ext uri="{BB962C8B-B14F-4D97-AF65-F5344CB8AC3E}">
        <p14:creationId xmlns:p14="http://schemas.microsoft.com/office/powerpoint/2010/main" val="359055565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Birth of new political partys</a:t>
            </a:r>
            <a:endParaRPr lang="en-US" dirty="0"/>
          </a:p>
        </p:txBody>
      </p:sp>
      <p:sp>
        <p:nvSpPr>
          <p:cNvPr id="3" name="Content Placeholder 2"/>
          <p:cNvSpPr>
            <a:spLocks noGrp="1"/>
          </p:cNvSpPr>
          <p:nvPr>
            <p:ph idx="1"/>
          </p:nvPr>
        </p:nvSpPr>
        <p:spPr/>
        <p:txBody>
          <a:bodyPr/>
          <a:lstStyle/>
          <a:p>
            <a:r>
              <a:rPr lang="en-US" dirty="0" smtClean="0"/>
              <a:t>1848 Free –Soil Party</a:t>
            </a:r>
          </a:p>
          <a:p>
            <a:r>
              <a:rPr lang="en-US" dirty="0" smtClean="0"/>
              <a:t>Republican Party – 1854 opposed expansion of slavery into territories</a:t>
            </a:r>
          </a:p>
          <a:p>
            <a:r>
              <a:rPr lang="en-US" dirty="0" smtClean="0"/>
              <a:t>Democratic party 1840 formerly called the Democratic-Republican party.</a:t>
            </a:r>
          </a:p>
          <a:p>
            <a:endParaRPr lang="en-US" dirty="0"/>
          </a:p>
          <a:p>
            <a:r>
              <a:rPr lang="en-US" dirty="0" smtClean="0"/>
              <a:t>Always is the argument states rights vs the federal govt. </a:t>
            </a:r>
            <a:endParaRPr lang="en-US" dirty="0"/>
          </a:p>
        </p:txBody>
      </p:sp>
    </p:spTree>
    <p:extLst>
      <p:ext uri="{BB962C8B-B14F-4D97-AF65-F5344CB8AC3E}">
        <p14:creationId xmlns:p14="http://schemas.microsoft.com/office/powerpoint/2010/main" val="387777735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935162"/>
          </a:xfrm>
        </p:spPr>
        <p:txBody>
          <a:bodyPr>
            <a:normAutofit/>
          </a:bodyPr>
          <a:lstStyle/>
          <a:p>
            <a:r>
              <a:rPr lang="en-US" sz="3100" dirty="0"/>
              <a:t>Sarah Grimke (1792-1873) and Angelina Grimke Weld (1805-1879) were raised in the cradle of </a:t>
            </a:r>
            <a:r>
              <a:rPr lang="en-US" sz="3100" dirty="0" smtClean="0"/>
              <a:t>slavery </a:t>
            </a:r>
            <a:r>
              <a:rPr lang="en-US" sz="3100" dirty="0"/>
              <a:t>on a plantation in South Carolina</a:t>
            </a:r>
            <a:r>
              <a:rPr lang="en-US" dirty="0"/>
              <a:t>.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3000" y="2133600"/>
            <a:ext cx="7239000" cy="4724400"/>
          </a:xfrm>
        </p:spPr>
      </p:pic>
    </p:spTree>
    <p:extLst>
      <p:ext uri="{BB962C8B-B14F-4D97-AF65-F5344CB8AC3E}">
        <p14:creationId xmlns:p14="http://schemas.microsoft.com/office/powerpoint/2010/main" val="12946312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1823</a:t>
            </a:r>
            <a:endParaRPr lang="en-US" dirty="0"/>
          </a:p>
        </p:txBody>
      </p:sp>
      <p:sp>
        <p:nvSpPr>
          <p:cNvPr id="3" name="Content Placeholder 2"/>
          <p:cNvSpPr>
            <a:spLocks noGrp="1"/>
          </p:cNvSpPr>
          <p:nvPr>
            <p:ph idx="1"/>
          </p:nvPr>
        </p:nvSpPr>
        <p:spPr/>
        <p:txBody>
          <a:bodyPr/>
          <a:lstStyle/>
          <a:p>
            <a:r>
              <a:rPr lang="en-US" dirty="0" smtClean="0"/>
              <a:t>Supreme Court holds=decides that----their [Native </a:t>
            </a:r>
            <a:r>
              <a:rPr lang="en-US" dirty="0"/>
              <a:t>A</a:t>
            </a:r>
            <a:r>
              <a:rPr lang="en-US" dirty="0" smtClean="0"/>
              <a:t>mericans]"right </a:t>
            </a:r>
            <a:r>
              <a:rPr lang="en-US" dirty="0"/>
              <a:t>of occupancy" was subordinate to the United States' "right of discovery."</a:t>
            </a:r>
          </a:p>
        </p:txBody>
      </p:sp>
    </p:spTree>
    <p:extLst>
      <p:ext uri="{BB962C8B-B14F-4D97-AF65-F5344CB8AC3E}">
        <p14:creationId xmlns:p14="http://schemas.microsoft.com/office/powerpoint/2010/main" val="405807411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Cherokee Loose-the Indian removal Act 1830</a:t>
            </a:r>
            <a:endParaRPr lang="en-US" dirty="0"/>
          </a:p>
        </p:txBody>
      </p:sp>
      <p:sp>
        <p:nvSpPr>
          <p:cNvPr id="3" name="Content Placeholder 2"/>
          <p:cNvSpPr>
            <a:spLocks noGrp="1"/>
          </p:cNvSpPr>
          <p:nvPr>
            <p:ph idx="1"/>
          </p:nvPr>
        </p:nvSpPr>
        <p:spPr/>
        <p:txBody>
          <a:bodyPr>
            <a:normAutofit fontScale="70000" lnSpcReduction="20000"/>
          </a:bodyPr>
          <a:lstStyle/>
          <a:p>
            <a:r>
              <a:rPr lang="en-US" dirty="0"/>
              <a:t>The Cherokee went to the Supreme Court again in 1831. </a:t>
            </a:r>
            <a:r>
              <a:rPr lang="en-US" dirty="0" smtClean="0"/>
              <a:t>The SC court decided </a:t>
            </a:r>
            <a:r>
              <a:rPr lang="en-US" dirty="0"/>
              <a:t>in favor of the </a:t>
            </a:r>
            <a:r>
              <a:rPr lang="en-US" dirty="0" smtClean="0"/>
              <a:t>Cherokee-the </a:t>
            </a:r>
            <a:r>
              <a:rPr lang="en-US" dirty="0"/>
              <a:t>Cherokee had the right to self-government, and declared Georgia's extension of state law over them to be unconstitutional. The state of Georgia refused to abide by the Court decision, however, and President Jackson refused to enforce the law. </a:t>
            </a:r>
            <a:br>
              <a:rPr lang="en-US" dirty="0"/>
            </a:br>
            <a:r>
              <a:rPr lang="en-US" dirty="0"/>
              <a:t/>
            </a:r>
            <a:br>
              <a:rPr lang="en-US" dirty="0"/>
            </a:br>
            <a:r>
              <a:rPr lang="en-US" dirty="0"/>
              <a:t>In 1830, just a year after taking office, Jackson pushed a new piece of legislation called the "Indian Removal Act" through both houses of Congress. It gave the president power to negotiate removal treaties with Indian tribes living east of the Mississippi. Under these treaties, the Indians were to give up their lands east of the Mississippi in exchange for lands to the west. </a:t>
            </a:r>
          </a:p>
        </p:txBody>
      </p:sp>
    </p:spTree>
    <p:extLst>
      <p:ext uri="{BB962C8B-B14F-4D97-AF65-F5344CB8AC3E}">
        <p14:creationId xmlns:p14="http://schemas.microsoft.com/office/powerpoint/2010/main" val="10611426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 responds to Georgia’s attempt to take away Indian lands</a:t>
            </a:r>
            <a:endParaRPr lang="en-US" dirty="0"/>
          </a:p>
        </p:txBody>
      </p:sp>
      <p:sp>
        <p:nvSpPr>
          <p:cNvPr id="3" name="Content Placeholder 2"/>
          <p:cNvSpPr>
            <a:spLocks noGrp="1"/>
          </p:cNvSpPr>
          <p:nvPr>
            <p:ph idx="1"/>
          </p:nvPr>
        </p:nvSpPr>
        <p:spPr/>
        <p:txBody>
          <a:bodyPr>
            <a:normAutofit fontScale="92500" lnSpcReduction="10000"/>
          </a:bodyPr>
          <a:lstStyle/>
          <a:p>
            <a:r>
              <a:rPr lang="en-US" i="1" dirty="0" smtClean="0"/>
              <a:t>Cherokee </a:t>
            </a:r>
            <a:r>
              <a:rPr lang="en-US" i="1" dirty="0"/>
              <a:t>Nation v. Georgia</a:t>
            </a:r>
            <a:r>
              <a:rPr lang="en-US" dirty="0"/>
              <a:t>, (1831) and </a:t>
            </a:r>
            <a:r>
              <a:rPr lang="en-US" i="1" dirty="0"/>
              <a:t>Worcester v. Georgia</a:t>
            </a:r>
            <a:r>
              <a:rPr lang="en-US" dirty="0"/>
              <a:t>, (1832), </a:t>
            </a:r>
            <a:endParaRPr lang="en-US" dirty="0" smtClean="0"/>
          </a:p>
          <a:p>
            <a:r>
              <a:rPr lang="en-US" dirty="0" smtClean="0"/>
              <a:t>the </a:t>
            </a:r>
            <a:r>
              <a:rPr lang="en-US" dirty="0"/>
              <a:t>Court declared the United States relationship to the Cherokee was that of two separate nations, with the Cherokee's status a "denominated domestic dependent nation," giving the federal government the sole right of negotiation with them and creating a duty to protect the Cherokee from Georgia's hostile actions. </a:t>
            </a:r>
          </a:p>
        </p:txBody>
      </p:sp>
    </p:spTree>
    <p:extLst>
      <p:ext uri="{BB962C8B-B14F-4D97-AF65-F5344CB8AC3E}">
        <p14:creationId xmlns:p14="http://schemas.microsoft.com/office/powerpoint/2010/main" val="158092754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President Jackson, &amp; Congress ignore the SC’s ruling</a:t>
            </a:r>
            <a:endParaRPr lang="en-US" dirty="0"/>
          </a:p>
        </p:txBody>
      </p:sp>
      <p:sp>
        <p:nvSpPr>
          <p:cNvPr id="3" name="Content Placeholder 2"/>
          <p:cNvSpPr>
            <a:spLocks noGrp="1"/>
          </p:cNvSpPr>
          <p:nvPr>
            <p:ph idx="1"/>
          </p:nvPr>
        </p:nvSpPr>
        <p:spPr/>
        <p:txBody>
          <a:bodyPr/>
          <a:lstStyle/>
          <a:p>
            <a:r>
              <a:rPr lang="en-US" dirty="0" smtClean="0"/>
              <a:t>Chief Justice Marshall</a:t>
            </a:r>
            <a:endParaRPr lang="en-US" dirty="0"/>
          </a:p>
        </p:txBody>
      </p:sp>
    </p:spTree>
    <p:extLst>
      <p:ext uri="{BB962C8B-B14F-4D97-AF65-F5344CB8AC3E}">
        <p14:creationId xmlns:p14="http://schemas.microsoft.com/office/powerpoint/2010/main" val="225998632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Civil War 1861-1865</a:t>
            </a:r>
            <a:endParaRPr lang="en-US" dirty="0"/>
          </a:p>
        </p:txBody>
      </p:sp>
      <p:sp>
        <p:nvSpPr>
          <p:cNvPr id="3" name="Content Placeholder 2"/>
          <p:cNvSpPr>
            <a:spLocks noGrp="1"/>
          </p:cNvSpPr>
          <p:nvPr>
            <p:ph idx="1"/>
          </p:nvPr>
        </p:nvSpPr>
        <p:spPr/>
        <p:txBody>
          <a:bodyPr/>
          <a:lstStyle/>
          <a:p>
            <a:r>
              <a:rPr lang="en-US" dirty="0" smtClean="0"/>
              <a:t>Causes of Civil war</a:t>
            </a:r>
          </a:p>
          <a:p>
            <a:r>
              <a:rPr lang="en-US" dirty="0" smtClean="0"/>
              <a:t>States rights</a:t>
            </a:r>
          </a:p>
          <a:p>
            <a:r>
              <a:rPr lang="en-US" dirty="0" smtClean="0"/>
              <a:t>Slavery</a:t>
            </a:r>
          </a:p>
          <a:p>
            <a:r>
              <a:rPr lang="en-US" dirty="0" smtClean="0"/>
              <a:t>1860 election of President Lincoln = no political patronage for the South.</a:t>
            </a:r>
          </a:p>
          <a:p>
            <a:r>
              <a:rPr lang="en-US" dirty="0" smtClean="0"/>
              <a:t>SLAVERY</a:t>
            </a:r>
            <a:endParaRPr lang="en-US" dirty="0"/>
          </a:p>
        </p:txBody>
      </p:sp>
      <p:grpSp>
        <p:nvGrpSpPr>
          <p:cNvPr id="6" name="SMARTInkShape-Group75"/>
          <p:cNvGrpSpPr/>
          <p:nvPr/>
        </p:nvGrpSpPr>
        <p:grpSpPr>
          <a:xfrm>
            <a:off x="6812280" y="1384663"/>
            <a:ext cx="352698" cy="384437"/>
            <a:chOff x="6812280" y="1384663"/>
            <a:chExt cx="352698" cy="384437"/>
          </a:xfrm>
        </p:grpSpPr>
        <p:sp>
          <p:nvSpPr>
            <p:cNvPr id="4" name="SMARTInkShape-501"/>
            <p:cNvSpPr/>
            <p:nvPr>
              <p:custDataLst>
                <p:tags r:id="rId1"/>
              </p:custDataLst>
            </p:nvPr>
          </p:nvSpPr>
          <p:spPr>
            <a:xfrm>
              <a:off x="6812280" y="1384663"/>
              <a:ext cx="352698" cy="359229"/>
            </a:xfrm>
            <a:custGeom>
              <a:avLst/>
              <a:gdLst/>
              <a:ahLst/>
              <a:cxnLst/>
              <a:rect l="0" t="0" r="0" b="0"/>
              <a:pathLst>
                <a:path w="352698" h="359229">
                  <a:moveTo>
                    <a:pt x="130628" y="0"/>
                  </a:moveTo>
                  <a:lnTo>
                    <a:pt x="130628" y="0"/>
                  </a:lnTo>
                  <a:lnTo>
                    <a:pt x="136891" y="6262"/>
                  </a:lnTo>
                  <a:lnTo>
                    <a:pt x="142760" y="6508"/>
                  </a:lnTo>
                  <a:lnTo>
                    <a:pt x="143070" y="7241"/>
                  </a:lnTo>
                  <a:lnTo>
                    <a:pt x="143416" y="9992"/>
                  </a:lnTo>
                  <a:lnTo>
                    <a:pt x="145504" y="13633"/>
                  </a:lnTo>
                  <a:lnTo>
                    <a:pt x="154527" y="24576"/>
                  </a:lnTo>
                  <a:lnTo>
                    <a:pt x="156819" y="30666"/>
                  </a:lnTo>
                  <a:lnTo>
                    <a:pt x="176387" y="59359"/>
                  </a:lnTo>
                  <a:lnTo>
                    <a:pt x="191591" y="89296"/>
                  </a:lnTo>
                  <a:lnTo>
                    <a:pt x="206828" y="119745"/>
                  </a:lnTo>
                  <a:lnTo>
                    <a:pt x="217473" y="137160"/>
                  </a:lnTo>
                  <a:lnTo>
                    <a:pt x="237039" y="167640"/>
                  </a:lnTo>
                  <a:lnTo>
                    <a:pt x="250348" y="190298"/>
                  </a:lnTo>
                  <a:lnTo>
                    <a:pt x="276227" y="220879"/>
                  </a:lnTo>
                  <a:lnTo>
                    <a:pt x="283912" y="237013"/>
                  </a:lnTo>
                  <a:lnTo>
                    <a:pt x="309161" y="269055"/>
                  </a:lnTo>
                  <a:lnTo>
                    <a:pt x="315689" y="276227"/>
                  </a:lnTo>
                  <a:lnTo>
                    <a:pt x="320040" y="278796"/>
                  </a:lnTo>
                  <a:lnTo>
                    <a:pt x="322217" y="279481"/>
                  </a:lnTo>
                  <a:lnTo>
                    <a:pt x="323668" y="280663"/>
                  </a:lnTo>
                  <a:lnTo>
                    <a:pt x="331570" y="294030"/>
                  </a:lnTo>
                  <a:lnTo>
                    <a:pt x="332082" y="296169"/>
                  </a:lnTo>
                  <a:lnTo>
                    <a:pt x="338969" y="306847"/>
                  </a:lnTo>
                  <a:lnTo>
                    <a:pt x="339339" y="310064"/>
                  </a:lnTo>
                  <a:lnTo>
                    <a:pt x="340162" y="311212"/>
                  </a:lnTo>
                  <a:lnTo>
                    <a:pt x="341438" y="311978"/>
                  </a:lnTo>
                  <a:lnTo>
                    <a:pt x="343014" y="312488"/>
                  </a:lnTo>
                  <a:lnTo>
                    <a:pt x="344065" y="313554"/>
                  </a:lnTo>
                  <a:lnTo>
                    <a:pt x="346084" y="319744"/>
                  </a:lnTo>
                  <a:lnTo>
                    <a:pt x="352673" y="326547"/>
                  </a:lnTo>
                  <a:lnTo>
                    <a:pt x="352697" y="333023"/>
                  </a:lnTo>
                  <a:lnTo>
                    <a:pt x="331720" y="333101"/>
                  </a:lnTo>
                  <a:lnTo>
                    <a:pt x="326925" y="331166"/>
                  </a:lnTo>
                  <a:lnTo>
                    <a:pt x="324629" y="329635"/>
                  </a:lnTo>
                  <a:lnTo>
                    <a:pt x="306029" y="327177"/>
                  </a:lnTo>
                  <a:lnTo>
                    <a:pt x="292101" y="326025"/>
                  </a:lnTo>
                  <a:lnTo>
                    <a:pt x="263080" y="320971"/>
                  </a:lnTo>
                  <a:lnTo>
                    <a:pt x="234766" y="319498"/>
                  </a:lnTo>
                  <a:lnTo>
                    <a:pt x="210430" y="315606"/>
                  </a:lnTo>
                  <a:lnTo>
                    <a:pt x="184834" y="314130"/>
                  </a:lnTo>
                  <a:lnTo>
                    <a:pt x="158866" y="313692"/>
                  </a:lnTo>
                  <a:lnTo>
                    <a:pt x="132785" y="314289"/>
                  </a:lnTo>
                  <a:lnTo>
                    <a:pt x="107400" y="318013"/>
                  </a:lnTo>
                  <a:lnTo>
                    <a:pt x="77013" y="321575"/>
                  </a:lnTo>
                  <a:lnTo>
                    <a:pt x="46741" y="329052"/>
                  </a:lnTo>
                  <a:lnTo>
                    <a:pt x="17067" y="344844"/>
                  </a:lnTo>
                  <a:lnTo>
                    <a:pt x="0" y="35922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SMARTInkShape-502"/>
            <p:cNvSpPr/>
            <p:nvPr>
              <p:custDataLst>
                <p:tags r:id="rId2"/>
              </p:custDataLst>
            </p:nvPr>
          </p:nvSpPr>
          <p:spPr>
            <a:xfrm>
              <a:off x="6825342" y="1397726"/>
              <a:ext cx="195944" cy="371374"/>
            </a:xfrm>
            <a:custGeom>
              <a:avLst/>
              <a:gdLst/>
              <a:ahLst/>
              <a:cxnLst/>
              <a:rect l="0" t="0" r="0" b="0"/>
              <a:pathLst>
                <a:path w="195944" h="371374">
                  <a:moveTo>
                    <a:pt x="195943" y="0"/>
                  </a:moveTo>
                  <a:lnTo>
                    <a:pt x="195943" y="0"/>
                  </a:lnTo>
                  <a:lnTo>
                    <a:pt x="195218" y="19406"/>
                  </a:lnTo>
                  <a:lnTo>
                    <a:pt x="190728" y="33407"/>
                  </a:lnTo>
                  <a:lnTo>
                    <a:pt x="177725" y="60912"/>
                  </a:lnTo>
                  <a:lnTo>
                    <a:pt x="160763" y="90355"/>
                  </a:lnTo>
                  <a:lnTo>
                    <a:pt x="138086" y="121493"/>
                  </a:lnTo>
                  <a:lnTo>
                    <a:pt x="128635" y="132291"/>
                  </a:lnTo>
                  <a:lnTo>
                    <a:pt x="126115" y="138866"/>
                  </a:lnTo>
                  <a:lnTo>
                    <a:pt x="125443" y="142652"/>
                  </a:lnTo>
                  <a:lnTo>
                    <a:pt x="123543" y="145901"/>
                  </a:lnTo>
                  <a:lnTo>
                    <a:pt x="98058" y="177843"/>
                  </a:lnTo>
                  <a:lnTo>
                    <a:pt x="82608" y="197591"/>
                  </a:lnTo>
                  <a:lnTo>
                    <a:pt x="59750" y="226699"/>
                  </a:lnTo>
                  <a:lnTo>
                    <a:pt x="40824" y="256919"/>
                  </a:lnTo>
                  <a:lnTo>
                    <a:pt x="17693" y="288270"/>
                  </a:lnTo>
                  <a:lnTo>
                    <a:pt x="9489" y="302502"/>
                  </a:lnTo>
                  <a:lnTo>
                    <a:pt x="7408" y="311376"/>
                  </a:lnTo>
                  <a:lnTo>
                    <a:pt x="6065" y="322149"/>
                  </a:lnTo>
                  <a:lnTo>
                    <a:pt x="943" y="334984"/>
                  </a:lnTo>
                  <a:lnTo>
                    <a:pt x="0" y="366410"/>
                  </a:lnTo>
                  <a:lnTo>
                    <a:pt x="0" y="371373"/>
                  </a:lnTo>
                  <a:lnTo>
                    <a:pt x="7105" y="367001"/>
                  </a:lnTo>
                  <a:lnTo>
                    <a:pt x="13063" y="36576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207766075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Southern Succession</a:t>
            </a:r>
            <a:endParaRPr lang="en-US" dirty="0"/>
          </a:p>
        </p:txBody>
      </p:sp>
      <p:sp>
        <p:nvSpPr>
          <p:cNvPr id="3" name="Content Placeholder 2"/>
          <p:cNvSpPr>
            <a:spLocks noGrp="1"/>
          </p:cNvSpPr>
          <p:nvPr>
            <p:ph idx="1"/>
          </p:nvPr>
        </p:nvSpPr>
        <p:spPr/>
        <p:txBody>
          <a:bodyPr/>
          <a:lstStyle/>
          <a:p>
            <a:r>
              <a:rPr lang="en-US" dirty="0" smtClean="0"/>
              <a:t>Election of Lincoln 1860</a:t>
            </a:r>
          </a:p>
          <a:p>
            <a:r>
              <a:rPr lang="en-US" dirty="0" smtClean="0"/>
              <a:t>No electoral votes from the south for </a:t>
            </a:r>
            <a:r>
              <a:rPr lang="en-US" dirty="0"/>
              <a:t>L</a:t>
            </a:r>
            <a:r>
              <a:rPr lang="en-US" dirty="0" smtClean="0"/>
              <a:t>incoln</a:t>
            </a:r>
          </a:p>
          <a:p>
            <a:r>
              <a:rPr lang="en-US" dirty="0" smtClean="0"/>
              <a:t>Lincoln has sectional support not national</a:t>
            </a:r>
          </a:p>
          <a:p>
            <a:endParaRPr lang="en-US" dirty="0"/>
          </a:p>
          <a:p>
            <a:r>
              <a:rPr lang="en-US" dirty="0" smtClean="0"/>
              <a:t>The Confederacy = 11 southern states </a:t>
            </a:r>
          </a:p>
          <a:p>
            <a:r>
              <a:rPr lang="en-US" dirty="0" smtClean="0"/>
              <a:t>“protect slavery in new territories”</a:t>
            </a:r>
          </a:p>
          <a:p>
            <a:endParaRPr lang="en-US" dirty="0"/>
          </a:p>
        </p:txBody>
      </p:sp>
    </p:spTree>
    <p:extLst>
      <p:ext uri="{BB962C8B-B14F-4D97-AF65-F5344CB8AC3E}">
        <p14:creationId xmlns:p14="http://schemas.microsoft.com/office/powerpoint/2010/main" val="165823118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Civil War 1861-1865	</a:t>
            </a:r>
            <a:br>
              <a:rPr lang="en-US" dirty="0" smtClean="0"/>
            </a:br>
            <a:endParaRPr lang="en-US" dirty="0"/>
          </a:p>
        </p:txBody>
      </p:sp>
      <p:sp>
        <p:nvSpPr>
          <p:cNvPr id="3" name="Content Placeholder 2"/>
          <p:cNvSpPr>
            <a:spLocks noGrp="1"/>
          </p:cNvSpPr>
          <p:nvPr>
            <p:ph idx="1"/>
          </p:nvPr>
        </p:nvSpPr>
        <p:spPr/>
        <p:txBody>
          <a:bodyPr/>
          <a:lstStyle/>
          <a:p>
            <a:r>
              <a:rPr lang="en-US" dirty="0" smtClean="0"/>
              <a:t>Ft. Sumter, SC </a:t>
            </a:r>
          </a:p>
          <a:p>
            <a:r>
              <a:rPr lang="en-US" dirty="0" smtClean="0"/>
              <a:t>1863 West Virginia is created</a:t>
            </a:r>
          </a:p>
          <a:p>
            <a:r>
              <a:rPr lang="en-US" dirty="0" smtClean="0"/>
              <a:t>July 21, 1861 Battle of Bull Run (Manassas, VA,)</a:t>
            </a:r>
          </a:p>
          <a:p>
            <a:r>
              <a:rPr lang="en-US" dirty="0" smtClean="0"/>
              <a:t>Confederate General Robert E. Lee</a:t>
            </a:r>
          </a:p>
          <a:p>
            <a:endParaRPr lang="en-US" dirty="0" smtClean="0"/>
          </a:p>
          <a:p>
            <a:endParaRPr lang="en-US" dirty="0"/>
          </a:p>
        </p:txBody>
      </p:sp>
    </p:spTree>
    <p:extLst>
      <p:ext uri="{BB962C8B-B14F-4D97-AF65-F5344CB8AC3E}">
        <p14:creationId xmlns:p14="http://schemas.microsoft.com/office/powerpoint/2010/main" val="207434985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Lincoln’s View of Slavery</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Govt. had no authority over slavery</a:t>
            </a:r>
          </a:p>
          <a:p>
            <a:r>
              <a:rPr lang="en-US" dirty="0" smtClean="0"/>
              <a:t>1863 Lincoln signs (executive order) -</a:t>
            </a:r>
            <a:r>
              <a:rPr lang="en-US" dirty="0"/>
              <a:t>Emancipation </a:t>
            </a:r>
            <a:r>
              <a:rPr lang="en-US" dirty="0" smtClean="0"/>
              <a:t>Proclamation aka Presidential decision</a:t>
            </a:r>
          </a:p>
          <a:p>
            <a:endParaRPr lang="en-US" dirty="0"/>
          </a:p>
          <a:p>
            <a:r>
              <a:rPr lang="en-US" dirty="0" smtClean="0"/>
              <a:t>1863--</a:t>
            </a:r>
            <a:r>
              <a:rPr lang="en-US" b="1" u="sng" dirty="0" smtClean="0"/>
              <a:t>Emancipation </a:t>
            </a:r>
            <a:r>
              <a:rPr lang="en-US" b="1" u="sng" dirty="0"/>
              <a:t>Proclamation </a:t>
            </a:r>
            <a:r>
              <a:rPr lang="en-US" dirty="0" smtClean="0"/>
              <a:t>frees slaves ONLY in areas of active rebellion = 11 secessionist states.</a:t>
            </a:r>
          </a:p>
          <a:p>
            <a:r>
              <a:rPr lang="en-US" dirty="0" smtClean="0"/>
              <a:t> But not in 34 states—</a:t>
            </a:r>
          </a:p>
          <a:p>
            <a:r>
              <a:rPr lang="en-US" dirty="0" smtClean="0"/>
              <a:t>California</a:t>
            </a:r>
            <a:r>
              <a:rPr lang="en-US" dirty="0"/>
              <a:t>, Connecticut, Delaware, Illinois, Indiana, Iowa, Kansas, Kentucky, Maine, Maryland, Massachusetts, Michigan, Minnesota, Missouri, New Hampshire, New Jersey, New York, Ohio, Oregon, Pennsylvania, Rhode Island, Vermont, and Wisconsin. During the war, Nevada and West Virginia joined as new states of the Union. </a:t>
            </a:r>
          </a:p>
        </p:txBody>
      </p:sp>
    </p:spTree>
    <p:extLst>
      <p:ext uri="{BB962C8B-B14F-4D97-AF65-F5344CB8AC3E}">
        <p14:creationId xmlns:p14="http://schemas.microsoft.com/office/powerpoint/2010/main" val="119123358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a:t>L</a:t>
            </a:r>
            <a:r>
              <a:rPr lang="en-US" dirty="0" smtClean="0"/>
              <a:t>incoln’s Election 1860</a:t>
            </a:r>
            <a:br>
              <a:rPr lang="en-US" dirty="0" smtClean="0"/>
            </a:br>
            <a:endParaRPr lang="en-US" dirty="0"/>
          </a:p>
        </p:txBody>
      </p:sp>
      <p:sp>
        <p:nvSpPr>
          <p:cNvPr id="3" name="Content Placeholder 2"/>
          <p:cNvSpPr>
            <a:spLocks noGrp="1"/>
          </p:cNvSpPr>
          <p:nvPr>
            <p:ph idx="1"/>
          </p:nvPr>
        </p:nvSpPr>
        <p:spPr>
          <a:xfrm>
            <a:off x="609600" y="1981200"/>
            <a:ext cx="8229600" cy="4525963"/>
          </a:xfrm>
        </p:spPr>
        <p:txBody>
          <a:bodyPr/>
          <a:lstStyle/>
          <a:p>
            <a:r>
              <a:rPr lang="en-US" dirty="0"/>
              <a:t>1</a:t>
            </a:r>
            <a:r>
              <a:rPr lang="en-US" dirty="0" smtClean="0"/>
              <a:t>860 1</a:t>
            </a:r>
            <a:r>
              <a:rPr lang="en-US" baseline="30000" dirty="0" smtClean="0"/>
              <a:t>st</a:t>
            </a:r>
            <a:r>
              <a:rPr lang="en-US" dirty="0" smtClean="0"/>
              <a:t> win for the Republican party=GOP</a:t>
            </a:r>
          </a:p>
          <a:p>
            <a:r>
              <a:rPr lang="en-US" dirty="0" smtClean="0"/>
              <a:t>Southern Democrats loose political patronage</a:t>
            </a:r>
          </a:p>
          <a:p>
            <a:r>
              <a:rPr lang="en-US" dirty="0" smtClean="0"/>
              <a:t>Lincoln chooses a Northern-Republican cabinet</a:t>
            </a:r>
          </a:p>
          <a:p>
            <a:r>
              <a:rPr lang="en-US" dirty="0"/>
              <a:t>January 1, </a:t>
            </a:r>
            <a:r>
              <a:rPr lang="en-US" dirty="0" smtClean="0"/>
              <a:t>1863 Emancipation Proclamation</a:t>
            </a:r>
          </a:p>
          <a:p>
            <a:pPr lvl="1"/>
            <a:r>
              <a:rPr lang="en-US" dirty="0" smtClean="0"/>
              <a:t>“</a:t>
            </a:r>
            <a:r>
              <a:rPr lang="en-US" dirty="0"/>
              <a:t>that all persons held as slaves” within the rebellious areas “are, and henceforward shall be free.”</a:t>
            </a:r>
            <a:endParaRPr lang="en-US" dirty="0" smtClean="0"/>
          </a:p>
          <a:p>
            <a:endParaRPr lang="en-US" dirty="0"/>
          </a:p>
        </p:txBody>
      </p:sp>
      <p:sp>
        <p:nvSpPr>
          <p:cNvPr id="4" name="SMARTInkShape-503"/>
          <p:cNvSpPr/>
          <p:nvPr>
            <p:custDataLst>
              <p:tags r:id="rId1"/>
            </p:custDataLst>
          </p:nvPr>
        </p:nvSpPr>
        <p:spPr>
          <a:xfrm>
            <a:off x="5257800" y="2641481"/>
            <a:ext cx="2717075" cy="56000"/>
          </a:xfrm>
          <a:custGeom>
            <a:avLst/>
            <a:gdLst/>
            <a:ahLst/>
            <a:cxnLst/>
            <a:rect l="0" t="0" r="0" b="0"/>
            <a:pathLst>
              <a:path w="2717075" h="56000">
                <a:moveTo>
                  <a:pt x="0" y="49467"/>
                </a:moveTo>
                <a:lnTo>
                  <a:pt x="0" y="49467"/>
                </a:lnTo>
                <a:lnTo>
                  <a:pt x="31345" y="49467"/>
                </a:lnTo>
                <a:lnTo>
                  <a:pt x="61010" y="43541"/>
                </a:lnTo>
                <a:lnTo>
                  <a:pt x="93640" y="42960"/>
                </a:lnTo>
                <a:lnTo>
                  <a:pt x="122450" y="37770"/>
                </a:lnTo>
                <a:lnTo>
                  <a:pt x="150140" y="36584"/>
                </a:lnTo>
                <a:lnTo>
                  <a:pt x="177341" y="36428"/>
                </a:lnTo>
                <a:lnTo>
                  <a:pt x="203967" y="34473"/>
                </a:lnTo>
                <a:lnTo>
                  <a:pt x="234689" y="30277"/>
                </a:lnTo>
                <a:lnTo>
                  <a:pt x="263153" y="29909"/>
                </a:lnTo>
                <a:lnTo>
                  <a:pt x="293508" y="29876"/>
                </a:lnTo>
                <a:lnTo>
                  <a:pt x="325174" y="29873"/>
                </a:lnTo>
                <a:lnTo>
                  <a:pt x="357744" y="29873"/>
                </a:lnTo>
                <a:lnTo>
                  <a:pt x="386019" y="29873"/>
                </a:lnTo>
                <a:lnTo>
                  <a:pt x="418099" y="29873"/>
                </a:lnTo>
                <a:lnTo>
                  <a:pt x="450679" y="31809"/>
                </a:lnTo>
                <a:lnTo>
                  <a:pt x="476797" y="35497"/>
                </a:lnTo>
                <a:lnTo>
                  <a:pt x="507409" y="36225"/>
                </a:lnTo>
                <a:lnTo>
                  <a:pt x="537110" y="36369"/>
                </a:lnTo>
                <a:lnTo>
                  <a:pt x="567247" y="39865"/>
                </a:lnTo>
                <a:lnTo>
                  <a:pt x="599379" y="42329"/>
                </a:lnTo>
                <a:lnTo>
                  <a:pt x="631746" y="42816"/>
                </a:lnTo>
                <a:lnTo>
                  <a:pt x="662786" y="46380"/>
                </a:lnTo>
                <a:lnTo>
                  <a:pt x="688254" y="48552"/>
                </a:lnTo>
                <a:lnTo>
                  <a:pt x="714185" y="49196"/>
                </a:lnTo>
                <a:lnTo>
                  <a:pt x="740253" y="49387"/>
                </a:lnTo>
                <a:lnTo>
                  <a:pt x="769829" y="49444"/>
                </a:lnTo>
                <a:lnTo>
                  <a:pt x="801573" y="49460"/>
                </a:lnTo>
                <a:lnTo>
                  <a:pt x="830492" y="49465"/>
                </a:lnTo>
                <a:lnTo>
                  <a:pt x="860913" y="49467"/>
                </a:lnTo>
                <a:lnTo>
                  <a:pt x="892907" y="52934"/>
                </a:lnTo>
                <a:lnTo>
                  <a:pt x="925368" y="55091"/>
                </a:lnTo>
                <a:lnTo>
                  <a:pt x="957967" y="55730"/>
                </a:lnTo>
                <a:lnTo>
                  <a:pt x="990607" y="55919"/>
                </a:lnTo>
                <a:lnTo>
                  <a:pt x="1023260" y="55975"/>
                </a:lnTo>
                <a:lnTo>
                  <a:pt x="1055915" y="55992"/>
                </a:lnTo>
                <a:lnTo>
                  <a:pt x="1088571" y="55997"/>
                </a:lnTo>
                <a:lnTo>
                  <a:pt x="1121229" y="55999"/>
                </a:lnTo>
                <a:lnTo>
                  <a:pt x="1144935" y="55999"/>
                </a:lnTo>
                <a:lnTo>
                  <a:pt x="1169260" y="55999"/>
                </a:lnTo>
                <a:lnTo>
                  <a:pt x="1192167" y="55999"/>
                </a:lnTo>
                <a:lnTo>
                  <a:pt x="1214442" y="55999"/>
                </a:lnTo>
                <a:lnTo>
                  <a:pt x="1237164" y="55999"/>
                </a:lnTo>
                <a:lnTo>
                  <a:pt x="1261776" y="55999"/>
                </a:lnTo>
                <a:lnTo>
                  <a:pt x="1285294" y="55999"/>
                </a:lnTo>
                <a:lnTo>
                  <a:pt x="1307842" y="55273"/>
                </a:lnTo>
                <a:lnTo>
                  <a:pt x="1329958" y="52531"/>
                </a:lnTo>
                <a:lnTo>
                  <a:pt x="1351883" y="50829"/>
                </a:lnTo>
                <a:lnTo>
                  <a:pt x="1373722" y="50073"/>
                </a:lnTo>
                <a:lnTo>
                  <a:pt x="1395524" y="49737"/>
                </a:lnTo>
                <a:lnTo>
                  <a:pt x="1419244" y="47652"/>
                </a:lnTo>
                <a:lnTo>
                  <a:pt x="1443575" y="45032"/>
                </a:lnTo>
                <a:lnTo>
                  <a:pt x="1466484" y="43867"/>
                </a:lnTo>
                <a:lnTo>
                  <a:pt x="1490696" y="43350"/>
                </a:lnTo>
                <a:lnTo>
                  <a:pt x="1515246" y="42395"/>
                </a:lnTo>
                <a:lnTo>
                  <a:pt x="1538251" y="39551"/>
                </a:lnTo>
                <a:lnTo>
                  <a:pt x="1562507" y="37803"/>
                </a:lnTo>
                <a:lnTo>
                  <a:pt x="1587076" y="37026"/>
                </a:lnTo>
                <a:lnTo>
                  <a:pt x="1610092" y="36681"/>
                </a:lnTo>
                <a:lnTo>
                  <a:pt x="1632416" y="36527"/>
                </a:lnTo>
                <a:lnTo>
                  <a:pt x="1655157" y="35733"/>
                </a:lnTo>
                <a:lnTo>
                  <a:pt x="1679780" y="32961"/>
                </a:lnTo>
                <a:lnTo>
                  <a:pt x="1703302" y="31246"/>
                </a:lnTo>
                <a:lnTo>
                  <a:pt x="1726578" y="29757"/>
                </a:lnTo>
                <a:lnTo>
                  <a:pt x="1751437" y="26677"/>
                </a:lnTo>
                <a:lnTo>
                  <a:pt x="1775064" y="24824"/>
                </a:lnTo>
                <a:lnTo>
                  <a:pt x="1797660" y="24001"/>
                </a:lnTo>
                <a:lnTo>
                  <a:pt x="1819797" y="23635"/>
                </a:lnTo>
                <a:lnTo>
                  <a:pt x="1843668" y="21537"/>
                </a:lnTo>
                <a:lnTo>
                  <a:pt x="1868065" y="18911"/>
                </a:lnTo>
                <a:lnTo>
                  <a:pt x="1891003" y="17744"/>
                </a:lnTo>
                <a:lnTo>
                  <a:pt x="1915229" y="17226"/>
                </a:lnTo>
                <a:lnTo>
                  <a:pt x="1939784" y="16269"/>
                </a:lnTo>
                <a:lnTo>
                  <a:pt x="1962793" y="13425"/>
                </a:lnTo>
                <a:lnTo>
                  <a:pt x="1987050" y="11677"/>
                </a:lnTo>
                <a:lnTo>
                  <a:pt x="2012345" y="10901"/>
                </a:lnTo>
                <a:lnTo>
                  <a:pt x="2038101" y="10555"/>
                </a:lnTo>
                <a:lnTo>
                  <a:pt x="2064062" y="8466"/>
                </a:lnTo>
                <a:lnTo>
                  <a:pt x="2090115" y="5845"/>
                </a:lnTo>
                <a:lnTo>
                  <a:pt x="2116210" y="4680"/>
                </a:lnTo>
                <a:lnTo>
                  <a:pt x="2140385" y="4162"/>
                </a:lnTo>
                <a:lnTo>
                  <a:pt x="2163951" y="3931"/>
                </a:lnTo>
                <a:lnTo>
                  <a:pt x="2188939" y="3829"/>
                </a:lnTo>
                <a:lnTo>
                  <a:pt x="2214559" y="1849"/>
                </a:lnTo>
                <a:lnTo>
                  <a:pt x="2240459" y="0"/>
                </a:lnTo>
                <a:lnTo>
                  <a:pt x="2266486" y="1598"/>
                </a:lnTo>
                <a:lnTo>
                  <a:pt x="2292566" y="2792"/>
                </a:lnTo>
                <a:lnTo>
                  <a:pt x="2317948" y="3323"/>
                </a:lnTo>
                <a:lnTo>
                  <a:pt x="2341322" y="3559"/>
                </a:lnTo>
                <a:lnTo>
                  <a:pt x="2365742" y="3664"/>
                </a:lnTo>
                <a:lnTo>
                  <a:pt x="2390384" y="4436"/>
                </a:lnTo>
                <a:lnTo>
                  <a:pt x="2413431" y="7198"/>
                </a:lnTo>
                <a:lnTo>
                  <a:pt x="2435768" y="8910"/>
                </a:lnTo>
                <a:lnTo>
                  <a:pt x="2457793" y="9670"/>
                </a:lnTo>
                <a:lnTo>
                  <a:pt x="2479676" y="10008"/>
                </a:lnTo>
                <a:lnTo>
                  <a:pt x="2501496" y="12094"/>
                </a:lnTo>
                <a:lnTo>
                  <a:pt x="2532247" y="15413"/>
                </a:lnTo>
                <a:lnTo>
                  <a:pt x="2561677" y="18331"/>
                </a:lnTo>
                <a:lnTo>
                  <a:pt x="2591443" y="23793"/>
                </a:lnTo>
                <a:lnTo>
                  <a:pt x="2624041" y="32139"/>
                </a:lnTo>
                <a:lnTo>
                  <a:pt x="2655934" y="40051"/>
                </a:lnTo>
                <a:lnTo>
                  <a:pt x="2687171" y="46023"/>
                </a:lnTo>
                <a:lnTo>
                  <a:pt x="2717074" y="55999"/>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SMARTInkShape-504"/>
          <p:cNvSpPr/>
          <p:nvPr>
            <p:custDataLst>
              <p:tags r:id="rId2"/>
            </p:custDataLst>
          </p:nvPr>
        </p:nvSpPr>
        <p:spPr>
          <a:xfrm>
            <a:off x="901337" y="3735977"/>
            <a:ext cx="1711235" cy="104504"/>
          </a:xfrm>
          <a:custGeom>
            <a:avLst/>
            <a:gdLst/>
            <a:ahLst/>
            <a:cxnLst/>
            <a:rect l="0" t="0" r="0" b="0"/>
            <a:pathLst>
              <a:path w="1711235" h="104504">
                <a:moveTo>
                  <a:pt x="1711234" y="19594"/>
                </a:moveTo>
                <a:lnTo>
                  <a:pt x="1711234" y="19594"/>
                </a:lnTo>
                <a:lnTo>
                  <a:pt x="1683739" y="19594"/>
                </a:lnTo>
                <a:lnTo>
                  <a:pt x="1658712" y="17659"/>
                </a:lnTo>
                <a:lnTo>
                  <a:pt x="1627741" y="13669"/>
                </a:lnTo>
                <a:lnTo>
                  <a:pt x="1598029" y="11163"/>
                </a:lnTo>
                <a:lnTo>
                  <a:pt x="1571746" y="7141"/>
                </a:lnTo>
                <a:lnTo>
                  <a:pt x="1549424" y="4717"/>
                </a:lnTo>
                <a:lnTo>
                  <a:pt x="1533388" y="1398"/>
                </a:lnTo>
                <a:lnTo>
                  <a:pt x="1502757" y="184"/>
                </a:lnTo>
                <a:lnTo>
                  <a:pt x="1475169" y="24"/>
                </a:lnTo>
                <a:lnTo>
                  <a:pt x="1445258" y="3"/>
                </a:lnTo>
                <a:lnTo>
                  <a:pt x="1421913" y="726"/>
                </a:lnTo>
                <a:lnTo>
                  <a:pt x="1390355" y="5926"/>
                </a:lnTo>
                <a:lnTo>
                  <a:pt x="1366838" y="8348"/>
                </a:lnTo>
                <a:lnTo>
                  <a:pt x="1348001" y="12131"/>
                </a:lnTo>
                <a:lnTo>
                  <a:pt x="1315933" y="12981"/>
                </a:lnTo>
                <a:lnTo>
                  <a:pt x="1286242" y="13052"/>
                </a:lnTo>
                <a:lnTo>
                  <a:pt x="1253975" y="13062"/>
                </a:lnTo>
                <a:lnTo>
                  <a:pt x="1227897" y="11128"/>
                </a:lnTo>
                <a:lnTo>
                  <a:pt x="1195250" y="7137"/>
                </a:lnTo>
                <a:lnTo>
                  <a:pt x="1162594" y="6611"/>
                </a:lnTo>
                <a:lnTo>
                  <a:pt x="1131980" y="6548"/>
                </a:lnTo>
                <a:lnTo>
                  <a:pt x="1104215" y="4600"/>
                </a:lnTo>
                <a:lnTo>
                  <a:pt x="1075696" y="606"/>
                </a:lnTo>
                <a:lnTo>
                  <a:pt x="1049232" y="120"/>
                </a:lnTo>
                <a:lnTo>
                  <a:pt x="1017414" y="16"/>
                </a:lnTo>
                <a:lnTo>
                  <a:pt x="986050" y="2"/>
                </a:lnTo>
                <a:lnTo>
                  <a:pt x="955593" y="0"/>
                </a:lnTo>
                <a:lnTo>
                  <a:pt x="927859" y="0"/>
                </a:lnTo>
                <a:lnTo>
                  <a:pt x="907986" y="1935"/>
                </a:lnTo>
                <a:lnTo>
                  <a:pt x="878299" y="5623"/>
                </a:lnTo>
                <a:lnTo>
                  <a:pt x="853064" y="9730"/>
                </a:lnTo>
                <a:lnTo>
                  <a:pt x="823020" y="13130"/>
                </a:lnTo>
                <a:lnTo>
                  <a:pt x="791820" y="18103"/>
                </a:lnTo>
                <a:lnTo>
                  <a:pt x="767288" y="21088"/>
                </a:lnTo>
                <a:lnTo>
                  <a:pt x="740908" y="26568"/>
                </a:lnTo>
                <a:lnTo>
                  <a:pt x="709023" y="31454"/>
                </a:lnTo>
                <a:lnTo>
                  <a:pt x="683408" y="32301"/>
                </a:lnTo>
                <a:lnTo>
                  <a:pt x="657433" y="36019"/>
                </a:lnTo>
                <a:lnTo>
                  <a:pt x="627139" y="38562"/>
                </a:lnTo>
                <a:lnTo>
                  <a:pt x="602460" y="39003"/>
                </a:lnTo>
                <a:lnTo>
                  <a:pt x="576762" y="39860"/>
                </a:lnTo>
                <a:lnTo>
                  <a:pt x="551489" y="43661"/>
                </a:lnTo>
                <a:lnTo>
                  <a:pt x="521142" y="45314"/>
                </a:lnTo>
                <a:lnTo>
                  <a:pt x="495982" y="45600"/>
                </a:lnTo>
                <a:lnTo>
                  <a:pt x="470142" y="45684"/>
                </a:lnTo>
                <a:lnTo>
                  <a:pt x="444102" y="45709"/>
                </a:lnTo>
                <a:lnTo>
                  <a:pt x="418001" y="45717"/>
                </a:lnTo>
                <a:lnTo>
                  <a:pt x="391883" y="45719"/>
                </a:lnTo>
                <a:lnTo>
                  <a:pt x="360518" y="49187"/>
                </a:lnTo>
                <a:lnTo>
                  <a:pt x="328143" y="51646"/>
                </a:lnTo>
                <a:lnTo>
                  <a:pt x="302443" y="52072"/>
                </a:lnTo>
                <a:lnTo>
                  <a:pt x="276444" y="52924"/>
                </a:lnTo>
                <a:lnTo>
                  <a:pt x="250356" y="57450"/>
                </a:lnTo>
                <a:lnTo>
                  <a:pt x="224967" y="62662"/>
                </a:lnTo>
                <a:lnTo>
                  <a:pt x="194580" y="66725"/>
                </a:lnTo>
                <a:lnTo>
                  <a:pt x="169413" y="72264"/>
                </a:lnTo>
                <a:lnTo>
                  <a:pt x="143572" y="76566"/>
                </a:lnTo>
                <a:lnTo>
                  <a:pt x="112301" y="81486"/>
                </a:lnTo>
                <a:lnTo>
                  <a:pt x="79944" y="88721"/>
                </a:lnTo>
                <a:lnTo>
                  <a:pt x="47535" y="92838"/>
                </a:lnTo>
                <a:lnTo>
                  <a:pt x="16486" y="100425"/>
                </a:lnTo>
                <a:lnTo>
                  <a:pt x="0" y="104503"/>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4">
            <p14:nvContentPartPr>
              <p14:cNvPr id="11" name="Ink 10"/>
              <p14:cNvContentPartPr/>
              <p14:nvPr/>
            </p14:nvContentPartPr>
            <p14:xfrm>
              <a:off x="2507716" y="5666640"/>
              <a:ext cx="3950280" cy="707956"/>
            </p14:xfrm>
          </p:contentPart>
        </mc:Choice>
        <mc:Fallback xmlns="">
          <p:pic>
            <p:nvPicPr>
              <p:cNvPr id="11" name="Ink 10"/>
              <p:cNvPicPr/>
              <p:nvPr/>
            </p:nvPicPr>
            <p:blipFill>
              <a:blip r:embed="rId5"/>
              <a:stretch>
                <a:fillRect/>
              </a:stretch>
            </p:blipFill>
            <p:spPr>
              <a:xfrm>
                <a:off x="2495836" y="5654763"/>
                <a:ext cx="3974040" cy="73171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4" name="Ink 13"/>
              <p14:cNvContentPartPr/>
              <p14:nvPr/>
            </p14:nvContentPartPr>
            <p14:xfrm>
              <a:off x="7090516" y="95640"/>
              <a:ext cx="1555200" cy="1442520"/>
            </p14:xfrm>
          </p:contentPart>
        </mc:Choice>
        <mc:Fallback xmlns="">
          <p:pic>
            <p:nvPicPr>
              <p:cNvPr id="14" name="Ink 13"/>
              <p:cNvPicPr/>
              <p:nvPr/>
            </p:nvPicPr>
            <p:blipFill>
              <a:blip r:embed="rId7"/>
              <a:stretch>
                <a:fillRect/>
              </a:stretch>
            </p:blipFill>
            <p:spPr>
              <a:xfrm>
                <a:off x="7078636" y="83760"/>
                <a:ext cx="1578960" cy="14662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5" name="Ink 24"/>
              <p14:cNvContentPartPr/>
              <p14:nvPr/>
            </p14:nvContentPartPr>
            <p14:xfrm>
              <a:off x="-888884" y="-83269"/>
              <a:ext cx="7456320" cy="1496705"/>
            </p14:xfrm>
          </p:contentPart>
        </mc:Choice>
        <mc:Fallback xmlns="">
          <p:pic>
            <p:nvPicPr>
              <p:cNvPr id="25" name="Ink 24"/>
              <p:cNvPicPr/>
              <p:nvPr/>
            </p:nvPicPr>
            <p:blipFill>
              <a:blip r:embed="rId9"/>
              <a:stretch>
                <a:fillRect/>
              </a:stretch>
            </p:blipFill>
            <p:spPr>
              <a:xfrm>
                <a:off x="-900764" y="-95148"/>
                <a:ext cx="7480080" cy="1520462"/>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8" name="Ink 67"/>
              <p14:cNvContentPartPr/>
              <p14:nvPr/>
            </p14:nvContentPartPr>
            <p14:xfrm>
              <a:off x="-277244" y="4530316"/>
              <a:ext cx="1316520" cy="984240"/>
            </p14:xfrm>
          </p:contentPart>
        </mc:Choice>
        <mc:Fallback xmlns="">
          <p:pic>
            <p:nvPicPr>
              <p:cNvPr id="68" name="Ink 67"/>
              <p:cNvPicPr/>
              <p:nvPr/>
            </p:nvPicPr>
            <p:blipFill>
              <a:blip r:embed="rId11"/>
              <a:stretch>
                <a:fillRect/>
              </a:stretch>
            </p:blipFill>
            <p:spPr>
              <a:xfrm>
                <a:off x="-289124" y="4518436"/>
                <a:ext cx="1340280" cy="1008000"/>
              </a:xfrm>
              <a:prstGeom prst="rect">
                <a:avLst/>
              </a:prstGeom>
            </p:spPr>
          </p:pic>
        </mc:Fallback>
      </mc:AlternateContent>
    </p:spTree>
    <p:extLst>
      <p:ext uri="{BB962C8B-B14F-4D97-AF65-F5344CB8AC3E}">
        <p14:creationId xmlns:p14="http://schemas.microsoft.com/office/powerpoint/2010/main" val="344615360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a:t>Lincoln’s view of the </a:t>
            </a:r>
            <a:r>
              <a:rPr lang="en-US" dirty="0" smtClean="0"/>
              <a:t>Civil War</a:t>
            </a:r>
            <a:endParaRPr lang="en-US" dirty="0"/>
          </a:p>
        </p:txBody>
      </p:sp>
      <p:sp>
        <p:nvSpPr>
          <p:cNvPr id="3" name="Content Placeholder 2"/>
          <p:cNvSpPr>
            <a:spLocks noGrp="1"/>
          </p:cNvSpPr>
          <p:nvPr>
            <p:ph idx="1"/>
          </p:nvPr>
        </p:nvSpPr>
        <p:spPr/>
        <p:txBody>
          <a:bodyPr>
            <a:normAutofit fontScale="92500" lnSpcReduction="10000"/>
          </a:bodyPr>
          <a:lstStyle/>
          <a:p>
            <a:r>
              <a:rPr lang="en-US" dirty="0"/>
              <a:t>S</a:t>
            </a:r>
            <a:r>
              <a:rPr lang="en-US" dirty="0" smtClean="0"/>
              <a:t>outh </a:t>
            </a:r>
            <a:r>
              <a:rPr lang="en-US" dirty="0"/>
              <a:t>Never legally succeeded</a:t>
            </a:r>
            <a:br>
              <a:rPr lang="en-US" dirty="0"/>
            </a:br>
            <a:r>
              <a:rPr lang="en-US" dirty="0" smtClean="0"/>
              <a:t>make the country re-united as fast as possible</a:t>
            </a:r>
          </a:p>
          <a:p>
            <a:r>
              <a:rPr lang="en-US" dirty="0" smtClean="0"/>
              <a:t>No punishment to the Confederacy or its leaders</a:t>
            </a:r>
          </a:p>
          <a:p>
            <a:r>
              <a:rPr lang="en-US" dirty="0" smtClean="0"/>
              <a:t>Copperheads- 1860s</a:t>
            </a:r>
            <a:r>
              <a:rPr lang="en-US" dirty="0"/>
              <a:t>, the Copperheads were a vocal faction </a:t>
            </a:r>
            <a:r>
              <a:rPr lang="en-US" dirty="0" smtClean="0"/>
              <a:t>of Northern </a:t>
            </a:r>
            <a:r>
              <a:rPr lang="en-US" b="1" dirty="0" smtClean="0"/>
              <a:t>Democrats</a:t>
            </a:r>
            <a:r>
              <a:rPr lang="en-US" dirty="0"/>
              <a:t> </a:t>
            </a:r>
            <a:r>
              <a:rPr lang="en-US" dirty="0" smtClean="0"/>
              <a:t>who opposed </a:t>
            </a:r>
            <a:r>
              <a:rPr lang="en-US" dirty="0"/>
              <a:t>the American Civil War, wanting an immediate peace settlement with the Confederates</a:t>
            </a:r>
            <a:r>
              <a:rPr lang="en-US" dirty="0" smtClean="0"/>
              <a:t>. Northern </a:t>
            </a:r>
            <a:r>
              <a:rPr lang="en-US" b="1" dirty="0" smtClean="0"/>
              <a:t>Republicans</a:t>
            </a:r>
            <a:r>
              <a:rPr lang="en-US" dirty="0"/>
              <a:t> started calling anti-war </a:t>
            </a:r>
            <a:r>
              <a:rPr lang="en-US" b="1" dirty="0" smtClean="0"/>
              <a:t>Democrats "Copperheads</a:t>
            </a:r>
            <a:r>
              <a:rPr lang="en-US" dirty="0" smtClean="0"/>
              <a:t>", </a:t>
            </a:r>
            <a:r>
              <a:rPr lang="en-US" dirty="0"/>
              <a:t>likening them to the venomous snake.</a:t>
            </a:r>
          </a:p>
        </p:txBody>
      </p:sp>
      <mc:AlternateContent xmlns:mc="http://schemas.openxmlformats.org/markup-compatibility/2006" xmlns:p14="http://schemas.microsoft.com/office/powerpoint/2010/main">
        <mc:Choice Requires="p14">
          <p:contentPart p14:bwMode="auto" r:id="rId2">
            <p14:nvContentPartPr>
              <p14:cNvPr id="6" name="Ink 5"/>
              <p14:cNvContentPartPr/>
              <p14:nvPr/>
            </p14:nvContentPartPr>
            <p14:xfrm>
              <a:off x="609436" y="-55364"/>
              <a:ext cx="4891320" cy="776324"/>
            </p14:xfrm>
          </p:contentPart>
        </mc:Choice>
        <mc:Fallback xmlns="">
          <p:pic>
            <p:nvPicPr>
              <p:cNvPr id="6" name="Ink 5"/>
              <p:cNvPicPr/>
              <p:nvPr/>
            </p:nvPicPr>
            <p:blipFill>
              <a:blip r:embed="rId3"/>
              <a:stretch>
                <a:fillRect/>
              </a:stretch>
            </p:blipFill>
            <p:spPr>
              <a:xfrm>
                <a:off x="597556" y="-67247"/>
                <a:ext cx="4915080" cy="800089"/>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3" name="Ink 22"/>
              <p14:cNvContentPartPr/>
              <p14:nvPr/>
            </p14:nvContentPartPr>
            <p14:xfrm>
              <a:off x="3560716" y="13756"/>
              <a:ext cx="2412000" cy="568440"/>
            </p14:xfrm>
          </p:contentPart>
        </mc:Choice>
        <mc:Fallback xmlns="">
          <p:pic>
            <p:nvPicPr>
              <p:cNvPr id="23" name="Ink 22"/>
              <p:cNvPicPr/>
              <p:nvPr/>
            </p:nvPicPr>
            <p:blipFill>
              <a:blip r:embed="rId5"/>
              <a:stretch>
                <a:fillRect/>
              </a:stretch>
            </p:blipFill>
            <p:spPr>
              <a:xfrm>
                <a:off x="3548836" y="1876"/>
                <a:ext cx="2435760" cy="592200"/>
              </a:xfrm>
              <a:prstGeom prst="rect">
                <a:avLst/>
              </a:prstGeom>
            </p:spPr>
          </p:pic>
        </mc:Fallback>
      </mc:AlternateContent>
    </p:spTree>
    <p:extLst>
      <p:ext uri="{BB962C8B-B14F-4D97-AF65-F5344CB8AC3E}">
        <p14:creationId xmlns:p14="http://schemas.microsoft.com/office/powerpoint/2010/main" val="27817867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Northern Republicans</a:t>
            </a:r>
            <a:endParaRPr lang="en-US" dirty="0"/>
          </a:p>
        </p:txBody>
      </p:sp>
      <p:sp>
        <p:nvSpPr>
          <p:cNvPr id="3" name="Content Placeholder 2"/>
          <p:cNvSpPr>
            <a:spLocks noGrp="1"/>
          </p:cNvSpPr>
          <p:nvPr>
            <p:ph idx="1"/>
          </p:nvPr>
        </p:nvSpPr>
        <p:spPr/>
        <p:txBody>
          <a:bodyPr/>
          <a:lstStyle/>
          <a:p>
            <a:r>
              <a:rPr lang="en-US" dirty="0" smtClean="0"/>
              <a:t>Punish the South for treason and instruction: punish, imprison and hand Rebel leaders</a:t>
            </a:r>
            <a:endParaRPr lang="en-US" dirty="0"/>
          </a:p>
        </p:txBody>
      </p:sp>
    </p:spTree>
    <p:extLst>
      <p:ext uri="{BB962C8B-B14F-4D97-AF65-F5344CB8AC3E}">
        <p14:creationId xmlns:p14="http://schemas.microsoft.com/office/powerpoint/2010/main" val="111234286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Civil War Battles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Bull Run = Manassas Junction- North lost</a:t>
            </a:r>
          </a:p>
          <a:p>
            <a:r>
              <a:rPr lang="en-US" dirty="0" smtClean="0"/>
              <a:t>Wilbur Mclean’s farm is destroyed there-He moves to Appomattox court house, Virginia</a:t>
            </a:r>
          </a:p>
          <a:p>
            <a:r>
              <a:rPr lang="en-US" dirty="0" smtClean="0"/>
              <a:t>1863-Vicksburg on the Mississippi-control the river-North wins</a:t>
            </a:r>
          </a:p>
          <a:p>
            <a:r>
              <a:rPr lang="en-US" dirty="0" smtClean="0"/>
              <a:t>Gettysburg July 1,2 &amp; 3</a:t>
            </a:r>
            <a:r>
              <a:rPr lang="en-US" baseline="30000" dirty="0" smtClean="0"/>
              <a:t>rd</a:t>
            </a:r>
            <a:r>
              <a:rPr lang="en-US" dirty="0" smtClean="0"/>
              <a:t> 1863-Union wins </a:t>
            </a:r>
          </a:p>
          <a:p>
            <a:r>
              <a:rPr lang="en-US" dirty="0" smtClean="0"/>
              <a:t>New weapons- Observation balloon, Gatling Gun, scoped rifle &amp; iron clad boats, Mini ball, cannon chain</a:t>
            </a:r>
          </a:p>
          <a:p>
            <a:r>
              <a:rPr lang="en-US" dirty="0" smtClean="0"/>
              <a:t>Confederates Named battles for </a:t>
            </a:r>
            <a:r>
              <a:rPr lang="en-US" dirty="0"/>
              <a:t>bodies of water or </a:t>
            </a:r>
            <a:r>
              <a:rPr lang="en-US" dirty="0" smtClean="0"/>
              <a:t>other Geographic features--The North used nearby Towns </a:t>
            </a:r>
          </a:p>
          <a:p>
            <a:endParaRPr lang="en-US" dirty="0"/>
          </a:p>
        </p:txBody>
      </p:sp>
      <p:sp>
        <p:nvSpPr>
          <p:cNvPr id="4" name="SMARTInkShape-505"/>
          <p:cNvSpPr/>
          <p:nvPr>
            <p:custDataLst>
              <p:tags r:id="rId1"/>
            </p:custDataLst>
          </p:nvPr>
        </p:nvSpPr>
        <p:spPr>
          <a:xfrm>
            <a:off x="3226526" y="2044371"/>
            <a:ext cx="2377440" cy="235099"/>
          </a:xfrm>
          <a:custGeom>
            <a:avLst/>
            <a:gdLst/>
            <a:ahLst/>
            <a:cxnLst/>
            <a:rect l="0" t="0" r="0" b="0"/>
            <a:pathLst>
              <a:path w="2377440" h="235099">
                <a:moveTo>
                  <a:pt x="0" y="78343"/>
                </a:moveTo>
                <a:lnTo>
                  <a:pt x="0" y="78343"/>
                </a:lnTo>
                <a:lnTo>
                  <a:pt x="3467" y="74876"/>
                </a:lnTo>
                <a:lnTo>
                  <a:pt x="7104" y="73174"/>
                </a:lnTo>
                <a:lnTo>
                  <a:pt x="37739" y="71816"/>
                </a:lnTo>
                <a:lnTo>
                  <a:pt x="57451" y="71087"/>
                </a:lnTo>
                <a:lnTo>
                  <a:pt x="78658" y="66189"/>
                </a:lnTo>
                <a:lnTo>
                  <a:pt x="108165" y="70984"/>
                </a:lnTo>
                <a:lnTo>
                  <a:pt x="140022" y="71763"/>
                </a:lnTo>
                <a:lnTo>
                  <a:pt x="172110" y="71807"/>
                </a:lnTo>
                <a:lnTo>
                  <a:pt x="202776" y="71811"/>
                </a:lnTo>
                <a:lnTo>
                  <a:pt x="230001" y="66642"/>
                </a:lnTo>
                <a:lnTo>
                  <a:pt x="258469" y="65549"/>
                </a:lnTo>
                <a:lnTo>
                  <a:pt x="287558" y="65334"/>
                </a:lnTo>
                <a:lnTo>
                  <a:pt x="312027" y="64570"/>
                </a:lnTo>
                <a:lnTo>
                  <a:pt x="338389" y="60796"/>
                </a:lnTo>
                <a:lnTo>
                  <a:pt x="368132" y="59356"/>
                </a:lnTo>
                <a:lnTo>
                  <a:pt x="396378" y="58929"/>
                </a:lnTo>
                <a:lnTo>
                  <a:pt x="427406" y="58802"/>
                </a:lnTo>
                <a:lnTo>
                  <a:pt x="459580" y="58765"/>
                </a:lnTo>
                <a:lnTo>
                  <a:pt x="492094" y="58754"/>
                </a:lnTo>
                <a:lnTo>
                  <a:pt x="513832" y="58751"/>
                </a:lnTo>
                <a:lnTo>
                  <a:pt x="537524" y="58750"/>
                </a:lnTo>
                <a:lnTo>
                  <a:pt x="561842" y="58749"/>
                </a:lnTo>
                <a:lnTo>
                  <a:pt x="584746" y="58749"/>
                </a:lnTo>
                <a:lnTo>
                  <a:pt x="610891" y="58749"/>
                </a:lnTo>
                <a:lnTo>
                  <a:pt x="638718" y="58023"/>
                </a:lnTo>
                <a:lnTo>
                  <a:pt x="665600" y="55281"/>
                </a:lnTo>
                <a:lnTo>
                  <a:pt x="692062" y="51644"/>
                </a:lnTo>
                <a:lnTo>
                  <a:pt x="719063" y="48334"/>
                </a:lnTo>
                <a:lnTo>
                  <a:pt x="747997" y="46863"/>
                </a:lnTo>
                <a:lnTo>
                  <a:pt x="777790" y="44274"/>
                </a:lnTo>
                <a:lnTo>
                  <a:pt x="807238" y="40704"/>
                </a:lnTo>
                <a:lnTo>
                  <a:pt x="834841" y="36699"/>
                </a:lnTo>
                <a:lnTo>
                  <a:pt x="865494" y="32500"/>
                </a:lnTo>
                <a:lnTo>
                  <a:pt x="897744" y="28214"/>
                </a:lnTo>
                <a:lnTo>
                  <a:pt x="929011" y="23890"/>
                </a:lnTo>
                <a:lnTo>
                  <a:pt x="945186" y="21721"/>
                </a:lnTo>
                <a:lnTo>
                  <a:pt x="961775" y="19549"/>
                </a:lnTo>
                <a:lnTo>
                  <a:pt x="978640" y="17376"/>
                </a:lnTo>
                <a:lnTo>
                  <a:pt x="995690" y="15201"/>
                </a:lnTo>
                <a:lnTo>
                  <a:pt x="1012861" y="13026"/>
                </a:lnTo>
                <a:lnTo>
                  <a:pt x="1030115" y="10849"/>
                </a:lnTo>
                <a:lnTo>
                  <a:pt x="1048149" y="8673"/>
                </a:lnTo>
                <a:lnTo>
                  <a:pt x="1066703" y="6497"/>
                </a:lnTo>
                <a:lnTo>
                  <a:pt x="1085604" y="4320"/>
                </a:lnTo>
                <a:lnTo>
                  <a:pt x="1105461" y="2868"/>
                </a:lnTo>
                <a:lnTo>
                  <a:pt x="1125957" y="1901"/>
                </a:lnTo>
                <a:lnTo>
                  <a:pt x="1146878" y="1256"/>
                </a:lnTo>
                <a:lnTo>
                  <a:pt x="1168082" y="826"/>
                </a:lnTo>
                <a:lnTo>
                  <a:pt x="1189475" y="539"/>
                </a:lnTo>
                <a:lnTo>
                  <a:pt x="1210995" y="348"/>
                </a:lnTo>
                <a:lnTo>
                  <a:pt x="1233324" y="221"/>
                </a:lnTo>
                <a:lnTo>
                  <a:pt x="1256193" y="136"/>
                </a:lnTo>
                <a:lnTo>
                  <a:pt x="1279422" y="80"/>
                </a:lnTo>
                <a:lnTo>
                  <a:pt x="1303616" y="42"/>
                </a:lnTo>
                <a:lnTo>
                  <a:pt x="1328454" y="16"/>
                </a:lnTo>
                <a:lnTo>
                  <a:pt x="1353722" y="0"/>
                </a:lnTo>
                <a:lnTo>
                  <a:pt x="1379275" y="714"/>
                </a:lnTo>
                <a:lnTo>
                  <a:pt x="1405019" y="1916"/>
                </a:lnTo>
                <a:lnTo>
                  <a:pt x="1430890" y="3444"/>
                </a:lnTo>
                <a:lnTo>
                  <a:pt x="1456122" y="5187"/>
                </a:lnTo>
                <a:lnTo>
                  <a:pt x="1480925" y="7076"/>
                </a:lnTo>
                <a:lnTo>
                  <a:pt x="1505443" y="9060"/>
                </a:lnTo>
                <a:lnTo>
                  <a:pt x="1531222" y="11109"/>
                </a:lnTo>
                <a:lnTo>
                  <a:pt x="1557844" y="13200"/>
                </a:lnTo>
                <a:lnTo>
                  <a:pt x="1585025" y="15321"/>
                </a:lnTo>
                <a:lnTo>
                  <a:pt x="1611855" y="18185"/>
                </a:lnTo>
                <a:lnTo>
                  <a:pt x="1638450" y="21546"/>
                </a:lnTo>
                <a:lnTo>
                  <a:pt x="1664888" y="25239"/>
                </a:lnTo>
                <a:lnTo>
                  <a:pt x="1691948" y="29151"/>
                </a:lnTo>
                <a:lnTo>
                  <a:pt x="1719423" y="33212"/>
                </a:lnTo>
                <a:lnTo>
                  <a:pt x="1747172" y="37370"/>
                </a:lnTo>
                <a:lnTo>
                  <a:pt x="1775108" y="41593"/>
                </a:lnTo>
                <a:lnTo>
                  <a:pt x="1803165" y="45861"/>
                </a:lnTo>
                <a:lnTo>
                  <a:pt x="1831304" y="50157"/>
                </a:lnTo>
                <a:lnTo>
                  <a:pt x="1859497" y="55923"/>
                </a:lnTo>
                <a:lnTo>
                  <a:pt x="1887728" y="62671"/>
                </a:lnTo>
                <a:lnTo>
                  <a:pt x="1915982" y="70072"/>
                </a:lnTo>
                <a:lnTo>
                  <a:pt x="1944253" y="77183"/>
                </a:lnTo>
                <a:lnTo>
                  <a:pt x="1972535" y="84102"/>
                </a:lnTo>
                <a:lnTo>
                  <a:pt x="2000822" y="90891"/>
                </a:lnTo>
                <a:lnTo>
                  <a:pt x="2029116" y="99045"/>
                </a:lnTo>
                <a:lnTo>
                  <a:pt x="2057412" y="108110"/>
                </a:lnTo>
                <a:lnTo>
                  <a:pt x="2085711" y="117782"/>
                </a:lnTo>
                <a:lnTo>
                  <a:pt x="2113286" y="127859"/>
                </a:lnTo>
                <a:lnTo>
                  <a:pt x="2140376" y="138205"/>
                </a:lnTo>
                <a:lnTo>
                  <a:pt x="2167146" y="148731"/>
                </a:lnTo>
                <a:lnTo>
                  <a:pt x="2193701" y="159377"/>
                </a:lnTo>
                <a:lnTo>
                  <a:pt x="2220113" y="170103"/>
                </a:lnTo>
                <a:lnTo>
                  <a:pt x="2246429" y="180882"/>
                </a:lnTo>
                <a:lnTo>
                  <a:pt x="2272683" y="191697"/>
                </a:lnTo>
                <a:lnTo>
                  <a:pt x="2298893" y="202535"/>
                </a:lnTo>
                <a:lnTo>
                  <a:pt x="2325075" y="213389"/>
                </a:lnTo>
                <a:lnTo>
                  <a:pt x="2377439" y="235098"/>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7" name="SMARTInkShape-Group79"/>
          <p:cNvGrpSpPr/>
          <p:nvPr/>
        </p:nvGrpSpPr>
        <p:grpSpPr>
          <a:xfrm>
            <a:off x="5355771" y="182880"/>
            <a:ext cx="1828802" cy="378824"/>
            <a:chOff x="5355771" y="182880"/>
            <a:chExt cx="1828802" cy="378824"/>
          </a:xfrm>
        </p:grpSpPr>
        <p:sp>
          <p:nvSpPr>
            <p:cNvPr id="5" name="SMARTInkShape-506"/>
            <p:cNvSpPr/>
            <p:nvPr>
              <p:custDataLst>
                <p:tags r:id="rId3"/>
              </p:custDataLst>
            </p:nvPr>
          </p:nvSpPr>
          <p:spPr>
            <a:xfrm>
              <a:off x="5355771" y="529053"/>
              <a:ext cx="1828802" cy="32651"/>
            </a:xfrm>
            <a:custGeom>
              <a:avLst/>
              <a:gdLst/>
              <a:ahLst/>
              <a:cxnLst/>
              <a:rect l="0" t="0" r="0" b="0"/>
              <a:pathLst>
                <a:path w="1828802" h="32651">
                  <a:moveTo>
                    <a:pt x="1828801" y="32650"/>
                  </a:moveTo>
                  <a:lnTo>
                    <a:pt x="1828801" y="32650"/>
                  </a:lnTo>
                  <a:lnTo>
                    <a:pt x="1818372" y="28161"/>
                  </a:lnTo>
                  <a:lnTo>
                    <a:pt x="1787875" y="25572"/>
                  </a:lnTo>
                  <a:lnTo>
                    <a:pt x="1756182" y="20984"/>
                  </a:lnTo>
                  <a:lnTo>
                    <a:pt x="1734471" y="18066"/>
                  </a:lnTo>
                  <a:lnTo>
                    <a:pt x="1710664" y="14045"/>
                  </a:lnTo>
                  <a:lnTo>
                    <a:pt x="1684536" y="13349"/>
                  </a:lnTo>
                  <a:lnTo>
                    <a:pt x="1657281" y="9675"/>
                  </a:lnTo>
                  <a:lnTo>
                    <a:pt x="1627354" y="7458"/>
                  </a:lnTo>
                  <a:lnTo>
                    <a:pt x="1604286" y="6939"/>
                  </a:lnTo>
                  <a:lnTo>
                    <a:pt x="1580244" y="6709"/>
                  </a:lnTo>
                  <a:lnTo>
                    <a:pt x="1557464" y="6606"/>
                  </a:lnTo>
                  <a:lnTo>
                    <a:pt x="1533309" y="4625"/>
                  </a:lnTo>
                  <a:lnTo>
                    <a:pt x="1508060" y="2052"/>
                  </a:lnTo>
                  <a:lnTo>
                    <a:pt x="1482322" y="908"/>
                  </a:lnTo>
                  <a:lnTo>
                    <a:pt x="1456371" y="399"/>
                  </a:lnTo>
                  <a:lnTo>
                    <a:pt x="1428870" y="173"/>
                  </a:lnTo>
                  <a:lnTo>
                    <a:pt x="1397295" y="73"/>
                  </a:lnTo>
                  <a:lnTo>
                    <a:pt x="1365844" y="28"/>
                  </a:lnTo>
                  <a:lnTo>
                    <a:pt x="1334935" y="9"/>
                  </a:lnTo>
                  <a:lnTo>
                    <a:pt x="1304263" y="0"/>
                  </a:lnTo>
                  <a:lnTo>
                    <a:pt x="1271762" y="1931"/>
                  </a:lnTo>
                  <a:lnTo>
                    <a:pt x="1254967" y="3462"/>
                  </a:lnTo>
                  <a:lnTo>
                    <a:pt x="1237965" y="4483"/>
                  </a:lnTo>
                  <a:lnTo>
                    <a:pt x="1220824" y="5163"/>
                  </a:lnTo>
                  <a:lnTo>
                    <a:pt x="1203591" y="5617"/>
                  </a:lnTo>
                  <a:lnTo>
                    <a:pt x="1186297" y="5919"/>
                  </a:lnTo>
                  <a:lnTo>
                    <a:pt x="1168962" y="6121"/>
                  </a:lnTo>
                  <a:lnTo>
                    <a:pt x="1151600" y="6255"/>
                  </a:lnTo>
                  <a:lnTo>
                    <a:pt x="1133493" y="6345"/>
                  </a:lnTo>
                  <a:lnTo>
                    <a:pt x="1114891" y="6405"/>
                  </a:lnTo>
                  <a:lnTo>
                    <a:pt x="1095958" y="6444"/>
                  </a:lnTo>
                  <a:lnTo>
                    <a:pt x="1076804" y="6471"/>
                  </a:lnTo>
                  <a:lnTo>
                    <a:pt x="1057503" y="6489"/>
                  </a:lnTo>
                  <a:lnTo>
                    <a:pt x="1038105" y="6501"/>
                  </a:lnTo>
                  <a:lnTo>
                    <a:pt x="1018641" y="6508"/>
                  </a:lnTo>
                  <a:lnTo>
                    <a:pt x="999135" y="6514"/>
                  </a:lnTo>
                  <a:lnTo>
                    <a:pt x="979598" y="6517"/>
                  </a:lnTo>
                  <a:lnTo>
                    <a:pt x="960043" y="7245"/>
                  </a:lnTo>
                  <a:lnTo>
                    <a:pt x="940474" y="8456"/>
                  </a:lnTo>
                  <a:lnTo>
                    <a:pt x="920897" y="9989"/>
                  </a:lnTo>
                  <a:lnTo>
                    <a:pt x="901315" y="10286"/>
                  </a:lnTo>
                  <a:lnTo>
                    <a:pt x="881729" y="9758"/>
                  </a:lnTo>
                  <a:lnTo>
                    <a:pt x="862139" y="8680"/>
                  </a:lnTo>
                  <a:lnTo>
                    <a:pt x="841823" y="7961"/>
                  </a:lnTo>
                  <a:lnTo>
                    <a:pt x="821021" y="7482"/>
                  </a:lnTo>
                  <a:lnTo>
                    <a:pt x="799896" y="7163"/>
                  </a:lnTo>
                  <a:lnTo>
                    <a:pt x="778557" y="6950"/>
                  </a:lnTo>
                  <a:lnTo>
                    <a:pt x="757071" y="6808"/>
                  </a:lnTo>
                  <a:lnTo>
                    <a:pt x="735491" y="6713"/>
                  </a:lnTo>
                  <a:lnTo>
                    <a:pt x="713122" y="5925"/>
                  </a:lnTo>
                  <a:lnTo>
                    <a:pt x="690226" y="4673"/>
                  </a:lnTo>
                  <a:lnTo>
                    <a:pt x="666979" y="3113"/>
                  </a:lnTo>
                  <a:lnTo>
                    <a:pt x="643498" y="2073"/>
                  </a:lnTo>
                  <a:lnTo>
                    <a:pt x="619862" y="1379"/>
                  </a:lnTo>
                  <a:lnTo>
                    <a:pt x="596121" y="917"/>
                  </a:lnTo>
                  <a:lnTo>
                    <a:pt x="572312" y="1335"/>
                  </a:lnTo>
                  <a:lnTo>
                    <a:pt x="548456" y="2339"/>
                  </a:lnTo>
                  <a:lnTo>
                    <a:pt x="524569" y="3734"/>
                  </a:lnTo>
                  <a:lnTo>
                    <a:pt x="500661" y="4664"/>
                  </a:lnTo>
                  <a:lnTo>
                    <a:pt x="476740" y="5284"/>
                  </a:lnTo>
                  <a:lnTo>
                    <a:pt x="452809" y="5697"/>
                  </a:lnTo>
                  <a:lnTo>
                    <a:pt x="428873" y="5973"/>
                  </a:lnTo>
                  <a:lnTo>
                    <a:pt x="404933" y="6157"/>
                  </a:lnTo>
                  <a:lnTo>
                    <a:pt x="380990" y="6279"/>
                  </a:lnTo>
                  <a:lnTo>
                    <a:pt x="357045" y="6361"/>
                  </a:lnTo>
                  <a:lnTo>
                    <a:pt x="333099" y="6415"/>
                  </a:lnTo>
                  <a:lnTo>
                    <a:pt x="309152" y="6452"/>
                  </a:lnTo>
                  <a:lnTo>
                    <a:pt x="285930" y="7201"/>
                  </a:lnTo>
                  <a:lnTo>
                    <a:pt x="263192" y="8427"/>
                  </a:lnTo>
                  <a:lnTo>
                    <a:pt x="240775" y="9970"/>
                  </a:lnTo>
                  <a:lnTo>
                    <a:pt x="217848" y="11724"/>
                  </a:lnTo>
                  <a:lnTo>
                    <a:pt x="194580" y="13619"/>
                  </a:lnTo>
                  <a:lnTo>
                    <a:pt x="171087" y="15609"/>
                  </a:lnTo>
                  <a:lnTo>
                    <a:pt x="148166" y="17660"/>
                  </a:lnTo>
                  <a:lnTo>
                    <a:pt x="125629" y="19754"/>
                  </a:lnTo>
                  <a:lnTo>
                    <a:pt x="103347" y="21876"/>
                  </a:lnTo>
                  <a:lnTo>
                    <a:pt x="81961" y="24016"/>
                  </a:lnTo>
                  <a:lnTo>
                    <a:pt x="61172" y="26168"/>
                  </a:lnTo>
                  <a:lnTo>
                    <a:pt x="40781" y="28329"/>
                  </a:lnTo>
                  <a:lnTo>
                    <a:pt x="0" y="326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SMARTInkShape-507"/>
            <p:cNvSpPr/>
            <p:nvPr>
              <p:custDataLst>
                <p:tags r:id="rId4"/>
              </p:custDataLst>
            </p:nvPr>
          </p:nvSpPr>
          <p:spPr>
            <a:xfrm>
              <a:off x="6858932" y="267905"/>
              <a:ext cx="306046" cy="241547"/>
            </a:xfrm>
            <a:custGeom>
              <a:avLst/>
              <a:gdLst/>
              <a:ahLst/>
              <a:cxnLst/>
              <a:rect l="0" t="0" r="0" b="0"/>
              <a:pathLst>
                <a:path w="306046" h="241547">
                  <a:moveTo>
                    <a:pt x="12131" y="156638"/>
                  </a:moveTo>
                  <a:lnTo>
                    <a:pt x="12131" y="156638"/>
                  </a:lnTo>
                  <a:lnTo>
                    <a:pt x="6961" y="144363"/>
                  </a:lnTo>
                  <a:lnTo>
                    <a:pt x="1164" y="115048"/>
                  </a:lnTo>
                  <a:lnTo>
                    <a:pt x="0" y="106464"/>
                  </a:lnTo>
                  <a:lnTo>
                    <a:pt x="4774" y="76962"/>
                  </a:lnTo>
                  <a:lnTo>
                    <a:pt x="17765" y="47368"/>
                  </a:lnTo>
                  <a:lnTo>
                    <a:pt x="33850" y="18694"/>
                  </a:lnTo>
                  <a:lnTo>
                    <a:pt x="55065" y="2868"/>
                  </a:lnTo>
                  <a:lnTo>
                    <a:pt x="62025" y="768"/>
                  </a:lnTo>
                  <a:lnTo>
                    <a:pt x="76534" y="0"/>
                  </a:lnTo>
                  <a:lnTo>
                    <a:pt x="82603" y="1871"/>
                  </a:lnTo>
                  <a:lnTo>
                    <a:pt x="92414" y="8985"/>
                  </a:lnTo>
                  <a:lnTo>
                    <a:pt x="94983" y="13121"/>
                  </a:lnTo>
                  <a:lnTo>
                    <a:pt x="96430" y="21465"/>
                  </a:lnTo>
                  <a:lnTo>
                    <a:pt x="97003" y="50074"/>
                  </a:lnTo>
                  <a:lnTo>
                    <a:pt x="97036" y="72627"/>
                  </a:lnTo>
                  <a:lnTo>
                    <a:pt x="95103" y="77692"/>
                  </a:lnTo>
                  <a:lnTo>
                    <a:pt x="92551" y="82362"/>
                  </a:lnTo>
                  <a:lnTo>
                    <a:pt x="90911" y="91274"/>
                  </a:lnTo>
                  <a:lnTo>
                    <a:pt x="90508" y="97852"/>
                  </a:lnTo>
                  <a:lnTo>
                    <a:pt x="117257" y="65936"/>
                  </a:lnTo>
                  <a:lnTo>
                    <a:pt x="143702" y="39761"/>
                  </a:lnTo>
                  <a:lnTo>
                    <a:pt x="172073" y="21029"/>
                  </a:lnTo>
                  <a:lnTo>
                    <a:pt x="185957" y="11874"/>
                  </a:lnTo>
                  <a:lnTo>
                    <a:pt x="215953" y="1458"/>
                  </a:lnTo>
                  <a:lnTo>
                    <a:pt x="228821" y="195"/>
                  </a:lnTo>
                  <a:lnTo>
                    <a:pt x="233744" y="1957"/>
                  </a:lnTo>
                  <a:lnTo>
                    <a:pt x="236073" y="3443"/>
                  </a:lnTo>
                  <a:lnTo>
                    <a:pt x="249514" y="7279"/>
                  </a:lnTo>
                  <a:lnTo>
                    <a:pt x="262226" y="21052"/>
                  </a:lnTo>
                  <a:lnTo>
                    <a:pt x="268952" y="34942"/>
                  </a:lnTo>
                  <a:lnTo>
                    <a:pt x="274739" y="65514"/>
                  </a:lnTo>
                  <a:lnTo>
                    <a:pt x="278896" y="94853"/>
                  </a:lnTo>
                  <a:lnTo>
                    <a:pt x="284930" y="123388"/>
                  </a:lnTo>
                  <a:lnTo>
                    <a:pt x="291177" y="149989"/>
                  </a:lnTo>
                  <a:lnTo>
                    <a:pt x="292626" y="176209"/>
                  </a:lnTo>
                  <a:lnTo>
                    <a:pt x="294870" y="206951"/>
                  </a:lnTo>
                  <a:lnTo>
                    <a:pt x="299106" y="227740"/>
                  </a:lnTo>
                  <a:lnTo>
                    <a:pt x="299241" y="230165"/>
                  </a:lnTo>
                  <a:lnTo>
                    <a:pt x="301328" y="234795"/>
                  </a:lnTo>
                  <a:lnTo>
                    <a:pt x="306045" y="241546"/>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SMARTInkShape-508"/>
            <p:cNvSpPr/>
            <p:nvPr>
              <p:custDataLst>
                <p:tags r:id="rId5"/>
              </p:custDataLst>
            </p:nvPr>
          </p:nvSpPr>
          <p:spPr>
            <a:xfrm>
              <a:off x="6635938" y="254726"/>
              <a:ext cx="124082" cy="182549"/>
            </a:xfrm>
            <a:custGeom>
              <a:avLst/>
              <a:gdLst/>
              <a:ahLst/>
              <a:cxnLst/>
              <a:rect l="0" t="0" r="0" b="0"/>
              <a:pathLst>
                <a:path w="124082" h="182549">
                  <a:moveTo>
                    <a:pt x="6525" y="32657"/>
                  </a:moveTo>
                  <a:lnTo>
                    <a:pt x="6525" y="32657"/>
                  </a:lnTo>
                  <a:lnTo>
                    <a:pt x="3058" y="36124"/>
                  </a:lnTo>
                  <a:lnTo>
                    <a:pt x="1355" y="41697"/>
                  </a:lnTo>
                  <a:lnTo>
                    <a:pt x="47" y="73409"/>
                  </a:lnTo>
                  <a:lnTo>
                    <a:pt x="0" y="104708"/>
                  </a:lnTo>
                  <a:lnTo>
                    <a:pt x="5164" y="137187"/>
                  </a:lnTo>
                  <a:lnTo>
                    <a:pt x="6646" y="148783"/>
                  </a:lnTo>
                  <a:lnTo>
                    <a:pt x="13124" y="170894"/>
                  </a:lnTo>
                  <a:lnTo>
                    <a:pt x="14552" y="172712"/>
                  </a:lnTo>
                  <a:lnTo>
                    <a:pt x="24138" y="180358"/>
                  </a:lnTo>
                  <a:lnTo>
                    <a:pt x="30531" y="182133"/>
                  </a:lnTo>
                  <a:lnTo>
                    <a:pt x="34854" y="182548"/>
                  </a:lnTo>
                  <a:lnTo>
                    <a:pt x="63544" y="174804"/>
                  </a:lnTo>
                  <a:lnTo>
                    <a:pt x="86068" y="161018"/>
                  </a:lnTo>
                  <a:lnTo>
                    <a:pt x="97832" y="143106"/>
                  </a:lnTo>
                  <a:lnTo>
                    <a:pt x="113197" y="113177"/>
                  </a:lnTo>
                  <a:lnTo>
                    <a:pt x="121187" y="95787"/>
                  </a:lnTo>
                  <a:lnTo>
                    <a:pt x="123836" y="65179"/>
                  </a:lnTo>
                  <a:lnTo>
                    <a:pt x="124075" y="34712"/>
                  </a:lnTo>
                  <a:lnTo>
                    <a:pt x="124081" y="31850"/>
                  </a:lnTo>
                  <a:lnTo>
                    <a:pt x="122151" y="26734"/>
                  </a:lnTo>
                  <a:lnTo>
                    <a:pt x="119600" y="22042"/>
                  </a:lnTo>
                  <a:lnTo>
                    <a:pt x="117962" y="13116"/>
                  </a:lnTo>
                  <a:lnTo>
                    <a:pt x="117827" y="10921"/>
                  </a:lnTo>
                  <a:lnTo>
                    <a:pt x="115744" y="6547"/>
                  </a:lnTo>
                  <a:lnTo>
                    <a:pt x="114172" y="4365"/>
                  </a:lnTo>
                  <a:lnTo>
                    <a:pt x="110489" y="1940"/>
                  </a:lnTo>
                  <a:lnTo>
                    <a:pt x="102213" y="383"/>
                  </a:lnTo>
                  <a:lnTo>
                    <a:pt x="91434"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SMARTInkShape-509"/>
            <p:cNvSpPr/>
            <p:nvPr>
              <p:custDataLst>
                <p:tags r:id="rId6"/>
              </p:custDataLst>
            </p:nvPr>
          </p:nvSpPr>
          <p:spPr>
            <a:xfrm>
              <a:off x="6655526" y="300446"/>
              <a:ext cx="6532" cy="1"/>
            </a:xfrm>
            <a:custGeom>
              <a:avLst/>
              <a:gdLst/>
              <a:ahLst/>
              <a:cxnLst/>
              <a:rect l="0" t="0" r="0" b="0"/>
              <a:pathLst>
                <a:path w="6532" h="1">
                  <a:moveTo>
                    <a:pt x="0" y="0"/>
                  </a:moveTo>
                  <a:lnTo>
                    <a:pt x="0" y="0"/>
                  </a:lnTo>
                  <a:lnTo>
                    <a:pt x="6531"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SMARTInkShape-510"/>
            <p:cNvSpPr/>
            <p:nvPr>
              <p:custDataLst>
                <p:tags r:id="rId7"/>
              </p:custDataLst>
            </p:nvPr>
          </p:nvSpPr>
          <p:spPr>
            <a:xfrm>
              <a:off x="6675120" y="333103"/>
              <a:ext cx="6533" cy="1"/>
            </a:xfrm>
            <a:custGeom>
              <a:avLst/>
              <a:gdLst/>
              <a:ahLst/>
              <a:cxnLst/>
              <a:rect l="0" t="0" r="0" b="0"/>
              <a:pathLst>
                <a:path w="6533" h="1">
                  <a:moveTo>
                    <a:pt x="0" y="0"/>
                  </a:moveTo>
                  <a:lnTo>
                    <a:pt x="0" y="0"/>
                  </a:lnTo>
                  <a:lnTo>
                    <a:pt x="6532"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SMARTInkShape-511"/>
            <p:cNvSpPr/>
            <p:nvPr>
              <p:custDataLst>
                <p:tags r:id="rId8"/>
              </p:custDataLst>
            </p:nvPr>
          </p:nvSpPr>
          <p:spPr>
            <a:xfrm>
              <a:off x="6466114" y="326595"/>
              <a:ext cx="156756" cy="163263"/>
            </a:xfrm>
            <a:custGeom>
              <a:avLst/>
              <a:gdLst/>
              <a:ahLst/>
              <a:cxnLst/>
              <a:rect l="0" t="0" r="0" b="0"/>
              <a:pathLst>
                <a:path w="156756" h="163263">
                  <a:moveTo>
                    <a:pt x="0" y="97948"/>
                  </a:moveTo>
                  <a:lnTo>
                    <a:pt x="0" y="97948"/>
                  </a:lnTo>
                  <a:lnTo>
                    <a:pt x="0" y="112662"/>
                  </a:lnTo>
                  <a:lnTo>
                    <a:pt x="1936" y="117309"/>
                  </a:lnTo>
                  <a:lnTo>
                    <a:pt x="5623" y="122737"/>
                  </a:lnTo>
                  <a:lnTo>
                    <a:pt x="6532" y="130600"/>
                  </a:lnTo>
                  <a:lnTo>
                    <a:pt x="6532" y="130605"/>
                  </a:lnTo>
                  <a:lnTo>
                    <a:pt x="6532" y="121514"/>
                  </a:lnTo>
                  <a:lnTo>
                    <a:pt x="8467" y="117372"/>
                  </a:lnTo>
                  <a:lnTo>
                    <a:pt x="9999" y="115252"/>
                  </a:lnTo>
                  <a:lnTo>
                    <a:pt x="12155" y="105333"/>
                  </a:lnTo>
                  <a:lnTo>
                    <a:pt x="13610" y="94192"/>
                  </a:lnTo>
                  <a:lnTo>
                    <a:pt x="17499" y="86514"/>
                  </a:lnTo>
                  <a:lnTo>
                    <a:pt x="22785" y="67109"/>
                  </a:lnTo>
                  <a:lnTo>
                    <a:pt x="30856" y="52754"/>
                  </a:lnTo>
                  <a:lnTo>
                    <a:pt x="32582" y="48107"/>
                  </a:lnTo>
                  <a:lnTo>
                    <a:pt x="61949" y="16406"/>
                  </a:lnTo>
                  <a:lnTo>
                    <a:pt x="70851" y="7503"/>
                  </a:lnTo>
                  <a:lnTo>
                    <a:pt x="77382" y="6595"/>
                  </a:lnTo>
                  <a:lnTo>
                    <a:pt x="77714" y="5840"/>
                  </a:lnTo>
                  <a:lnTo>
                    <a:pt x="78082" y="3066"/>
                  </a:lnTo>
                  <a:lnTo>
                    <a:pt x="78906" y="2036"/>
                  </a:lnTo>
                  <a:lnTo>
                    <a:pt x="84633" y="57"/>
                  </a:lnTo>
                  <a:lnTo>
                    <a:pt x="88294" y="0"/>
                  </a:lnTo>
                  <a:lnTo>
                    <a:pt x="89342" y="718"/>
                  </a:lnTo>
                  <a:lnTo>
                    <a:pt x="90042" y="1922"/>
                  </a:lnTo>
                  <a:lnTo>
                    <a:pt x="90508" y="3451"/>
                  </a:lnTo>
                  <a:lnTo>
                    <a:pt x="91545" y="4470"/>
                  </a:lnTo>
                  <a:lnTo>
                    <a:pt x="98423" y="8041"/>
                  </a:lnTo>
                  <a:lnTo>
                    <a:pt x="100449" y="9707"/>
                  </a:lnTo>
                  <a:lnTo>
                    <a:pt x="102701" y="15429"/>
                  </a:lnTo>
                  <a:lnTo>
                    <a:pt x="105904" y="26810"/>
                  </a:lnTo>
                  <a:lnTo>
                    <a:pt x="114847" y="48692"/>
                  </a:lnTo>
                  <a:lnTo>
                    <a:pt x="118211" y="65453"/>
                  </a:lnTo>
                  <a:lnTo>
                    <a:pt x="127746" y="84487"/>
                  </a:lnTo>
                  <a:lnTo>
                    <a:pt x="137167" y="115215"/>
                  </a:lnTo>
                  <a:lnTo>
                    <a:pt x="145182" y="136682"/>
                  </a:lnTo>
                  <a:lnTo>
                    <a:pt x="149227" y="142288"/>
                  </a:lnTo>
                  <a:lnTo>
                    <a:pt x="150136" y="149170"/>
                  </a:lnTo>
                  <a:lnTo>
                    <a:pt x="150891" y="149513"/>
                  </a:lnTo>
                  <a:lnTo>
                    <a:pt x="153664" y="149894"/>
                  </a:lnTo>
                  <a:lnTo>
                    <a:pt x="154695" y="150722"/>
                  </a:lnTo>
                  <a:lnTo>
                    <a:pt x="156483" y="155796"/>
                  </a:lnTo>
                  <a:lnTo>
                    <a:pt x="156755" y="16326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SMARTInkShape-512"/>
            <p:cNvSpPr/>
            <p:nvPr>
              <p:custDataLst>
                <p:tags r:id="rId9"/>
              </p:custDataLst>
            </p:nvPr>
          </p:nvSpPr>
          <p:spPr>
            <a:xfrm>
              <a:off x="6296305" y="202474"/>
              <a:ext cx="91407" cy="300423"/>
            </a:xfrm>
            <a:custGeom>
              <a:avLst/>
              <a:gdLst/>
              <a:ahLst/>
              <a:cxnLst/>
              <a:rect l="0" t="0" r="0" b="0"/>
              <a:pathLst>
                <a:path w="91407" h="300423">
                  <a:moveTo>
                    <a:pt x="26118" y="0"/>
                  </a:moveTo>
                  <a:lnTo>
                    <a:pt x="26118" y="0"/>
                  </a:lnTo>
                  <a:lnTo>
                    <a:pt x="35208" y="27273"/>
                  </a:lnTo>
                  <a:lnTo>
                    <a:pt x="40592" y="56999"/>
                  </a:lnTo>
                  <a:lnTo>
                    <a:pt x="48880" y="89159"/>
                  </a:lnTo>
                  <a:lnTo>
                    <a:pt x="56067" y="107385"/>
                  </a:lnTo>
                  <a:lnTo>
                    <a:pt x="63026" y="138730"/>
                  </a:lnTo>
                  <a:lnTo>
                    <a:pt x="70841" y="170681"/>
                  </a:lnTo>
                  <a:lnTo>
                    <a:pt x="72367" y="184932"/>
                  </a:lnTo>
                  <a:lnTo>
                    <a:pt x="77436" y="197817"/>
                  </a:lnTo>
                  <a:lnTo>
                    <a:pt x="78093" y="204562"/>
                  </a:lnTo>
                  <a:lnTo>
                    <a:pt x="78911" y="206043"/>
                  </a:lnTo>
                  <a:lnTo>
                    <a:pt x="80182" y="207031"/>
                  </a:lnTo>
                  <a:lnTo>
                    <a:pt x="84898" y="209005"/>
                  </a:lnTo>
                  <a:lnTo>
                    <a:pt x="84900" y="214629"/>
                  </a:lnTo>
                  <a:lnTo>
                    <a:pt x="77796" y="210248"/>
                  </a:lnTo>
                  <a:lnTo>
                    <a:pt x="49200" y="209020"/>
                  </a:lnTo>
                  <a:lnTo>
                    <a:pt x="31648" y="209008"/>
                  </a:lnTo>
                  <a:lnTo>
                    <a:pt x="26640" y="210942"/>
                  </a:lnTo>
                  <a:lnTo>
                    <a:pt x="21996" y="213495"/>
                  </a:lnTo>
                  <a:lnTo>
                    <a:pt x="15301" y="215658"/>
                  </a:lnTo>
                  <a:lnTo>
                    <a:pt x="10908" y="218736"/>
                  </a:lnTo>
                  <a:lnTo>
                    <a:pt x="8473" y="224458"/>
                  </a:lnTo>
                  <a:lnTo>
                    <a:pt x="6664" y="231114"/>
                  </a:lnTo>
                  <a:lnTo>
                    <a:pt x="2292" y="239666"/>
                  </a:lnTo>
                  <a:lnTo>
                    <a:pt x="10" y="272086"/>
                  </a:lnTo>
                  <a:lnTo>
                    <a:pt x="0" y="276472"/>
                  </a:lnTo>
                  <a:lnTo>
                    <a:pt x="1930" y="280840"/>
                  </a:lnTo>
                  <a:lnTo>
                    <a:pt x="3461" y="283021"/>
                  </a:lnTo>
                  <a:lnTo>
                    <a:pt x="7098" y="285445"/>
                  </a:lnTo>
                  <a:lnTo>
                    <a:pt x="11133" y="287247"/>
                  </a:lnTo>
                  <a:lnTo>
                    <a:pt x="15346" y="290467"/>
                  </a:lnTo>
                  <a:lnTo>
                    <a:pt x="21572" y="292382"/>
                  </a:lnTo>
                  <a:lnTo>
                    <a:pt x="40717" y="295715"/>
                  </a:lnTo>
                  <a:lnTo>
                    <a:pt x="53434" y="299512"/>
                  </a:lnTo>
                  <a:lnTo>
                    <a:pt x="73989" y="300422"/>
                  </a:lnTo>
                  <a:lnTo>
                    <a:pt x="78357" y="298500"/>
                  </a:lnTo>
                  <a:lnTo>
                    <a:pt x="83608" y="294820"/>
                  </a:lnTo>
                  <a:lnTo>
                    <a:pt x="90411" y="293994"/>
                  </a:lnTo>
                  <a:lnTo>
                    <a:pt x="90751" y="293242"/>
                  </a:lnTo>
                  <a:lnTo>
                    <a:pt x="91406" y="272940"/>
                  </a:lnTo>
                  <a:lnTo>
                    <a:pt x="87957" y="262380"/>
                  </a:lnTo>
                  <a:lnTo>
                    <a:pt x="81016" y="250298"/>
                  </a:lnTo>
                  <a:lnTo>
                    <a:pt x="78368" y="235132"/>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SMARTInkShape-513"/>
            <p:cNvSpPr/>
            <p:nvPr>
              <p:custDataLst>
                <p:tags r:id="rId10"/>
              </p:custDataLst>
            </p:nvPr>
          </p:nvSpPr>
          <p:spPr>
            <a:xfrm>
              <a:off x="6067697" y="326571"/>
              <a:ext cx="137135" cy="163286"/>
            </a:xfrm>
            <a:custGeom>
              <a:avLst/>
              <a:gdLst/>
              <a:ahLst/>
              <a:cxnLst/>
              <a:rect l="0" t="0" r="0" b="0"/>
              <a:pathLst>
                <a:path w="137135" h="163286">
                  <a:moveTo>
                    <a:pt x="0" y="32658"/>
                  </a:moveTo>
                  <a:lnTo>
                    <a:pt x="0" y="32658"/>
                  </a:lnTo>
                  <a:lnTo>
                    <a:pt x="9091" y="59930"/>
                  </a:lnTo>
                  <a:lnTo>
                    <a:pt x="16181" y="88982"/>
                  </a:lnTo>
                  <a:lnTo>
                    <a:pt x="19646" y="101410"/>
                  </a:lnTo>
                  <a:lnTo>
                    <a:pt x="39228" y="132145"/>
                  </a:lnTo>
                  <a:lnTo>
                    <a:pt x="50320" y="149783"/>
                  </a:lnTo>
                  <a:lnTo>
                    <a:pt x="50963" y="152107"/>
                  </a:lnTo>
                  <a:lnTo>
                    <a:pt x="52119" y="153656"/>
                  </a:lnTo>
                  <a:lnTo>
                    <a:pt x="63316" y="160971"/>
                  </a:lnTo>
                  <a:lnTo>
                    <a:pt x="70579" y="162981"/>
                  </a:lnTo>
                  <a:lnTo>
                    <a:pt x="87442" y="163285"/>
                  </a:lnTo>
                  <a:lnTo>
                    <a:pt x="91598" y="161351"/>
                  </a:lnTo>
                  <a:lnTo>
                    <a:pt x="93723" y="159819"/>
                  </a:lnTo>
                  <a:lnTo>
                    <a:pt x="96083" y="156181"/>
                  </a:lnTo>
                  <a:lnTo>
                    <a:pt x="97858" y="152145"/>
                  </a:lnTo>
                  <a:lnTo>
                    <a:pt x="113292" y="125882"/>
                  </a:lnTo>
                  <a:lnTo>
                    <a:pt x="122568" y="93360"/>
                  </a:lnTo>
                  <a:lnTo>
                    <a:pt x="125580" y="83543"/>
                  </a:lnTo>
                  <a:lnTo>
                    <a:pt x="136165" y="56696"/>
                  </a:lnTo>
                  <a:lnTo>
                    <a:pt x="137134" y="31391"/>
                  </a:lnTo>
                  <a:lnTo>
                    <a:pt x="135213" y="26531"/>
                  </a:lnTo>
                  <a:lnTo>
                    <a:pt x="133685" y="24219"/>
                  </a:lnTo>
                  <a:lnTo>
                    <a:pt x="131534" y="14030"/>
                  </a:lnTo>
                  <a:lnTo>
                    <a:pt x="13063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SMARTInkShape-514"/>
            <p:cNvSpPr/>
            <p:nvPr>
              <p:custDataLst>
                <p:tags r:id="rId11"/>
              </p:custDataLst>
            </p:nvPr>
          </p:nvSpPr>
          <p:spPr>
            <a:xfrm>
              <a:off x="5780314" y="372291"/>
              <a:ext cx="241664" cy="39190"/>
            </a:xfrm>
            <a:custGeom>
              <a:avLst/>
              <a:gdLst/>
              <a:ahLst/>
              <a:cxnLst/>
              <a:rect l="0" t="0" r="0" b="0"/>
              <a:pathLst>
                <a:path w="241664" h="39190">
                  <a:moveTo>
                    <a:pt x="0" y="39189"/>
                  </a:moveTo>
                  <a:lnTo>
                    <a:pt x="0" y="39189"/>
                  </a:lnTo>
                  <a:lnTo>
                    <a:pt x="29646" y="33263"/>
                  </a:lnTo>
                  <a:lnTo>
                    <a:pt x="59722" y="32681"/>
                  </a:lnTo>
                  <a:lnTo>
                    <a:pt x="90252" y="32658"/>
                  </a:lnTo>
                  <a:lnTo>
                    <a:pt x="119801" y="38584"/>
                  </a:lnTo>
                  <a:lnTo>
                    <a:pt x="152282" y="39173"/>
                  </a:lnTo>
                  <a:lnTo>
                    <a:pt x="180764" y="38463"/>
                  </a:lnTo>
                  <a:lnTo>
                    <a:pt x="209136" y="31126"/>
                  </a:lnTo>
                  <a:lnTo>
                    <a:pt x="220172" y="25672"/>
                  </a:lnTo>
                  <a:lnTo>
                    <a:pt x="230402" y="17328"/>
                  </a:lnTo>
                  <a:lnTo>
                    <a:pt x="241663"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SMARTInkShape-515"/>
            <p:cNvSpPr/>
            <p:nvPr>
              <p:custDataLst>
                <p:tags r:id="rId12"/>
              </p:custDataLst>
            </p:nvPr>
          </p:nvSpPr>
          <p:spPr>
            <a:xfrm>
              <a:off x="5394959" y="182880"/>
              <a:ext cx="261259" cy="365761"/>
            </a:xfrm>
            <a:custGeom>
              <a:avLst/>
              <a:gdLst/>
              <a:ahLst/>
              <a:cxnLst/>
              <a:rect l="0" t="0" r="0" b="0"/>
              <a:pathLst>
                <a:path w="261259" h="365761">
                  <a:moveTo>
                    <a:pt x="65314" y="0"/>
                  </a:moveTo>
                  <a:lnTo>
                    <a:pt x="65314" y="0"/>
                  </a:lnTo>
                  <a:lnTo>
                    <a:pt x="65314" y="3467"/>
                  </a:lnTo>
                  <a:lnTo>
                    <a:pt x="59187" y="30942"/>
                  </a:lnTo>
                  <a:lnTo>
                    <a:pt x="56884" y="57844"/>
                  </a:lnTo>
                  <a:lnTo>
                    <a:pt x="47648" y="85645"/>
                  </a:lnTo>
                  <a:lnTo>
                    <a:pt x="41075" y="111180"/>
                  </a:lnTo>
                  <a:lnTo>
                    <a:pt x="34224" y="143711"/>
                  </a:lnTo>
                  <a:lnTo>
                    <a:pt x="23869" y="172884"/>
                  </a:lnTo>
                  <a:lnTo>
                    <a:pt x="16503" y="203651"/>
                  </a:lnTo>
                  <a:lnTo>
                    <a:pt x="7742" y="232675"/>
                  </a:lnTo>
                  <a:lnTo>
                    <a:pt x="452" y="262608"/>
                  </a:lnTo>
                  <a:lnTo>
                    <a:pt x="8" y="295094"/>
                  </a:lnTo>
                  <a:lnTo>
                    <a:pt x="0" y="309067"/>
                  </a:lnTo>
                  <a:lnTo>
                    <a:pt x="1936" y="313470"/>
                  </a:lnTo>
                  <a:lnTo>
                    <a:pt x="9091" y="322209"/>
                  </a:lnTo>
                  <a:lnTo>
                    <a:pt x="13233" y="324633"/>
                  </a:lnTo>
                  <a:lnTo>
                    <a:pt x="17493" y="326435"/>
                  </a:lnTo>
                  <a:lnTo>
                    <a:pt x="23972" y="330805"/>
                  </a:lnTo>
                  <a:lnTo>
                    <a:pt x="50458" y="338637"/>
                  </a:lnTo>
                  <a:lnTo>
                    <a:pt x="80578" y="339576"/>
                  </a:lnTo>
                  <a:lnTo>
                    <a:pt x="111171" y="339629"/>
                  </a:lnTo>
                  <a:lnTo>
                    <a:pt x="143648" y="339634"/>
                  </a:lnTo>
                  <a:lnTo>
                    <a:pt x="176219" y="339634"/>
                  </a:lnTo>
                  <a:lnTo>
                    <a:pt x="206822" y="339634"/>
                  </a:lnTo>
                  <a:lnTo>
                    <a:pt x="223864" y="339634"/>
                  </a:lnTo>
                  <a:lnTo>
                    <a:pt x="228431" y="341569"/>
                  </a:lnTo>
                  <a:lnTo>
                    <a:pt x="232879" y="344123"/>
                  </a:lnTo>
                  <a:lnTo>
                    <a:pt x="239464" y="346286"/>
                  </a:lnTo>
                  <a:lnTo>
                    <a:pt x="261258" y="36576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28" name="SMARTInkShape-516"/>
          <p:cNvSpPr/>
          <p:nvPr>
            <p:custDataLst>
              <p:tags r:id="rId2"/>
            </p:custDataLst>
          </p:nvPr>
        </p:nvSpPr>
        <p:spPr>
          <a:xfrm>
            <a:off x="5826034" y="290233"/>
            <a:ext cx="221987" cy="225751"/>
          </a:xfrm>
          <a:custGeom>
            <a:avLst/>
            <a:gdLst/>
            <a:ahLst/>
            <a:cxnLst/>
            <a:rect l="0" t="0" r="0" b="0"/>
            <a:pathLst>
              <a:path w="221987" h="225751">
                <a:moveTo>
                  <a:pt x="0" y="121247"/>
                </a:moveTo>
                <a:lnTo>
                  <a:pt x="0" y="121247"/>
                </a:lnTo>
                <a:lnTo>
                  <a:pt x="725" y="131676"/>
                </a:lnTo>
                <a:lnTo>
                  <a:pt x="8064" y="162471"/>
                </a:lnTo>
                <a:lnTo>
                  <a:pt x="12405" y="192635"/>
                </a:lnTo>
                <a:lnTo>
                  <a:pt x="13062" y="225193"/>
                </a:lnTo>
                <a:lnTo>
                  <a:pt x="13062" y="225379"/>
                </a:lnTo>
                <a:lnTo>
                  <a:pt x="19571" y="225749"/>
                </a:lnTo>
                <a:lnTo>
                  <a:pt x="16120" y="225750"/>
                </a:lnTo>
                <a:lnTo>
                  <a:pt x="15827" y="225024"/>
                </a:lnTo>
                <a:lnTo>
                  <a:pt x="18156" y="219810"/>
                </a:lnTo>
                <a:lnTo>
                  <a:pt x="19539" y="188592"/>
                </a:lnTo>
                <a:lnTo>
                  <a:pt x="25213" y="156976"/>
                </a:lnTo>
                <a:lnTo>
                  <a:pt x="37213" y="124928"/>
                </a:lnTo>
                <a:lnTo>
                  <a:pt x="47924" y="94746"/>
                </a:lnTo>
                <a:lnTo>
                  <a:pt x="56134" y="83827"/>
                </a:lnTo>
                <a:lnTo>
                  <a:pt x="83486" y="51682"/>
                </a:lnTo>
                <a:lnTo>
                  <a:pt x="106604" y="21830"/>
                </a:lnTo>
                <a:lnTo>
                  <a:pt x="119056" y="10787"/>
                </a:lnTo>
                <a:lnTo>
                  <a:pt x="129136" y="5787"/>
                </a:lnTo>
                <a:lnTo>
                  <a:pt x="141318" y="3233"/>
                </a:lnTo>
                <a:lnTo>
                  <a:pt x="145780" y="337"/>
                </a:lnTo>
                <a:lnTo>
                  <a:pt x="148713" y="0"/>
                </a:lnTo>
                <a:lnTo>
                  <a:pt x="167028" y="3988"/>
                </a:lnTo>
                <a:lnTo>
                  <a:pt x="171723" y="6962"/>
                </a:lnTo>
                <a:lnTo>
                  <a:pt x="180649" y="19999"/>
                </a:lnTo>
                <a:lnTo>
                  <a:pt x="195939" y="51400"/>
                </a:lnTo>
                <a:lnTo>
                  <a:pt x="206829" y="82322"/>
                </a:lnTo>
                <a:lnTo>
                  <a:pt x="214247" y="111283"/>
                </a:lnTo>
                <a:lnTo>
                  <a:pt x="217303" y="139314"/>
                </a:lnTo>
                <a:lnTo>
                  <a:pt x="221128" y="157957"/>
                </a:lnTo>
                <a:lnTo>
                  <a:pt x="221986" y="184358"/>
                </a:lnTo>
                <a:lnTo>
                  <a:pt x="220096" y="191146"/>
                </a:lnTo>
                <a:lnTo>
                  <a:pt x="217563" y="197307"/>
                </a:lnTo>
                <a:lnTo>
                  <a:pt x="214989" y="216360"/>
                </a:lnTo>
                <a:lnTo>
                  <a:pt x="212148" y="221093"/>
                </a:lnTo>
                <a:lnTo>
                  <a:pt x="208467" y="223680"/>
                </a:lnTo>
                <a:lnTo>
                  <a:pt x="202315" y="225137"/>
                </a:lnTo>
                <a:lnTo>
                  <a:pt x="195943" y="22575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0745925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Civil War</a:t>
            </a:r>
            <a:endParaRPr lang="en-US" dirty="0"/>
          </a:p>
        </p:txBody>
      </p:sp>
      <p:sp>
        <p:nvSpPr>
          <p:cNvPr id="3" name="Content Placeholder 2"/>
          <p:cNvSpPr>
            <a:spLocks noGrp="1"/>
          </p:cNvSpPr>
          <p:nvPr>
            <p:ph idx="1"/>
          </p:nvPr>
        </p:nvSpPr>
        <p:spPr/>
        <p:txBody>
          <a:bodyPr/>
          <a:lstStyle/>
          <a:p>
            <a:r>
              <a:rPr lang="en-US" dirty="0"/>
              <a:t>New weapons- Observation balloon, Gatling Gun, scoped rifle &amp; iron clad boats, Mini ball, cannon chain</a:t>
            </a:r>
          </a:p>
          <a:p>
            <a:r>
              <a:rPr lang="en-US" dirty="0"/>
              <a:t>Confederates Named battles for bodies of water or other Geographic features--The North used nearby Towns </a:t>
            </a:r>
          </a:p>
          <a:p>
            <a:endParaRPr lang="en-US" dirty="0"/>
          </a:p>
        </p:txBody>
      </p:sp>
    </p:spTree>
    <p:extLst>
      <p:ext uri="{BB962C8B-B14F-4D97-AF65-F5344CB8AC3E}">
        <p14:creationId xmlns:p14="http://schemas.microsoft.com/office/powerpoint/2010/main" val="100128018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Gettysburg Address</a:t>
            </a:r>
            <a:endParaRPr lang="en-US" dirty="0"/>
          </a:p>
        </p:txBody>
      </p:sp>
      <p:sp>
        <p:nvSpPr>
          <p:cNvPr id="3" name="Content Placeholder 2"/>
          <p:cNvSpPr>
            <a:spLocks noGrp="1"/>
          </p:cNvSpPr>
          <p:nvPr>
            <p:ph idx="1"/>
          </p:nvPr>
        </p:nvSpPr>
        <p:spPr/>
        <p:txBody>
          <a:bodyPr/>
          <a:lstStyle/>
          <a:p>
            <a:r>
              <a:rPr lang="en-US" dirty="0" smtClean="0"/>
              <a:t>Battle of Gettysburg July 1,2 &amp; 3 1863</a:t>
            </a:r>
          </a:p>
          <a:p>
            <a:r>
              <a:rPr lang="en-US" dirty="0" smtClean="0"/>
              <a:t>This Union victory boxes in the South from </a:t>
            </a:r>
            <a:r>
              <a:rPr lang="en-US" dirty="0"/>
              <a:t>N</a:t>
            </a:r>
            <a:r>
              <a:rPr lang="en-US" dirty="0" smtClean="0"/>
              <a:t>ever again trying to attack the North. </a:t>
            </a:r>
          </a:p>
          <a:p>
            <a:r>
              <a:rPr lang="en-US" dirty="0" smtClean="0"/>
              <a:t>Lincoln arrives in November 1863</a:t>
            </a:r>
            <a:endParaRPr lang="en-US" dirty="0"/>
          </a:p>
        </p:txBody>
      </p:sp>
    </p:spTree>
    <p:extLst>
      <p:ext uri="{BB962C8B-B14F-4D97-AF65-F5344CB8AC3E}">
        <p14:creationId xmlns:p14="http://schemas.microsoft.com/office/powerpoint/2010/main" val="100301753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Gettysburg Address</a:t>
            </a:r>
            <a:endParaRPr lang="en-US" dirty="0"/>
          </a:p>
        </p:txBody>
      </p:sp>
      <p:sp>
        <p:nvSpPr>
          <p:cNvPr id="3" name="Content Placeholder 2"/>
          <p:cNvSpPr>
            <a:spLocks noGrp="1"/>
          </p:cNvSpPr>
          <p:nvPr>
            <p:ph idx="1"/>
          </p:nvPr>
        </p:nvSpPr>
        <p:spPr/>
        <p:txBody>
          <a:bodyPr>
            <a:normAutofit fontScale="70000" lnSpcReduction="20000"/>
          </a:bodyPr>
          <a:lstStyle/>
          <a:p>
            <a:r>
              <a:rPr lang="en-US" sz="3400" dirty="0"/>
              <a:t>this ground. The brave men, living and dead, who struggled here have consecrated it, far above our poor power to add or detract. The world will little note, nor long remember what we say here, but it can never forget what they did here. It is for us the living, rather, to be dedicated here to the unfinished work which they who fought here have thus far so nobly advanced. It is rather for us to be here dedicated to the great task remaining before us — that from these honored dead we take increased devotion to that cause for which they gave the last full measure of devotion — that we here highly resolve that these dead shall not have died in vain — that this nation shall have a new birth of freedom and that government of the people, by the people, for the people, shall not perish from the earth."</a:t>
            </a:r>
          </a:p>
          <a:p>
            <a:endParaRPr lang="en-US" dirty="0"/>
          </a:p>
        </p:txBody>
      </p:sp>
    </p:spTree>
    <p:extLst>
      <p:ext uri="{BB962C8B-B14F-4D97-AF65-F5344CB8AC3E}">
        <p14:creationId xmlns:p14="http://schemas.microsoft.com/office/powerpoint/2010/main" val="91676545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65238"/>
          </a:xfrm>
        </p:spPr>
        <p:txBody>
          <a:bodyPr>
            <a:normAutofit fontScale="90000"/>
          </a:bodyPr>
          <a:lstStyle/>
          <a:p>
            <a:r>
              <a:rPr lang="en-US" dirty="0"/>
              <a:t>President Abraham Lincoln</a:t>
            </a:r>
            <a:br>
              <a:rPr lang="en-US" dirty="0"/>
            </a:br>
            <a:r>
              <a:rPr lang="en-US" dirty="0"/>
              <a:t>November 19, 1863</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t>
            </a:r>
            <a:r>
              <a:rPr lang="en-US" dirty="0"/>
              <a:t>Fourscore and seven years ago our fathers brought forth on this continent a new nation, conceived in liberty and dedicated to the proposition that all men are created equal.</a:t>
            </a:r>
          </a:p>
          <a:p>
            <a:r>
              <a:rPr lang="en-US" dirty="0"/>
              <a:t>Now we are engaged in a great civil war, testing whether that nation, or any nation so conceived and so dedicated, can long endure. We are met on a great battlefield of that war. We have come to dedicate a portion of that field as a final resting-place for those who here gave their lives that that nation might live. It is altogether fitting and proper that we should do this. But, in a larger sense, we cannot dedicate — we cannot consecrate — we cannot hallow — </a:t>
            </a:r>
            <a:r>
              <a:rPr lang="en-US" dirty="0" smtClean="0"/>
              <a:t>This Ground</a:t>
            </a:r>
          </a:p>
          <a:p>
            <a:endParaRPr lang="en-US" dirty="0"/>
          </a:p>
          <a:p>
            <a:endParaRPr lang="en-US" dirty="0"/>
          </a:p>
        </p:txBody>
      </p:sp>
    </p:spTree>
    <p:extLst>
      <p:ext uri="{BB962C8B-B14F-4D97-AF65-F5344CB8AC3E}">
        <p14:creationId xmlns:p14="http://schemas.microsoft.com/office/powerpoint/2010/main" val="306736371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Address continued</a:t>
            </a:r>
            <a:endParaRPr lang="en-US" dirty="0"/>
          </a:p>
        </p:txBody>
      </p:sp>
      <p:sp>
        <p:nvSpPr>
          <p:cNvPr id="3" name="Content Placeholder 2"/>
          <p:cNvSpPr>
            <a:spLocks noGrp="1"/>
          </p:cNvSpPr>
          <p:nvPr>
            <p:ph idx="1"/>
          </p:nvPr>
        </p:nvSpPr>
        <p:spPr/>
        <p:txBody>
          <a:bodyPr>
            <a:normAutofit fontScale="77500" lnSpcReduction="20000"/>
          </a:bodyPr>
          <a:lstStyle/>
          <a:p>
            <a:r>
              <a:rPr lang="en-US" dirty="0"/>
              <a:t>The brave men, living and dead, who struggled here have consecrated it, far above our poor power to add or detract. The world will little note, nor long remember what we say here, but it can never forget what they did here. It is for us the living, rather, to be dedicated here to the unfinished work which they who fought here have thus far so nobly advanced. It is rather for us to be here dedicated to the great task remaining before us — that from these honored dead we take increased devotion to that cause for which they gave the last full measure of devotion — that we here highly resolve that these dead shall not have died in vain — that this nation shall have a new birth of freedom and that government of the people, by the people, for the people, shall not perish from the earth."</a:t>
            </a:r>
          </a:p>
          <a:p>
            <a:endParaRPr lang="en-US" dirty="0"/>
          </a:p>
        </p:txBody>
      </p:sp>
    </p:spTree>
    <p:extLst>
      <p:ext uri="{BB962C8B-B14F-4D97-AF65-F5344CB8AC3E}">
        <p14:creationId xmlns:p14="http://schemas.microsoft.com/office/powerpoint/2010/main" val="322429166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Gatling Gun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7400" y="1295400"/>
            <a:ext cx="5181600" cy="5334000"/>
          </a:xfrm>
        </p:spPr>
      </p:pic>
    </p:spTree>
    <p:extLst>
      <p:ext uri="{BB962C8B-B14F-4D97-AF65-F5344CB8AC3E}">
        <p14:creationId xmlns:p14="http://schemas.microsoft.com/office/powerpoint/2010/main" val="168090030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 Balloon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400" y="1295400"/>
            <a:ext cx="6248400" cy="5105399"/>
          </a:xfrm>
        </p:spPr>
      </p:pic>
    </p:spTree>
    <p:extLst>
      <p:ext uri="{BB962C8B-B14F-4D97-AF65-F5344CB8AC3E}">
        <p14:creationId xmlns:p14="http://schemas.microsoft.com/office/powerpoint/2010/main" val="376511078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Civil War Iron Clad</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54436" y="1600200"/>
            <a:ext cx="6835127" cy="4525963"/>
          </a:xfrm>
        </p:spPr>
      </p:pic>
    </p:spTree>
    <p:extLst>
      <p:ext uri="{BB962C8B-B14F-4D97-AF65-F5344CB8AC3E}">
        <p14:creationId xmlns:p14="http://schemas.microsoft.com/office/powerpoint/2010/main" val="61514012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Confederate Gen. Robert E. Lee</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33600" y="1371600"/>
            <a:ext cx="4495800" cy="5105400"/>
          </a:xfrm>
        </p:spPr>
      </p:pic>
    </p:spTree>
    <p:extLst>
      <p:ext uri="{BB962C8B-B14F-4D97-AF65-F5344CB8AC3E}">
        <p14:creationId xmlns:p14="http://schemas.microsoft.com/office/powerpoint/2010/main" val="242730497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Union Gen. Ulysses S. Grant &amp; President</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88396" y="1600200"/>
            <a:ext cx="3367207" cy="4525963"/>
          </a:xfrm>
        </p:spPr>
      </p:pic>
    </p:spTree>
    <p:extLst>
      <p:ext uri="{BB962C8B-B14F-4D97-AF65-F5344CB8AC3E}">
        <p14:creationId xmlns:p14="http://schemas.microsoft.com/office/powerpoint/2010/main" val="66989539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Gettysburg  July </a:t>
            </a:r>
            <a:r>
              <a:rPr lang="en-US" dirty="0"/>
              <a:t>1 - 3, 1863</a:t>
            </a:r>
          </a:p>
        </p:txBody>
      </p:sp>
      <p:sp>
        <p:nvSpPr>
          <p:cNvPr id="3" name="Content Placeholder 2"/>
          <p:cNvSpPr>
            <a:spLocks noGrp="1"/>
          </p:cNvSpPr>
          <p:nvPr>
            <p:ph idx="1"/>
          </p:nvPr>
        </p:nvSpPr>
        <p:spPr/>
        <p:txBody>
          <a:bodyPr>
            <a:normAutofit/>
          </a:bodyPr>
          <a:lstStyle/>
          <a:p>
            <a:r>
              <a:rPr lang="en-US" dirty="0" smtClean="0"/>
              <a:t>3 days of bloody hell = a Union victory</a:t>
            </a:r>
          </a:p>
          <a:p>
            <a:r>
              <a:rPr lang="en-US" dirty="0"/>
              <a:t>51,000 soldiers from both armies were killed, wounded, captured or missing </a:t>
            </a:r>
          </a:p>
          <a:p>
            <a:r>
              <a:rPr lang="en-US" dirty="0" smtClean="0"/>
              <a:t>Confederate Gen. Pickett’s charge</a:t>
            </a:r>
          </a:p>
          <a:p>
            <a:r>
              <a:rPr lang="en-US" dirty="0" smtClean="0"/>
              <a:t>Gettysburg Address – Lincoln speaks at Gettysburg. Delivers the Gettysburg Address</a:t>
            </a:r>
          </a:p>
          <a:p>
            <a:r>
              <a:rPr lang="en-US" dirty="0" smtClean="0"/>
              <a:t>Reaffirms his commitment to reunite the Union. </a:t>
            </a:r>
            <a:endParaRPr lang="en-US" dirty="0"/>
          </a:p>
          <a:p>
            <a:endParaRPr lang="en-US" dirty="0"/>
          </a:p>
        </p:txBody>
      </p:sp>
      <p:sp>
        <p:nvSpPr>
          <p:cNvPr id="8" name="SMARTInkShape-120"/>
          <p:cNvSpPr/>
          <p:nvPr>
            <p:custDataLst>
              <p:tags r:id="rId1"/>
            </p:custDataLst>
          </p:nvPr>
        </p:nvSpPr>
        <p:spPr>
          <a:xfrm>
            <a:off x="4223742" y="5750718"/>
            <a:ext cx="330398" cy="625079"/>
          </a:xfrm>
          <a:custGeom>
            <a:avLst/>
            <a:gdLst/>
            <a:ahLst/>
            <a:cxnLst/>
            <a:rect l="0" t="0" r="0" b="0"/>
            <a:pathLst>
              <a:path w="330398" h="625079">
                <a:moveTo>
                  <a:pt x="330397" y="26789"/>
                </a:moveTo>
                <a:lnTo>
                  <a:pt x="330397" y="26789"/>
                </a:lnTo>
                <a:lnTo>
                  <a:pt x="287662" y="26789"/>
                </a:lnTo>
                <a:lnTo>
                  <a:pt x="244554" y="26789"/>
                </a:lnTo>
                <a:lnTo>
                  <a:pt x="202298" y="26789"/>
                </a:lnTo>
                <a:lnTo>
                  <a:pt x="157758" y="26789"/>
                </a:lnTo>
                <a:lnTo>
                  <a:pt x="138657" y="26789"/>
                </a:lnTo>
                <a:lnTo>
                  <a:pt x="133394" y="29435"/>
                </a:lnTo>
                <a:lnTo>
                  <a:pt x="127747" y="32926"/>
                </a:lnTo>
                <a:lnTo>
                  <a:pt x="116038" y="35169"/>
                </a:lnTo>
                <a:lnTo>
                  <a:pt x="73580" y="35719"/>
                </a:lnTo>
                <a:lnTo>
                  <a:pt x="29856" y="35719"/>
                </a:lnTo>
                <a:lnTo>
                  <a:pt x="18262" y="35719"/>
                </a:lnTo>
                <a:lnTo>
                  <a:pt x="17979" y="40459"/>
                </a:lnTo>
                <a:lnTo>
                  <a:pt x="16947" y="41857"/>
                </a:lnTo>
                <a:lnTo>
                  <a:pt x="9040" y="44617"/>
                </a:lnTo>
                <a:lnTo>
                  <a:pt x="8933" y="44649"/>
                </a:lnTo>
                <a:lnTo>
                  <a:pt x="0" y="44649"/>
                </a:lnTo>
                <a:lnTo>
                  <a:pt x="0" y="67137"/>
                </a:lnTo>
                <a:lnTo>
                  <a:pt x="992" y="68570"/>
                </a:lnTo>
                <a:lnTo>
                  <a:pt x="2645" y="69527"/>
                </a:lnTo>
                <a:lnTo>
                  <a:pt x="4740" y="70164"/>
                </a:lnTo>
                <a:lnTo>
                  <a:pt x="6137" y="71581"/>
                </a:lnTo>
                <a:lnTo>
                  <a:pt x="7688" y="75801"/>
                </a:lnTo>
                <a:lnTo>
                  <a:pt x="8820" y="87655"/>
                </a:lnTo>
                <a:lnTo>
                  <a:pt x="16608" y="96843"/>
                </a:lnTo>
                <a:lnTo>
                  <a:pt x="18604" y="105083"/>
                </a:lnTo>
                <a:lnTo>
                  <a:pt x="25515" y="114441"/>
                </a:lnTo>
                <a:lnTo>
                  <a:pt x="26538" y="122891"/>
                </a:lnTo>
                <a:lnTo>
                  <a:pt x="26677" y="128371"/>
                </a:lnTo>
                <a:lnTo>
                  <a:pt x="29385" y="134113"/>
                </a:lnTo>
                <a:lnTo>
                  <a:pt x="34468" y="141144"/>
                </a:lnTo>
                <a:lnTo>
                  <a:pt x="36463" y="149662"/>
                </a:lnTo>
                <a:lnTo>
                  <a:pt x="41782" y="158005"/>
                </a:lnTo>
                <a:lnTo>
                  <a:pt x="44082" y="169713"/>
                </a:lnTo>
                <a:lnTo>
                  <a:pt x="44271" y="172674"/>
                </a:lnTo>
                <a:lnTo>
                  <a:pt x="47126" y="178609"/>
                </a:lnTo>
                <a:lnTo>
                  <a:pt x="52304" y="185763"/>
                </a:lnTo>
                <a:lnTo>
                  <a:pt x="54319" y="194305"/>
                </a:lnTo>
                <a:lnTo>
                  <a:pt x="59641" y="202652"/>
                </a:lnTo>
                <a:lnTo>
                  <a:pt x="62131" y="212582"/>
                </a:lnTo>
                <a:lnTo>
                  <a:pt x="68570" y="221099"/>
                </a:lnTo>
                <a:lnTo>
                  <a:pt x="71060" y="230518"/>
                </a:lnTo>
                <a:lnTo>
                  <a:pt x="77500" y="238974"/>
                </a:lnTo>
                <a:lnTo>
                  <a:pt x="79518" y="247307"/>
                </a:lnTo>
                <a:lnTo>
                  <a:pt x="79990" y="253120"/>
                </a:lnTo>
                <a:lnTo>
                  <a:pt x="81108" y="255066"/>
                </a:lnTo>
                <a:lnTo>
                  <a:pt x="82845" y="256365"/>
                </a:lnTo>
                <a:lnTo>
                  <a:pt x="84996" y="257230"/>
                </a:lnTo>
                <a:lnTo>
                  <a:pt x="86430" y="258799"/>
                </a:lnTo>
                <a:lnTo>
                  <a:pt x="91376" y="268448"/>
                </a:lnTo>
                <a:lnTo>
                  <a:pt x="95182" y="274091"/>
                </a:lnTo>
                <a:lnTo>
                  <a:pt x="97324" y="282847"/>
                </a:lnTo>
                <a:lnTo>
                  <a:pt x="97826" y="288759"/>
                </a:lnTo>
                <a:lnTo>
                  <a:pt x="100694" y="294695"/>
                </a:lnTo>
                <a:lnTo>
                  <a:pt x="105880" y="301849"/>
                </a:lnTo>
                <a:lnTo>
                  <a:pt x="107896" y="310391"/>
                </a:lnTo>
                <a:lnTo>
                  <a:pt x="113218" y="318738"/>
                </a:lnTo>
                <a:lnTo>
                  <a:pt x="115520" y="330447"/>
                </a:lnTo>
                <a:lnTo>
                  <a:pt x="115708" y="333408"/>
                </a:lnTo>
                <a:lnTo>
                  <a:pt x="118564" y="339343"/>
                </a:lnTo>
                <a:lnTo>
                  <a:pt x="122149" y="345288"/>
                </a:lnTo>
                <a:lnTo>
                  <a:pt x="124450" y="357189"/>
                </a:lnTo>
                <a:lnTo>
                  <a:pt x="124638" y="360165"/>
                </a:lnTo>
                <a:lnTo>
                  <a:pt x="127494" y="366118"/>
                </a:lnTo>
                <a:lnTo>
                  <a:pt x="131079" y="372071"/>
                </a:lnTo>
                <a:lnTo>
                  <a:pt x="133379" y="383977"/>
                </a:lnTo>
                <a:lnTo>
                  <a:pt x="133568" y="386953"/>
                </a:lnTo>
                <a:lnTo>
                  <a:pt x="136423" y="392907"/>
                </a:lnTo>
                <a:lnTo>
                  <a:pt x="140008" y="398860"/>
                </a:lnTo>
                <a:lnTo>
                  <a:pt x="142497" y="409003"/>
                </a:lnTo>
                <a:lnTo>
                  <a:pt x="148938" y="417547"/>
                </a:lnTo>
                <a:lnTo>
                  <a:pt x="150955" y="425895"/>
                </a:lnTo>
                <a:lnTo>
                  <a:pt x="151693" y="440564"/>
                </a:lnTo>
                <a:lnTo>
                  <a:pt x="154401" y="446499"/>
                </a:lnTo>
                <a:lnTo>
                  <a:pt x="157920" y="452444"/>
                </a:lnTo>
                <a:lnTo>
                  <a:pt x="160178" y="464345"/>
                </a:lnTo>
                <a:lnTo>
                  <a:pt x="160624" y="476250"/>
                </a:lnTo>
                <a:lnTo>
                  <a:pt x="163332" y="482203"/>
                </a:lnTo>
                <a:lnTo>
                  <a:pt x="166849" y="488157"/>
                </a:lnTo>
                <a:lnTo>
                  <a:pt x="169294" y="498299"/>
                </a:lnTo>
                <a:lnTo>
                  <a:pt x="169554" y="504281"/>
                </a:lnTo>
                <a:lnTo>
                  <a:pt x="172261" y="509544"/>
                </a:lnTo>
                <a:lnTo>
                  <a:pt x="175779" y="515191"/>
                </a:lnTo>
                <a:lnTo>
                  <a:pt x="178038" y="526900"/>
                </a:lnTo>
                <a:lnTo>
                  <a:pt x="178561" y="540002"/>
                </a:lnTo>
                <a:lnTo>
                  <a:pt x="181225" y="545264"/>
                </a:lnTo>
                <a:lnTo>
                  <a:pt x="186279" y="551986"/>
                </a:lnTo>
                <a:lnTo>
                  <a:pt x="187414" y="561185"/>
                </a:lnTo>
                <a:lnTo>
                  <a:pt x="187513" y="570138"/>
                </a:lnTo>
                <a:lnTo>
                  <a:pt x="195211" y="579069"/>
                </a:lnTo>
                <a:lnTo>
                  <a:pt x="196344" y="587999"/>
                </a:lnTo>
                <a:lnTo>
                  <a:pt x="196450" y="602626"/>
                </a:lnTo>
                <a:lnTo>
                  <a:pt x="197444" y="604158"/>
                </a:lnTo>
                <a:lnTo>
                  <a:pt x="199098" y="605178"/>
                </a:lnTo>
                <a:lnTo>
                  <a:pt x="201193" y="605858"/>
                </a:lnTo>
                <a:lnTo>
                  <a:pt x="202591" y="607304"/>
                </a:lnTo>
                <a:lnTo>
                  <a:pt x="205273" y="615746"/>
                </a:lnTo>
                <a:lnTo>
                  <a:pt x="205383" y="625078"/>
                </a:lnTo>
                <a:lnTo>
                  <a:pt x="214312" y="625078"/>
                </a:lnTo>
                <a:lnTo>
                  <a:pt x="222001" y="617391"/>
                </a:lnTo>
                <a:lnTo>
                  <a:pt x="222875" y="611776"/>
                </a:lnTo>
                <a:lnTo>
                  <a:pt x="223232" y="594035"/>
                </a:lnTo>
                <a:lnTo>
                  <a:pt x="224228" y="592477"/>
                </a:lnTo>
                <a:lnTo>
                  <a:pt x="225883" y="591438"/>
                </a:lnTo>
                <a:lnTo>
                  <a:pt x="227980" y="590745"/>
                </a:lnTo>
                <a:lnTo>
                  <a:pt x="229377" y="589291"/>
                </a:lnTo>
                <a:lnTo>
                  <a:pt x="230930" y="585030"/>
                </a:lnTo>
                <a:lnTo>
                  <a:pt x="232171" y="541701"/>
                </a:lnTo>
                <a:lnTo>
                  <a:pt x="232172" y="537536"/>
                </a:lnTo>
                <a:lnTo>
                  <a:pt x="238309" y="528999"/>
                </a:lnTo>
                <a:lnTo>
                  <a:pt x="240274" y="520653"/>
                </a:lnTo>
                <a:lnTo>
                  <a:pt x="241069" y="497077"/>
                </a:lnTo>
                <a:lnTo>
                  <a:pt x="243733" y="491129"/>
                </a:lnTo>
                <a:lnTo>
                  <a:pt x="247232" y="485178"/>
                </a:lnTo>
                <a:lnTo>
                  <a:pt x="249478" y="473274"/>
                </a:lnTo>
                <a:lnTo>
                  <a:pt x="249663" y="470298"/>
                </a:lnTo>
                <a:lnTo>
                  <a:pt x="252513" y="464344"/>
                </a:lnTo>
                <a:lnTo>
                  <a:pt x="256095" y="458391"/>
                </a:lnTo>
                <a:lnTo>
                  <a:pt x="258395" y="446485"/>
                </a:lnTo>
                <a:lnTo>
                  <a:pt x="258927" y="425649"/>
                </a:lnTo>
                <a:lnTo>
                  <a:pt x="261592" y="419696"/>
                </a:lnTo>
                <a:lnTo>
                  <a:pt x="265091" y="413743"/>
                </a:lnTo>
                <a:lnTo>
                  <a:pt x="267338" y="401836"/>
                </a:lnTo>
                <a:lnTo>
                  <a:pt x="267781" y="389930"/>
                </a:lnTo>
                <a:lnTo>
                  <a:pt x="270488" y="383977"/>
                </a:lnTo>
                <a:lnTo>
                  <a:pt x="274006" y="378024"/>
                </a:lnTo>
                <a:lnTo>
                  <a:pt x="276264" y="366118"/>
                </a:lnTo>
                <a:lnTo>
                  <a:pt x="276710" y="354212"/>
                </a:lnTo>
                <a:lnTo>
                  <a:pt x="279418" y="348258"/>
                </a:lnTo>
                <a:lnTo>
                  <a:pt x="282935" y="342305"/>
                </a:lnTo>
                <a:lnTo>
                  <a:pt x="284916" y="332384"/>
                </a:lnTo>
                <a:lnTo>
                  <a:pt x="285717" y="301001"/>
                </a:lnTo>
                <a:lnTo>
                  <a:pt x="288381" y="294844"/>
                </a:lnTo>
                <a:lnTo>
                  <a:pt x="291880" y="288800"/>
                </a:lnTo>
                <a:lnTo>
                  <a:pt x="294127" y="276835"/>
                </a:lnTo>
                <a:lnTo>
                  <a:pt x="294647" y="263674"/>
                </a:lnTo>
                <a:lnTo>
                  <a:pt x="297311" y="258411"/>
                </a:lnTo>
                <a:lnTo>
                  <a:pt x="300810" y="252762"/>
                </a:lnTo>
                <a:lnTo>
                  <a:pt x="303056" y="241054"/>
                </a:lnTo>
                <a:lnTo>
                  <a:pt x="303606" y="202407"/>
                </a:lnTo>
                <a:lnTo>
                  <a:pt x="306254" y="196453"/>
                </a:lnTo>
                <a:lnTo>
                  <a:pt x="309746" y="190500"/>
                </a:lnTo>
                <a:lnTo>
                  <a:pt x="311987" y="178594"/>
                </a:lnTo>
                <a:lnTo>
                  <a:pt x="312538" y="134129"/>
                </a:lnTo>
                <a:lnTo>
                  <a:pt x="312539" y="94006"/>
                </a:lnTo>
                <a:lnTo>
                  <a:pt x="315184" y="88745"/>
                </a:lnTo>
                <a:lnTo>
                  <a:pt x="320227" y="82022"/>
                </a:lnTo>
                <a:lnTo>
                  <a:pt x="321223" y="73565"/>
                </a:lnTo>
                <a:lnTo>
                  <a:pt x="321469" y="29856"/>
                </a:lnTo>
                <a:lnTo>
                  <a:pt x="321469"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SMARTInkShape-121"/>
          <p:cNvSpPr/>
          <p:nvPr>
            <p:custDataLst>
              <p:tags r:id="rId2"/>
            </p:custDataLst>
          </p:nvPr>
        </p:nvSpPr>
        <p:spPr>
          <a:xfrm>
            <a:off x="3755571" y="3762103"/>
            <a:ext cx="2579915" cy="97885"/>
          </a:xfrm>
          <a:custGeom>
            <a:avLst/>
            <a:gdLst/>
            <a:ahLst/>
            <a:cxnLst/>
            <a:rect l="0" t="0" r="0" b="0"/>
            <a:pathLst>
              <a:path w="2579915" h="97885">
                <a:moveTo>
                  <a:pt x="2579914" y="0"/>
                </a:moveTo>
                <a:lnTo>
                  <a:pt x="2579914" y="0"/>
                </a:lnTo>
                <a:lnTo>
                  <a:pt x="2576447" y="0"/>
                </a:lnTo>
                <a:lnTo>
                  <a:pt x="2572810" y="1935"/>
                </a:lnTo>
                <a:lnTo>
                  <a:pt x="2567201" y="6262"/>
                </a:lnTo>
                <a:lnTo>
                  <a:pt x="2563487" y="6451"/>
                </a:lnTo>
                <a:lnTo>
                  <a:pt x="2562432" y="7204"/>
                </a:lnTo>
                <a:lnTo>
                  <a:pt x="2561728" y="8431"/>
                </a:lnTo>
                <a:lnTo>
                  <a:pt x="2561259" y="9975"/>
                </a:lnTo>
                <a:lnTo>
                  <a:pt x="2560220" y="11004"/>
                </a:lnTo>
                <a:lnTo>
                  <a:pt x="2553723" y="13608"/>
                </a:lnTo>
                <a:lnTo>
                  <a:pt x="2542240" y="23899"/>
                </a:lnTo>
                <a:lnTo>
                  <a:pt x="2535397" y="25832"/>
                </a:lnTo>
                <a:lnTo>
                  <a:pt x="2531084" y="26039"/>
                </a:lnTo>
                <a:lnTo>
                  <a:pt x="2527249" y="28022"/>
                </a:lnTo>
                <a:lnTo>
                  <a:pt x="2523125" y="30597"/>
                </a:lnTo>
                <a:lnTo>
                  <a:pt x="2514564" y="32250"/>
                </a:lnTo>
                <a:lnTo>
                  <a:pt x="2499358" y="32633"/>
                </a:lnTo>
                <a:lnTo>
                  <a:pt x="2495004" y="34582"/>
                </a:lnTo>
                <a:lnTo>
                  <a:pt x="2492829" y="36117"/>
                </a:lnTo>
                <a:lnTo>
                  <a:pt x="2482830" y="38278"/>
                </a:lnTo>
                <a:lnTo>
                  <a:pt x="2460251" y="39165"/>
                </a:lnTo>
                <a:lnTo>
                  <a:pt x="2455853" y="41113"/>
                </a:lnTo>
                <a:lnTo>
                  <a:pt x="2453664" y="42648"/>
                </a:lnTo>
                <a:lnTo>
                  <a:pt x="2443649" y="44810"/>
                </a:lnTo>
                <a:lnTo>
                  <a:pt x="2411009" y="45713"/>
                </a:lnTo>
                <a:lnTo>
                  <a:pt x="2404939" y="47652"/>
                </a:lnTo>
                <a:lnTo>
                  <a:pt x="2399821" y="50207"/>
                </a:lnTo>
                <a:lnTo>
                  <a:pt x="2388406" y="51982"/>
                </a:lnTo>
                <a:lnTo>
                  <a:pt x="2378351" y="52172"/>
                </a:lnTo>
                <a:lnTo>
                  <a:pt x="2372282" y="50281"/>
                </a:lnTo>
                <a:lnTo>
                  <a:pt x="2367164" y="47747"/>
                </a:lnTo>
                <a:lnTo>
                  <a:pt x="2362471" y="46621"/>
                </a:lnTo>
                <a:lnTo>
                  <a:pt x="2330727" y="52006"/>
                </a:lnTo>
                <a:lnTo>
                  <a:pt x="2315854" y="51477"/>
                </a:lnTo>
                <a:lnTo>
                  <a:pt x="2303958" y="48474"/>
                </a:lnTo>
                <a:lnTo>
                  <a:pt x="2273388" y="52167"/>
                </a:lnTo>
                <a:lnTo>
                  <a:pt x="2271061" y="52195"/>
                </a:lnTo>
                <a:lnTo>
                  <a:pt x="2248633" y="46623"/>
                </a:lnTo>
                <a:lnTo>
                  <a:pt x="2242058" y="48056"/>
                </a:lnTo>
                <a:lnTo>
                  <a:pt x="2239288" y="49455"/>
                </a:lnTo>
                <a:lnTo>
                  <a:pt x="2236716" y="49661"/>
                </a:lnTo>
                <a:lnTo>
                  <a:pt x="2205937" y="45851"/>
                </a:lnTo>
                <a:lnTo>
                  <a:pt x="2173481" y="45722"/>
                </a:lnTo>
                <a:lnTo>
                  <a:pt x="2143838" y="45720"/>
                </a:lnTo>
                <a:lnTo>
                  <a:pt x="2115153" y="44994"/>
                </a:lnTo>
                <a:lnTo>
                  <a:pt x="2099906" y="40551"/>
                </a:lnTo>
                <a:lnTo>
                  <a:pt x="2070754" y="39308"/>
                </a:lnTo>
                <a:lnTo>
                  <a:pt x="2061884" y="38516"/>
                </a:lnTo>
                <a:lnTo>
                  <a:pt x="2034914" y="33267"/>
                </a:lnTo>
                <a:lnTo>
                  <a:pt x="2003577" y="31985"/>
                </a:lnTo>
                <a:lnTo>
                  <a:pt x="1972527" y="26532"/>
                </a:lnTo>
                <a:lnTo>
                  <a:pt x="1941199" y="26162"/>
                </a:lnTo>
                <a:lnTo>
                  <a:pt x="1909434" y="26127"/>
                </a:lnTo>
                <a:lnTo>
                  <a:pt x="1880489" y="26125"/>
                </a:lnTo>
                <a:lnTo>
                  <a:pt x="1852809" y="26125"/>
                </a:lnTo>
                <a:lnTo>
                  <a:pt x="1825457" y="26125"/>
                </a:lnTo>
                <a:lnTo>
                  <a:pt x="1797638" y="26125"/>
                </a:lnTo>
                <a:lnTo>
                  <a:pt x="1770079" y="26125"/>
                </a:lnTo>
                <a:lnTo>
                  <a:pt x="1742897" y="26125"/>
                </a:lnTo>
                <a:lnTo>
                  <a:pt x="1711103" y="24190"/>
                </a:lnTo>
                <a:lnTo>
                  <a:pt x="1678560" y="20199"/>
                </a:lnTo>
                <a:lnTo>
                  <a:pt x="1645918" y="19674"/>
                </a:lnTo>
                <a:lnTo>
                  <a:pt x="1616498" y="17669"/>
                </a:lnTo>
                <a:lnTo>
                  <a:pt x="1587776" y="13973"/>
                </a:lnTo>
                <a:lnTo>
                  <a:pt x="1561137" y="13242"/>
                </a:lnTo>
                <a:lnTo>
                  <a:pt x="1534911" y="13098"/>
                </a:lnTo>
                <a:lnTo>
                  <a:pt x="1508765" y="13070"/>
                </a:lnTo>
                <a:lnTo>
                  <a:pt x="1482635" y="13064"/>
                </a:lnTo>
                <a:lnTo>
                  <a:pt x="1456509" y="14997"/>
                </a:lnTo>
                <a:lnTo>
                  <a:pt x="1426916" y="18686"/>
                </a:lnTo>
                <a:lnTo>
                  <a:pt x="1398330" y="19415"/>
                </a:lnTo>
                <a:lnTo>
                  <a:pt x="1369783" y="19559"/>
                </a:lnTo>
                <a:lnTo>
                  <a:pt x="1344937" y="19583"/>
                </a:lnTo>
                <a:lnTo>
                  <a:pt x="1314002" y="19592"/>
                </a:lnTo>
                <a:lnTo>
                  <a:pt x="1286925" y="19594"/>
                </a:lnTo>
                <a:lnTo>
                  <a:pt x="1258677" y="19594"/>
                </a:lnTo>
                <a:lnTo>
                  <a:pt x="1228826" y="19594"/>
                </a:lnTo>
                <a:lnTo>
                  <a:pt x="1197476" y="19594"/>
                </a:lnTo>
                <a:lnTo>
                  <a:pt x="1167630" y="19594"/>
                </a:lnTo>
                <a:lnTo>
                  <a:pt x="1142557" y="19594"/>
                </a:lnTo>
                <a:lnTo>
                  <a:pt x="1111545" y="19594"/>
                </a:lnTo>
                <a:lnTo>
                  <a:pt x="1079966" y="19594"/>
                </a:lnTo>
                <a:lnTo>
                  <a:pt x="1050075" y="19594"/>
                </a:lnTo>
                <a:lnTo>
                  <a:pt x="1019900" y="19594"/>
                </a:lnTo>
                <a:lnTo>
                  <a:pt x="992249" y="19594"/>
                </a:lnTo>
                <a:lnTo>
                  <a:pt x="961521" y="19594"/>
                </a:lnTo>
                <a:lnTo>
                  <a:pt x="930805" y="19594"/>
                </a:lnTo>
                <a:lnTo>
                  <a:pt x="901272" y="24083"/>
                </a:lnTo>
                <a:lnTo>
                  <a:pt x="870173" y="25722"/>
                </a:lnTo>
                <a:lnTo>
                  <a:pt x="839383" y="29513"/>
                </a:lnTo>
                <a:lnTo>
                  <a:pt x="813957" y="31726"/>
                </a:lnTo>
                <a:lnTo>
                  <a:pt x="783848" y="36962"/>
                </a:lnTo>
                <a:lnTo>
                  <a:pt x="759201" y="38529"/>
                </a:lnTo>
                <a:lnTo>
                  <a:pt x="733513" y="39718"/>
                </a:lnTo>
                <a:lnTo>
                  <a:pt x="708242" y="43619"/>
                </a:lnTo>
                <a:lnTo>
                  <a:pt x="677896" y="45305"/>
                </a:lnTo>
                <a:lnTo>
                  <a:pt x="652737" y="45597"/>
                </a:lnTo>
                <a:lnTo>
                  <a:pt x="626898" y="45683"/>
                </a:lnTo>
                <a:lnTo>
                  <a:pt x="600856" y="47644"/>
                </a:lnTo>
                <a:lnTo>
                  <a:pt x="574755" y="50886"/>
                </a:lnTo>
                <a:lnTo>
                  <a:pt x="548637" y="51847"/>
                </a:lnTo>
                <a:lnTo>
                  <a:pt x="522514" y="52132"/>
                </a:lnTo>
                <a:lnTo>
                  <a:pt x="496389" y="54151"/>
                </a:lnTo>
                <a:lnTo>
                  <a:pt x="468328" y="57410"/>
                </a:lnTo>
                <a:lnTo>
                  <a:pt x="438968" y="60311"/>
                </a:lnTo>
                <a:lnTo>
                  <a:pt x="411884" y="63831"/>
                </a:lnTo>
                <a:lnTo>
                  <a:pt x="383539" y="64875"/>
                </a:lnTo>
                <a:lnTo>
                  <a:pt x="354095" y="67119"/>
                </a:lnTo>
                <a:lnTo>
                  <a:pt x="326986" y="70445"/>
                </a:lnTo>
                <a:lnTo>
                  <a:pt x="298633" y="73366"/>
                </a:lnTo>
                <a:lnTo>
                  <a:pt x="267251" y="76892"/>
                </a:lnTo>
                <a:lnTo>
                  <a:pt x="236908" y="79872"/>
                </a:lnTo>
                <a:lnTo>
                  <a:pt x="209532" y="83416"/>
                </a:lnTo>
                <a:lnTo>
                  <a:pt x="183036" y="86401"/>
                </a:lnTo>
                <a:lnTo>
                  <a:pt x="156801" y="89947"/>
                </a:lnTo>
                <a:lnTo>
                  <a:pt x="130643" y="92933"/>
                </a:lnTo>
                <a:lnTo>
                  <a:pt x="104508" y="96478"/>
                </a:lnTo>
                <a:lnTo>
                  <a:pt x="78379" y="97529"/>
                </a:lnTo>
                <a:lnTo>
                  <a:pt x="47011" y="97884"/>
                </a:lnTo>
                <a:lnTo>
                  <a:pt x="15168" y="96025"/>
                </a:lnTo>
                <a:lnTo>
                  <a:pt x="0" y="9144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423204100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524000"/>
          </a:xfrm>
        </p:spPr>
        <p:txBody>
          <a:bodyPr>
            <a:normAutofit fontScale="90000"/>
          </a:bodyPr>
          <a:lstStyle/>
          <a:p>
            <a:pPr lvl="0" fontAlgn="base">
              <a:spcAft>
                <a:spcPct val="0"/>
              </a:spcAft>
            </a:pPr>
            <a:r>
              <a:rPr lang="en-US" sz="4000" b="1" dirty="0">
                <a:solidFill>
                  <a:srgbClr val="333333"/>
                </a:solidFill>
                <a:latin typeface="Arial" pitchFamily="34" charset="0"/>
                <a:cs typeface="Arial" pitchFamily="34" charset="0"/>
              </a:rPr>
              <a:t>Nov 8, </a:t>
            </a:r>
            <a:r>
              <a:rPr lang="en-US" sz="4000" b="1" dirty="0" smtClean="0">
                <a:solidFill>
                  <a:srgbClr val="333333"/>
                </a:solidFill>
                <a:latin typeface="Arial" pitchFamily="34" charset="0"/>
                <a:cs typeface="Arial" pitchFamily="34" charset="0"/>
              </a:rPr>
              <a:t>1864</a:t>
            </a:r>
            <a:r>
              <a:rPr lang="en-US" sz="4000" b="1" dirty="0">
                <a:solidFill>
                  <a:srgbClr val="000000"/>
                </a:solidFill>
                <a:latin typeface="Lucida Grande"/>
                <a:cs typeface="Arial" pitchFamily="34" charset="0"/>
              </a:rPr>
              <a:t/>
            </a:r>
            <a:br>
              <a:rPr lang="en-US" sz="4000" b="1" dirty="0">
                <a:solidFill>
                  <a:srgbClr val="000000"/>
                </a:solidFill>
                <a:latin typeface="Lucida Grande"/>
                <a:cs typeface="Arial" pitchFamily="34" charset="0"/>
              </a:rPr>
            </a:br>
            <a:r>
              <a:rPr lang="en-US" sz="4000" b="1" dirty="0">
                <a:solidFill>
                  <a:srgbClr val="000000"/>
                </a:solidFill>
                <a:latin typeface="Lucida Grande"/>
                <a:cs typeface="Arial" pitchFamily="34" charset="0"/>
              </a:rPr>
              <a:t>President Lincoln is re-elected</a:t>
            </a:r>
            <a:r>
              <a:rPr lang="en-US" b="1" dirty="0">
                <a:solidFill>
                  <a:srgbClr val="000000"/>
                </a:solidFill>
                <a:latin typeface="Lucida Grande"/>
                <a:cs typeface="Arial" pitchFamily="34" charset="0"/>
              </a:rPr>
              <a:t/>
            </a:r>
            <a:br>
              <a:rPr lang="en-US" b="1" dirty="0">
                <a:solidFill>
                  <a:srgbClr val="000000"/>
                </a:solidFill>
                <a:latin typeface="Lucida Grande"/>
                <a:cs typeface="Arial" pitchFamily="34" charset="0"/>
              </a:rPr>
            </a:br>
            <a:endParaRPr lang="en-US" dirty="0"/>
          </a:p>
        </p:txBody>
      </p:sp>
      <p:sp>
        <p:nvSpPr>
          <p:cNvPr id="3" name="Content Placeholder 2"/>
          <p:cNvSpPr>
            <a:spLocks noGrp="1"/>
          </p:cNvSpPr>
          <p:nvPr>
            <p:ph idx="1"/>
          </p:nvPr>
        </p:nvSpPr>
        <p:spPr/>
        <p:txBody>
          <a:bodyPr/>
          <a:lstStyle/>
          <a:p>
            <a:r>
              <a:rPr lang="en-US" dirty="0"/>
              <a:t>no country had ever held elections during a military emergency. Lincoln himself said, "We can not have free government without elections; and if the rebellion could force us to forego, or postpone a national election, it might fairly claim to have already conquered and ruined us." Five months after Lincoln's re-election, the collapse of the Confederacy was complete.</a:t>
            </a:r>
          </a:p>
        </p:txBody>
      </p:sp>
    </p:spTree>
    <p:extLst>
      <p:ext uri="{BB962C8B-B14F-4D97-AF65-F5344CB8AC3E}">
        <p14:creationId xmlns:p14="http://schemas.microsoft.com/office/powerpoint/2010/main" val="290294102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 Lee Surrenders</a:t>
            </a:r>
            <a:endParaRPr lang="en-US" dirty="0"/>
          </a:p>
        </p:txBody>
      </p:sp>
      <p:sp>
        <p:nvSpPr>
          <p:cNvPr id="3" name="Content Placeholder 2"/>
          <p:cNvSpPr>
            <a:spLocks noGrp="1"/>
          </p:cNvSpPr>
          <p:nvPr>
            <p:ph idx="1"/>
          </p:nvPr>
        </p:nvSpPr>
        <p:spPr/>
        <p:txBody>
          <a:bodyPr/>
          <a:lstStyle/>
          <a:p>
            <a:r>
              <a:rPr lang="en-US" dirty="0"/>
              <a:t>Appomattox Courthouse on April 9, 1865</a:t>
            </a:r>
            <a:r>
              <a:rPr lang="en-US" dirty="0" smtClean="0"/>
              <a:t>, In Wilbur Maclean’s new Farm</a:t>
            </a:r>
          </a:p>
          <a:p>
            <a:pPr marL="0" indent="0">
              <a:buNone/>
            </a:pPr>
            <a:endParaRPr lang="en-US" dirty="0"/>
          </a:p>
          <a:p>
            <a:r>
              <a:rPr lang="en-US" dirty="0" smtClean="0"/>
              <a:t>Union Gen. Grant gives Gen. Lee generous surrender terms</a:t>
            </a:r>
            <a:endParaRPr lang="en-US" dirty="0"/>
          </a:p>
        </p:txBody>
      </p:sp>
    </p:spTree>
    <p:extLst>
      <p:ext uri="{BB962C8B-B14F-4D97-AF65-F5344CB8AC3E}">
        <p14:creationId xmlns:p14="http://schemas.microsoft.com/office/powerpoint/2010/main" val="392205387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April 14, </a:t>
            </a:r>
            <a:r>
              <a:rPr lang="en-US" dirty="0" smtClean="0"/>
              <a:t>1865 Lincoln is Assassinated</a:t>
            </a:r>
            <a:endParaRPr lang="en-US" dirty="0"/>
          </a:p>
        </p:txBody>
      </p:sp>
      <p:sp>
        <p:nvSpPr>
          <p:cNvPr id="3" name="Content Placeholder 2"/>
          <p:cNvSpPr>
            <a:spLocks noGrp="1"/>
          </p:cNvSpPr>
          <p:nvPr>
            <p:ph idx="1"/>
          </p:nvPr>
        </p:nvSpPr>
        <p:spPr/>
        <p:txBody>
          <a:bodyPr/>
          <a:lstStyle/>
          <a:p>
            <a:r>
              <a:rPr lang="en-US" dirty="0" smtClean="0"/>
              <a:t>John Wilkes Booth- famous </a:t>
            </a:r>
            <a:r>
              <a:rPr lang="en-US" dirty="0"/>
              <a:t>actor and Confederate sympathizer</a:t>
            </a:r>
            <a:r>
              <a:rPr lang="en-US" dirty="0" smtClean="0"/>
              <a:t> </a:t>
            </a:r>
          </a:p>
          <a:p>
            <a:r>
              <a:rPr lang="en-US" dirty="0"/>
              <a:t>shocked </a:t>
            </a:r>
            <a:r>
              <a:rPr lang="en-US" dirty="0" smtClean="0"/>
              <a:t>by John </a:t>
            </a:r>
            <a:r>
              <a:rPr lang="en-US" dirty="0"/>
              <a:t>Brown's bloody raid on Harper's Ferry, Virginia</a:t>
            </a:r>
            <a:r>
              <a:rPr lang="en-US" dirty="0" smtClean="0"/>
              <a:t>.</a:t>
            </a:r>
          </a:p>
          <a:p>
            <a:r>
              <a:rPr lang="en-US" dirty="0" smtClean="0"/>
              <a:t>Shoots Lincoln in Ford’s Theater in D.C. </a:t>
            </a:r>
          </a:p>
          <a:p>
            <a:endParaRPr lang="en-US" dirty="0"/>
          </a:p>
          <a:p>
            <a:r>
              <a:rPr lang="en-US" i="1" dirty="0" smtClean="0"/>
              <a:t>Sic Semper Tyrannis = </a:t>
            </a:r>
            <a:r>
              <a:rPr lang="en-US" dirty="0" smtClean="0"/>
              <a:t>Thus ever to tyrants</a:t>
            </a:r>
          </a:p>
          <a:p>
            <a:endParaRPr lang="en-US" dirty="0"/>
          </a:p>
        </p:txBody>
      </p:sp>
    </p:spTree>
    <p:extLst>
      <p:ext uri="{BB962C8B-B14F-4D97-AF65-F5344CB8AC3E}">
        <p14:creationId xmlns:p14="http://schemas.microsoft.com/office/powerpoint/2010/main" val="109163115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is Lincoln murdered</a:t>
            </a:r>
            <a:endParaRPr lang="en-US" dirty="0"/>
          </a:p>
        </p:txBody>
      </p:sp>
      <p:sp>
        <p:nvSpPr>
          <p:cNvPr id="3" name="Content Placeholder 2"/>
          <p:cNvSpPr>
            <a:spLocks noGrp="1"/>
          </p:cNvSpPr>
          <p:nvPr>
            <p:ph idx="1"/>
          </p:nvPr>
        </p:nvSpPr>
        <p:spPr/>
        <p:txBody>
          <a:bodyPr/>
          <a:lstStyle/>
          <a:p>
            <a:r>
              <a:rPr lang="en-US" dirty="0"/>
              <a:t>Ford's Theatre in Washington, D.C. on April 14, 1865.</a:t>
            </a:r>
          </a:p>
        </p:txBody>
      </p:sp>
    </p:spTree>
    <p:extLst>
      <p:ext uri="{BB962C8B-B14F-4D97-AF65-F5344CB8AC3E}">
        <p14:creationId xmlns:p14="http://schemas.microsoft.com/office/powerpoint/2010/main" val="65039329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Lincoln’s murder</a:t>
            </a:r>
            <a:endParaRPr lang="en-US" dirty="0"/>
          </a:p>
        </p:txBody>
      </p:sp>
      <p:pic>
        <p:nvPicPr>
          <p:cNvPr id="2054" name="Picture 6" descr="http://cdn.history.com/sites/2/2013/12/john-wilkes-booth-1807344-H.jpe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676400"/>
            <a:ext cx="8229600" cy="4648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387897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Lincoln’s conspirators are executed</a:t>
            </a:r>
            <a:endParaRPr lang="en-US" dirty="0"/>
          </a:p>
        </p:txBody>
      </p:sp>
      <p:pic>
        <p:nvPicPr>
          <p:cNvPr id="3074" name="Picture 2" descr="http://2.bp.blogspot.com/-GTIu-daVB30/T_fpfB22ngI/AAAAAAAAHyc/8cz8Elrt9EE/s1600/execution+lincoln+assessinators.jpe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90600" y="1600200"/>
            <a:ext cx="6857999"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17861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Others  targeted by the conspirators</a:t>
            </a:r>
            <a:endParaRPr lang="en-US" dirty="0"/>
          </a:p>
        </p:txBody>
      </p:sp>
      <p:sp>
        <p:nvSpPr>
          <p:cNvPr id="3" name="Content Placeholder 2"/>
          <p:cNvSpPr>
            <a:spLocks noGrp="1"/>
          </p:cNvSpPr>
          <p:nvPr>
            <p:ph idx="1"/>
          </p:nvPr>
        </p:nvSpPr>
        <p:spPr/>
        <p:txBody>
          <a:bodyPr>
            <a:normAutofit fontScale="85000" lnSpcReduction="20000"/>
          </a:bodyPr>
          <a:lstStyle/>
          <a:p>
            <a:r>
              <a:rPr lang="en-US" i="1" dirty="0"/>
              <a:t>Vice President Andrew </a:t>
            </a:r>
            <a:r>
              <a:rPr lang="en-US" i="1" dirty="0" smtClean="0"/>
              <a:t>Johnson</a:t>
            </a:r>
          </a:p>
          <a:p>
            <a:endParaRPr lang="en-US" i="1" dirty="0" smtClean="0"/>
          </a:p>
          <a:p>
            <a:r>
              <a:rPr lang="en-US" i="1" dirty="0" smtClean="0"/>
              <a:t>Secretary </a:t>
            </a:r>
            <a:r>
              <a:rPr lang="en-US" i="1" dirty="0"/>
              <a:t>of State William H. Seward. </a:t>
            </a:r>
            <a:endParaRPr lang="en-US" i="1" dirty="0" smtClean="0"/>
          </a:p>
          <a:p>
            <a:endParaRPr lang="en-US" i="1" dirty="0"/>
          </a:p>
          <a:p>
            <a:r>
              <a:rPr lang="en-US" dirty="0"/>
              <a:t>On the night of April 14, a mere two hours before heading inside Ford’s Theatre, Booth met at a boardinghouse with three accomplices—Lewis Powell, David Herold and George Atzerodt—and unveiled his new plan: assassination. Promising to take care of Lincoln himself, he allegedly assigned Secretary of State Seward to Powell and Herold and Vice President Johnson to Atzerodt. </a:t>
            </a:r>
          </a:p>
        </p:txBody>
      </p:sp>
    </p:spTree>
    <p:extLst>
      <p:ext uri="{BB962C8B-B14F-4D97-AF65-F5344CB8AC3E}">
        <p14:creationId xmlns:p14="http://schemas.microsoft.com/office/powerpoint/2010/main" val="243254064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President Andrew Johnson</a:t>
            </a:r>
            <a:endParaRPr lang="en-US" dirty="0"/>
          </a:p>
        </p:txBody>
      </p:sp>
      <p:pic>
        <p:nvPicPr>
          <p:cNvPr id="4098" name="Picture 2" descr="Related imag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80002" y="1600200"/>
            <a:ext cx="3383995"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540592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Johnson as president</a:t>
            </a:r>
            <a:endParaRPr lang="en-US" dirty="0"/>
          </a:p>
        </p:txBody>
      </p:sp>
      <p:sp>
        <p:nvSpPr>
          <p:cNvPr id="3" name="Content Placeholder 2"/>
          <p:cNvSpPr>
            <a:spLocks noGrp="1"/>
          </p:cNvSpPr>
          <p:nvPr>
            <p:ph idx="1"/>
          </p:nvPr>
        </p:nvSpPr>
        <p:spPr>
          <a:xfrm>
            <a:off x="457200" y="1600200"/>
            <a:ext cx="8229600" cy="5029200"/>
          </a:xfrm>
        </p:spPr>
        <p:txBody>
          <a:bodyPr>
            <a:normAutofit fontScale="25000" lnSpcReduction="20000"/>
          </a:bodyPr>
          <a:lstStyle/>
          <a:p>
            <a:r>
              <a:rPr lang="en-US" sz="9600" dirty="0" smtClean="0"/>
              <a:t>1865 </a:t>
            </a:r>
            <a:r>
              <a:rPr lang="en-US" sz="9600" dirty="0"/>
              <a:t>to 1869, was the first American president to be impeached</a:t>
            </a:r>
            <a:r>
              <a:rPr lang="en-US" sz="9600" dirty="0" smtClean="0"/>
              <a:t>. Why? He violated the tenure of Office Act.</a:t>
            </a:r>
          </a:p>
          <a:p>
            <a:endParaRPr lang="en-US" sz="9600" dirty="0" smtClean="0"/>
          </a:p>
          <a:p>
            <a:endParaRPr lang="en-US" sz="9600" dirty="0"/>
          </a:p>
          <a:p>
            <a:r>
              <a:rPr lang="en-US" sz="9600" dirty="0" smtClean="0"/>
              <a:t>restricts </a:t>
            </a:r>
            <a:r>
              <a:rPr lang="en-US" sz="9600" dirty="0"/>
              <a:t>the power of the President of the United States to remove certain </a:t>
            </a:r>
            <a:r>
              <a:rPr lang="en-US" sz="9600" b="1" dirty="0"/>
              <a:t>office</a:t>
            </a:r>
            <a:r>
              <a:rPr lang="en-US" sz="9600" dirty="0"/>
              <a:t>-holders without the approval of the Senate. The law was enacted on March 3, 1867, over the veto of President Andrew Johnson</a:t>
            </a:r>
            <a:r>
              <a:rPr lang="en-US" sz="9600" dirty="0" smtClean="0"/>
              <a:t>.</a:t>
            </a:r>
          </a:p>
          <a:p>
            <a:endParaRPr lang="en-US" sz="9600" dirty="0" smtClean="0"/>
          </a:p>
          <a:p>
            <a:endParaRPr lang="en-US" sz="9600" dirty="0" smtClean="0"/>
          </a:p>
          <a:p>
            <a:r>
              <a:rPr lang="en-US" sz="9600" dirty="0" smtClean="0"/>
              <a:t>As a southerner he remained loyal to the Union </a:t>
            </a:r>
            <a:r>
              <a:rPr lang="en-US" sz="9600" dirty="0"/>
              <a:t>Johnson took a moderate approach to restoring the South to the Union, and clashed with Radical Republicans. In 1868, he was impeached by Congress, but he was not removed from office. He did not run for a second presidential term</a:t>
            </a:r>
            <a:r>
              <a:rPr lang="en-US" sz="9600" dirty="0" smtClean="0"/>
              <a:t>.</a:t>
            </a:r>
          </a:p>
          <a:p>
            <a:endParaRPr lang="en-US" sz="9600" dirty="0" smtClean="0"/>
          </a:p>
          <a:p>
            <a:endParaRPr lang="en-US" sz="9600" dirty="0" smtClean="0"/>
          </a:p>
          <a:p>
            <a:endParaRPr lang="en-US" sz="9600" dirty="0"/>
          </a:p>
          <a:p>
            <a:pPr marL="0" indent="0">
              <a:buNone/>
            </a:pPr>
            <a:r>
              <a:rPr lang="en-US" sz="9600" dirty="0"/>
              <a:t/>
            </a:r>
            <a:br>
              <a:rPr lang="en-US" sz="9600" dirty="0"/>
            </a:br>
            <a:endParaRPr lang="en-US" sz="9600" dirty="0"/>
          </a:p>
        </p:txBody>
      </p:sp>
    </p:spTree>
    <p:extLst>
      <p:ext uri="{BB962C8B-B14F-4D97-AF65-F5344CB8AC3E}">
        <p14:creationId xmlns:p14="http://schemas.microsoft.com/office/powerpoint/2010/main" val="82243862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32678697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Second Great Awakening</a:t>
            </a:r>
            <a:br>
              <a:rPr lang="en-US" b="1" dirty="0"/>
            </a:br>
            <a:r>
              <a:rPr lang="en-US" b="1" dirty="0" smtClean="0"/>
              <a:t>19</a:t>
            </a:r>
            <a:r>
              <a:rPr lang="en-US" b="1" baseline="30000" dirty="0" smtClean="0"/>
              <a:t>th</a:t>
            </a:r>
            <a:r>
              <a:rPr lang="en-US" b="1" dirty="0" smtClean="0"/>
              <a:t>-C</a:t>
            </a:r>
            <a:endParaRPr lang="en-US" dirty="0"/>
          </a:p>
        </p:txBody>
      </p:sp>
      <p:sp>
        <p:nvSpPr>
          <p:cNvPr id="3" name="Content Placeholder 2"/>
          <p:cNvSpPr>
            <a:spLocks noGrp="1"/>
          </p:cNvSpPr>
          <p:nvPr>
            <p:ph idx="1"/>
          </p:nvPr>
        </p:nvSpPr>
        <p:spPr/>
        <p:txBody>
          <a:bodyPr>
            <a:normAutofit lnSpcReduction="10000"/>
          </a:bodyPr>
          <a:lstStyle/>
          <a:p>
            <a:r>
              <a:rPr lang="en-US" dirty="0"/>
              <a:t>By the beginning of the 19th century, traditional </a:t>
            </a:r>
            <a:r>
              <a:rPr lang="en-US" dirty="0" smtClean="0"/>
              <a:t>Christian-catholic  </a:t>
            </a:r>
            <a:r>
              <a:rPr lang="en-US" dirty="0"/>
              <a:t>beliefs were held in less </a:t>
            </a:r>
            <a:r>
              <a:rPr lang="en-US" dirty="0" smtClean="0"/>
              <a:t>favor.</a:t>
            </a:r>
          </a:p>
          <a:p>
            <a:r>
              <a:rPr lang="en-US" dirty="0" smtClean="0"/>
              <a:t>Evangelicals follow the Gospels of Jesus in the New Testament &amp; reject the rituals and Dogma of the Catholic church</a:t>
            </a:r>
          </a:p>
          <a:p>
            <a:r>
              <a:rPr lang="en-US" dirty="0" smtClean="0"/>
              <a:t>Evangelicals began to preach across the eastern part of the country</a:t>
            </a:r>
          </a:p>
          <a:p>
            <a:r>
              <a:rPr lang="en-US" dirty="0" smtClean="0"/>
              <a:t>Methodists &amp; Baptists grow in membership</a:t>
            </a:r>
          </a:p>
          <a:p>
            <a:endParaRPr lang="en-US" dirty="0"/>
          </a:p>
          <a:p>
            <a:endParaRPr lang="en-US" dirty="0"/>
          </a:p>
        </p:txBody>
      </p:sp>
    </p:spTree>
    <p:extLst>
      <p:ext uri="{BB962C8B-B14F-4D97-AF65-F5344CB8AC3E}">
        <p14:creationId xmlns:p14="http://schemas.microsoft.com/office/powerpoint/2010/main" val="173112763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Ethics &amp; Goals of 2</a:t>
            </a:r>
            <a:r>
              <a:rPr lang="en-US" baseline="30000" dirty="0" smtClean="0"/>
              <a:t>nd</a:t>
            </a:r>
            <a:r>
              <a:rPr lang="en-US" dirty="0" smtClean="0"/>
              <a:t> Awakening</a:t>
            </a:r>
            <a:endParaRPr lang="en-US" dirty="0"/>
          </a:p>
        </p:txBody>
      </p:sp>
      <p:sp>
        <p:nvSpPr>
          <p:cNvPr id="3" name="Content Placeholder 2"/>
          <p:cNvSpPr>
            <a:spLocks noGrp="1"/>
          </p:cNvSpPr>
          <p:nvPr>
            <p:ph idx="1"/>
          </p:nvPr>
        </p:nvSpPr>
        <p:spPr/>
        <p:txBody>
          <a:bodyPr>
            <a:normAutofit/>
          </a:bodyPr>
          <a:lstStyle/>
          <a:p>
            <a:r>
              <a:rPr lang="en-US" dirty="0" smtClean="0"/>
              <a:t>Led by Evangelical Christians who believed in  a strong </a:t>
            </a:r>
            <a:r>
              <a:rPr lang="en-US" dirty="0"/>
              <a:t>work ethic, frugality and </a:t>
            </a:r>
            <a:r>
              <a:rPr lang="en-US" dirty="0" smtClean="0"/>
              <a:t>temperance</a:t>
            </a:r>
          </a:p>
          <a:p>
            <a:r>
              <a:rPr lang="en-US" dirty="0"/>
              <a:t>Evangelicals-  believe in the Gospel =the message of Jesus Christ.</a:t>
            </a:r>
          </a:p>
          <a:p>
            <a:r>
              <a:rPr lang="en-US" dirty="0" smtClean="0"/>
              <a:t>individuals could amend (FIX or Change) their </a:t>
            </a:r>
            <a:r>
              <a:rPr lang="en-US" dirty="0"/>
              <a:t>lives </a:t>
            </a:r>
            <a:r>
              <a:rPr lang="en-US" dirty="0" smtClean="0"/>
              <a:t>&amp; society’s problems</a:t>
            </a:r>
          </a:p>
          <a:p>
            <a:r>
              <a:rPr lang="en-US" dirty="0" smtClean="0"/>
              <a:t>reform </a:t>
            </a:r>
            <a:r>
              <a:rPr lang="en-US" dirty="0"/>
              <a:t>movements aimed at </a:t>
            </a:r>
            <a:r>
              <a:rPr lang="en-US" dirty="0" smtClean="0"/>
              <a:t>societal injustice</a:t>
            </a:r>
          </a:p>
          <a:p>
            <a:r>
              <a:rPr lang="en-US" dirty="0" smtClean="0"/>
              <a:t>alleviating </a:t>
            </a:r>
            <a:r>
              <a:rPr lang="en-US" dirty="0"/>
              <a:t>suffering—a democratizing effect. </a:t>
            </a:r>
            <a:endParaRPr lang="en-US" dirty="0" smtClean="0"/>
          </a:p>
          <a:p>
            <a:endParaRPr lang="en-US" dirty="0"/>
          </a:p>
        </p:txBody>
      </p:sp>
    </p:spTree>
    <p:extLst>
      <p:ext uri="{BB962C8B-B14F-4D97-AF65-F5344CB8AC3E}">
        <p14:creationId xmlns:p14="http://schemas.microsoft.com/office/powerpoint/2010/main" val="212136942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Ethics &amp; Goals of 2</a:t>
            </a:r>
            <a:r>
              <a:rPr lang="en-US" baseline="30000" dirty="0"/>
              <a:t>nd</a:t>
            </a:r>
            <a:r>
              <a:rPr lang="en-US" dirty="0"/>
              <a:t> Awakening</a:t>
            </a:r>
          </a:p>
        </p:txBody>
      </p:sp>
      <p:sp>
        <p:nvSpPr>
          <p:cNvPr id="3" name="Content Placeholder 2"/>
          <p:cNvSpPr>
            <a:spLocks noGrp="1"/>
          </p:cNvSpPr>
          <p:nvPr>
            <p:ph idx="1"/>
          </p:nvPr>
        </p:nvSpPr>
        <p:spPr/>
        <p:txBody>
          <a:bodyPr/>
          <a:lstStyle/>
          <a:p>
            <a:r>
              <a:rPr lang="en-US" dirty="0"/>
              <a:t>Social </a:t>
            </a:r>
            <a:r>
              <a:rPr lang="en-US" dirty="0" smtClean="0"/>
              <a:t>activism- </a:t>
            </a:r>
            <a:r>
              <a:rPr lang="en-US" dirty="0"/>
              <a:t>to reform </a:t>
            </a:r>
            <a:r>
              <a:rPr lang="en-US" dirty="0" smtClean="0"/>
              <a:t>society according to the Gospel </a:t>
            </a:r>
          </a:p>
          <a:p>
            <a:r>
              <a:rPr lang="en-US" dirty="0" smtClean="0"/>
              <a:t>abolition</a:t>
            </a:r>
          </a:p>
          <a:p>
            <a:r>
              <a:rPr lang="en-US" dirty="0" smtClean="0"/>
              <a:t>temperance</a:t>
            </a:r>
          </a:p>
          <a:p>
            <a:r>
              <a:rPr lang="en-US" dirty="0" smtClean="0"/>
              <a:t>suffrage</a:t>
            </a:r>
            <a:endParaRPr lang="en-US" dirty="0"/>
          </a:p>
        </p:txBody>
      </p:sp>
    </p:spTree>
    <p:extLst>
      <p:ext uri="{BB962C8B-B14F-4D97-AF65-F5344CB8AC3E}">
        <p14:creationId xmlns:p14="http://schemas.microsoft.com/office/powerpoint/2010/main" val="60923779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Camp meeting</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00150" y="1943894"/>
            <a:ext cx="6743700" cy="3838575"/>
          </a:xfrm>
        </p:spPr>
      </p:pic>
      <mc:AlternateContent xmlns:mc="http://schemas.openxmlformats.org/markup-compatibility/2006" xmlns:p14="http://schemas.microsoft.com/office/powerpoint/2010/main">
        <mc:Choice Requires="p14">
          <p:contentPart p14:bwMode="auto" r:id="rId3">
            <p14:nvContentPartPr>
              <p14:cNvPr id="7" name="Ink 6"/>
              <p14:cNvContentPartPr/>
              <p14:nvPr/>
            </p14:nvContentPartPr>
            <p14:xfrm>
              <a:off x="2064196" y="3768360"/>
              <a:ext cx="222120" cy="1524600"/>
            </p14:xfrm>
          </p:contentPart>
        </mc:Choice>
        <mc:Fallback xmlns="">
          <p:pic>
            <p:nvPicPr>
              <p:cNvPr id="7" name="Ink 6"/>
              <p:cNvPicPr/>
              <p:nvPr/>
            </p:nvPicPr>
            <p:blipFill>
              <a:blip r:embed="rId6"/>
              <a:stretch>
                <a:fillRect/>
              </a:stretch>
            </p:blipFill>
            <p:spPr>
              <a:xfrm>
                <a:off x="2052316" y="3756480"/>
                <a:ext cx="245880" cy="1548360"/>
              </a:xfrm>
              <a:prstGeom prst="rect">
                <a:avLst/>
              </a:prstGeom>
            </p:spPr>
          </p:pic>
        </mc:Fallback>
      </mc:AlternateContent>
    </p:spTree>
    <p:extLst>
      <p:ext uri="{BB962C8B-B14F-4D97-AF65-F5344CB8AC3E}">
        <p14:creationId xmlns:p14="http://schemas.microsoft.com/office/powerpoint/2010/main" val="37592080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Civil War Reconstruction 1860-1877</a:t>
            </a:r>
            <a:endParaRPr lang="en-US" dirty="0"/>
          </a:p>
        </p:txBody>
      </p:sp>
      <p:sp>
        <p:nvSpPr>
          <p:cNvPr id="3" name="Content Placeholder 2"/>
          <p:cNvSpPr>
            <a:spLocks noGrp="1"/>
          </p:cNvSpPr>
          <p:nvPr>
            <p:ph idx="1"/>
          </p:nvPr>
        </p:nvSpPr>
        <p:spPr/>
        <p:txBody>
          <a:bodyPr/>
          <a:lstStyle/>
          <a:p>
            <a:r>
              <a:rPr lang="en-US" dirty="0" smtClean="0"/>
              <a:t>What to do with the South?</a:t>
            </a:r>
          </a:p>
          <a:p>
            <a:r>
              <a:rPr lang="en-US" dirty="0" smtClean="0"/>
              <a:t>What to do with the Contraband = slaves</a:t>
            </a:r>
          </a:p>
          <a:p>
            <a:r>
              <a:rPr lang="en-US" dirty="0" smtClean="0"/>
              <a:t>Col. Henry , Wirz—CSA-commander of a Confederate prison that held Union troops was </a:t>
            </a:r>
            <a:r>
              <a:rPr lang="en-US" dirty="0"/>
              <a:t>one of two men tried, convicted, and executed for war crimes during the Civil </a:t>
            </a:r>
            <a:r>
              <a:rPr lang="en-US" dirty="0" smtClean="0"/>
              <a:t>War</a:t>
            </a:r>
          </a:p>
          <a:p>
            <a:r>
              <a:rPr lang="en-US" dirty="0"/>
              <a:t>Wirz was hanged at 10:32 a.m. on November 10, 1865,  </a:t>
            </a:r>
          </a:p>
        </p:txBody>
      </p:sp>
    </p:spTree>
    <p:extLst>
      <p:ext uri="{BB962C8B-B14F-4D97-AF65-F5344CB8AC3E}">
        <p14:creationId xmlns:p14="http://schemas.microsoft.com/office/powerpoint/2010/main" val="397505001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p:spPr>
        <p:txBody>
          <a:bodyPr>
            <a:normAutofit fontScale="90000"/>
          </a:bodyPr>
          <a:lstStyle/>
          <a:p>
            <a:r>
              <a:rPr lang="en-US" dirty="0" smtClean="0"/>
              <a:t/>
            </a:r>
            <a:br>
              <a:rPr lang="en-US" dirty="0" smtClean="0"/>
            </a:br>
            <a:r>
              <a:rPr lang="en-US" dirty="0" smtClean="0"/>
              <a:t>What </a:t>
            </a:r>
            <a:r>
              <a:rPr lang="en-US" dirty="0"/>
              <a:t>to do with the Contraband = slaves</a:t>
            </a:r>
            <a:br>
              <a:rPr lang="en-US" dirty="0"/>
            </a:br>
            <a:endParaRPr lang="en-US" dirty="0"/>
          </a:p>
        </p:txBody>
      </p:sp>
      <p:sp>
        <p:nvSpPr>
          <p:cNvPr id="3" name="Content Placeholder 2"/>
          <p:cNvSpPr>
            <a:spLocks noGrp="1"/>
          </p:cNvSpPr>
          <p:nvPr>
            <p:ph idx="1"/>
          </p:nvPr>
        </p:nvSpPr>
        <p:spPr/>
        <p:txBody>
          <a:bodyPr/>
          <a:lstStyle/>
          <a:p>
            <a:r>
              <a:rPr lang="en-US" dirty="0" smtClean="0"/>
              <a:t>The </a:t>
            </a:r>
            <a:r>
              <a:rPr lang="en-US" dirty="0"/>
              <a:t>F</a:t>
            </a:r>
            <a:r>
              <a:rPr lang="en-US" dirty="0" smtClean="0"/>
              <a:t>reedman’s bureau-the ex-slaves are now called freedman and there are 4,000,000 of them</a:t>
            </a:r>
          </a:p>
          <a:p>
            <a:r>
              <a:rPr lang="en-US" dirty="0" smtClean="0"/>
              <a:t>Gen.O.O. Howard</a:t>
            </a:r>
          </a:p>
          <a:p>
            <a:r>
              <a:rPr lang="en-US" dirty="0" smtClean="0"/>
              <a:t>Schools, courts, voting &amp; the freedman are protected by 11 southern military districts</a:t>
            </a:r>
          </a:p>
          <a:p>
            <a:r>
              <a:rPr lang="en-US" dirty="0" smtClean="0"/>
              <a:t>Carpet Baggers- Northerners looking to buy cheap southern land &amp; businesses</a:t>
            </a:r>
            <a:endParaRPr lang="en-US" dirty="0"/>
          </a:p>
        </p:txBody>
      </p:sp>
    </p:spTree>
    <p:extLst>
      <p:ext uri="{BB962C8B-B14F-4D97-AF65-F5344CB8AC3E}">
        <p14:creationId xmlns:p14="http://schemas.microsoft.com/office/powerpoint/2010/main" val="151919130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Civil War Amendments</a:t>
            </a:r>
            <a:endParaRPr lang="en-US" dirty="0"/>
          </a:p>
        </p:txBody>
      </p:sp>
      <p:sp>
        <p:nvSpPr>
          <p:cNvPr id="3" name="Content Placeholder 2"/>
          <p:cNvSpPr>
            <a:spLocks noGrp="1"/>
          </p:cNvSpPr>
          <p:nvPr>
            <p:ph idx="1"/>
          </p:nvPr>
        </p:nvSpPr>
        <p:spPr/>
        <p:txBody>
          <a:bodyPr/>
          <a:lstStyle/>
          <a:p>
            <a:r>
              <a:rPr lang="en-US" dirty="0" smtClean="0"/>
              <a:t>13</a:t>
            </a:r>
            <a:r>
              <a:rPr lang="en-US" baseline="30000" dirty="0" smtClean="0"/>
              <a:t>th</a:t>
            </a:r>
            <a:endParaRPr lang="en-US" dirty="0" smtClean="0"/>
          </a:p>
          <a:p>
            <a:endParaRPr lang="en-US" dirty="0"/>
          </a:p>
          <a:p>
            <a:r>
              <a:rPr lang="en-US" dirty="0" smtClean="0"/>
              <a:t>14</a:t>
            </a:r>
            <a:r>
              <a:rPr lang="en-US" baseline="30000" dirty="0" smtClean="0"/>
              <a:t>th</a:t>
            </a:r>
            <a:endParaRPr lang="en-US" dirty="0" smtClean="0"/>
          </a:p>
          <a:p>
            <a:endParaRPr lang="en-US" dirty="0"/>
          </a:p>
          <a:p>
            <a:r>
              <a:rPr lang="en-US" dirty="0" smtClean="0"/>
              <a:t>15</a:t>
            </a:r>
            <a:r>
              <a:rPr lang="en-US" baseline="30000" dirty="0" smtClean="0"/>
              <a:t>th</a:t>
            </a:r>
            <a:endParaRPr lang="en-US" dirty="0" smtClean="0"/>
          </a:p>
          <a:p>
            <a:endParaRPr lang="en-US" dirty="0"/>
          </a:p>
          <a:p>
            <a:endParaRPr lang="en-US" dirty="0"/>
          </a:p>
        </p:txBody>
      </p:sp>
    </p:spTree>
    <p:extLst>
      <p:ext uri="{BB962C8B-B14F-4D97-AF65-F5344CB8AC3E}">
        <p14:creationId xmlns:p14="http://schemas.microsoft.com/office/powerpoint/2010/main" val="116120552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13</a:t>
            </a:r>
            <a:r>
              <a:rPr lang="en-US" baseline="30000" dirty="0" smtClean="0"/>
              <a:t>th</a:t>
            </a:r>
            <a:r>
              <a:rPr lang="en-US" dirty="0" smtClean="0"/>
              <a:t> amendment</a:t>
            </a:r>
            <a:endParaRPr lang="en-US" dirty="0"/>
          </a:p>
        </p:txBody>
      </p:sp>
      <p:sp>
        <p:nvSpPr>
          <p:cNvPr id="3" name="Content Placeholder 2"/>
          <p:cNvSpPr>
            <a:spLocks noGrp="1"/>
          </p:cNvSpPr>
          <p:nvPr>
            <p:ph idx="1"/>
          </p:nvPr>
        </p:nvSpPr>
        <p:spPr/>
        <p:txBody>
          <a:bodyPr/>
          <a:lstStyle/>
          <a:p>
            <a:r>
              <a:rPr lang="en-US" dirty="0"/>
              <a:t>Neither slavery nor involuntary servitude, except as a punishment for crime whereof the party shall have been duly convicted, shall exist within the United States, or any place subject to their jurisdiction." Formally abolishing slavery in the United States, the 13th Amendment was passed by the Congress on January 31, 1865, and ratified by the states on December 6, 1865.</a:t>
            </a:r>
          </a:p>
        </p:txBody>
      </p:sp>
    </p:spTree>
    <p:extLst>
      <p:ext uri="{BB962C8B-B14F-4D97-AF65-F5344CB8AC3E}">
        <p14:creationId xmlns:p14="http://schemas.microsoft.com/office/powerpoint/2010/main" val="180047729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14</a:t>
            </a:r>
            <a:r>
              <a:rPr lang="en-US" baseline="30000" dirty="0" smtClean="0"/>
              <a:t>th</a:t>
            </a:r>
            <a:r>
              <a:rPr lang="en-US" dirty="0" smtClean="0"/>
              <a:t> Amendment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a:t>All persons born or naturalized in the United States, and subject to the jurisdiction thereof, are citizens of the United States and of the state wherein they reside. No state shall make or enforce any law which shall abridge the privileges or immunities of citizens of the United States; nor shall any state deprive any person of life, liberty, or property, without due process of law; nor deny to any person within its jurisdiction the equal protection of the laws.</a:t>
            </a:r>
          </a:p>
        </p:txBody>
      </p:sp>
    </p:spTree>
    <p:extLst>
      <p:ext uri="{BB962C8B-B14F-4D97-AF65-F5344CB8AC3E}">
        <p14:creationId xmlns:p14="http://schemas.microsoft.com/office/powerpoint/2010/main" val="276911239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15</a:t>
            </a:r>
            <a:r>
              <a:rPr lang="en-US" baseline="30000" dirty="0" smtClean="0"/>
              <a:t>th</a:t>
            </a:r>
            <a:r>
              <a:rPr lang="en-US" dirty="0" smtClean="0"/>
              <a:t> Amendment</a:t>
            </a:r>
            <a:endParaRPr lang="en-US" dirty="0"/>
          </a:p>
        </p:txBody>
      </p:sp>
      <p:sp>
        <p:nvSpPr>
          <p:cNvPr id="3" name="Content Placeholder 2"/>
          <p:cNvSpPr>
            <a:spLocks noGrp="1"/>
          </p:cNvSpPr>
          <p:nvPr>
            <p:ph idx="1"/>
          </p:nvPr>
        </p:nvSpPr>
        <p:spPr/>
        <p:txBody>
          <a:bodyPr>
            <a:normAutofit/>
          </a:bodyPr>
          <a:lstStyle/>
          <a:p>
            <a:pPr marL="0" indent="0">
              <a:buNone/>
            </a:pPr>
            <a:endParaRPr lang="en-US" dirty="0" smtClean="0"/>
          </a:p>
          <a:p>
            <a:r>
              <a:rPr lang="en-US" dirty="0" smtClean="0"/>
              <a:t>15</a:t>
            </a:r>
            <a:r>
              <a:rPr lang="en-US" baseline="30000" dirty="0" smtClean="0"/>
              <a:t>th</a:t>
            </a:r>
            <a:r>
              <a:rPr lang="en-US" dirty="0" smtClean="0"/>
              <a:t>right </a:t>
            </a:r>
            <a:r>
              <a:rPr lang="en-US" dirty="0"/>
              <a:t>of citizens of the United States to vote shall not be denied or abridged by the United States or by any state on account of race, color, or previous condition of servitude." Although ratified on February 3, 1870,</a:t>
            </a:r>
          </a:p>
          <a:p>
            <a:endParaRPr lang="en-US" dirty="0"/>
          </a:p>
        </p:txBody>
      </p:sp>
    </p:spTree>
    <p:extLst>
      <p:ext uri="{BB962C8B-B14F-4D97-AF65-F5344CB8AC3E}">
        <p14:creationId xmlns:p14="http://schemas.microsoft.com/office/powerpoint/2010/main" val="116013153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HIGHLIGHTER" val="false"/>
</p:tagLst>
</file>

<file path=ppt/tags/tag2.xml><?xml version="1.0" encoding="utf-8"?>
<p:tagLst xmlns:a="http://schemas.openxmlformats.org/drawingml/2006/main" xmlns:r="http://schemas.openxmlformats.org/officeDocument/2006/relationships" xmlns:p="http://schemas.openxmlformats.org/presentationml/2006/main">
  <p:tag name="HIGHLIGHTER" val="false"/>
</p:tagLst>
</file>

<file path=ppt/tags/tag3.xml><?xml version="1.0" encoding="utf-8"?>
<p:tagLst xmlns:a="http://schemas.openxmlformats.org/drawingml/2006/main" xmlns:r="http://schemas.openxmlformats.org/officeDocument/2006/relationships" xmlns:p="http://schemas.openxmlformats.org/presentationml/2006/main">
  <p:tag name="HIGHLIGHTER" val="false"/>
</p:tagLst>
</file>

<file path=ppt/tags/tag4.xml><?xml version="1.0" encoding="utf-8"?>
<p:tagLst xmlns:a="http://schemas.openxmlformats.org/drawingml/2006/main" xmlns:r="http://schemas.openxmlformats.org/officeDocument/2006/relationships" xmlns:p="http://schemas.openxmlformats.org/presentationml/2006/main">
  <p:tag name="HIGHLIGHTER" val="false"/>
</p:tagLst>
</file>

<file path=ppt/tags/tag5.xml><?xml version="1.0" encoding="utf-8"?>
<p:tagLst xmlns:a="http://schemas.openxmlformats.org/drawingml/2006/main" xmlns:r="http://schemas.openxmlformats.org/officeDocument/2006/relationships" xmlns:p="http://schemas.openxmlformats.org/presentationml/2006/main">
  <p:tag name="HIGHLIGHTER" val="false"/>
</p:tagLst>
</file>

<file path=ppt/tags/tag6.xml><?xml version="1.0" encoding="utf-8"?>
<p:tagLst xmlns:a="http://schemas.openxmlformats.org/drawingml/2006/main" xmlns:r="http://schemas.openxmlformats.org/officeDocument/2006/relationships" xmlns:p="http://schemas.openxmlformats.org/presentationml/2006/main">
  <p:tag name="HIGHLIGHTER" val="false"/>
</p:tagLst>
</file>

<file path=ppt/tags/tag7.xml><?xml version="1.0" encoding="utf-8"?>
<p:tagLst xmlns:a="http://schemas.openxmlformats.org/drawingml/2006/main" xmlns:r="http://schemas.openxmlformats.org/officeDocument/2006/relationships" xmlns:p="http://schemas.openxmlformats.org/presentationml/2006/main">
  <p:tag name="HIGHLIGHTER" val="false"/>
</p:tagLst>
</file>

<file path=ppt/tags/tag8.xml><?xml version="1.0" encoding="utf-8"?>
<p:tagLst xmlns:a="http://schemas.openxmlformats.org/drawingml/2006/main" xmlns:r="http://schemas.openxmlformats.org/officeDocument/2006/relationships" xmlns:p="http://schemas.openxmlformats.org/presentationml/2006/main">
  <p:tag name="HIGHLIGHTER" val="false"/>
</p:tagLst>
</file>

<file path=ppt/tags/tag9.xml><?xml version="1.0" encoding="utf-8"?>
<p:tagLst xmlns:a="http://schemas.openxmlformats.org/drawingml/2006/main" xmlns:r="http://schemas.openxmlformats.org/officeDocument/2006/relationships" xmlns:p="http://schemas.openxmlformats.org/presentationml/2006/main">
  <p:tag name="HIGHLIGHTER" val="false"/>
</p:tagLst>
</file>

<file path=ppt/tags/tag10.xml><?xml version="1.0" encoding="utf-8"?>
<p:tagLst xmlns:a="http://schemas.openxmlformats.org/drawingml/2006/main" xmlns:r="http://schemas.openxmlformats.org/officeDocument/2006/relationships" xmlns:p="http://schemas.openxmlformats.org/presentationml/2006/main">
  <p:tag name="HIGHLIGHTER" val="false"/>
</p:tagLst>
</file>

<file path=ppt/tags/tag11.xml><?xml version="1.0" encoding="utf-8"?>
<p:tagLst xmlns:a="http://schemas.openxmlformats.org/drawingml/2006/main" xmlns:r="http://schemas.openxmlformats.org/officeDocument/2006/relationships" xmlns:p="http://schemas.openxmlformats.org/presentationml/2006/main">
  <p:tag name="HIGHLIGHTER" val="false"/>
</p:tagLst>
</file>

<file path=ppt/tags/tag12.xml><?xml version="1.0" encoding="utf-8"?>
<p:tagLst xmlns:a="http://schemas.openxmlformats.org/drawingml/2006/main" xmlns:r="http://schemas.openxmlformats.org/officeDocument/2006/relationships" xmlns:p="http://schemas.openxmlformats.org/presentationml/2006/main">
  <p:tag name="HIGHLIGHTER" val="false"/>
</p:tagLst>
</file>

<file path=ppt/tags/tag13.xml><?xml version="1.0" encoding="utf-8"?>
<p:tagLst xmlns:a="http://schemas.openxmlformats.org/drawingml/2006/main" xmlns:r="http://schemas.openxmlformats.org/officeDocument/2006/relationships" xmlns:p="http://schemas.openxmlformats.org/presentationml/2006/main">
  <p:tag name="HIGHLIGHTER" val="false"/>
</p:tagLst>
</file>

<file path=ppt/tags/tag14.xml><?xml version="1.0" encoding="utf-8"?>
<p:tagLst xmlns:a="http://schemas.openxmlformats.org/drawingml/2006/main" xmlns:r="http://schemas.openxmlformats.org/officeDocument/2006/relationships" xmlns:p="http://schemas.openxmlformats.org/presentationml/2006/main">
  <p:tag name="HIGHLIGHTER" val="false"/>
</p:tagLst>
</file>

<file path=ppt/tags/tag15.xml><?xml version="1.0" encoding="utf-8"?>
<p:tagLst xmlns:a="http://schemas.openxmlformats.org/drawingml/2006/main" xmlns:r="http://schemas.openxmlformats.org/officeDocument/2006/relationships" xmlns:p="http://schemas.openxmlformats.org/presentationml/2006/main">
  <p:tag name="HIGHLIGHTER" val="false"/>
</p:tagLst>
</file>

<file path=ppt/tags/tag16.xml><?xml version="1.0" encoding="utf-8"?>
<p:tagLst xmlns:a="http://schemas.openxmlformats.org/drawingml/2006/main" xmlns:r="http://schemas.openxmlformats.org/officeDocument/2006/relationships" xmlns:p="http://schemas.openxmlformats.org/presentationml/2006/main">
  <p:tag name="HIGHLIGHTER" val="false"/>
</p:tagLst>
</file>

<file path=ppt/tags/tag17.xml><?xml version="1.0" encoding="utf-8"?>
<p:tagLst xmlns:a="http://schemas.openxmlformats.org/drawingml/2006/main" xmlns:r="http://schemas.openxmlformats.org/officeDocument/2006/relationships" xmlns:p="http://schemas.openxmlformats.org/presentationml/2006/main">
  <p:tag name="HIGHLIGHTER" val="false"/>
</p:tagLst>
</file>

<file path=ppt/tags/tag18.xml><?xml version="1.0" encoding="utf-8"?>
<p:tagLst xmlns:a="http://schemas.openxmlformats.org/drawingml/2006/main" xmlns:r="http://schemas.openxmlformats.org/officeDocument/2006/relationships" xmlns:p="http://schemas.openxmlformats.org/presentationml/2006/main">
  <p:tag name="HIGHLIGHTER" val="false"/>
</p:tagLst>
</file>

<file path=ppt/tags/tag19.xml><?xml version="1.0" encoding="utf-8"?>
<p:tagLst xmlns:a="http://schemas.openxmlformats.org/drawingml/2006/main" xmlns:r="http://schemas.openxmlformats.org/officeDocument/2006/relationships" xmlns:p="http://schemas.openxmlformats.org/presentationml/2006/main">
  <p:tag name="HIGHLIGHTER" val="false"/>
</p:tagLst>
</file>

<file path=ppt/tags/tag20.xml><?xml version="1.0" encoding="utf-8"?>
<p:tagLst xmlns:a="http://schemas.openxmlformats.org/drawingml/2006/main" xmlns:r="http://schemas.openxmlformats.org/officeDocument/2006/relationships" xmlns:p="http://schemas.openxmlformats.org/presentationml/2006/main">
  <p:tag name="HIGHLIGHTER" val="false"/>
</p:tagLst>
</file>

<file path=ppt/tags/tag21.xml><?xml version="1.0" encoding="utf-8"?>
<p:tagLst xmlns:a="http://schemas.openxmlformats.org/drawingml/2006/main" xmlns:r="http://schemas.openxmlformats.org/officeDocument/2006/relationships" xmlns:p="http://schemas.openxmlformats.org/presentationml/2006/main">
  <p:tag name="HIGHLIGHTER" val="false"/>
</p:tagLst>
</file>

<file path=ppt/tags/tag22.xml><?xml version="1.0" encoding="utf-8"?>
<p:tagLst xmlns:a="http://schemas.openxmlformats.org/drawingml/2006/main" xmlns:r="http://schemas.openxmlformats.org/officeDocument/2006/relationships" xmlns:p="http://schemas.openxmlformats.org/presentationml/2006/main">
  <p:tag name="HIGHLIGHTER" val="false"/>
</p:tagLst>
</file>

<file path=ppt/tags/tag23.xml><?xml version="1.0" encoding="utf-8"?>
<p:tagLst xmlns:a="http://schemas.openxmlformats.org/drawingml/2006/main" xmlns:r="http://schemas.openxmlformats.org/officeDocument/2006/relationships" xmlns:p="http://schemas.openxmlformats.org/presentationml/2006/main">
  <p:tag name="HIGHLIGHTER" val="false"/>
</p:tagLst>
</file>

<file path=ppt/tags/tag24.xml><?xml version="1.0" encoding="utf-8"?>
<p:tagLst xmlns:a="http://schemas.openxmlformats.org/drawingml/2006/main" xmlns:r="http://schemas.openxmlformats.org/officeDocument/2006/relationships" xmlns:p="http://schemas.openxmlformats.org/presentationml/2006/main">
  <p:tag name="HIGHLIGHTER" val="false"/>
</p:tagLst>
</file>

<file path=ppt/tags/tag25.xml><?xml version="1.0" encoding="utf-8"?>
<p:tagLst xmlns:a="http://schemas.openxmlformats.org/drawingml/2006/main" xmlns:r="http://schemas.openxmlformats.org/officeDocument/2006/relationships" xmlns:p="http://schemas.openxmlformats.org/presentationml/2006/main">
  <p:tag name="HIGHLIGHTER" val="false"/>
</p:tagLst>
</file>

<file path=ppt/tags/tag26.xml><?xml version="1.0" encoding="utf-8"?>
<p:tagLst xmlns:a="http://schemas.openxmlformats.org/drawingml/2006/main" xmlns:r="http://schemas.openxmlformats.org/officeDocument/2006/relationships" xmlns:p="http://schemas.openxmlformats.org/presentationml/2006/main">
  <p:tag name="HIGHLIGHTER" val="false"/>
</p:tagLst>
</file>

<file path=ppt/tags/tag27.xml><?xml version="1.0" encoding="utf-8"?>
<p:tagLst xmlns:a="http://schemas.openxmlformats.org/drawingml/2006/main" xmlns:r="http://schemas.openxmlformats.org/officeDocument/2006/relationships" xmlns:p="http://schemas.openxmlformats.org/presentationml/2006/main">
  <p:tag name="HIGHLIGHTER" val="false"/>
</p:tagLst>
</file>

<file path=ppt/tags/tag28.xml><?xml version="1.0" encoding="utf-8"?>
<p:tagLst xmlns:a="http://schemas.openxmlformats.org/drawingml/2006/main" xmlns:r="http://schemas.openxmlformats.org/officeDocument/2006/relationships" xmlns:p="http://schemas.openxmlformats.org/presentationml/2006/main">
  <p:tag name="HIGHLIGHTER" val="false"/>
</p:tagLst>
</file>

<file path=ppt/tags/tag29.xml><?xml version="1.0" encoding="utf-8"?>
<p:tagLst xmlns:a="http://schemas.openxmlformats.org/drawingml/2006/main" xmlns:r="http://schemas.openxmlformats.org/officeDocument/2006/relationships" xmlns:p="http://schemas.openxmlformats.org/presentationml/2006/main">
  <p:tag name="HIGHLIGHTER" val="false"/>
</p:tagLst>
</file>

<file path=ppt/tags/tag30.xml><?xml version="1.0" encoding="utf-8"?>
<p:tagLst xmlns:a="http://schemas.openxmlformats.org/drawingml/2006/main" xmlns:r="http://schemas.openxmlformats.org/officeDocument/2006/relationships" xmlns:p="http://schemas.openxmlformats.org/presentationml/2006/main">
  <p:tag name="HIGHLIGHTER" val="false"/>
</p:tagLst>
</file>

<file path=ppt/tags/tag31.xml><?xml version="1.0" encoding="utf-8"?>
<p:tagLst xmlns:a="http://schemas.openxmlformats.org/drawingml/2006/main" xmlns:r="http://schemas.openxmlformats.org/officeDocument/2006/relationships" xmlns:p="http://schemas.openxmlformats.org/presentationml/2006/main">
  <p:tag name="HIGHLIGHTER" val="false"/>
</p:tagLst>
</file>

<file path=ppt/tags/tag32.xml><?xml version="1.0" encoding="utf-8"?>
<p:tagLst xmlns:a="http://schemas.openxmlformats.org/drawingml/2006/main" xmlns:r="http://schemas.openxmlformats.org/officeDocument/2006/relationships" xmlns:p="http://schemas.openxmlformats.org/presentationml/2006/main">
  <p:tag name="HIGHLIGHTER" val="false"/>
</p:tagLst>
</file>

<file path=ppt/tags/tag33.xml><?xml version="1.0" encoding="utf-8"?>
<p:tagLst xmlns:a="http://schemas.openxmlformats.org/drawingml/2006/main" xmlns:r="http://schemas.openxmlformats.org/officeDocument/2006/relationships" xmlns:p="http://schemas.openxmlformats.org/presentationml/2006/main">
  <p:tag name="HIGHLIGHTER" val="false"/>
</p:tagLst>
</file>

<file path=ppt/tags/tag34.xml><?xml version="1.0" encoding="utf-8"?>
<p:tagLst xmlns:a="http://schemas.openxmlformats.org/drawingml/2006/main" xmlns:r="http://schemas.openxmlformats.org/officeDocument/2006/relationships" xmlns:p="http://schemas.openxmlformats.org/presentationml/2006/main">
  <p:tag name="HIGHLIGHTER" val="false"/>
</p:tagLst>
</file>

<file path=ppt/tags/tag35.xml><?xml version="1.0" encoding="utf-8"?>
<p:tagLst xmlns:a="http://schemas.openxmlformats.org/drawingml/2006/main" xmlns:r="http://schemas.openxmlformats.org/officeDocument/2006/relationships" xmlns:p="http://schemas.openxmlformats.org/presentationml/2006/main">
  <p:tag name="HIGHLIGHTER" val="false"/>
</p:tagLst>
</file>

<file path=ppt/tags/tag36.xml><?xml version="1.0" encoding="utf-8"?>
<p:tagLst xmlns:a="http://schemas.openxmlformats.org/drawingml/2006/main" xmlns:r="http://schemas.openxmlformats.org/officeDocument/2006/relationships" xmlns:p="http://schemas.openxmlformats.org/presentationml/2006/main">
  <p:tag name="HIGHLIGHTER" val="false"/>
</p:tagLst>
</file>

<file path=ppt/tags/tag37.xml><?xml version="1.0" encoding="utf-8"?>
<p:tagLst xmlns:a="http://schemas.openxmlformats.org/drawingml/2006/main" xmlns:r="http://schemas.openxmlformats.org/officeDocument/2006/relationships" xmlns:p="http://schemas.openxmlformats.org/presentationml/2006/main">
  <p:tag name="HIGHLIGHTER" val="false"/>
</p:tagLst>
</file>

<file path=ppt/tags/tag38.xml><?xml version="1.0" encoding="utf-8"?>
<p:tagLst xmlns:a="http://schemas.openxmlformats.org/drawingml/2006/main" xmlns:r="http://schemas.openxmlformats.org/officeDocument/2006/relationships" xmlns:p="http://schemas.openxmlformats.org/presentationml/2006/main">
  <p:tag name="HIGHLIGHTER" val="false"/>
</p:tagLst>
</file>

<file path=ppt/tags/tag39.xml><?xml version="1.0" encoding="utf-8"?>
<p:tagLst xmlns:a="http://schemas.openxmlformats.org/drawingml/2006/main" xmlns:r="http://schemas.openxmlformats.org/officeDocument/2006/relationships" xmlns:p="http://schemas.openxmlformats.org/presentationml/2006/main">
  <p:tag name="HIGHLIGHTER" val="false"/>
</p:tagLst>
</file>

<file path=ppt/tags/tag40.xml><?xml version="1.0" encoding="utf-8"?>
<p:tagLst xmlns:a="http://schemas.openxmlformats.org/drawingml/2006/main" xmlns:r="http://schemas.openxmlformats.org/officeDocument/2006/relationships" xmlns:p="http://schemas.openxmlformats.org/presentationml/2006/main">
  <p:tag name="HIGHLIGHTER" val="false"/>
</p:tagLst>
</file>

<file path=ppt/tags/tag41.xml><?xml version="1.0" encoding="utf-8"?>
<p:tagLst xmlns:a="http://schemas.openxmlformats.org/drawingml/2006/main" xmlns:r="http://schemas.openxmlformats.org/officeDocument/2006/relationships" xmlns:p="http://schemas.openxmlformats.org/presentationml/2006/main">
  <p:tag name="HIGHLIGHTER" val="false"/>
</p:tagLst>
</file>

<file path=ppt/tags/tag42.xml><?xml version="1.0" encoding="utf-8"?>
<p:tagLst xmlns:a="http://schemas.openxmlformats.org/drawingml/2006/main" xmlns:r="http://schemas.openxmlformats.org/officeDocument/2006/relationships" xmlns:p="http://schemas.openxmlformats.org/presentationml/2006/main">
  <p:tag name="HIGHLIGHTER" val="false"/>
</p:tagLst>
</file>

<file path=ppt/tags/tag43.xml><?xml version="1.0" encoding="utf-8"?>
<p:tagLst xmlns:a="http://schemas.openxmlformats.org/drawingml/2006/main" xmlns:r="http://schemas.openxmlformats.org/officeDocument/2006/relationships" xmlns:p="http://schemas.openxmlformats.org/presentationml/2006/main">
  <p:tag name="HIGHLIGHTER" val="false"/>
</p:tagLst>
</file>

<file path=ppt/tags/tag44.xml><?xml version="1.0" encoding="utf-8"?>
<p:tagLst xmlns:a="http://schemas.openxmlformats.org/drawingml/2006/main" xmlns:r="http://schemas.openxmlformats.org/officeDocument/2006/relationships" xmlns:p="http://schemas.openxmlformats.org/presentationml/2006/main">
  <p:tag name="HIGHLIGHTER" val="false"/>
</p:tagLst>
</file>

<file path=ppt/tags/tag45.xml><?xml version="1.0" encoding="utf-8"?>
<p:tagLst xmlns:a="http://schemas.openxmlformats.org/drawingml/2006/main" xmlns:r="http://schemas.openxmlformats.org/officeDocument/2006/relationships" xmlns:p="http://schemas.openxmlformats.org/presentationml/2006/main">
  <p:tag name="HIGHLIGHTER" val="false"/>
</p:tagLst>
</file>

<file path=ppt/tags/tag46.xml><?xml version="1.0" encoding="utf-8"?>
<p:tagLst xmlns:a="http://schemas.openxmlformats.org/drawingml/2006/main" xmlns:r="http://schemas.openxmlformats.org/officeDocument/2006/relationships" xmlns:p="http://schemas.openxmlformats.org/presentationml/2006/main">
  <p:tag name="HIGHLIGHTER" val="false"/>
</p:tagLst>
</file>

<file path=ppt/tags/tag47.xml><?xml version="1.0" encoding="utf-8"?>
<p:tagLst xmlns:a="http://schemas.openxmlformats.org/drawingml/2006/main" xmlns:r="http://schemas.openxmlformats.org/officeDocument/2006/relationships" xmlns:p="http://schemas.openxmlformats.org/presentationml/2006/main">
  <p:tag name="HIGHLIGHTER" val="false"/>
</p:tagLst>
</file>

<file path=ppt/tags/tag48.xml><?xml version="1.0" encoding="utf-8"?>
<p:tagLst xmlns:a="http://schemas.openxmlformats.org/drawingml/2006/main" xmlns:r="http://schemas.openxmlformats.org/officeDocument/2006/relationships" xmlns:p="http://schemas.openxmlformats.org/presentationml/2006/main">
  <p:tag name="HIGHLIGHTER" val="false"/>
</p:tagLst>
</file>

<file path=ppt/tags/tag49.xml><?xml version="1.0" encoding="utf-8"?>
<p:tagLst xmlns:a="http://schemas.openxmlformats.org/drawingml/2006/main" xmlns:r="http://schemas.openxmlformats.org/officeDocument/2006/relationships" xmlns:p="http://schemas.openxmlformats.org/presentationml/2006/main">
  <p:tag name="HIGHLIGHTER" val="false"/>
</p:tagLst>
</file>

<file path=ppt/tags/tag50.xml><?xml version="1.0" encoding="utf-8"?>
<p:tagLst xmlns:a="http://schemas.openxmlformats.org/drawingml/2006/main" xmlns:r="http://schemas.openxmlformats.org/officeDocument/2006/relationships" xmlns:p="http://schemas.openxmlformats.org/presentationml/2006/main">
  <p:tag name="HIGHLIGHTER" val="false"/>
</p:tagLst>
</file>

<file path=ppt/tags/tag51.xml><?xml version="1.0" encoding="utf-8"?>
<p:tagLst xmlns:a="http://schemas.openxmlformats.org/drawingml/2006/main" xmlns:r="http://schemas.openxmlformats.org/officeDocument/2006/relationships" xmlns:p="http://schemas.openxmlformats.org/presentationml/2006/main">
  <p:tag name="HIGHLIGHTER" val="false"/>
</p:tagLst>
</file>

<file path=ppt/tags/tag52.xml><?xml version="1.0" encoding="utf-8"?>
<p:tagLst xmlns:a="http://schemas.openxmlformats.org/drawingml/2006/main" xmlns:r="http://schemas.openxmlformats.org/officeDocument/2006/relationships" xmlns:p="http://schemas.openxmlformats.org/presentationml/2006/main">
  <p:tag name="HIGHLIGHTER" val="false"/>
</p:tagLst>
</file>

<file path=ppt/tags/tag53.xml><?xml version="1.0" encoding="utf-8"?>
<p:tagLst xmlns:a="http://schemas.openxmlformats.org/drawingml/2006/main" xmlns:r="http://schemas.openxmlformats.org/officeDocument/2006/relationships" xmlns:p="http://schemas.openxmlformats.org/presentationml/2006/main">
  <p:tag name="HIGHLIGHTER" val="false"/>
</p:tagLst>
</file>

<file path=ppt/tags/tag54.xml><?xml version="1.0" encoding="utf-8"?>
<p:tagLst xmlns:a="http://schemas.openxmlformats.org/drawingml/2006/main" xmlns:r="http://schemas.openxmlformats.org/officeDocument/2006/relationships" xmlns:p="http://schemas.openxmlformats.org/presentationml/2006/main">
  <p:tag name="HIGHLIGHTER" val="false"/>
</p:tagLst>
</file>

<file path=ppt/tags/tag55.xml><?xml version="1.0" encoding="utf-8"?>
<p:tagLst xmlns:a="http://schemas.openxmlformats.org/drawingml/2006/main" xmlns:r="http://schemas.openxmlformats.org/officeDocument/2006/relationships" xmlns:p="http://schemas.openxmlformats.org/presentationml/2006/main">
  <p:tag name="HIGHLIGHTER" val="false"/>
</p:tagLst>
</file>

<file path=ppt/tags/tag56.xml><?xml version="1.0" encoding="utf-8"?>
<p:tagLst xmlns:a="http://schemas.openxmlformats.org/drawingml/2006/main" xmlns:r="http://schemas.openxmlformats.org/officeDocument/2006/relationships" xmlns:p="http://schemas.openxmlformats.org/presentationml/2006/main">
  <p:tag name="HIGHLIGHTER" val="false"/>
</p:tagLst>
</file>

<file path=ppt/tags/tag57.xml><?xml version="1.0" encoding="utf-8"?>
<p:tagLst xmlns:a="http://schemas.openxmlformats.org/drawingml/2006/main" xmlns:r="http://schemas.openxmlformats.org/officeDocument/2006/relationships" xmlns:p="http://schemas.openxmlformats.org/presentationml/2006/main">
  <p:tag name="HIGHLIGHTER" val="false"/>
</p:tagLst>
</file>

<file path=ppt/tags/tag58.xml><?xml version="1.0" encoding="utf-8"?>
<p:tagLst xmlns:a="http://schemas.openxmlformats.org/drawingml/2006/main" xmlns:r="http://schemas.openxmlformats.org/officeDocument/2006/relationships" xmlns:p="http://schemas.openxmlformats.org/presentationml/2006/main">
  <p:tag name="HIGHLIGHTER" val="false"/>
</p:tagLst>
</file>

<file path=ppt/tags/tag59.xml><?xml version="1.0" encoding="utf-8"?>
<p:tagLst xmlns:a="http://schemas.openxmlformats.org/drawingml/2006/main" xmlns:r="http://schemas.openxmlformats.org/officeDocument/2006/relationships" xmlns:p="http://schemas.openxmlformats.org/presentationml/2006/main">
  <p:tag name="HIGHLIGHTER" val="false"/>
</p:tagLst>
</file>

<file path=ppt/tags/tag60.xml><?xml version="1.0" encoding="utf-8"?>
<p:tagLst xmlns:a="http://schemas.openxmlformats.org/drawingml/2006/main" xmlns:r="http://schemas.openxmlformats.org/officeDocument/2006/relationships" xmlns:p="http://schemas.openxmlformats.org/presentationml/2006/main">
  <p:tag name="HIGHLIGHTER" val="false"/>
</p:tagLst>
</file>

<file path=ppt/tags/tag61.xml><?xml version="1.0" encoding="utf-8"?>
<p:tagLst xmlns:a="http://schemas.openxmlformats.org/drawingml/2006/main" xmlns:r="http://schemas.openxmlformats.org/officeDocument/2006/relationships" xmlns:p="http://schemas.openxmlformats.org/presentationml/2006/main">
  <p:tag name="HIGHLIGHTER" val="false"/>
</p:tagLst>
</file>

<file path=ppt/tags/tag62.xml><?xml version="1.0" encoding="utf-8"?>
<p:tagLst xmlns:a="http://schemas.openxmlformats.org/drawingml/2006/main" xmlns:r="http://schemas.openxmlformats.org/officeDocument/2006/relationships" xmlns:p="http://schemas.openxmlformats.org/presentationml/2006/main">
  <p:tag name="HIGHLIGHTER" val="false"/>
</p:tagLst>
</file>

<file path=ppt/tags/tag63.xml><?xml version="1.0" encoding="utf-8"?>
<p:tagLst xmlns:a="http://schemas.openxmlformats.org/drawingml/2006/main" xmlns:r="http://schemas.openxmlformats.org/officeDocument/2006/relationships" xmlns:p="http://schemas.openxmlformats.org/presentationml/2006/main">
  <p:tag name="HIGHLIGHTER" val="false"/>
</p:tagLst>
</file>

<file path=ppt/tags/tag64.xml><?xml version="1.0" encoding="utf-8"?>
<p:tagLst xmlns:a="http://schemas.openxmlformats.org/drawingml/2006/main" xmlns:r="http://schemas.openxmlformats.org/officeDocument/2006/relationships" xmlns:p="http://schemas.openxmlformats.org/presentationml/2006/main">
  <p:tag name="HIGHLIGHTER" val="false"/>
</p:tagLst>
</file>

<file path=ppt/tags/tag65.xml><?xml version="1.0" encoding="utf-8"?>
<p:tagLst xmlns:a="http://schemas.openxmlformats.org/drawingml/2006/main" xmlns:r="http://schemas.openxmlformats.org/officeDocument/2006/relationships" xmlns:p="http://schemas.openxmlformats.org/presentationml/2006/main">
  <p:tag name="HIGHLIGHTER" val="false"/>
</p:tagLst>
</file>

<file path=ppt/tags/tag66.xml><?xml version="1.0" encoding="utf-8"?>
<p:tagLst xmlns:a="http://schemas.openxmlformats.org/drawingml/2006/main" xmlns:r="http://schemas.openxmlformats.org/officeDocument/2006/relationships" xmlns:p="http://schemas.openxmlformats.org/presentationml/2006/main">
  <p:tag name="HIGHLIGHTER" val="false"/>
</p:tagLst>
</file>

<file path=ppt/tags/tag67.xml><?xml version="1.0" encoding="utf-8"?>
<p:tagLst xmlns:a="http://schemas.openxmlformats.org/drawingml/2006/main" xmlns:r="http://schemas.openxmlformats.org/officeDocument/2006/relationships" xmlns:p="http://schemas.openxmlformats.org/presentationml/2006/main">
  <p:tag name="HIGHLIGHTER" val="false"/>
</p:tagLst>
</file>

<file path=ppt/tags/tag68.xml><?xml version="1.0" encoding="utf-8"?>
<p:tagLst xmlns:a="http://schemas.openxmlformats.org/drawingml/2006/main" xmlns:r="http://schemas.openxmlformats.org/officeDocument/2006/relationships" xmlns:p="http://schemas.openxmlformats.org/presentationml/2006/main">
  <p:tag name="HIGHLIGHTER" val="false"/>
</p:tagLst>
</file>

<file path=ppt/tags/tag69.xml><?xml version="1.0" encoding="utf-8"?>
<p:tagLst xmlns:a="http://schemas.openxmlformats.org/drawingml/2006/main" xmlns:r="http://schemas.openxmlformats.org/officeDocument/2006/relationships" xmlns:p="http://schemas.openxmlformats.org/presentationml/2006/main">
  <p:tag name="HIGHLIGHTER" val="false"/>
</p:tagLst>
</file>

<file path=ppt/tags/tag70.xml><?xml version="1.0" encoding="utf-8"?>
<p:tagLst xmlns:a="http://schemas.openxmlformats.org/drawingml/2006/main" xmlns:r="http://schemas.openxmlformats.org/officeDocument/2006/relationships" xmlns:p="http://schemas.openxmlformats.org/presentationml/2006/main">
  <p:tag name="HIGHLIGHTER" val="false"/>
</p:tagLst>
</file>

<file path=ppt/tags/tag71.xml><?xml version="1.0" encoding="utf-8"?>
<p:tagLst xmlns:a="http://schemas.openxmlformats.org/drawingml/2006/main" xmlns:r="http://schemas.openxmlformats.org/officeDocument/2006/relationships" xmlns:p="http://schemas.openxmlformats.org/presentationml/2006/main">
  <p:tag name="HIGHLIGHTER" val="false"/>
</p:tagLst>
</file>

<file path=ppt/tags/tag72.xml><?xml version="1.0" encoding="utf-8"?>
<p:tagLst xmlns:a="http://schemas.openxmlformats.org/drawingml/2006/main" xmlns:r="http://schemas.openxmlformats.org/officeDocument/2006/relationships" xmlns:p="http://schemas.openxmlformats.org/presentationml/2006/main">
  <p:tag name="HIGHLIGHTER" val="false"/>
</p:tagLst>
</file>

<file path=ppt/tags/tag73.xml><?xml version="1.0" encoding="utf-8"?>
<p:tagLst xmlns:a="http://schemas.openxmlformats.org/drawingml/2006/main" xmlns:r="http://schemas.openxmlformats.org/officeDocument/2006/relationships" xmlns:p="http://schemas.openxmlformats.org/presentationml/2006/main">
  <p:tag name="HIGHLIGHTER" val="false"/>
</p:tagLst>
</file>

<file path=ppt/tags/tag74.xml><?xml version="1.0" encoding="utf-8"?>
<p:tagLst xmlns:a="http://schemas.openxmlformats.org/drawingml/2006/main" xmlns:r="http://schemas.openxmlformats.org/officeDocument/2006/relationships" xmlns:p="http://schemas.openxmlformats.org/presentationml/2006/main">
  <p:tag name="HIGHLIGHTER" val="false"/>
</p:tagLst>
</file>

<file path=ppt/tags/tag75.xml><?xml version="1.0" encoding="utf-8"?>
<p:tagLst xmlns:a="http://schemas.openxmlformats.org/drawingml/2006/main" xmlns:r="http://schemas.openxmlformats.org/officeDocument/2006/relationships" xmlns:p="http://schemas.openxmlformats.org/presentationml/2006/main">
  <p:tag name="HIGHLIGHTER" val="false"/>
</p:tagLst>
</file>

<file path=ppt/tags/tag76.xml><?xml version="1.0" encoding="utf-8"?>
<p:tagLst xmlns:a="http://schemas.openxmlformats.org/drawingml/2006/main" xmlns:r="http://schemas.openxmlformats.org/officeDocument/2006/relationships" xmlns:p="http://schemas.openxmlformats.org/presentationml/2006/main">
  <p:tag name="HIGHLIGHTER" val="false"/>
</p:tagLst>
</file>

<file path=ppt/tags/tag77.xml><?xml version="1.0" encoding="utf-8"?>
<p:tagLst xmlns:a="http://schemas.openxmlformats.org/drawingml/2006/main" xmlns:r="http://schemas.openxmlformats.org/officeDocument/2006/relationships" xmlns:p="http://schemas.openxmlformats.org/presentationml/2006/main">
  <p:tag name="HIGHLIGHTER" val="false"/>
</p:tagLst>
</file>

<file path=ppt/tags/tag78.xml><?xml version="1.0" encoding="utf-8"?>
<p:tagLst xmlns:a="http://schemas.openxmlformats.org/drawingml/2006/main" xmlns:r="http://schemas.openxmlformats.org/officeDocument/2006/relationships" xmlns:p="http://schemas.openxmlformats.org/presentationml/2006/main">
  <p:tag name="HIGHLIGHTER" val="false"/>
</p:tagLst>
</file>

<file path=ppt/tags/tag79.xml><?xml version="1.0" encoding="utf-8"?>
<p:tagLst xmlns:a="http://schemas.openxmlformats.org/drawingml/2006/main" xmlns:r="http://schemas.openxmlformats.org/officeDocument/2006/relationships" xmlns:p="http://schemas.openxmlformats.org/presentationml/2006/main">
  <p:tag name="HIGHLIGHTER" val="false"/>
</p:tagLst>
</file>

<file path=ppt/tags/tag80.xml><?xml version="1.0" encoding="utf-8"?>
<p:tagLst xmlns:a="http://schemas.openxmlformats.org/drawingml/2006/main" xmlns:r="http://schemas.openxmlformats.org/officeDocument/2006/relationships" xmlns:p="http://schemas.openxmlformats.org/presentationml/2006/main">
  <p:tag name="HIGHLIGHTER" val="false"/>
</p:tagLst>
</file>

<file path=ppt/tags/tag81.xml><?xml version="1.0" encoding="utf-8"?>
<p:tagLst xmlns:a="http://schemas.openxmlformats.org/drawingml/2006/main" xmlns:r="http://schemas.openxmlformats.org/officeDocument/2006/relationships" xmlns:p="http://schemas.openxmlformats.org/presentationml/2006/main">
  <p:tag name="HIGHLIGHTER" val="false"/>
</p:tagLst>
</file>

<file path=ppt/tags/tag82.xml><?xml version="1.0" encoding="utf-8"?>
<p:tagLst xmlns:a="http://schemas.openxmlformats.org/drawingml/2006/main" xmlns:r="http://schemas.openxmlformats.org/officeDocument/2006/relationships" xmlns:p="http://schemas.openxmlformats.org/presentationml/2006/main">
  <p:tag name="HIGHLIGHTER" val="false"/>
</p:tagLst>
</file>

<file path=ppt/tags/tag83.xml><?xml version="1.0" encoding="utf-8"?>
<p:tagLst xmlns:a="http://schemas.openxmlformats.org/drawingml/2006/main" xmlns:r="http://schemas.openxmlformats.org/officeDocument/2006/relationships" xmlns:p="http://schemas.openxmlformats.org/presentationml/2006/main">
  <p:tag name="HIGHLIGHTER" val="false"/>
</p:tagLst>
</file>

<file path=ppt/tags/tag84.xml><?xml version="1.0" encoding="utf-8"?>
<p:tagLst xmlns:a="http://schemas.openxmlformats.org/drawingml/2006/main" xmlns:r="http://schemas.openxmlformats.org/officeDocument/2006/relationships" xmlns:p="http://schemas.openxmlformats.org/presentationml/2006/main">
  <p:tag name="HIGHLIGHTER" val="false"/>
</p:tagLst>
</file>

<file path=ppt/tags/tag85.xml><?xml version="1.0" encoding="utf-8"?>
<p:tagLst xmlns:a="http://schemas.openxmlformats.org/drawingml/2006/main" xmlns:r="http://schemas.openxmlformats.org/officeDocument/2006/relationships" xmlns:p="http://schemas.openxmlformats.org/presentationml/2006/main">
  <p:tag name="HIGHLIGHTER" val="false"/>
</p:tagLst>
</file>

<file path=ppt/tags/tag86.xml><?xml version="1.0" encoding="utf-8"?>
<p:tagLst xmlns:a="http://schemas.openxmlformats.org/drawingml/2006/main" xmlns:r="http://schemas.openxmlformats.org/officeDocument/2006/relationships" xmlns:p="http://schemas.openxmlformats.org/presentationml/2006/main">
  <p:tag name="HIGHLIGHTER" val="false"/>
</p:tagLst>
</file>

<file path=ppt/tags/tag87.xml><?xml version="1.0" encoding="utf-8"?>
<p:tagLst xmlns:a="http://schemas.openxmlformats.org/drawingml/2006/main" xmlns:r="http://schemas.openxmlformats.org/officeDocument/2006/relationships" xmlns:p="http://schemas.openxmlformats.org/presentationml/2006/main">
  <p:tag name="HIGHLIGHTER" val="false"/>
</p:tagLst>
</file>

<file path=ppt/tags/tag88.xml><?xml version="1.0" encoding="utf-8"?>
<p:tagLst xmlns:a="http://schemas.openxmlformats.org/drawingml/2006/main" xmlns:r="http://schemas.openxmlformats.org/officeDocument/2006/relationships" xmlns:p="http://schemas.openxmlformats.org/presentationml/2006/main">
  <p:tag name="HIGHLIGHTER" val="false"/>
</p:tagLst>
</file>

<file path=ppt/tags/tag89.xml><?xml version="1.0" encoding="utf-8"?>
<p:tagLst xmlns:a="http://schemas.openxmlformats.org/drawingml/2006/main" xmlns:r="http://schemas.openxmlformats.org/officeDocument/2006/relationships" xmlns:p="http://schemas.openxmlformats.org/presentationml/2006/main">
  <p:tag name="HIGHLIGHTER" val="false"/>
</p:tagLst>
</file>

<file path=ppt/tags/tag90.xml><?xml version="1.0" encoding="utf-8"?>
<p:tagLst xmlns:a="http://schemas.openxmlformats.org/drawingml/2006/main" xmlns:r="http://schemas.openxmlformats.org/officeDocument/2006/relationships" xmlns:p="http://schemas.openxmlformats.org/presentationml/2006/main">
  <p:tag name="HIGHLIGHTER" val="false"/>
</p:tagLst>
</file>

<file path=ppt/tags/tag91.xml><?xml version="1.0" encoding="utf-8"?>
<p:tagLst xmlns:a="http://schemas.openxmlformats.org/drawingml/2006/main" xmlns:r="http://schemas.openxmlformats.org/officeDocument/2006/relationships" xmlns:p="http://schemas.openxmlformats.org/presentationml/2006/main">
  <p:tag name="HIGHLIGHTER" val="false"/>
</p:tagLst>
</file>

<file path=ppt/tags/tag92.xml><?xml version="1.0" encoding="utf-8"?>
<p:tagLst xmlns:a="http://schemas.openxmlformats.org/drawingml/2006/main" xmlns:r="http://schemas.openxmlformats.org/officeDocument/2006/relationships" xmlns:p="http://schemas.openxmlformats.org/presentationml/2006/main">
  <p:tag name="HIGHLIGHTER" val="false"/>
</p:tagLst>
</file>

<file path=ppt/tags/tag93.xml><?xml version="1.0" encoding="utf-8"?>
<p:tagLst xmlns:a="http://schemas.openxmlformats.org/drawingml/2006/main" xmlns:r="http://schemas.openxmlformats.org/officeDocument/2006/relationships" xmlns:p="http://schemas.openxmlformats.org/presentationml/2006/main">
  <p:tag name="HIGHLIGHTER" val="false"/>
</p:tagLst>
</file>

<file path=ppt/tags/tag94.xml><?xml version="1.0" encoding="utf-8"?>
<p:tagLst xmlns:a="http://schemas.openxmlformats.org/drawingml/2006/main" xmlns:r="http://schemas.openxmlformats.org/officeDocument/2006/relationships" xmlns:p="http://schemas.openxmlformats.org/presentationml/2006/main">
  <p:tag name="HIGHLIGHTER" val="false"/>
</p:tagLst>
</file>

<file path=ppt/tags/tag95.xml><?xml version="1.0" encoding="utf-8"?>
<p:tagLst xmlns:a="http://schemas.openxmlformats.org/drawingml/2006/main" xmlns:r="http://schemas.openxmlformats.org/officeDocument/2006/relationships" xmlns:p="http://schemas.openxmlformats.org/presentationml/2006/main">
  <p:tag name="HIGHLIGHTER" val="false"/>
</p:tagLst>
</file>

<file path=ppt/tags/tag96.xml><?xml version="1.0" encoding="utf-8"?>
<p:tagLst xmlns:a="http://schemas.openxmlformats.org/drawingml/2006/main" xmlns:r="http://schemas.openxmlformats.org/officeDocument/2006/relationships" xmlns:p="http://schemas.openxmlformats.org/presentationml/2006/main">
  <p:tag name="HIGHLIGHTER" val="false"/>
</p:tagLst>
</file>

<file path=ppt/tags/tag97.xml><?xml version="1.0" encoding="utf-8"?>
<p:tagLst xmlns:a="http://schemas.openxmlformats.org/drawingml/2006/main" xmlns:r="http://schemas.openxmlformats.org/officeDocument/2006/relationships" xmlns:p="http://schemas.openxmlformats.org/presentationml/2006/main">
  <p:tag name="HIGHLIGHTER" val="false"/>
</p:tagLst>
</file>

<file path=ppt/tags/tag98.xml><?xml version="1.0" encoding="utf-8"?>
<p:tagLst xmlns:a="http://schemas.openxmlformats.org/drawingml/2006/main" xmlns:r="http://schemas.openxmlformats.org/officeDocument/2006/relationships" xmlns:p="http://schemas.openxmlformats.org/presentationml/2006/main">
  <p:tag name="HIGHLIGHTER" val="false"/>
</p:tagLst>
</file>

<file path=ppt/tags/tag99.xml><?xml version="1.0" encoding="utf-8"?>
<p:tagLst xmlns:a="http://schemas.openxmlformats.org/drawingml/2006/main" xmlns:r="http://schemas.openxmlformats.org/officeDocument/2006/relationships" xmlns:p="http://schemas.openxmlformats.org/presentationml/2006/main">
  <p:tag name="HIGHLIGHTER" val="false"/>
</p:tagLst>
</file>

<file path=ppt/tags/tag100.xml><?xml version="1.0" encoding="utf-8"?>
<p:tagLst xmlns:a="http://schemas.openxmlformats.org/drawingml/2006/main" xmlns:r="http://schemas.openxmlformats.org/officeDocument/2006/relationships" xmlns:p="http://schemas.openxmlformats.org/presentationml/2006/main">
  <p:tag name="HIGHLIGHTER" val="false"/>
</p:tagLst>
</file>

<file path=ppt/tags/tag101.xml><?xml version="1.0" encoding="utf-8"?>
<p:tagLst xmlns:a="http://schemas.openxmlformats.org/drawingml/2006/main" xmlns:r="http://schemas.openxmlformats.org/officeDocument/2006/relationships" xmlns:p="http://schemas.openxmlformats.org/presentationml/2006/main">
  <p:tag name="HIGHLIGHTER" val="false"/>
</p:tagLst>
</file>

<file path=ppt/tags/tag102.xml><?xml version="1.0" encoding="utf-8"?>
<p:tagLst xmlns:a="http://schemas.openxmlformats.org/drawingml/2006/main" xmlns:r="http://schemas.openxmlformats.org/officeDocument/2006/relationships" xmlns:p="http://schemas.openxmlformats.org/presentationml/2006/main">
  <p:tag name="HIGHLIGHTER" val="false"/>
</p:tagLst>
</file>

<file path=ppt/tags/tag103.xml><?xml version="1.0" encoding="utf-8"?>
<p:tagLst xmlns:a="http://schemas.openxmlformats.org/drawingml/2006/main" xmlns:r="http://schemas.openxmlformats.org/officeDocument/2006/relationships" xmlns:p="http://schemas.openxmlformats.org/presentationml/2006/main">
  <p:tag name="HIGHLIGHTER" val="false"/>
</p:tagLst>
</file>

<file path=ppt/tags/tag104.xml><?xml version="1.0" encoding="utf-8"?>
<p:tagLst xmlns:a="http://schemas.openxmlformats.org/drawingml/2006/main" xmlns:r="http://schemas.openxmlformats.org/officeDocument/2006/relationships" xmlns:p="http://schemas.openxmlformats.org/presentationml/2006/main">
  <p:tag name="HIGHLIGHTER" val="false"/>
</p:tagLst>
</file>

<file path=ppt/tags/tag105.xml><?xml version="1.0" encoding="utf-8"?>
<p:tagLst xmlns:a="http://schemas.openxmlformats.org/drawingml/2006/main" xmlns:r="http://schemas.openxmlformats.org/officeDocument/2006/relationships" xmlns:p="http://schemas.openxmlformats.org/presentationml/2006/main">
  <p:tag name="HIGHLIGHTER" val="false"/>
</p:tagLst>
</file>

<file path=ppt/tags/tag106.xml><?xml version="1.0" encoding="utf-8"?>
<p:tagLst xmlns:a="http://schemas.openxmlformats.org/drawingml/2006/main" xmlns:r="http://schemas.openxmlformats.org/officeDocument/2006/relationships" xmlns:p="http://schemas.openxmlformats.org/presentationml/2006/main">
  <p:tag name="HIGHLIGHTER" val="false"/>
</p:tagLst>
</file>

<file path=ppt/tags/tag107.xml><?xml version="1.0" encoding="utf-8"?>
<p:tagLst xmlns:a="http://schemas.openxmlformats.org/drawingml/2006/main" xmlns:r="http://schemas.openxmlformats.org/officeDocument/2006/relationships" xmlns:p="http://schemas.openxmlformats.org/presentationml/2006/main">
  <p:tag name="HIGHLIGHTER" val="false"/>
</p:tagLst>
</file>

<file path=ppt/tags/tag108.xml><?xml version="1.0" encoding="utf-8"?>
<p:tagLst xmlns:a="http://schemas.openxmlformats.org/drawingml/2006/main" xmlns:r="http://schemas.openxmlformats.org/officeDocument/2006/relationships" xmlns:p="http://schemas.openxmlformats.org/presentationml/2006/main">
  <p:tag name="HIGHLIGHTER" val="false"/>
</p:tagLst>
</file>

<file path=ppt/tags/tag109.xml><?xml version="1.0" encoding="utf-8"?>
<p:tagLst xmlns:a="http://schemas.openxmlformats.org/drawingml/2006/main" xmlns:r="http://schemas.openxmlformats.org/officeDocument/2006/relationships" xmlns:p="http://schemas.openxmlformats.org/presentationml/2006/main">
  <p:tag name="HIGHLIGHTER" val="false"/>
</p:tagLst>
</file>

<file path=ppt/tags/tag110.xml><?xml version="1.0" encoding="utf-8"?>
<p:tagLst xmlns:a="http://schemas.openxmlformats.org/drawingml/2006/main" xmlns:r="http://schemas.openxmlformats.org/officeDocument/2006/relationships" xmlns:p="http://schemas.openxmlformats.org/presentationml/2006/main">
  <p:tag name="HIGHLIGHTER" val="false"/>
</p:tagLst>
</file>

<file path=ppt/tags/tag111.xml><?xml version="1.0" encoding="utf-8"?>
<p:tagLst xmlns:a="http://schemas.openxmlformats.org/drawingml/2006/main" xmlns:r="http://schemas.openxmlformats.org/officeDocument/2006/relationships" xmlns:p="http://schemas.openxmlformats.org/presentationml/2006/main">
  <p:tag name="HIGHLIGHTER" val="false"/>
</p:tagLst>
</file>

<file path=ppt/tags/tag112.xml><?xml version="1.0" encoding="utf-8"?>
<p:tagLst xmlns:a="http://schemas.openxmlformats.org/drawingml/2006/main" xmlns:r="http://schemas.openxmlformats.org/officeDocument/2006/relationships" xmlns:p="http://schemas.openxmlformats.org/presentationml/2006/main">
  <p:tag name="HIGHLIGHTER" val="false"/>
</p:tagLst>
</file>

<file path=ppt/tags/tag113.xml><?xml version="1.0" encoding="utf-8"?>
<p:tagLst xmlns:a="http://schemas.openxmlformats.org/drawingml/2006/main" xmlns:r="http://schemas.openxmlformats.org/officeDocument/2006/relationships" xmlns:p="http://schemas.openxmlformats.org/presentationml/2006/main">
  <p:tag name="HIGHLIGHTER" val="false"/>
</p:tagLst>
</file>

<file path=ppt/tags/tag114.xml><?xml version="1.0" encoding="utf-8"?>
<p:tagLst xmlns:a="http://schemas.openxmlformats.org/drawingml/2006/main" xmlns:r="http://schemas.openxmlformats.org/officeDocument/2006/relationships" xmlns:p="http://schemas.openxmlformats.org/presentationml/2006/main">
  <p:tag name="HIGHLIGHTER" val="false"/>
</p:tagLst>
</file>

<file path=ppt/tags/tag115.xml><?xml version="1.0" encoding="utf-8"?>
<p:tagLst xmlns:a="http://schemas.openxmlformats.org/drawingml/2006/main" xmlns:r="http://schemas.openxmlformats.org/officeDocument/2006/relationships" xmlns:p="http://schemas.openxmlformats.org/presentationml/2006/main">
  <p:tag name="HIGHLIGHTER" val="false"/>
</p:tagLst>
</file>

<file path=ppt/tags/tag116.xml><?xml version="1.0" encoding="utf-8"?>
<p:tagLst xmlns:a="http://schemas.openxmlformats.org/drawingml/2006/main" xmlns:r="http://schemas.openxmlformats.org/officeDocument/2006/relationships" xmlns:p="http://schemas.openxmlformats.org/presentationml/2006/main">
  <p:tag name="HIGHLIGHTER" val="false"/>
</p:tagLst>
</file>

<file path=ppt/tags/tag117.xml><?xml version="1.0" encoding="utf-8"?>
<p:tagLst xmlns:a="http://schemas.openxmlformats.org/drawingml/2006/main" xmlns:r="http://schemas.openxmlformats.org/officeDocument/2006/relationships" xmlns:p="http://schemas.openxmlformats.org/presentationml/2006/main">
  <p:tag name="HIGHLIGHTER" val="false"/>
</p:tagLst>
</file>

<file path=ppt/tags/tag118.xml><?xml version="1.0" encoding="utf-8"?>
<p:tagLst xmlns:a="http://schemas.openxmlformats.org/drawingml/2006/main" xmlns:r="http://schemas.openxmlformats.org/officeDocument/2006/relationships" xmlns:p="http://schemas.openxmlformats.org/presentationml/2006/main">
  <p:tag name="HIGHLIGHTER" val="false"/>
</p:tagLst>
</file>

<file path=ppt/tags/tag119.xml><?xml version="1.0" encoding="utf-8"?>
<p:tagLst xmlns:a="http://schemas.openxmlformats.org/drawingml/2006/main" xmlns:r="http://schemas.openxmlformats.org/officeDocument/2006/relationships" xmlns:p="http://schemas.openxmlformats.org/presentationml/2006/main">
  <p:tag name="HIGHLIGHTER" val="false"/>
</p:tagLst>
</file>

<file path=ppt/tags/tag120.xml><?xml version="1.0" encoding="utf-8"?>
<p:tagLst xmlns:a="http://schemas.openxmlformats.org/drawingml/2006/main" xmlns:r="http://schemas.openxmlformats.org/officeDocument/2006/relationships" xmlns:p="http://schemas.openxmlformats.org/presentationml/2006/main">
  <p:tag name="HIGHLIGHTER" val="false"/>
</p:tagLst>
</file>

<file path=ppt/tags/tag121.xml><?xml version="1.0" encoding="utf-8"?>
<p:tagLst xmlns:a="http://schemas.openxmlformats.org/drawingml/2006/main" xmlns:r="http://schemas.openxmlformats.org/officeDocument/2006/relationships" xmlns:p="http://schemas.openxmlformats.org/presentationml/2006/main">
  <p:tag name="HIGHLIGHTER" val="false"/>
</p:tagLst>
</file>

<file path=ppt/tags/tag122.xml><?xml version="1.0" encoding="utf-8"?>
<p:tagLst xmlns:a="http://schemas.openxmlformats.org/drawingml/2006/main" xmlns:r="http://schemas.openxmlformats.org/officeDocument/2006/relationships" xmlns:p="http://schemas.openxmlformats.org/presentationml/2006/main">
  <p:tag name="HIGHLIGHTER" val="false"/>
</p:tagLst>
</file>

<file path=ppt/tags/tag123.xml><?xml version="1.0" encoding="utf-8"?>
<p:tagLst xmlns:a="http://schemas.openxmlformats.org/drawingml/2006/main" xmlns:r="http://schemas.openxmlformats.org/officeDocument/2006/relationships" xmlns:p="http://schemas.openxmlformats.org/presentationml/2006/main">
  <p:tag name="HIGHLIGHTER" val="false"/>
</p:tagLst>
</file>

<file path=ppt/tags/tag124.xml><?xml version="1.0" encoding="utf-8"?>
<p:tagLst xmlns:a="http://schemas.openxmlformats.org/drawingml/2006/main" xmlns:r="http://schemas.openxmlformats.org/officeDocument/2006/relationships" xmlns:p="http://schemas.openxmlformats.org/presentationml/2006/main">
  <p:tag name="HIGHLIGHTER" val="false"/>
</p:tagLst>
</file>

<file path=ppt/tags/tag125.xml><?xml version="1.0" encoding="utf-8"?>
<p:tagLst xmlns:a="http://schemas.openxmlformats.org/drawingml/2006/main" xmlns:r="http://schemas.openxmlformats.org/officeDocument/2006/relationships" xmlns:p="http://schemas.openxmlformats.org/presentationml/2006/main">
  <p:tag name="HIGHLIGHTER" val="false"/>
</p:tagLst>
</file>

<file path=ppt/tags/tag126.xml><?xml version="1.0" encoding="utf-8"?>
<p:tagLst xmlns:a="http://schemas.openxmlformats.org/drawingml/2006/main" xmlns:r="http://schemas.openxmlformats.org/officeDocument/2006/relationships" xmlns:p="http://schemas.openxmlformats.org/presentationml/2006/main">
  <p:tag name="HIGHLIGHTER" val="false"/>
</p:tagLst>
</file>

<file path=ppt/tags/tag127.xml><?xml version="1.0" encoding="utf-8"?>
<p:tagLst xmlns:a="http://schemas.openxmlformats.org/drawingml/2006/main" xmlns:r="http://schemas.openxmlformats.org/officeDocument/2006/relationships" xmlns:p="http://schemas.openxmlformats.org/presentationml/2006/main">
  <p:tag name="HIGHLIGHTER" val="false"/>
</p:tagLst>
</file>

<file path=ppt/tags/tag128.xml><?xml version="1.0" encoding="utf-8"?>
<p:tagLst xmlns:a="http://schemas.openxmlformats.org/drawingml/2006/main" xmlns:r="http://schemas.openxmlformats.org/officeDocument/2006/relationships" xmlns:p="http://schemas.openxmlformats.org/presentationml/2006/main">
  <p:tag name="HIGHLIGHTER" val="false"/>
</p:tagLst>
</file>

<file path=ppt/tags/tag129.xml><?xml version="1.0" encoding="utf-8"?>
<p:tagLst xmlns:a="http://schemas.openxmlformats.org/drawingml/2006/main" xmlns:r="http://schemas.openxmlformats.org/officeDocument/2006/relationships" xmlns:p="http://schemas.openxmlformats.org/presentationml/2006/main">
  <p:tag name="HIGHLIGHTER" val="false"/>
</p:tagLst>
</file>

<file path=ppt/tags/tag130.xml><?xml version="1.0" encoding="utf-8"?>
<p:tagLst xmlns:a="http://schemas.openxmlformats.org/drawingml/2006/main" xmlns:r="http://schemas.openxmlformats.org/officeDocument/2006/relationships" xmlns:p="http://schemas.openxmlformats.org/presentationml/2006/main">
  <p:tag name="HIGHLIGHTER" val="false"/>
</p:tagLst>
</file>

<file path=ppt/tags/tag131.xml><?xml version="1.0" encoding="utf-8"?>
<p:tagLst xmlns:a="http://schemas.openxmlformats.org/drawingml/2006/main" xmlns:r="http://schemas.openxmlformats.org/officeDocument/2006/relationships" xmlns:p="http://schemas.openxmlformats.org/presentationml/2006/main">
  <p:tag name="HIGHLIGHTER" val="false"/>
</p:tagLst>
</file>

<file path=ppt/tags/tag132.xml><?xml version="1.0" encoding="utf-8"?>
<p:tagLst xmlns:a="http://schemas.openxmlformats.org/drawingml/2006/main" xmlns:r="http://schemas.openxmlformats.org/officeDocument/2006/relationships" xmlns:p="http://schemas.openxmlformats.org/presentationml/2006/main">
  <p:tag name="HIGHLIGHTER" val="false"/>
</p:tagLst>
</file>

<file path=ppt/tags/tag133.xml><?xml version="1.0" encoding="utf-8"?>
<p:tagLst xmlns:a="http://schemas.openxmlformats.org/drawingml/2006/main" xmlns:r="http://schemas.openxmlformats.org/officeDocument/2006/relationships" xmlns:p="http://schemas.openxmlformats.org/presentationml/2006/main">
  <p:tag name="HIGHLIGHTER" val="false"/>
</p:tagLst>
</file>

<file path=ppt/tags/tag134.xml><?xml version="1.0" encoding="utf-8"?>
<p:tagLst xmlns:a="http://schemas.openxmlformats.org/drawingml/2006/main" xmlns:r="http://schemas.openxmlformats.org/officeDocument/2006/relationships" xmlns:p="http://schemas.openxmlformats.org/presentationml/2006/main">
  <p:tag name="HIGHLIGHTER" val="false"/>
</p:tagLst>
</file>

<file path=ppt/tags/tag135.xml><?xml version="1.0" encoding="utf-8"?>
<p:tagLst xmlns:a="http://schemas.openxmlformats.org/drawingml/2006/main" xmlns:r="http://schemas.openxmlformats.org/officeDocument/2006/relationships" xmlns:p="http://schemas.openxmlformats.org/presentationml/2006/main">
  <p:tag name="HIGHLIGHTER" val="false"/>
</p:tagLst>
</file>

<file path=ppt/tags/tag136.xml><?xml version="1.0" encoding="utf-8"?>
<p:tagLst xmlns:a="http://schemas.openxmlformats.org/drawingml/2006/main" xmlns:r="http://schemas.openxmlformats.org/officeDocument/2006/relationships" xmlns:p="http://schemas.openxmlformats.org/presentationml/2006/main">
  <p:tag name="HIGHLIGHTER" val="false"/>
</p:tagLst>
</file>

<file path=ppt/tags/tag137.xml><?xml version="1.0" encoding="utf-8"?>
<p:tagLst xmlns:a="http://schemas.openxmlformats.org/drawingml/2006/main" xmlns:r="http://schemas.openxmlformats.org/officeDocument/2006/relationships" xmlns:p="http://schemas.openxmlformats.org/presentationml/2006/main">
  <p:tag name="HIGHLIGHTER" val="false"/>
</p:tagLst>
</file>

<file path=ppt/tags/tag138.xml><?xml version="1.0" encoding="utf-8"?>
<p:tagLst xmlns:a="http://schemas.openxmlformats.org/drawingml/2006/main" xmlns:r="http://schemas.openxmlformats.org/officeDocument/2006/relationships" xmlns:p="http://schemas.openxmlformats.org/presentationml/2006/main">
  <p:tag name="HIGHLIGHTER" val="false"/>
</p:tagLst>
</file>

<file path=ppt/tags/tag139.xml><?xml version="1.0" encoding="utf-8"?>
<p:tagLst xmlns:a="http://schemas.openxmlformats.org/drawingml/2006/main" xmlns:r="http://schemas.openxmlformats.org/officeDocument/2006/relationships" xmlns:p="http://schemas.openxmlformats.org/presentationml/2006/main">
  <p:tag name="HIGHLIGHTER" val="false"/>
</p:tagLst>
</file>

<file path=ppt/tags/tag140.xml><?xml version="1.0" encoding="utf-8"?>
<p:tagLst xmlns:a="http://schemas.openxmlformats.org/drawingml/2006/main" xmlns:r="http://schemas.openxmlformats.org/officeDocument/2006/relationships" xmlns:p="http://schemas.openxmlformats.org/presentationml/2006/main">
  <p:tag name="HIGHLIGHTER" val="false"/>
</p:tagLst>
</file>

<file path=ppt/tags/tag141.xml><?xml version="1.0" encoding="utf-8"?>
<p:tagLst xmlns:a="http://schemas.openxmlformats.org/drawingml/2006/main" xmlns:r="http://schemas.openxmlformats.org/officeDocument/2006/relationships" xmlns:p="http://schemas.openxmlformats.org/presentationml/2006/main">
  <p:tag name="HIGHLIGHTER" val="false"/>
</p:tagLst>
</file>

<file path=ppt/tags/tag142.xml><?xml version="1.0" encoding="utf-8"?>
<p:tagLst xmlns:a="http://schemas.openxmlformats.org/drawingml/2006/main" xmlns:r="http://schemas.openxmlformats.org/officeDocument/2006/relationships" xmlns:p="http://schemas.openxmlformats.org/presentationml/2006/main">
  <p:tag name="HIGHLIGHTER" val="false"/>
</p:tagLst>
</file>

<file path=ppt/tags/tag143.xml><?xml version="1.0" encoding="utf-8"?>
<p:tagLst xmlns:a="http://schemas.openxmlformats.org/drawingml/2006/main" xmlns:r="http://schemas.openxmlformats.org/officeDocument/2006/relationships" xmlns:p="http://schemas.openxmlformats.org/presentationml/2006/main">
  <p:tag name="HIGHLIGHTER" val="false"/>
</p:tagLst>
</file>

<file path=ppt/tags/tag144.xml><?xml version="1.0" encoding="utf-8"?>
<p:tagLst xmlns:a="http://schemas.openxmlformats.org/drawingml/2006/main" xmlns:r="http://schemas.openxmlformats.org/officeDocument/2006/relationships" xmlns:p="http://schemas.openxmlformats.org/presentationml/2006/main">
  <p:tag name="HIGHLIGHTER" val="false"/>
</p:tagLst>
</file>

<file path=ppt/tags/tag145.xml><?xml version="1.0" encoding="utf-8"?>
<p:tagLst xmlns:a="http://schemas.openxmlformats.org/drawingml/2006/main" xmlns:r="http://schemas.openxmlformats.org/officeDocument/2006/relationships" xmlns:p="http://schemas.openxmlformats.org/presentationml/2006/main">
  <p:tag name="HIGHLIGHTER" val="false"/>
</p:tagLst>
</file>

<file path=ppt/tags/tag146.xml><?xml version="1.0" encoding="utf-8"?>
<p:tagLst xmlns:a="http://schemas.openxmlformats.org/drawingml/2006/main" xmlns:r="http://schemas.openxmlformats.org/officeDocument/2006/relationships" xmlns:p="http://schemas.openxmlformats.org/presentationml/2006/main">
  <p:tag name="HIGHLIGHTER" val="false"/>
</p:tagLst>
</file>

<file path=ppt/tags/tag147.xml><?xml version="1.0" encoding="utf-8"?>
<p:tagLst xmlns:a="http://schemas.openxmlformats.org/drawingml/2006/main" xmlns:r="http://schemas.openxmlformats.org/officeDocument/2006/relationships" xmlns:p="http://schemas.openxmlformats.org/presentationml/2006/main">
  <p:tag name="HIGHLIGHTER" val="false"/>
</p:tagLst>
</file>

<file path=ppt/tags/tag148.xml><?xml version="1.0" encoding="utf-8"?>
<p:tagLst xmlns:a="http://schemas.openxmlformats.org/drawingml/2006/main" xmlns:r="http://schemas.openxmlformats.org/officeDocument/2006/relationships" xmlns:p="http://schemas.openxmlformats.org/presentationml/2006/main">
  <p:tag name="HIGHLIGHTER" val="false"/>
</p:tagLst>
</file>

<file path=ppt/tags/tag149.xml><?xml version="1.0" encoding="utf-8"?>
<p:tagLst xmlns:a="http://schemas.openxmlformats.org/drawingml/2006/main" xmlns:r="http://schemas.openxmlformats.org/officeDocument/2006/relationships" xmlns:p="http://schemas.openxmlformats.org/presentationml/2006/main">
  <p:tag name="HIGHLIGHTER" val="false"/>
</p:tagLst>
</file>

<file path=ppt/tags/tag150.xml><?xml version="1.0" encoding="utf-8"?>
<p:tagLst xmlns:a="http://schemas.openxmlformats.org/drawingml/2006/main" xmlns:r="http://schemas.openxmlformats.org/officeDocument/2006/relationships" xmlns:p="http://schemas.openxmlformats.org/presentationml/2006/main">
  <p:tag name="HIGHLIGHTER" val="false"/>
</p:tagLst>
</file>

<file path=ppt/tags/tag151.xml><?xml version="1.0" encoding="utf-8"?>
<p:tagLst xmlns:a="http://schemas.openxmlformats.org/drawingml/2006/main" xmlns:r="http://schemas.openxmlformats.org/officeDocument/2006/relationships" xmlns:p="http://schemas.openxmlformats.org/presentationml/2006/main">
  <p:tag name="HIGHLIGHTER" val="false"/>
</p:tagLst>
</file>

<file path=ppt/tags/tag152.xml><?xml version="1.0" encoding="utf-8"?>
<p:tagLst xmlns:a="http://schemas.openxmlformats.org/drawingml/2006/main" xmlns:r="http://schemas.openxmlformats.org/officeDocument/2006/relationships" xmlns:p="http://schemas.openxmlformats.org/presentationml/2006/main">
  <p:tag name="HIGHLIGHTER" val="false"/>
</p:tagLst>
</file>

<file path=ppt/tags/tag153.xml><?xml version="1.0" encoding="utf-8"?>
<p:tagLst xmlns:a="http://schemas.openxmlformats.org/drawingml/2006/main" xmlns:r="http://schemas.openxmlformats.org/officeDocument/2006/relationships" xmlns:p="http://schemas.openxmlformats.org/presentationml/2006/main">
  <p:tag name="HIGHLIGHTER" val="false"/>
</p:tagLst>
</file>

<file path=ppt/tags/tag154.xml><?xml version="1.0" encoding="utf-8"?>
<p:tagLst xmlns:a="http://schemas.openxmlformats.org/drawingml/2006/main" xmlns:r="http://schemas.openxmlformats.org/officeDocument/2006/relationships" xmlns:p="http://schemas.openxmlformats.org/presentationml/2006/main">
  <p:tag name="HIGHLIGHTER" val="false"/>
</p:tagLst>
</file>

<file path=ppt/tags/tag155.xml><?xml version="1.0" encoding="utf-8"?>
<p:tagLst xmlns:a="http://schemas.openxmlformats.org/drawingml/2006/main" xmlns:r="http://schemas.openxmlformats.org/officeDocument/2006/relationships" xmlns:p="http://schemas.openxmlformats.org/presentationml/2006/main">
  <p:tag name="HIGHLIGHTER" val="false"/>
</p:tagLst>
</file>

<file path=ppt/tags/tag156.xml><?xml version="1.0" encoding="utf-8"?>
<p:tagLst xmlns:a="http://schemas.openxmlformats.org/drawingml/2006/main" xmlns:r="http://schemas.openxmlformats.org/officeDocument/2006/relationships" xmlns:p="http://schemas.openxmlformats.org/presentationml/2006/main">
  <p:tag name="HIGHLIGHTER" val="false"/>
</p:tagLst>
</file>

<file path=ppt/tags/tag157.xml><?xml version="1.0" encoding="utf-8"?>
<p:tagLst xmlns:a="http://schemas.openxmlformats.org/drawingml/2006/main" xmlns:r="http://schemas.openxmlformats.org/officeDocument/2006/relationships" xmlns:p="http://schemas.openxmlformats.org/presentationml/2006/main">
  <p:tag name="HIGHLIGHTER" val="false"/>
</p:tagLst>
</file>

<file path=ppt/tags/tag158.xml><?xml version="1.0" encoding="utf-8"?>
<p:tagLst xmlns:a="http://schemas.openxmlformats.org/drawingml/2006/main" xmlns:r="http://schemas.openxmlformats.org/officeDocument/2006/relationships" xmlns:p="http://schemas.openxmlformats.org/presentationml/2006/main">
  <p:tag name="HIGHLIGHTER" val="false"/>
</p:tagLst>
</file>

<file path=ppt/tags/tag159.xml><?xml version="1.0" encoding="utf-8"?>
<p:tagLst xmlns:a="http://schemas.openxmlformats.org/drawingml/2006/main" xmlns:r="http://schemas.openxmlformats.org/officeDocument/2006/relationships" xmlns:p="http://schemas.openxmlformats.org/presentationml/2006/main">
  <p:tag name="HIGHLIGHTER" val="false"/>
</p:tagLst>
</file>

<file path=ppt/tags/tag160.xml><?xml version="1.0" encoding="utf-8"?>
<p:tagLst xmlns:a="http://schemas.openxmlformats.org/drawingml/2006/main" xmlns:r="http://schemas.openxmlformats.org/officeDocument/2006/relationships" xmlns:p="http://schemas.openxmlformats.org/presentationml/2006/main">
  <p:tag name="HIGHLIGHTER" val="false"/>
</p:tagLst>
</file>

<file path=ppt/tags/tag161.xml><?xml version="1.0" encoding="utf-8"?>
<p:tagLst xmlns:a="http://schemas.openxmlformats.org/drawingml/2006/main" xmlns:r="http://schemas.openxmlformats.org/officeDocument/2006/relationships" xmlns:p="http://schemas.openxmlformats.org/presentationml/2006/main">
  <p:tag name="HIGHLIGHTER" val="false"/>
</p:tagLst>
</file>

<file path=ppt/tags/tag162.xml><?xml version="1.0" encoding="utf-8"?>
<p:tagLst xmlns:a="http://schemas.openxmlformats.org/drawingml/2006/main" xmlns:r="http://schemas.openxmlformats.org/officeDocument/2006/relationships" xmlns:p="http://schemas.openxmlformats.org/presentationml/2006/main">
  <p:tag name="HIGHLIGHTER" val="false"/>
</p:tagLst>
</file>

<file path=ppt/tags/tag163.xml><?xml version="1.0" encoding="utf-8"?>
<p:tagLst xmlns:a="http://schemas.openxmlformats.org/drawingml/2006/main" xmlns:r="http://schemas.openxmlformats.org/officeDocument/2006/relationships" xmlns:p="http://schemas.openxmlformats.org/presentationml/2006/main">
  <p:tag name="HIGHLIGHTER" val="false"/>
</p:tagLst>
</file>

<file path=ppt/tags/tag164.xml><?xml version="1.0" encoding="utf-8"?>
<p:tagLst xmlns:a="http://schemas.openxmlformats.org/drawingml/2006/main" xmlns:r="http://schemas.openxmlformats.org/officeDocument/2006/relationships" xmlns:p="http://schemas.openxmlformats.org/presentationml/2006/main">
  <p:tag name="HIGHLIGHTER" val="false"/>
</p:tagLst>
</file>

<file path=ppt/tags/tag165.xml><?xml version="1.0" encoding="utf-8"?>
<p:tagLst xmlns:a="http://schemas.openxmlformats.org/drawingml/2006/main" xmlns:r="http://schemas.openxmlformats.org/officeDocument/2006/relationships" xmlns:p="http://schemas.openxmlformats.org/presentationml/2006/main">
  <p:tag name="HIGHLIGHTER" val="false"/>
</p:tagLst>
</file>

<file path=ppt/tags/tag166.xml><?xml version="1.0" encoding="utf-8"?>
<p:tagLst xmlns:a="http://schemas.openxmlformats.org/drawingml/2006/main" xmlns:r="http://schemas.openxmlformats.org/officeDocument/2006/relationships" xmlns:p="http://schemas.openxmlformats.org/presentationml/2006/main">
  <p:tag name="HIGHLIGHTER" val="false"/>
</p:tagLst>
</file>

<file path=ppt/tags/tag167.xml><?xml version="1.0" encoding="utf-8"?>
<p:tagLst xmlns:a="http://schemas.openxmlformats.org/drawingml/2006/main" xmlns:r="http://schemas.openxmlformats.org/officeDocument/2006/relationships" xmlns:p="http://schemas.openxmlformats.org/presentationml/2006/main">
  <p:tag name="HIGHLIGHTER" val="false"/>
</p:tagLst>
</file>

<file path=ppt/tags/tag168.xml><?xml version="1.0" encoding="utf-8"?>
<p:tagLst xmlns:a="http://schemas.openxmlformats.org/drawingml/2006/main" xmlns:r="http://schemas.openxmlformats.org/officeDocument/2006/relationships" xmlns:p="http://schemas.openxmlformats.org/presentationml/2006/main">
  <p:tag name="HIGHLIGHTER" val="false"/>
</p:tagLst>
</file>

<file path=ppt/tags/tag169.xml><?xml version="1.0" encoding="utf-8"?>
<p:tagLst xmlns:a="http://schemas.openxmlformats.org/drawingml/2006/main" xmlns:r="http://schemas.openxmlformats.org/officeDocument/2006/relationships" xmlns:p="http://schemas.openxmlformats.org/presentationml/2006/main">
  <p:tag name="HIGHLIGHTER" val="false"/>
</p:tagLst>
</file>

<file path=ppt/tags/tag170.xml><?xml version="1.0" encoding="utf-8"?>
<p:tagLst xmlns:a="http://schemas.openxmlformats.org/drawingml/2006/main" xmlns:r="http://schemas.openxmlformats.org/officeDocument/2006/relationships" xmlns:p="http://schemas.openxmlformats.org/presentationml/2006/main">
  <p:tag name="HIGHLIGHTER" val="false"/>
</p:tagLst>
</file>

<file path=ppt/tags/tag171.xml><?xml version="1.0" encoding="utf-8"?>
<p:tagLst xmlns:a="http://schemas.openxmlformats.org/drawingml/2006/main" xmlns:r="http://schemas.openxmlformats.org/officeDocument/2006/relationships" xmlns:p="http://schemas.openxmlformats.org/presentationml/2006/main">
  <p:tag name="HIGHLIGHTER" val="false"/>
</p:tagLst>
</file>

<file path=ppt/tags/tag172.xml><?xml version="1.0" encoding="utf-8"?>
<p:tagLst xmlns:a="http://schemas.openxmlformats.org/drawingml/2006/main" xmlns:r="http://schemas.openxmlformats.org/officeDocument/2006/relationships" xmlns:p="http://schemas.openxmlformats.org/presentationml/2006/main">
  <p:tag name="HIGHLIGHTER" val="false"/>
</p:tagLst>
</file>

<file path=ppt/tags/tag173.xml><?xml version="1.0" encoding="utf-8"?>
<p:tagLst xmlns:a="http://schemas.openxmlformats.org/drawingml/2006/main" xmlns:r="http://schemas.openxmlformats.org/officeDocument/2006/relationships" xmlns:p="http://schemas.openxmlformats.org/presentationml/2006/main">
  <p:tag name="HIGHLIGHTER" val="false"/>
</p:tagLst>
</file>

<file path=ppt/tags/tag174.xml><?xml version="1.0" encoding="utf-8"?>
<p:tagLst xmlns:a="http://schemas.openxmlformats.org/drawingml/2006/main" xmlns:r="http://schemas.openxmlformats.org/officeDocument/2006/relationships" xmlns:p="http://schemas.openxmlformats.org/presentationml/2006/main">
  <p:tag name="HIGHLIGHTER" val="false"/>
</p:tagLst>
</file>

<file path=ppt/tags/tag175.xml><?xml version="1.0" encoding="utf-8"?>
<p:tagLst xmlns:a="http://schemas.openxmlformats.org/drawingml/2006/main" xmlns:r="http://schemas.openxmlformats.org/officeDocument/2006/relationships" xmlns:p="http://schemas.openxmlformats.org/presentationml/2006/main">
  <p:tag name="HIGHLIGHTER" val="false"/>
</p:tagLst>
</file>

<file path=ppt/tags/tag176.xml><?xml version="1.0" encoding="utf-8"?>
<p:tagLst xmlns:a="http://schemas.openxmlformats.org/drawingml/2006/main" xmlns:r="http://schemas.openxmlformats.org/officeDocument/2006/relationships" xmlns:p="http://schemas.openxmlformats.org/presentationml/2006/main">
  <p:tag name="HIGHLIGHTER" val="false"/>
</p:tagLst>
</file>

<file path=ppt/tags/tag177.xml><?xml version="1.0" encoding="utf-8"?>
<p:tagLst xmlns:a="http://schemas.openxmlformats.org/drawingml/2006/main" xmlns:r="http://schemas.openxmlformats.org/officeDocument/2006/relationships" xmlns:p="http://schemas.openxmlformats.org/presentationml/2006/main">
  <p:tag name="HIGHLIGHTER" val="false"/>
</p:tagLst>
</file>

<file path=ppt/tags/tag178.xml><?xml version="1.0" encoding="utf-8"?>
<p:tagLst xmlns:a="http://schemas.openxmlformats.org/drawingml/2006/main" xmlns:r="http://schemas.openxmlformats.org/officeDocument/2006/relationships" xmlns:p="http://schemas.openxmlformats.org/presentationml/2006/main">
  <p:tag name="HIGHLIGHTER" val="false"/>
</p:tagLst>
</file>

<file path=ppt/tags/tag179.xml><?xml version="1.0" encoding="utf-8"?>
<p:tagLst xmlns:a="http://schemas.openxmlformats.org/drawingml/2006/main" xmlns:r="http://schemas.openxmlformats.org/officeDocument/2006/relationships" xmlns:p="http://schemas.openxmlformats.org/presentationml/2006/main">
  <p:tag name="HIGHLIGHTER" val="false"/>
</p:tagLst>
</file>

<file path=ppt/tags/tag180.xml><?xml version="1.0" encoding="utf-8"?>
<p:tagLst xmlns:a="http://schemas.openxmlformats.org/drawingml/2006/main" xmlns:r="http://schemas.openxmlformats.org/officeDocument/2006/relationships" xmlns:p="http://schemas.openxmlformats.org/presentationml/2006/main">
  <p:tag name="HIGHLIGHTER" val="false"/>
</p:tagLst>
</file>

<file path=ppt/tags/tag181.xml><?xml version="1.0" encoding="utf-8"?>
<p:tagLst xmlns:a="http://schemas.openxmlformats.org/drawingml/2006/main" xmlns:r="http://schemas.openxmlformats.org/officeDocument/2006/relationships" xmlns:p="http://schemas.openxmlformats.org/presentationml/2006/main">
  <p:tag name="HIGHLIGHTER" val="false"/>
</p:tagLst>
</file>

<file path=ppt/tags/tag182.xml><?xml version="1.0" encoding="utf-8"?>
<p:tagLst xmlns:a="http://schemas.openxmlformats.org/drawingml/2006/main" xmlns:r="http://schemas.openxmlformats.org/officeDocument/2006/relationships" xmlns:p="http://schemas.openxmlformats.org/presentationml/2006/main">
  <p:tag name="HIGHLIGHTER" val="false"/>
</p:tagLst>
</file>

<file path=ppt/tags/tag183.xml><?xml version="1.0" encoding="utf-8"?>
<p:tagLst xmlns:a="http://schemas.openxmlformats.org/drawingml/2006/main" xmlns:r="http://schemas.openxmlformats.org/officeDocument/2006/relationships" xmlns:p="http://schemas.openxmlformats.org/presentationml/2006/main">
  <p:tag name="HIGHLIGHTER" val="false"/>
</p:tagLst>
</file>

<file path=ppt/tags/tag184.xml><?xml version="1.0" encoding="utf-8"?>
<p:tagLst xmlns:a="http://schemas.openxmlformats.org/drawingml/2006/main" xmlns:r="http://schemas.openxmlformats.org/officeDocument/2006/relationships" xmlns:p="http://schemas.openxmlformats.org/presentationml/2006/main">
  <p:tag name="HIGHLIGHTER" val="false"/>
</p:tagLst>
</file>

<file path=ppt/tags/tag185.xml><?xml version="1.0" encoding="utf-8"?>
<p:tagLst xmlns:a="http://schemas.openxmlformats.org/drawingml/2006/main" xmlns:r="http://schemas.openxmlformats.org/officeDocument/2006/relationships" xmlns:p="http://schemas.openxmlformats.org/presentationml/2006/main">
  <p:tag name="HIGHLIGHTER" val="false"/>
</p:tagLst>
</file>

<file path=ppt/tags/tag186.xml><?xml version="1.0" encoding="utf-8"?>
<p:tagLst xmlns:a="http://schemas.openxmlformats.org/drawingml/2006/main" xmlns:r="http://schemas.openxmlformats.org/officeDocument/2006/relationships" xmlns:p="http://schemas.openxmlformats.org/presentationml/2006/main">
  <p:tag name="HIGHLIGHTER" val="false"/>
</p:tagLst>
</file>

<file path=ppt/tags/tag187.xml><?xml version="1.0" encoding="utf-8"?>
<p:tagLst xmlns:a="http://schemas.openxmlformats.org/drawingml/2006/main" xmlns:r="http://schemas.openxmlformats.org/officeDocument/2006/relationships" xmlns:p="http://schemas.openxmlformats.org/presentationml/2006/main">
  <p:tag name="HIGHLIGHTER" val="false"/>
</p:tagLst>
</file>

<file path=ppt/tags/tag188.xml><?xml version="1.0" encoding="utf-8"?>
<p:tagLst xmlns:a="http://schemas.openxmlformats.org/drawingml/2006/main" xmlns:r="http://schemas.openxmlformats.org/officeDocument/2006/relationships" xmlns:p="http://schemas.openxmlformats.org/presentationml/2006/main">
  <p:tag name="HIGHLIGHTER" val="false"/>
</p:tagLst>
</file>

<file path=ppt/tags/tag189.xml><?xml version="1.0" encoding="utf-8"?>
<p:tagLst xmlns:a="http://schemas.openxmlformats.org/drawingml/2006/main" xmlns:r="http://schemas.openxmlformats.org/officeDocument/2006/relationships" xmlns:p="http://schemas.openxmlformats.org/presentationml/2006/main">
  <p:tag name="HIGHLIGHTER" val="false"/>
</p:tagLst>
</file>

<file path=ppt/tags/tag190.xml><?xml version="1.0" encoding="utf-8"?>
<p:tagLst xmlns:a="http://schemas.openxmlformats.org/drawingml/2006/main" xmlns:r="http://schemas.openxmlformats.org/officeDocument/2006/relationships" xmlns:p="http://schemas.openxmlformats.org/presentationml/2006/main">
  <p:tag name="HIGHLIGHTER" val="false"/>
</p:tagLst>
</file>

<file path=ppt/tags/tag191.xml><?xml version="1.0" encoding="utf-8"?>
<p:tagLst xmlns:a="http://schemas.openxmlformats.org/drawingml/2006/main" xmlns:r="http://schemas.openxmlformats.org/officeDocument/2006/relationships" xmlns:p="http://schemas.openxmlformats.org/presentationml/2006/main">
  <p:tag name="HIGHLIGHTER" val="false"/>
</p:tagLst>
</file>

<file path=ppt/tags/tag192.xml><?xml version="1.0" encoding="utf-8"?>
<p:tagLst xmlns:a="http://schemas.openxmlformats.org/drawingml/2006/main" xmlns:r="http://schemas.openxmlformats.org/officeDocument/2006/relationships" xmlns:p="http://schemas.openxmlformats.org/presentationml/2006/main">
  <p:tag name="HIGHLIGHTER" val="false"/>
</p:tagLst>
</file>

<file path=ppt/tags/tag193.xml><?xml version="1.0" encoding="utf-8"?>
<p:tagLst xmlns:a="http://schemas.openxmlformats.org/drawingml/2006/main" xmlns:r="http://schemas.openxmlformats.org/officeDocument/2006/relationships" xmlns:p="http://schemas.openxmlformats.org/presentationml/2006/main">
  <p:tag name="HIGHLIGHTER" val="false"/>
</p:tagLst>
</file>

<file path=ppt/tags/tag194.xml><?xml version="1.0" encoding="utf-8"?>
<p:tagLst xmlns:a="http://schemas.openxmlformats.org/drawingml/2006/main" xmlns:r="http://schemas.openxmlformats.org/officeDocument/2006/relationships" xmlns:p="http://schemas.openxmlformats.org/presentationml/2006/main">
  <p:tag name="HIGHLIGHTER" val="false"/>
</p:tagLst>
</file>

<file path=ppt/tags/tag195.xml><?xml version="1.0" encoding="utf-8"?>
<p:tagLst xmlns:a="http://schemas.openxmlformats.org/drawingml/2006/main" xmlns:r="http://schemas.openxmlformats.org/officeDocument/2006/relationships" xmlns:p="http://schemas.openxmlformats.org/presentationml/2006/main">
  <p:tag name="HIGHLIGHTER" val="false"/>
</p:tagLst>
</file>

<file path=ppt/tags/tag196.xml><?xml version="1.0" encoding="utf-8"?>
<p:tagLst xmlns:a="http://schemas.openxmlformats.org/drawingml/2006/main" xmlns:r="http://schemas.openxmlformats.org/officeDocument/2006/relationships" xmlns:p="http://schemas.openxmlformats.org/presentationml/2006/main">
  <p:tag name="HIGHLIGHTER" val="false"/>
</p:tagLst>
</file>

<file path=ppt/tags/tag197.xml><?xml version="1.0" encoding="utf-8"?>
<p:tagLst xmlns:a="http://schemas.openxmlformats.org/drawingml/2006/main" xmlns:r="http://schemas.openxmlformats.org/officeDocument/2006/relationships" xmlns:p="http://schemas.openxmlformats.org/presentationml/2006/main">
  <p:tag name="HIGHLIGHTER" val="false"/>
</p:tagLst>
</file>

<file path=ppt/tags/tag198.xml><?xml version="1.0" encoding="utf-8"?>
<p:tagLst xmlns:a="http://schemas.openxmlformats.org/drawingml/2006/main" xmlns:r="http://schemas.openxmlformats.org/officeDocument/2006/relationships" xmlns:p="http://schemas.openxmlformats.org/presentationml/2006/main">
  <p:tag name="HIGHLIGHTER" val="false"/>
</p:tagLst>
</file>

<file path=ppt/tags/tag199.xml><?xml version="1.0" encoding="utf-8"?>
<p:tagLst xmlns:a="http://schemas.openxmlformats.org/drawingml/2006/main" xmlns:r="http://schemas.openxmlformats.org/officeDocument/2006/relationships" xmlns:p="http://schemas.openxmlformats.org/presentationml/2006/main">
  <p:tag name="HIGHLIGHTER" val="false"/>
</p:tagLst>
</file>

<file path=ppt/tags/tag200.xml><?xml version="1.0" encoding="utf-8"?>
<p:tagLst xmlns:a="http://schemas.openxmlformats.org/drawingml/2006/main" xmlns:r="http://schemas.openxmlformats.org/officeDocument/2006/relationships" xmlns:p="http://schemas.openxmlformats.org/presentationml/2006/main">
  <p:tag name="HIGHLIGHTER" val="false"/>
</p:tagLst>
</file>

<file path=ppt/tags/tag201.xml><?xml version="1.0" encoding="utf-8"?>
<p:tagLst xmlns:a="http://schemas.openxmlformats.org/drawingml/2006/main" xmlns:r="http://schemas.openxmlformats.org/officeDocument/2006/relationships" xmlns:p="http://schemas.openxmlformats.org/presentationml/2006/main">
  <p:tag name="HIGHLIGHTER" val="false"/>
</p:tagLst>
</file>

<file path=ppt/tags/tag202.xml><?xml version="1.0" encoding="utf-8"?>
<p:tagLst xmlns:a="http://schemas.openxmlformats.org/drawingml/2006/main" xmlns:r="http://schemas.openxmlformats.org/officeDocument/2006/relationships" xmlns:p="http://schemas.openxmlformats.org/presentationml/2006/main">
  <p:tag name="HIGHLIGHTER" val="false"/>
</p:tagLst>
</file>

<file path=ppt/tags/tag203.xml><?xml version="1.0" encoding="utf-8"?>
<p:tagLst xmlns:a="http://schemas.openxmlformats.org/drawingml/2006/main" xmlns:r="http://schemas.openxmlformats.org/officeDocument/2006/relationships" xmlns:p="http://schemas.openxmlformats.org/presentationml/2006/main">
  <p:tag name="HIGHLIGHTER" val="false"/>
</p:tagLst>
</file>

<file path=ppt/tags/tag204.xml><?xml version="1.0" encoding="utf-8"?>
<p:tagLst xmlns:a="http://schemas.openxmlformats.org/drawingml/2006/main" xmlns:r="http://schemas.openxmlformats.org/officeDocument/2006/relationships" xmlns:p="http://schemas.openxmlformats.org/presentationml/2006/main">
  <p:tag name="HIGHLIGHTER" val="false"/>
</p:tagLst>
</file>

<file path=ppt/tags/tag205.xml><?xml version="1.0" encoding="utf-8"?>
<p:tagLst xmlns:a="http://schemas.openxmlformats.org/drawingml/2006/main" xmlns:r="http://schemas.openxmlformats.org/officeDocument/2006/relationships" xmlns:p="http://schemas.openxmlformats.org/presentationml/2006/main">
  <p:tag name="HIGHLIGHTER" val="false"/>
</p:tagLst>
</file>

<file path=ppt/tags/tag206.xml><?xml version="1.0" encoding="utf-8"?>
<p:tagLst xmlns:a="http://schemas.openxmlformats.org/drawingml/2006/main" xmlns:r="http://schemas.openxmlformats.org/officeDocument/2006/relationships" xmlns:p="http://schemas.openxmlformats.org/presentationml/2006/main">
  <p:tag name="HIGHLIGHTER" val="false"/>
</p:tagLst>
</file>

<file path=ppt/tags/tag207.xml><?xml version="1.0" encoding="utf-8"?>
<p:tagLst xmlns:a="http://schemas.openxmlformats.org/drawingml/2006/main" xmlns:r="http://schemas.openxmlformats.org/officeDocument/2006/relationships" xmlns:p="http://schemas.openxmlformats.org/presentationml/2006/main">
  <p:tag name="HIGHLIGHTER" val="false"/>
</p:tagLst>
</file>

<file path=ppt/tags/tag208.xml><?xml version="1.0" encoding="utf-8"?>
<p:tagLst xmlns:a="http://schemas.openxmlformats.org/drawingml/2006/main" xmlns:r="http://schemas.openxmlformats.org/officeDocument/2006/relationships" xmlns:p="http://schemas.openxmlformats.org/presentationml/2006/main">
  <p:tag name="HIGHLIGHTER" val="false"/>
</p:tagLst>
</file>

<file path=ppt/tags/tag209.xml><?xml version="1.0" encoding="utf-8"?>
<p:tagLst xmlns:a="http://schemas.openxmlformats.org/drawingml/2006/main" xmlns:r="http://schemas.openxmlformats.org/officeDocument/2006/relationships" xmlns:p="http://schemas.openxmlformats.org/presentationml/2006/main">
  <p:tag name="HIGHLIGHTER" val="false"/>
</p:tagLst>
</file>

<file path=ppt/tags/tag210.xml><?xml version="1.0" encoding="utf-8"?>
<p:tagLst xmlns:a="http://schemas.openxmlformats.org/drawingml/2006/main" xmlns:r="http://schemas.openxmlformats.org/officeDocument/2006/relationships" xmlns:p="http://schemas.openxmlformats.org/presentationml/2006/main">
  <p:tag name="HIGHLIGHTER" val="false"/>
</p:tagLst>
</file>

<file path=ppt/tags/tag211.xml><?xml version="1.0" encoding="utf-8"?>
<p:tagLst xmlns:a="http://schemas.openxmlformats.org/drawingml/2006/main" xmlns:r="http://schemas.openxmlformats.org/officeDocument/2006/relationships" xmlns:p="http://schemas.openxmlformats.org/presentationml/2006/main">
  <p:tag name="HIGHLIGHTER" val="false"/>
</p:tagLst>
</file>

<file path=ppt/tags/tag212.xml><?xml version="1.0" encoding="utf-8"?>
<p:tagLst xmlns:a="http://schemas.openxmlformats.org/drawingml/2006/main" xmlns:r="http://schemas.openxmlformats.org/officeDocument/2006/relationships" xmlns:p="http://schemas.openxmlformats.org/presentationml/2006/main">
  <p:tag name="HIGHLIGHTER" val="false"/>
</p:tagLst>
</file>

<file path=ppt/tags/tag213.xml><?xml version="1.0" encoding="utf-8"?>
<p:tagLst xmlns:a="http://schemas.openxmlformats.org/drawingml/2006/main" xmlns:r="http://schemas.openxmlformats.org/officeDocument/2006/relationships" xmlns:p="http://schemas.openxmlformats.org/presentationml/2006/main">
  <p:tag name="HIGHLIGHTER" val="false"/>
</p:tagLst>
</file>

<file path=ppt/tags/tag214.xml><?xml version="1.0" encoding="utf-8"?>
<p:tagLst xmlns:a="http://schemas.openxmlformats.org/drawingml/2006/main" xmlns:r="http://schemas.openxmlformats.org/officeDocument/2006/relationships" xmlns:p="http://schemas.openxmlformats.org/presentationml/2006/main">
  <p:tag name="HIGHLIGHTER" val="false"/>
</p:tagLst>
</file>

<file path=ppt/tags/tag215.xml><?xml version="1.0" encoding="utf-8"?>
<p:tagLst xmlns:a="http://schemas.openxmlformats.org/drawingml/2006/main" xmlns:r="http://schemas.openxmlformats.org/officeDocument/2006/relationships" xmlns:p="http://schemas.openxmlformats.org/presentationml/2006/main">
  <p:tag name="HIGHLIGHTER" val="false"/>
</p:tagLst>
</file>

<file path=ppt/tags/tag216.xml><?xml version="1.0" encoding="utf-8"?>
<p:tagLst xmlns:a="http://schemas.openxmlformats.org/drawingml/2006/main" xmlns:r="http://schemas.openxmlformats.org/officeDocument/2006/relationships" xmlns:p="http://schemas.openxmlformats.org/presentationml/2006/main">
  <p:tag name="HIGHLIGHTER" val="false"/>
</p:tagLst>
</file>

<file path=ppt/tags/tag217.xml><?xml version="1.0" encoding="utf-8"?>
<p:tagLst xmlns:a="http://schemas.openxmlformats.org/drawingml/2006/main" xmlns:r="http://schemas.openxmlformats.org/officeDocument/2006/relationships" xmlns:p="http://schemas.openxmlformats.org/presentationml/2006/main">
  <p:tag name="HIGHLIGHTER" val="false"/>
</p:tagLst>
</file>

<file path=ppt/tags/tag218.xml><?xml version="1.0" encoding="utf-8"?>
<p:tagLst xmlns:a="http://schemas.openxmlformats.org/drawingml/2006/main" xmlns:r="http://schemas.openxmlformats.org/officeDocument/2006/relationships" xmlns:p="http://schemas.openxmlformats.org/presentationml/2006/main">
  <p:tag name="HIGHLIGHTER" val="false"/>
</p:tagLst>
</file>

<file path=ppt/tags/tag219.xml><?xml version="1.0" encoding="utf-8"?>
<p:tagLst xmlns:a="http://schemas.openxmlformats.org/drawingml/2006/main" xmlns:r="http://schemas.openxmlformats.org/officeDocument/2006/relationships" xmlns:p="http://schemas.openxmlformats.org/presentationml/2006/main">
  <p:tag name="HIGHLIGHTER" val="fals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4549</TotalTime>
  <Words>3053</Words>
  <Application>Microsoft Office PowerPoint</Application>
  <PresentationFormat>On-screen Show (4:3)</PresentationFormat>
  <Paragraphs>309</Paragraphs>
  <Slides>82</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82</vt:i4>
      </vt:variant>
    </vt:vector>
  </HeadingPairs>
  <TitlesOfParts>
    <vt:vector size="87" baseType="lpstr">
      <vt:lpstr>Arial</vt:lpstr>
      <vt:lpstr>Calibri</vt:lpstr>
      <vt:lpstr>Lucida Grande</vt:lpstr>
      <vt:lpstr>Times New Roman</vt:lpstr>
      <vt:lpstr>Office Theme</vt:lpstr>
      <vt:lpstr>Today In Class </vt:lpstr>
      <vt:lpstr> 1820- 1853 Manifest Destiny   </vt:lpstr>
      <vt:lpstr>Manifest Destiny 1803-1853</vt:lpstr>
      <vt:lpstr>HW Textbook</vt:lpstr>
      <vt:lpstr>Missouri Compromise 1820</vt:lpstr>
      <vt:lpstr>Missouri Compromise 1820</vt:lpstr>
      <vt:lpstr>Missouri Compromise 1820</vt:lpstr>
      <vt:lpstr>PowerPoint Presentation</vt:lpstr>
      <vt:lpstr>Mexico Breaks from Spain</vt:lpstr>
      <vt:lpstr>Mexico</vt:lpstr>
      <vt:lpstr>Mexico before 1836</vt:lpstr>
      <vt:lpstr>The impact of Mexican independence</vt:lpstr>
      <vt:lpstr>Remember the Alamo</vt:lpstr>
      <vt:lpstr>1843--The Alamo</vt:lpstr>
      <vt:lpstr>Present Day Alamo</vt:lpstr>
      <vt:lpstr>Path to American Civil War 1820-1860</vt:lpstr>
      <vt:lpstr>HW: Geography &amp; Politics</vt:lpstr>
      <vt:lpstr>Gadsden Purchase</vt:lpstr>
      <vt:lpstr>Path to American Civil War 1820-1860</vt:lpstr>
      <vt:lpstr>The Ideological divide of North &amp; South</vt:lpstr>
      <vt:lpstr>The Book Uncle Tom’s Cabin </vt:lpstr>
      <vt:lpstr>Harriett Beecher Stowe</vt:lpstr>
      <vt:lpstr>Abolitionists</vt:lpstr>
      <vt:lpstr>Path to American Civil War 1820-1860</vt:lpstr>
      <vt:lpstr>John Brown</vt:lpstr>
      <vt:lpstr>1832 the nullification crisis</vt:lpstr>
      <vt:lpstr>Home work</vt:lpstr>
      <vt:lpstr>Homework</vt:lpstr>
      <vt:lpstr> Homework p. 316</vt:lpstr>
      <vt:lpstr>The Treaty of Guadalupe Hidalgo</vt:lpstr>
      <vt:lpstr>Hw p.331</vt:lpstr>
      <vt:lpstr>Road to Civil War</vt:lpstr>
      <vt:lpstr>Statehood for California</vt:lpstr>
      <vt:lpstr>Missouri Compromise  1820-1821</vt:lpstr>
      <vt:lpstr>Fugitive  slaves and the underground RxR</vt:lpstr>
      <vt:lpstr>PowerPoint Presentation</vt:lpstr>
      <vt:lpstr>Bleeding Kansas 1856</vt:lpstr>
      <vt:lpstr>Birth of new political partys</vt:lpstr>
      <vt:lpstr>Sarah Grimke (1792-1873) and Angelina Grimke Weld (1805-1879) were raised in the cradle of slavery on a plantation in South Carolina. </vt:lpstr>
      <vt:lpstr>1823</vt:lpstr>
      <vt:lpstr>The Cherokee Loose-the Indian removal Act 1830</vt:lpstr>
      <vt:lpstr>SC responds to Georgia’s attempt to take away Indian lands</vt:lpstr>
      <vt:lpstr>President Jackson, &amp; Congress ignore the SC’s ruling</vt:lpstr>
      <vt:lpstr>Civil War 1861-1865</vt:lpstr>
      <vt:lpstr>Southern Succession</vt:lpstr>
      <vt:lpstr>Civil War 1861-1865  </vt:lpstr>
      <vt:lpstr>Lincoln’s View of Slavery</vt:lpstr>
      <vt:lpstr> Lincoln’s Election 1860 </vt:lpstr>
      <vt:lpstr> Lincoln’s view of the Civil War</vt:lpstr>
      <vt:lpstr>Northern Republicans</vt:lpstr>
      <vt:lpstr>Civil War Battles</vt:lpstr>
      <vt:lpstr>Civil War</vt:lpstr>
      <vt:lpstr>Gettysburg Address</vt:lpstr>
      <vt:lpstr>The Gettysburg Address</vt:lpstr>
      <vt:lpstr>President Abraham Lincoln November 19, 1863 </vt:lpstr>
      <vt:lpstr>Address continued</vt:lpstr>
      <vt:lpstr>Gatling Gun</vt:lpstr>
      <vt:lpstr>Observation Balloon</vt:lpstr>
      <vt:lpstr>Civil War Iron Clad</vt:lpstr>
      <vt:lpstr>Confederate Gen. Robert E. Lee</vt:lpstr>
      <vt:lpstr>Union Gen. Ulysses S. Grant &amp; President</vt:lpstr>
      <vt:lpstr>Gettysburg  July 1 - 3, 1863</vt:lpstr>
      <vt:lpstr>Nov 8, 1864 President Lincoln is re-elected </vt:lpstr>
      <vt:lpstr>Gen. Lee Surrenders</vt:lpstr>
      <vt:lpstr>April 14, 1865 Lincoln is Assassinated</vt:lpstr>
      <vt:lpstr>Where is Lincoln murdered</vt:lpstr>
      <vt:lpstr>Lincoln’s murder</vt:lpstr>
      <vt:lpstr>Lincoln’s conspirators are executed</vt:lpstr>
      <vt:lpstr>Others  targeted by the conspirators</vt:lpstr>
      <vt:lpstr>President Andrew Johnson</vt:lpstr>
      <vt:lpstr>Johnson as president</vt:lpstr>
      <vt:lpstr>PowerPoint Presentation</vt:lpstr>
      <vt:lpstr>The Second Great Awakening 19th-C</vt:lpstr>
      <vt:lpstr>Ethics &amp; Goals of 2nd Awakening</vt:lpstr>
      <vt:lpstr>Ethics &amp; Goals of 2nd Awakening</vt:lpstr>
      <vt:lpstr>Camp meeting</vt:lpstr>
      <vt:lpstr>Civil War Reconstruction 1860-1877</vt:lpstr>
      <vt:lpstr> What to do with the Contraband = slaves </vt:lpstr>
      <vt:lpstr>The Civil War Amendments</vt:lpstr>
      <vt:lpstr>13th amendment</vt:lpstr>
      <vt:lpstr>14th Amendment</vt:lpstr>
      <vt:lpstr>15th Amendment</vt:lpstr>
    </vt:vector>
  </TitlesOfParts>
  <Company>Hendrick Hudson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Hallock</dc:creator>
  <cp:lastModifiedBy>Daniel Hallock</cp:lastModifiedBy>
  <cp:revision>135</cp:revision>
  <cp:lastPrinted>2011-01-31T15:02:42Z</cp:lastPrinted>
  <dcterms:created xsi:type="dcterms:W3CDTF">2011-01-20T16:39:57Z</dcterms:created>
  <dcterms:modified xsi:type="dcterms:W3CDTF">2019-12-09T20:23:02Z</dcterms:modified>
</cp:coreProperties>
</file>