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257" r:id="rId2"/>
    <p:sldId id="315" r:id="rId3"/>
    <p:sldId id="316" r:id="rId4"/>
    <p:sldId id="312" r:id="rId5"/>
    <p:sldId id="313" r:id="rId6"/>
    <p:sldId id="258" r:id="rId7"/>
    <p:sldId id="259" r:id="rId8"/>
    <p:sldId id="260" r:id="rId9"/>
    <p:sldId id="314" r:id="rId10"/>
    <p:sldId id="289" r:id="rId11"/>
    <p:sldId id="262" r:id="rId12"/>
    <p:sldId id="263" r:id="rId13"/>
    <p:sldId id="264" r:id="rId14"/>
    <p:sldId id="268" r:id="rId15"/>
    <p:sldId id="269" r:id="rId16"/>
    <p:sldId id="307" r:id="rId17"/>
    <p:sldId id="309" r:id="rId18"/>
    <p:sldId id="310" r:id="rId19"/>
    <p:sldId id="302" r:id="rId20"/>
    <p:sldId id="301" r:id="rId21"/>
    <p:sldId id="298" r:id="rId22"/>
    <p:sldId id="311" r:id="rId23"/>
    <p:sldId id="300" r:id="rId24"/>
    <p:sldId id="297" r:id="rId25"/>
    <p:sldId id="299" r:id="rId26"/>
    <p:sldId id="294" r:id="rId27"/>
    <p:sldId id="296" r:id="rId28"/>
    <p:sldId id="295" r:id="rId29"/>
    <p:sldId id="321" r:id="rId30"/>
    <p:sldId id="293" r:id="rId31"/>
    <p:sldId id="325" r:id="rId32"/>
    <p:sldId id="322" r:id="rId33"/>
    <p:sldId id="292" r:id="rId34"/>
    <p:sldId id="327" r:id="rId35"/>
    <p:sldId id="328" r:id="rId36"/>
    <p:sldId id="324" r:id="rId37"/>
    <p:sldId id="326" r:id="rId38"/>
    <p:sldId id="270" r:id="rId39"/>
    <p:sldId id="288" r:id="rId40"/>
    <p:sldId id="320" r:id="rId41"/>
    <p:sldId id="329" r:id="rId42"/>
    <p:sldId id="284" r:id="rId43"/>
    <p:sldId id="285" r:id="rId44"/>
    <p:sldId id="291" r:id="rId45"/>
    <p:sldId id="281" r:id="rId46"/>
    <p:sldId id="282" r:id="rId47"/>
    <p:sldId id="271" r:id="rId48"/>
    <p:sldId id="330" r:id="rId49"/>
    <p:sldId id="267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>
      <p:cViewPr varScale="1">
        <p:scale>
          <a:sx n="77" d="100"/>
          <a:sy n="77" d="100"/>
        </p:scale>
        <p:origin x="9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68570-6934-47CF-AF4A-02DF89D616A6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E5142-7AFC-458B-8ADB-5B27348A4E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74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CADAA-73EF-4B81-84B5-595895BDF82E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E7C6F-8535-4E3C-9F58-47F6DF945EBD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E293-9E09-4391-991C-31AD2E4F2419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A3BC-9F87-4DAA-A3B8-3F9AE7014A32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BF9EB-BF8D-46BB-805C-CEED140C7C4D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DF986-3441-4796-8D45-7BC66D1FC480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C750-590B-4342-83AE-CE7D8D0287E5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C632-9E57-49CE-90D7-FCA3373EF8B8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B3C8-8995-4728-8308-915FEDABA57B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908C0-D5BF-4A74-AAED-0B005523A301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D55C-C429-4723-A6BF-5D47D662C044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CD32A44-91EE-4BD5-BF13-A1A32C74A583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81F3A112-9573-43EE-B645-65BC25A165E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GW &amp; the New Govt 1789-1803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April 16, 1789-</a:t>
            </a:r>
          </a:p>
          <a:p>
            <a:r>
              <a:rPr lang="en-US" sz="2400" dirty="0" smtClean="0"/>
              <a:t>Capitol is NYC-</a:t>
            </a:r>
          </a:p>
          <a:p>
            <a:r>
              <a:rPr lang="en-US" sz="2400" dirty="0" smtClean="0"/>
              <a:t>Govt based on the WILL of the people-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11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 Executive Branch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200" dirty="0"/>
              <a:t>President’s Washington’s </a:t>
            </a:r>
            <a:r>
              <a:rPr lang="en-US" sz="2200" dirty="0" smtClean="0"/>
              <a:t>Cabinet:  1789</a:t>
            </a:r>
          </a:p>
          <a:p>
            <a:endParaRPr lang="en-US" sz="2200" dirty="0"/>
          </a:p>
          <a:p>
            <a:r>
              <a:rPr lang="en-US" sz="2200" dirty="0"/>
              <a:t>Thomas Jefferson= secretary of </a:t>
            </a:r>
            <a:r>
              <a:rPr lang="en-US" sz="2200" dirty="0" smtClean="0"/>
              <a:t>state</a:t>
            </a:r>
          </a:p>
          <a:p>
            <a:endParaRPr lang="en-US" sz="2200" dirty="0" smtClean="0"/>
          </a:p>
          <a:p>
            <a:r>
              <a:rPr lang="en-US" sz="2200" dirty="0" smtClean="0"/>
              <a:t>Secretary of war- Henry Knox-</a:t>
            </a:r>
          </a:p>
          <a:p>
            <a:endParaRPr lang="en-US" sz="2200" dirty="0" smtClean="0"/>
          </a:p>
          <a:p>
            <a:r>
              <a:rPr lang="en-US" sz="2200" dirty="0" smtClean="0"/>
              <a:t>Alexander </a:t>
            </a:r>
            <a:r>
              <a:rPr lang="en-US" sz="2200" dirty="0"/>
              <a:t>Hamilton= Secretary of the </a:t>
            </a:r>
            <a:r>
              <a:rPr lang="en-US" sz="2200" dirty="0" smtClean="0"/>
              <a:t>treasury</a:t>
            </a:r>
          </a:p>
          <a:p>
            <a:endParaRPr lang="en-US" sz="2200" dirty="0" smtClean="0"/>
          </a:p>
          <a:p>
            <a:r>
              <a:rPr lang="en-US" sz="2200" dirty="0" smtClean="0"/>
              <a:t>Edmund Randolph- Post master General </a:t>
            </a:r>
          </a:p>
          <a:p>
            <a:endParaRPr lang="en-US" sz="2200" dirty="0"/>
          </a:p>
          <a:p>
            <a:r>
              <a:rPr lang="en-US" sz="2200" dirty="0" smtClean="0"/>
              <a:t>2014-</a:t>
            </a:r>
            <a:r>
              <a:rPr lang="en-US" sz="2200" dirty="0"/>
              <a:t>--there are  15 cabinet positions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12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b="1" u="sng" dirty="0" smtClean="0"/>
              <a:t>Judiciary Act 1789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u="sng" dirty="0" smtClean="0"/>
          </a:p>
          <a:p>
            <a:endParaRPr lang="en-US" u="sng" dirty="0"/>
          </a:p>
          <a:p>
            <a:r>
              <a:rPr lang="en-US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Judiciary </a:t>
            </a:r>
            <a:r>
              <a:rPr lang="en-US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 1789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-created Fed courts &amp; a Supreme Court = SC</a:t>
            </a:r>
          </a:p>
          <a:p>
            <a:pPr marL="0" indent="0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court decisions can be appealed  to the SC </a:t>
            </a:r>
            <a:r>
              <a:rPr lang="en-US" sz="3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ONLY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exhausting all appeals on the state Court level</a:t>
            </a:r>
          </a:p>
          <a:p>
            <a:pPr marL="0" indent="0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Attorney General-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6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	John Jay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90601"/>
            <a:ext cx="5715000" cy="3505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29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Jay’s accomplishments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i="1" dirty="0"/>
              <a:t>The Federalist Papers</a:t>
            </a:r>
            <a:r>
              <a:rPr lang="en-US" sz="2400" dirty="0"/>
              <a:t>. </a:t>
            </a:r>
            <a:r>
              <a:rPr lang="en-US" sz="2400" i="1" dirty="0"/>
              <a:t>The Federalist Papers</a:t>
            </a:r>
            <a:r>
              <a:rPr lang="en-US" sz="2400" dirty="0"/>
              <a:t> discussed, and argued in favor of, the principles of government laid out in the Constitution. </a:t>
            </a:r>
            <a:endParaRPr lang="en-US" sz="2400" dirty="0" smtClean="0"/>
          </a:p>
          <a:p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Chief  justice of the Supreme Court</a:t>
            </a:r>
          </a:p>
          <a:p>
            <a:r>
              <a:rPr lang="en-US" sz="2400" dirty="0" smtClean="0"/>
              <a:t>	Made the precedent setting decision of judicial review in </a:t>
            </a:r>
            <a:r>
              <a:rPr lang="en-US" sz="2400" i="1" dirty="0" smtClean="0"/>
              <a:t>Marbury  v. Madison</a:t>
            </a:r>
          </a:p>
          <a:p>
            <a:r>
              <a:rPr lang="en-US" sz="2400" dirty="0" smtClean="0"/>
              <a:t>Governor of New York state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8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an Executive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President’s Washington’s Cabinet</a:t>
            </a:r>
          </a:p>
          <a:p>
            <a:r>
              <a:rPr lang="en-US" sz="2800" dirty="0" smtClean="0"/>
              <a:t>Thomas Jefferson= secretary of state</a:t>
            </a:r>
          </a:p>
          <a:p>
            <a:r>
              <a:rPr lang="en-US" sz="2800" dirty="0" smtClean="0"/>
              <a:t>Alexander Hamilton= Secretary of the treasury</a:t>
            </a:r>
          </a:p>
          <a:p>
            <a:r>
              <a:rPr lang="en-US" sz="2800" dirty="0" smtClean="0"/>
              <a:t>Other cabinet positions are: War dept, Attorney General, Post master general</a:t>
            </a:r>
          </a:p>
          <a:p>
            <a:r>
              <a:rPr lang="en-US" sz="2800" dirty="0" smtClean="0"/>
              <a:t>2014---there are  15 cabinet positions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5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Hamilton &amp; Jefferson Opposing ideologies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461972"/>
          </a:xfrm>
        </p:spPr>
        <p:txBody>
          <a:bodyPr>
            <a:noAutofit/>
          </a:bodyPr>
          <a:lstStyle/>
          <a:p>
            <a:r>
              <a:rPr lang="en-US" sz="2400" u="sng" dirty="0" smtClean="0"/>
              <a:t>Alexander Hamilton</a:t>
            </a:r>
            <a:r>
              <a:rPr lang="en-US" sz="2400" dirty="0" smtClean="0"/>
              <a:t> a Federalist- </a:t>
            </a:r>
            <a:r>
              <a:rPr lang="en-US" sz="2400" i="1" dirty="0"/>
              <a:t>Report on Manufactures </a:t>
            </a:r>
            <a:r>
              <a:rPr lang="en-US" sz="2400" dirty="0"/>
              <a:t>- </a:t>
            </a:r>
            <a:r>
              <a:rPr lang="en-US" sz="2400" dirty="0" smtClean="0"/>
              <a:t>December </a:t>
            </a:r>
            <a:r>
              <a:rPr lang="en-US" sz="2400" dirty="0"/>
              <a:t>5, </a:t>
            </a:r>
            <a:r>
              <a:rPr lang="en-US" sz="2400" dirty="0" smtClean="0"/>
              <a:t>1791, </a:t>
            </a:r>
            <a:r>
              <a:rPr lang="en-US" sz="2400" dirty="0"/>
              <a:t>Corporations</a:t>
            </a:r>
            <a:r>
              <a:rPr lang="en-US" sz="2400" dirty="0" smtClean="0"/>
              <a:t>, Capitalism, Govt. Print paper Money, lots of immigration, assume the states’ Rev-War debt, Bank of the United States , District of Columbia, excise tax, protective tariff &amp; Patent </a:t>
            </a:r>
            <a:r>
              <a:rPr lang="en-US" sz="2400" dirty="0"/>
              <a:t>Office </a:t>
            </a:r>
            <a:r>
              <a:rPr lang="en-US" sz="2400" dirty="0" smtClean="0"/>
              <a:t> of the United States</a:t>
            </a:r>
          </a:p>
          <a:p>
            <a:r>
              <a:rPr lang="en-US" sz="2400" dirty="0" smtClean="0"/>
              <a:t>		The Opposite of Hamilton is:</a:t>
            </a:r>
          </a:p>
          <a:p>
            <a:r>
              <a:rPr lang="en-US" sz="2400" b="0" u="sng" dirty="0" smtClean="0"/>
              <a:t>Thomas Jefferson- </a:t>
            </a:r>
            <a:r>
              <a:rPr lang="en-US" sz="2400" dirty="0" smtClean="0"/>
              <a:t> Anti-Federalist , a member of the Democratic-Republicans, strong state govt, little immigration, small yeoman farms.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10" name="SMARTInkShape-Group1"/>
          <p:cNvGrpSpPr/>
          <p:nvPr/>
        </p:nvGrpSpPr>
        <p:grpSpPr>
          <a:xfrm>
            <a:off x="405769" y="1054427"/>
            <a:ext cx="7577583" cy="2048819"/>
            <a:chOff x="405769" y="1054427"/>
            <a:chExt cx="7577583" cy="2048819"/>
          </a:xfrm>
        </p:grpSpPr>
        <p:sp>
          <p:nvSpPr>
            <p:cNvPr id="5" name="SMARTInkShape-1"/>
            <p:cNvSpPr/>
            <p:nvPr>
              <p:custDataLst>
                <p:tags r:id="rId23"/>
              </p:custDataLst>
            </p:nvPr>
          </p:nvSpPr>
          <p:spPr>
            <a:xfrm>
              <a:off x="517208" y="2614613"/>
              <a:ext cx="685801" cy="488633"/>
            </a:xfrm>
            <a:custGeom>
              <a:avLst/>
              <a:gdLst/>
              <a:ahLst/>
              <a:cxnLst/>
              <a:rect l="0" t="0" r="0" b="0"/>
              <a:pathLst>
                <a:path w="685801" h="488633">
                  <a:moveTo>
                    <a:pt x="0" y="0"/>
                  </a:moveTo>
                  <a:lnTo>
                    <a:pt x="0" y="0"/>
                  </a:lnTo>
                  <a:lnTo>
                    <a:pt x="0" y="4550"/>
                  </a:lnTo>
                  <a:lnTo>
                    <a:pt x="16110" y="38558"/>
                  </a:lnTo>
                  <a:lnTo>
                    <a:pt x="27951" y="74924"/>
                  </a:lnTo>
                  <a:lnTo>
                    <a:pt x="39092" y="105689"/>
                  </a:lnTo>
                  <a:lnTo>
                    <a:pt x="53569" y="138413"/>
                  </a:lnTo>
                  <a:lnTo>
                    <a:pt x="77785" y="179864"/>
                  </a:lnTo>
                  <a:lnTo>
                    <a:pt x="103057" y="220827"/>
                  </a:lnTo>
                  <a:lnTo>
                    <a:pt x="133194" y="258575"/>
                  </a:lnTo>
                  <a:lnTo>
                    <a:pt x="170804" y="289340"/>
                  </a:lnTo>
                  <a:lnTo>
                    <a:pt x="200690" y="307665"/>
                  </a:lnTo>
                  <a:lnTo>
                    <a:pt x="233023" y="325335"/>
                  </a:lnTo>
                  <a:lnTo>
                    <a:pt x="266443" y="342713"/>
                  </a:lnTo>
                  <a:lnTo>
                    <a:pt x="302887" y="359961"/>
                  </a:lnTo>
                  <a:lnTo>
                    <a:pt x="340356" y="376200"/>
                  </a:lnTo>
                  <a:lnTo>
                    <a:pt x="376059" y="389767"/>
                  </a:lnTo>
                  <a:lnTo>
                    <a:pt x="416057" y="402147"/>
                  </a:lnTo>
                  <a:lnTo>
                    <a:pt x="458282" y="413999"/>
                  </a:lnTo>
                  <a:lnTo>
                    <a:pt x="499273" y="425617"/>
                  </a:lnTo>
                  <a:lnTo>
                    <a:pt x="520491" y="431382"/>
                  </a:lnTo>
                  <a:lnTo>
                    <a:pt x="542257" y="437130"/>
                  </a:lnTo>
                  <a:lnTo>
                    <a:pt x="584855" y="448597"/>
                  </a:lnTo>
                  <a:lnTo>
                    <a:pt x="622838" y="460044"/>
                  </a:lnTo>
                  <a:lnTo>
                    <a:pt x="685800" y="48863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MARTInkShape-2"/>
            <p:cNvSpPr/>
            <p:nvPr>
              <p:custDataLst>
                <p:tags r:id="rId24"/>
              </p:custDataLst>
            </p:nvPr>
          </p:nvSpPr>
          <p:spPr>
            <a:xfrm>
              <a:off x="405769" y="1054427"/>
              <a:ext cx="7577583" cy="1585904"/>
            </a:xfrm>
            <a:custGeom>
              <a:avLst/>
              <a:gdLst/>
              <a:ahLst/>
              <a:cxnLst/>
              <a:rect l="0" t="0" r="0" b="0"/>
              <a:pathLst>
                <a:path w="7577583" h="1585904">
                  <a:moveTo>
                    <a:pt x="7475216" y="1585903"/>
                  </a:moveTo>
                  <a:lnTo>
                    <a:pt x="7475216" y="1585903"/>
                  </a:lnTo>
                  <a:lnTo>
                    <a:pt x="7509398" y="1543924"/>
                  </a:lnTo>
                  <a:lnTo>
                    <a:pt x="7533293" y="1504845"/>
                  </a:lnTo>
                  <a:lnTo>
                    <a:pt x="7551738" y="1465373"/>
                  </a:lnTo>
                  <a:lnTo>
                    <a:pt x="7563674" y="1431496"/>
                  </a:lnTo>
                  <a:lnTo>
                    <a:pt x="7572335" y="1396749"/>
                  </a:lnTo>
                  <a:lnTo>
                    <a:pt x="7576382" y="1365392"/>
                  </a:lnTo>
                  <a:lnTo>
                    <a:pt x="7577582" y="1324351"/>
                  </a:lnTo>
                  <a:lnTo>
                    <a:pt x="7573385" y="1285097"/>
                  </a:lnTo>
                  <a:lnTo>
                    <a:pt x="7570660" y="1249337"/>
                  </a:lnTo>
                  <a:lnTo>
                    <a:pt x="7562896" y="1209012"/>
                  </a:lnTo>
                  <a:lnTo>
                    <a:pt x="7552189" y="1167885"/>
                  </a:lnTo>
                  <a:lnTo>
                    <a:pt x="7540903" y="1127411"/>
                  </a:lnTo>
                  <a:lnTo>
                    <a:pt x="7523610" y="1088619"/>
                  </a:lnTo>
                  <a:lnTo>
                    <a:pt x="7507494" y="1047795"/>
                  </a:lnTo>
                  <a:lnTo>
                    <a:pt x="7486249" y="1011933"/>
                  </a:lnTo>
                  <a:lnTo>
                    <a:pt x="7462755" y="971440"/>
                  </a:lnTo>
                  <a:lnTo>
                    <a:pt x="7431585" y="934938"/>
                  </a:lnTo>
                  <a:lnTo>
                    <a:pt x="7397912" y="895660"/>
                  </a:lnTo>
                  <a:lnTo>
                    <a:pt x="7362791" y="857104"/>
                  </a:lnTo>
                  <a:lnTo>
                    <a:pt x="7320153" y="816326"/>
                  </a:lnTo>
                  <a:lnTo>
                    <a:pt x="7286396" y="786698"/>
                  </a:lnTo>
                  <a:lnTo>
                    <a:pt x="7249725" y="756329"/>
                  </a:lnTo>
                  <a:lnTo>
                    <a:pt x="7208696" y="731773"/>
                  </a:lnTo>
                  <a:lnTo>
                    <a:pt x="7166377" y="709892"/>
                  </a:lnTo>
                  <a:lnTo>
                    <a:pt x="7123675" y="685312"/>
                  </a:lnTo>
                  <a:lnTo>
                    <a:pt x="7080862" y="659931"/>
                  </a:lnTo>
                  <a:lnTo>
                    <a:pt x="7038013" y="636853"/>
                  </a:lnTo>
                  <a:lnTo>
                    <a:pt x="6995154" y="615410"/>
                  </a:lnTo>
                  <a:lnTo>
                    <a:pt x="6965628" y="600218"/>
                  </a:lnTo>
                  <a:lnTo>
                    <a:pt x="6933454" y="587116"/>
                  </a:lnTo>
                  <a:lnTo>
                    <a:pt x="6900106" y="572403"/>
                  </a:lnTo>
                  <a:lnTo>
                    <a:pt x="6866234" y="557291"/>
                  </a:lnTo>
                  <a:lnTo>
                    <a:pt x="6832130" y="544225"/>
                  </a:lnTo>
                  <a:lnTo>
                    <a:pt x="6797922" y="529527"/>
                  </a:lnTo>
                  <a:lnTo>
                    <a:pt x="6763669" y="514423"/>
                  </a:lnTo>
                  <a:lnTo>
                    <a:pt x="6729395" y="501359"/>
                  </a:lnTo>
                  <a:lnTo>
                    <a:pt x="6692573" y="489204"/>
                  </a:lnTo>
                  <a:lnTo>
                    <a:pt x="6653982" y="477451"/>
                  </a:lnTo>
                  <a:lnTo>
                    <a:pt x="6614606" y="465878"/>
                  </a:lnTo>
                  <a:lnTo>
                    <a:pt x="6574879" y="454384"/>
                  </a:lnTo>
                  <a:lnTo>
                    <a:pt x="6534999" y="442926"/>
                  </a:lnTo>
                  <a:lnTo>
                    <a:pt x="6495050" y="431483"/>
                  </a:lnTo>
                  <a:lnTo>
                    <a:pt x="6455069" y="420047"/>
                  </a:lnTo>
                  <a:lnTo>
                    <a:pt x="6416027" y="409567"/>
                  </a:lnTo>
                  <a:lnTo>
                    <a:pt x="6379625" y="401735"/>
                  </a:lnTo>
                  <a:lnTo>
                    <a:pt x="6341856" y="392538"/>
                  </a:lnTo>
                  <a:lnTo>
                    <a:pt x="6302846" y="383054"/>
                  </a:lnTo>
                  <a:lnTo>
                    <a:pt x="6263283" y="375663"/>
                  </a:lnTo>
                  <a:lnTo>
                    <a:pt x="6223474" y="366663"/>
                  </a:lnTo>
                  <a:lnTo>
                    <a:pt x="6183557" y="357266"/>
                  </a:lnTo>
                  <a:lnTo>
                    <a:pt x="6143590" y="349915"/>
                  </a:lnTo>
                  <a:lnTo>
                    <a:pt x="6101063" y="343472"/>
                  </a:lnTo>
                  <a:lnTo>
                    <a:pt x="6079053" y="340421"/>
                  </a:lnTo>
                  <a:lnTo>
                    <a:pt x="6036819" y="334490"/>
                  </a:lnTo>
                  <a:lnTo>
                    <a:pt x="5995823" y="327727"/>
                  </a:lnTo>
                  <a:lnTo>
                    <a:pt x="5955378" y="318371"/>
                  </a:lnTo>
                  <a:lnTo>
                    <a:pt x="5912637" y="310403"/>
                  </a:lnTo>
                  <a:lnTo>
                    <a:pt x="5890572" y="306945"/>
                  </a:lnTo>
                  <a:lnTo>
                    <a:pt x="5868242" y="303687"/>
                  </a:lnTo>
                  <a:lnTo>
                    <a:pt x="5845736" y="300562"/>
                  </a:lnTo>
                  <a:lnTo>
                    <a:pt x="5823111" y="297527"/>
                  </a:lnTo>
                  <a:lnTo>
                    <a:pt x="5801359" y="294550"/>
                  </a:lnTo>
                  <a:lnTo>
                    <a:pt x="5759413" y="288703"/>
                  </a:lnTo>
                  <a:lnTo>
                    <a:pt x="5737940" y="285811"/>
                  </a:lnTo>
                  <a:lnTo>
                    <a:pt x="5716005" y="282930"/>
                  </a:lnTo>
                  <a:lnTo>
                    <a:pt x="5693761" y="280057"/>
                  </a:lnTo>
                  <a:lnTo>
                    <a:pt x="5671312" y="277189"/>
                  </a:lnTo>
                  <a:lnTo>
                    <a:pt x="5648726" y="274324"/>
                  </a:lnTo>
                  <a:lnTo>
                    <a:pt x="5626048" y="271462"/>
                  </a:lnTo>
                  <a:lnTo>
                    <a:pt x="5603310" y="268602"/>
                  </a:lnTo>
                  <a:lnTo>
                    <a:pt x="5580532" y="265742"/>
                  </a:lnTo>
                  <a:lnTo>
                    <a:pt x="5557726" y="262883"/>
                  </a:lnTo>
                  <a:lnTo>
                    <a:pt x="5533949" y="260025"/>
                  </a:lnTo>
                  <a:lnTo>
                    <a:pt x="5509526" y="257167"/>
                  </a:lnTo>
                  <a:lnTo>
                    <a:pt x="5484671" y="254309"/>
                  </a:lnTo>
                  <a:lnTo>
                    <a:pt x="5460481" y="251451"/>
                  </a:lnTo>
                  <a:lnTo>
                    <a:pt x="5436734" y="248593"/>
                  </a:lnTo>
                  <a:lnTo>
                    <a:pt x="5413282" y="245736"/>
                  </a:lnTo>
                  <a:lnTo>
                    <a:pt x="5390029" y="242878"/>
                  </a:lnTo>
                  <a:lnTo>
                    <a:pt x="5366907" y="240021"/>
                  </a:lnTo>
                  <a:lnTo>
                    <a:pt x="5343871" y="237163"/>
                  </a:lnTo>
                  <a:lnTo>
                    <a:pt x="5320894" y="234305"/>
                  </a:lnTo>
                  <a:lnTo>
                    <a:pt x="5297957" y="231448"/>
                  </a:lnTo>
                  <a:lnTo>
                    <a:pt x="5275045" y="228590"/>
                  </a:lnTo>
                  <a:lnTo>
                    <a:pt x="5251197" y="225733"/>
                  </a:lnTo>
                  <a:lnTo>
                    <a:pt x="5226728" y="222875"/>
                  </a:lnTo>
                  <a:lnTo>
                    <a:pt x="5201841" y="220018"/>
                  </a:lnTo>
                  <a:lnTo>
                    <a:pt x="5177630" y="217160"/>
                  </a:lnTo>
                  <a:lnTo>
                    <a:pt x="5153870" y="214303"/>
                  </a:lnTo>
                  <a:lnTo>
                    <a:pt x="5130409" y="211445"/>
                  </a:lnTo>
                  <a:lnTo>
                    <a:pt x="5107149" y="208588"/>
                  </a:lnTo>
                  <a:lnTo>
                    <a:pt x="5084022" y="205730"/>
                  </a:lnTo>
                  <a:lnTo>
                    <a:pt x="5060985" y="202873"/>
                  </a:lnTo>
                  <a:lnTo>
                    <a:pt x="5038006" y="200968"/>
                  </a:lnTo>
                  <a:lnTo>
                    <a:pt x="5015066" y="199698"/>
                  </a:lnTo>
                  <a:lnTo>
                    <a:pt x="4992154" y="198851"/>
                  </a:lnTo>
                  <a:lnTo>
                    <a:pt x="4968306" y="197334"/>
                  </a:lnTo>
                  <a:lnTo>
                    <a:pt x="4943835" y="195370"/>
                  </a:lnTo>
                  <a:lnTo>
                    <a:pt x="4918949" y="193109"/>
                  </a:lnTo>
                  <a:lnTo>
                    <a:pt x="4894737" y="190648"/>
                  </a:lnTo>
                  <a:lnTo>
                    <a:pt x="4870978" y="188056"/>
                  </a:lnTo>
                  <a:lnTo>
                    <a:pt x="4847518" y="185375"/>
                  </a:lnTo>
                  <a:lnTo>
                    <a:pt x="4824256" y="182635"/>
                  </a:lnTo>
                  <a:lnTo>
                    <a:pt x="4801130" y="179856"/>
                  </a:lnTo>
                  <a:lnTo>
                    <a:pt x="4778092" y="177051"/>
                  </a:lnTo>
                  <a:lnTo>
                    <a:pt x="4755113" y="174228"/>
                  </a:lnTo>
                  <a:lnTo>
                    <a:pt x="4732174" y="171394"/>
                  </a:lnTo>
                  <a:lnTo>
                    <a:pt x="4709262" y="168552"/>
                  </a:lnTo>
                  <a:lnTo>
                    <a:pt x="4685414" y="165705"/>
                  </a:lnTo>
                  <a:lnTo>
                    <a:pt x="4660943" y="162854"/>
                  </a:lnTo>
                  <a:lnTo>
                    <a:pt x="4636057" y="160001"/>
                  </a:lnTo>
                  <a:lnTo>
                    <a:pt x="4611846" y="158099"/>
                  </a:lnTo>
                  <a:lnTo>
                    <a:pt x="4588085" y="156831"/>
                  </a:lnTo>
                  <a:lnTo>
                    <a:pt x="4564624" y="155986"/>
                  </a:lnTo>
                  <a:lnTo>
                    <a:pt x="4541364" y="154470"/>
                  </a:lnTo>
                  <a:lnTo>
                    <a:pt x="4518237" y="152507"/>
                  </a:lnTo>
                  <a:lnTo>
                    <a:pt x="4495200" y="150245"/>
                  </a:lnTo>
                  <a:lnTo>
                    <a:pt x="4472220" y="148738"/>
                  </a:lnTo>
                  <a:lnTo>
                    <a:pt x="4449282" y="147733"/>
                  </a:lnTo>
                  <a:lnTo>
                    <a:pt x="4426369" y="147063"/>
                  </a:lnTo>
                  <a:lnTo>
                    <a:pt x="4403474" y="145664"/>
                  </a:lnTo>
                  <a:lnTo>
                    <a:pt x="4380590" y="143779"/>
                  </a:lnTo>
                  <a:lnTo>
                    <a:pt x="4357715" y="141569"/>
                  </a:lnTo>
                  <a:lnTo>
                    <a:pt x="4334844" y="140096"/>
                  </a:lnTo>
                  <a:lnTo>
                    <a:pt x="4311978" y="139114"/>
                  </a:lnTo>
                  <a:lnTo>
                    <a:pt x="4289113" y="138460"/>
                  </a:lnTo>
                  <a:lnTo>
                    <a:pt x="4265297" y="137071"/>
                  </a:lnTo>
                  <a:lnTo>
                    <a:pt x="4240848" y="135192"/>
                  </a:lnTo>
                  <a:lnTo>
                    <a:pt x="4215976" y="132987"/>
                  </a:lnTo>
                  <a:lnTo>
                    <a:pt x="4190822" y="131518"/>
                  </a:lnTo>
                  <a:lnTo>
                    <a:pt x="4165479" y="130538"/>
                  </a:lnTo>
                  <a:lnTo>
                    <a:pt x="4140012" y="129885"/>
                  </a:lnTo>
                  <a:lnTo>
                    <a:pt x="4115414" y="128496"/>
                  </a:lnTo>
                  <a:lnTo>
                    <a:pt x="4091396" y="126619"/>
                  </a:lnTo>
                  <a:lnTo>
                    <a:pt x="4067764" y="124414"/>
                  </a:lnTo>
                  <a:lnTo>
                    <a:pt x="4044389" y="122945"/>
                  </a:lnTo>
                  <a:lnTo>
                    <a:pt x="4021186" y="121965"/>
                  </a:lnTo>
                  <a:lnTo>
                    <a:pt x="3998096" y="121312"/>
                  </a:lnTo>
                  <a:lnTo>
                    <a:pt x="3975084" y="119924"/>
                  </a:lnTo>
                  <a:lnTo>
                    <a:pt x="3952122" y="118046"/>
                  </a:lnTo>
                  <a:lnTo>
                    <a:pt x="3929194" y="115842"/>
                  </a:lnTo>
                  <a:lnTo>
                    <a:pt x="3905336" y="114372"/>
                  </a:lnTo>
                  <a:lnTo>
                    <a:pt x="3880858" y="113392"/>
                  </a:lnTo>
                  <a:lnTo>
                    <a:pt x="3855968" y="112739"/>
                  </a:lnTo>
                  <a:lnTo>
                    <a:pt x="3831754" y="111351"/>
                  </a:lnTo>
                  <a:lnTo>
                    <a:pt x="3807991" y="109474"/>
                  </a:lnTo>
                  <a:lnTo>
                    <a:pt x="3784529" y="107269"/>
                  </a:lnTo>
                  <a:lnTo>
                    <a:pt x="3761269" y="105800"/>
                  </a:lnTo>
                  <a:lnTo>
                    <a:pt x="3738141" y="104820"/>
                  </a:lnTo>
                  <a:lnTo>
                    <a:pt x="3715103" y="104167"/>
                  </a:lnTo>
                  <a:lnTo>
                    <a:pt x="3692124" y="102779"/>
                  </a:lnTo>
                  <a:lnTo>
                    <a:pt x="3669185" y="100901"/>
                  </a:lnTo>
                  <a:lnTo>
                    <a:pt x="3646272" y="98697"/>
                  </a:lnTo>
                  <a:lnTo>
                    <a:pt x="3623376" y="97227"/>
                  </a:lnTo>
                  <a:lnTo>
                    <a:pt x="3600493" y="96247"/>
                  </a:lnTo>
                  <a:lnTo>
                    <a:pt x="3577618" y="95594"/>
                  </a:lnTo>
                  <a:lnTo>
                    <a:pt x="3554747" y="94206"/>
                  </a:lnTo>
                  <a:lnTo>
                    <a:pt x="3531880" y="92328"/>
                  </a:lnTo>
                  <a:lnTo>
                    <a:pt x="3509015" y="90124"/>
                  </a:lnTo>
                  <a:lnTo>
                    <a:pt x="3486153" y="88655"/>
                  </a:lnTo>
                  <a:lnTo>
                    <a:pt x="3463291" y="87675"/>
                  </a:lnTo>
                  <a:lnTo>
                    <a:pt x="3440429" y="87022"/>
                  </a:lnTo>
                  <a:lnTo>
                    <a:pt x="3417568" y="86586"/>
                  </a:lnTo>
                  <a:lnTo>
                    <a:pt x="3394707" y="86296"/>
                  </a:lnTo>
                  <a:lnTo>
                    <a:pt x="3371847" y="86103"/>
                  </a:lnTo>
                  <a:lnTo>
                    <a:pt x="3348986" y="85021"/>
                  </a:lnTo>
                  <a:lnTo>
                    <a:pt x="3326126" y="83347"/>
                  </a:lnTo>
                  <a:lnTo>
                    <a:pt x="3303266" y="81279"/>
                  </a:lnTo>
                  <a:lnTo>
                    <a:pt x="3279453" y="79901"/>
                  </a:lnTo>
                  <a:lnTo>
                    <a:pt x="3255006" y="78981"/>
                  </a:lnTo>
                  <a:lnTo>
                    <a:pt x="3230135" y="78368"/>
                  </a:lnTo>
                  <a:lnTo>
                    <a:pt x="3205935" y="77008"/>
                  </a:lnTo>
                  <a:lnTo>
                    <a:pt x="3182181" y="75148"/>
                  </a:lnTo>
                  <a:lnTo>
                    <a:pt x="3158725" y="72955"/>
                  </a:lnTo>
                  <a:lnTo>
                    <a:pt x="3135468" y="71494"/>
                  </a:lnTo>
                  <a:lnTo>
                    <a:pt x="3112343" y="70519"/>
                  </a:lnTo>
                  <a:lnTo>
                    <a:pt x="3089306" y="69870"/>
                  </a:lnTo>
                  <a:lnTo>
                    <a:pt x="3066329" y="69437"/>
                  </a:lnTo>
                  <a:lnTo>
                    <a:pt x="3043391" y="69148"/>
                  </a:lnTo>
                  <a:lnTo>
                    <a:pt x="3020478" y="68955"/>
                  </a:lnTo>
                  <a:lnTo>
                    <a:pt x="2997583" y="67875"/>
                  </a:lnTo>
                  <a:lnTo>
                    <a:pt x="2974700" y="66201"/>
                  </a:lnTo>
                  <a:lnTo>
                    <a:pt x="2951825" y="64134"/>
                  </a:lnTo>
                  <a:lnTo>
                    <a:pt x="2928954" y="62755"/>
                  </a:lnTo>
                  <a:lnTo>
                    <a:pt x="2906087" y="61836"/>
                  </a:lnTo>
                  <a:lnTo>
                    <a:pt x="2883223" y="61223"/>
                  </a:lnTo>
                  <a:lnTo>
                    <a:pt x="2860360" y="59862"/>
                  </a:lnTo>
                  <a:lnTo>
                    <a:pt x="2837498" y="58003"/>
                  </a:lnTo>
                  <a:lnTo>
                    <a:pt x="2814637" y="55810"/>
                  </a:lnTo>
                  <a:lnTo>
                    <a:pt x="2791775" y="54349"/>
                  </a:lnTo>
                  <a:lnTo>
                    <a:pt x="2768915" y="53374"/>
                  </a:lnTo>
                  <a:lnTo>
                    <a:pt x="2746054" y="52725"/>
                  </a:lnTo>
                  <a:lnTo>
                    <a:pt x="2723194" y="52291"/>
                  </a:lnTo>
                  <a:lnTo>
                    <a:pt x="2700334" y="52003"/>
                  </a:lnTo>
                  <a:lnTo>
                    <a:pt x="2677474" y="51810"/>
                  </a:lnTo>
                  <a:lnTo>
                    <a:pt x="2654614" y="50730"/>
                  </a:lnTo>
                  <a:lnTo>
                    <a:pt x="2631754" y="49057"/>
                  </a:lnTo>
                  <a:lnTo>
                    <a:pt x="2608894" y="46989"/>
                  </a:lnTo>
                  <a:lnTo>
                    <a:pt x="2586034" y="45610"/>
                  </a:lnTo>
                  <a:lnTo>
                    <a:pt x="2563174" y="44691"/>
                  </a:lnTo>
                  <a:lnTo>
                    <a:pt x="2540314" y="44078"/>
                  </a:lnTo>
                  <a:lnTo>
                    <a:pt x="2518406" y="42717"/>
                  </a:lnTo>
                  <a:lnTo>
                    <a:pt x="2476285" y="38665"/>
                  </a:lnTo>
                  <a:lnTo>
                    <a:pt x="2454765" y="37204"/>
                  </a:lnTo>
                  <a:lnTo>
                    <a:pt x="2432799" y="36229"/>
                  </a:lnTo>
                  <a:lnTo>
                    <a:pt x="2410534" y="35580"/>
                  </a:lnTo>
                  <a:lnTo>
                    <a:pt x="2388072" y="35147"/>
                  </a:lnTo>
                  <a:lnTo>
                    <a:pt x="2365476" y="34858"/>
                  </a:lnTo>
                  <a:lnTo>
                    <a:pt x="2342793" y="34665"/>
                  </a:lnTo>
                  <a:lnTo>
                    <a:pt x="2321003" y="33585"/>
                  </a:lnTo>
                  <a:lnTo>
                    <a:pt x="2279012" y="29844"/>
                  </a:lnTo>
                  <a:lnTo>
                    <a:pt x="2257528" y="28465"/>
                  </a:lnTo>
                  <a:lnTo>
                    <a:pt x="2235585" y="27546"/>
                  </a:lnTo>
                  <a:lnTo>
                    <a:pt x="2213336" y="26933"/>
                  </a:lnTo>
                  <a:lnTo>
                    <a:pt x="2170835" y="26252"/>
                  </a:lnTo>
                  <a:lnTo>
                    <a:pt x="2128769" y="24997"/>
                  </a:lnTo>
                  <a:lnTo>
                    <a:pt x="2106883" y="23329"/>
                  </a:lnTo>
                  <a:lnTo>
                    <a:pt x="2084672" y="21265"/>
                  </a:lnTo>
                  <a:lnTo>
                    <a:pt x="2062245" y="19888"/>
                  </a:lnTo>
                  <a:lnTo>
                    <a:pt x="2039674" y="18971"/>
                  </a:lnTo>
                  <a:lnTo>
                    <a:pt x="2017006" y="18359"/>
                  </a:lnTo>
                  <a:lnTo>
                    <a:pt x="1994274" y="17951"/>
                  </a:lnTo>
                  <a:lnTo>
                    <a:pt x="1971500" y="17679"/>
                  </a:lnTo>
                  <a:lnTo>
                    <a:pt x="1948697" y="17498"/>
                  </a:lnTo>
                  <a:lnTo>
                    <a:pt x="1926828" y="17377"/>
                  </a:lnTo>
                  <a:lnTo>
                    <a:pt x="1884748" y="17243"/>
                  </a:lnTo>
                  <a:lnTo>
                    <a:pt x="1863240" y="16254"/>
                  </a:lnTo>
                  <a:lnTo>
                    <a:pt x="1841281" y="14643"/>
                  </a:lnTo>
                  <a:lnTo>
                    <a:pt x="1819022" y="12616"/>
                  </a:lnTo>
                  <a:lnTo>
                    <a:pt x="1776510" y="10364"/>
                  </a:lnTo>
                  <a:lnTo>
                    <a:pt x="1734438" y="9364"/>
                  </a:lnTo>
                  <a:lnTo>
                    <a:pt x="1712551" y="9097"/>
                  </a:lnTo>
                  <a:lnTo>
                    <a:pt x="1690339" y="8919"/>
                  </a:lnTo>
                  <a:lnTo>
                    <a:pt x="1647880" y="8721"/>
                  </a:lnTo>
                  <a:lnTo>
                    <a:pt x="1605832" y="8633"/>
                  </a:lnTo>
                  <a:lnTo>
                    <a:pt x="1583950" y="8610"/>
                  </a:lnTo>
                  <a:lnTo>
                    <a:pt x="1561743" y="8594"/>
                  </a:lnTo>
                  <a:lnTo>
                    <a:pt x="1519289" y="6037"/>
                  </a:lnTo>
                  <a:lnTo>
                    <a:pt x="1477242" y="2678"/>
                  </a:lnTo>
                  <a:lnTo>
                    <a:pt x="1455362" y="1782"/>
                  </a:lnTo>
                  <a:lnTo>
                    <a:pt x="1433155" y="1185"/>
                  </a:lnTo>
                  <a:lnTo>
                    <a:pt x="1390701" y="521"/>
                  </a:lnTo>
                  <a:lnTo>
                    <a:pt x="1348655" y="226"/>
                  </a:lnTo>
                  <a:lnTo>
                    <a:pt x="1326774" y="148"/>
                  </a:lnTo>
                  <a:lnTo>
                    <a:pt x="1304568" y="95"/>
                  </a:lnTo>
                  <a:lnTo>
                    <a:pt x="1262113" y="37"/>
                  </a:lnTo>
                  <a:lnTo>
                    <a:pt x="1221020" y="11"/>
                  </a:lnTo>
                  <a:lnTo>
                    <a:pt x="1180531" y="0"/>
                  </a:lnTo>
                  <a:lnTo>
                    <a:pt x="1140311" y="2535"/>
                  </a:lnTo>
                  <a:lnTo>
                    <a:pt x="1100210" y="5884"/>
                  </a:lnTo>
                  <a:lnTo>
                    <a:pt x="1060163" y="7372"/>
                  </a:lnTo>
                  <a:lnTo>
                    <a:pt x="1020139" y="8034"/>
                  </a:lnTo>
                  <a:lnTo>
                    <a:pt x="981078" y="9280"/>
                  </a:lnTo>
                  <a:lnTo>
                    <a:pt x="944668" y="13009"/>
                  </a:lnTo>
                  <a:lnTo>
                    <a:pt x="906895" y="15302"/>
                  </a:lnTo>
                  <a:lnTo>
                    <a:pt x="867882" y="17273"/>
                  </a:lnTo>
                  <a:lnTo>
                    <a:pt x="828318" y="21324"/>
                  </a:lnTo>
                  <a:lnTo>
                    <a:pt x="791049" y="26300"/>
                  </a:lnTo>
                  <a:lnTo>
                    <a:pt x="755435" y="31686"/>
                  </a:lnTo>
                  <a:lnTo>
                    <a:pt x="720557" y="37255"/>
                  </a:lnTo>
                  <a:lnTo>
                    <a:pt x="686006" y="42905"/>
                  </a:lnTo>
                  <a:lnTo>
                    <a:pt x="652552" y="49544"/>
                  </a:lnTo>
                  <a:lnTo>
                    <a:pt x="621808" y="58844"/>
                  </a:lnTo>
                  <a:lnTo>
                    <a:pt x="589730" y="66788"/>
                  </a:lnTo>
                  <a:lnTo>
                    <a:pt x="557375" y="74446"/>
                  </a:lnTo>
                  <a:lnTo>
                    <a:pt x="527120" y="84199"/>
                  </a:lnTo>
                  <a:lnTo>
                    <a:pt x="497799" y="94884"/>
                  </a:lnTo>
                  <a:lnTo>
                    <a:pt x="457056" y="111610"/>
                  </a:lnTo>
                  <a:lnTo>
                    <a:pt x="420854" y="128630"/>
                  </a:lnTo>
                  <a:lnTo>
                    <a:pt x="383457" y="145738"/>
                  </a:lnTo>
                  <a:lnTo>
                    <a:pt x="344754" y="165412"/>
                  </a:lnTo>
                  <a:lnTo>
                    <a:pt x="302094" y="193110"/>
                  </a:lnTo>
                  <a:lnTo>
                    <a:pt x="260259" y="223769"/>
                  </a:lnTo>
                  <a:lnTo>
                    <a:pt x="220951" y="259882"/>
                  </a:lnTo>
                  <a:lnTo>
                    <a:pt x="181331" y="298871"/>
                  </a:lnTo>
                  <a:lnTo>
                    <a:pt x="151879" y="339981"/>
                  </a:lnTo>
                  <a:lnTo>
                    <a:pt x="122073" y="379146"/>
                  </a:lnTo>
                  <a:lnTo>
                    <a:pt x="103477" y="412053"/>
                  </a:lnTo>
                  <a:lnTo>
                    <a:pt x="88442" y="448473"/>
                  </a:lnTo>
                  <a:lnTo>
                    <a:pt x="75415" y="486887"/>
                  </a:lnTo>
                  <a:lnTo>
                    <a:pt x="62030" y="524939"/>
                  </a:lnTo>
                  <a:lnTo>
                    <a:pt x="49492" y="566376"/>
                  </a:lnTo>
                  <a:lnTo>
                    <a:pt x="36252" y="608816"/>
                  </a:lnTo>
                  <a:lnTo>
                    <a:pt x="26296" y="651553"/>
                  </a:lnTo>
                  <a:lnTo>
                    <a:pt x="17314" y="694378"/>
                  </a:lnTo>
                  <a:lnTo>
                    <a:pt x="11503" y="723897"/>
                  </a:lnTo>
                  <a:lnTo>
                    <a:pt x="5745" y="756067"/>
                  </a:lnTo>
                  <a:lnTo>
                    <a:pt x="2551" y="786875"/>
                  </a:lnTo>
                  <a:lnTo>
                    <a:pt x="1132" y="817394"/>
                  </a:lnTo>
                  <a:lnTo>
                    <a:pt x="501" y="850008"/>
                  </a:lnTo>
                  <a:lnTo>
                    <a:pt x="221" y="883554"/>
                  </a:lnTo>
                  <a:lnTo>
                    <a:pt x="96" y="916560"/>
                  </a:lnTo>
                  <a:lnTo>
                    <a:pt x="41" y="947105"/>
                  </a:lnTo>
                  <a:lnTo>
                    <a:pt x="16" y="976555"/>
                  </a:lnTo>
                  <a:lnTo>
                    <a:pt x="5" y="1006472"/>
                  </a:lnTo>
                  <a:lnTo>
                    <a:pt x="0" y="1038818"/>
                  </a:lnTo>
                  <a:lnTo>
                    <a:pt x="2538" y="1069704"/>
                  </a:lnTo>
                  <a:lnTo>
                    <a:pt x="5888" y="1100259"/>
                  </a:lnTo>
                  <a:lnTo>
                    <a:pt x="7378" y="1132889"/>
                  </a:lnTo>
                  <a:lnTo>
                    <a:pt x="10579" y="1166441"/>
                  </a:lnTo>
                  <a:lnTo>
                    <a:pt x="16130" y="1199450"/>
                  </a:lnTo>
                  <a:lnTo>
                    <a:pt x="24947" y="1229996"/>
                  </a:lnTo>
                  <a:lnTo>
                    <a:pt x="42859" y="13287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SMARTInkShape-3"/>
            <p:cNvSpPr/>
            <p:nvPr>
              <p:custDataLst>
                <p:tags r:id="rId25"/>
              </p:custDataLst>
            </p:nvPr>
          </p:nvSpPr>
          <p:spPr>
            <a:xfrm>
              <a:off x="1914525" y="2674627"/>
              <a:ext cx="5752148" cy="420033"/>
            </a:xfrm>
            <a:custGeom>
              <a:avLst/>
              <a:gdLst/>
              <a:ahLst/>
              <a:cxnLst/>
              <a:rect l="0" t="0" r="0" b="0"/>
              <a:pathLst>
                <a:path w="5752148" h="420033">
                  <a:moveTo>
                    <a:pt x="0" y="317175"/>
                  </a:moveTo>
                  <a:lnTo>
                    <a:pt x="0" y="317175"/>
                  </a:lnTo>
                  <a:lnTo>
                    <a:pt x="31168" y="317175"/>
                  </a:lnTo>
                  <a:lnTo>
                    <a:pt x="71783" y="318128"/>
                  </a:lnTo>
                  <a:lnTo>
                    <a:pt x="112497" y="323067"/>
                  </a:lnTo>
                  <a:lnTo>
                    <a:pt x="146363" y="325906"/>
                  </a:lnTo>
                  <a:lnTo>
                    <a:pt x="175540" y="329945"/>
                  </a:lnTo>
                  <a:lnTo>
                    <a:pt x="205018" y="332376"/>
                  </a:lnTo>
                  <a:lnTo>
                    <a:pt x="243309" y="333744"/>
                  </a:lnTo>
                  <a:lnTo>
                    <a:pt x="277832" y="336690"/>
                  </a:lnTo>
                  <a:lnTo>
                    <a:pt x="305408" y="341088"/>
                  </a:lnTo>
                  <a:lnTo>
                    <a:pt x="336715" y="346219"/>
                  </a:lnTo>
                  <a:lnTo>
                    <a:pt x="372817" y="349910"/>
                  </a:lnTo>
                  <a:lnTo>
                    <a:pt x="415265" y="355556"/>
                  </a:lnTo>
                  <a:lnTo>
                    <a:pt x="447452" y="358046"/>
                  </a:lnTo>
                  <a:lnTo>
                    <a:pt x="490083" y="361987"/>
                  </a:lnTo>
                  <a:lnTo>
                    <a:pt x="523353" y="366648"/>
                  </a:lnTo>
                  <a:lnTo>
                    <a:pt x="564177" y="368223"/>
                  </a:lnTo>
                  <a:lnTo>
                    <a:pt x="600710" y="374425"/>
                  </a:lnTo>
                  <a:lnTo>
                    <a:pt x="641087" y="376638"/>
                  </a:lnTo>
                  <a:lnTo>
                    <a:pt x="681413" y="381626"/>
                  </a:lnTo>
                  <a:lnTo>
                    <a:pt x="720176" y="384940"/>
                  </a:lnTo>
                  <a:lnTo>
                    <a:pt x="752395" y="386466"/>
                  </a:lnTo>
                  <a:lnTo>
                    <a:pt x="789881" y="391576"/>
                  </a:lnTo>
                  <a:lnTo>
                    <a:pt x="826991" y="393104"/>
                  </a:lnTo>
                  <a:lnTo>
                    <a:pt x="858724" y="396324"/>
                  </a:lnTo>
                  <a:lnTo>
                    <a:pt x="898010" y="400952"/>
                  </a:lnTo>
                  <a:lnTo>
                    <a:pt x="933780" y="404863"/>
                  </a:lnTo>
                  <a:lnTo>
                    <a:pt x="968508" y="409514"/>
                  </a:lnTo>
                  <a:lnTo>
                    <a:pt x="1002928" y="410892"/>
                  </a:lnTo>
                  <a:lnTo>
                    <a:pt x="1037257" y="411301"/>
                  </a:lnTo>
                  <a:lnTo>
                    <a:pt x="1074098" y="413962"/>
                  </a:lnTo>
                  <a:lnTo>
                    <a:pt x="1112637" y="418243"/>
                  </a:lnTo>
                  <a:lnTo>
                    <a:pt x="1148185" y="419511"/>
                  </a:lnTo>
                  <a:lnTo>
                    <a:pt x="1182848" y="419887"/>
                  </a:lnTo>
                  <a:lnTo>
                    <a:pt x="1217249" y="419999"/>
                  </a:lnTo>
                  <a:lnTo>
                    <a:pt x="1251571" y="420032"/>
                  </a:lnTo>
                  <a:lnTo>
                    <a:pt x="1288411" y="417501"/>
                  </a:lnTo>
                  <a:lnTo>
                    <a:pt x="1326949" y="413259"/>
                  </a:lnTo>
                  <a:lnTo>
                    <a:pt x="1362497" y="412002"/>
                  </a:lnTo>
                  <a:lnTo>
                    <a:pt x="1397160" y="411630"/>
                  </a:lnTo>
                  <a:lnTo>
                    <a:pt x="1431561" y="408979"/>
                  </a:lnTo>
                  <a:lnTo>
                    <a:pt x="1472768" y="404101"/>
                  </a:lnTo>
                  <a:lnTo>
                    <a:pt x="1515268" y="402185"/>
                  </a:lnTo>
                  <a:lnTo>
                    <a:pt x="1549000" y="397079"/>
                  </a:lnTo>
                  <a:lnTo>
                    <a:pt x="1583124" y="395143"/>
                  </a:lnTo>
                  <a:lnTo>
                    <a:pt x="1616413" y="393617"/>
                  </a:lnTo>
                  <a:lnTo>
                    <a:pt x="1648608" y="387555"/>
                  </a:lnTo>
                  <a:lnTo>
                    <a:pt x="1680770" y="382428"/>
                  </a:lnTo>
                  <a:lnTo>
                    <a:pt x="1718158" y="374186"/>
                  </a:lnTo>
                  <a:lnTo>
                    <a:pt x="1758504" y="366805"/>
                  </a:lnTo>
                  <a:lnTo>
                    <a:pt x="1800980" y="352273"/>
                  </a:lnTo>
                  <a:lnTo>
                    <a:pt x="1840591" y="332010"/>
                  </a:lnTo>
                  <a:lnTo>
                    <a:pt x="1861503" y="319137"/>
                  </a:lnTo>
                  <a:lnTo>
                    <a:pt x="1885637" y="287612"/>
                  </a:lnTo>
                  <a:lnTo>
                    <a:pt x="1904198" y="254080"/>
                  </a:lnTo>
                  <a:lnTo>
                    <a:pt x="1911144" y="217329"/>
                  </a:lnTo>
                  <a:lnTo>
                    <a:pt x="1923405" y="179096"/>
                  </a:lnTo>
                  <a:lnTo>
                    <a:pt x="1942385" y="139652"/>
                  </a:lnTo>
                  <a:lnTo>
                    <a:pt x="1970124" y="108437"/>
                  </a:lnTo>
                  <a:lnTo>
                    <a:pt x="2007039" y="75806"/>
                  </a:lnTo>
                  <a:lnTo>
                    <a:pt x="2044419" y="56314"/>
                  </a:lnTo>
                  <a:lnTo>
                    <a:pt x="2078189" y="36659"/>
                  </a:lnTo>
                  <a:lnTo>
                    <a:pt x="2116434" y="23322"/>
                  </a:lnTo>
                  <a:lnTo>
                    <a:pt x="2151505" y="12468"/>
                  </a:lnTo>
                  <a:lnTo>
                    <a:pt x="2185950" y="6796"/>
                  </a:lnTo>
                  <a:lnTo>
                    <a:pt x="2224822" y="1337"/>
                  </a:lnTo>
                  <a:lnTo>
                    <a:pt x="2254365" y="590"/>
                  </a:lnTo>
                  <a:lnTo>
                    <a:pt x="2286863" y="258"/>
                  </a:lnTo>
                  <a:lnTo>
                    <a:pt x="2326578" y="71"/>
                  </a:lnTo>
                  <a:lnTo>
                    <a:pt x="2362475" y="16"/>
                  </a:lnTo>
                  <a:lnTo>
                    <a:pt x="2397242" y="0"/>
                  </a:lnTo>
                  <a:lnTo>
                    <a:pt x="2432625" y="947"/>
                  </a:lnTo>
                  <a:lnTo>
                    <a:pt x="2471897" y="5885"/>
                  </a:lnTo>
                  <a:lnTo>
                    <a:pt x="2509038" y="7771"/>
                  </a:lnTo>
                  <a:lnTo>
                    <a:pt x="2549782" y="9283"/>
                  </a:lnTo>
                  <a:lnTo>
                    <a:pt x="2592017" y="14387"/>
                  </a:lnTo>
                  <a:lnTo>
                    <a:pt x="2633741" y="16323"/>
                  </a:lnTo>
                  <a:lnTo>
                    <a:pt x="2672562" y="16897"/>
                  </a:lnTo>
                  <a:lnTo>
                    <a:pt x="2703233" y="17030"/>
                  </a:lnTo>
                  <a:lnTo>
                    <a:pt x="2743529" y="17106"/>
                  </a:lnTo>
                  <a:lnTo>
                    <a:pt x="2772874" y="17124"/>
                  </a:lnTo>
                  <a:lnTo>
                    <a:pt x="2804013" y="17132"/>
                  </a:lnTo>
                  <a:lnTo>
                    <a:pt x="2833728" y="17135"/>
                  </a:lnTo>
                  <a:lnTo>
                    <a:pt x="2862810" y="17137"/>
                  </a:lnTo>
                  <a:lnTo>
                    <a:pt x="2891610" y="16185"/>
                  </a:lnTo>
                  <a:lnTo>
                    <a:pt x="2920285" y="12587"/>
                  </a:lnTo>
                  <a:lnTo>
                    <a:pt x="2948905" y="10353"/>
                  </a:lnTo>
                  <a:lnTo>
                    <a:pt x="2977499" y="9360"/>
                  </a:lnTo>
                  <a:lnTo>
                    <a:pt x="3006082" y="8919"/>
                  </a:lnTo>
                  <a:lnTo>
                    <a:pt x="3034662" y="8723"/>
                  </a:lnTo>
                  <a:lnTo>
                    <a:pt x="3064191" y="8635"/>
                  </a:lnTo>
                  <a:lnTo>
                    <a:pt x="3096366" y="8596"/>
                  </a:lnTo>
                  <a:lnTo>
                    <a:pt x="3127175" y="8579"/>
                  </a:lnTo>
                  <a:lnTo>
                    <a:pt x="3157696" y="8572"/>
                  </a:lnTo>
                  <a:lnTo>
                    <a:pt x="3190310" y="8568"/>
                  </a:lnTo>
                  <a:lnTo>
                    <a:pt x="3221315" y="8567"/>
                  </a:lnTo>
                  <a:lnTo>
                    <a:pt x="3251924" y="9518"/>
                  </a:lnTo>
                  <a:lnTo>
                    <a:pt x="3284577" y="13117"/>
                  </a:lnTo>
                  <a:lnTo>
                    <a:pt x="3318140" y="15351"/>
                  </a:lnTo>
                  <a:lnTo>
                    <a:pt x="3352107" y="16344"/>
                  </a:lnTo>
                  <a:lnTo>
                    <a:pt x="3386253" y="16785"/>
                  </a:lnTo>
                  <a:lnTo>
                    <a:pt x="3420478" y="16981"/>
                  </a:lnTo>
                  <a:lnTo>
                    <a:pt x="3454740" y="17068"/>
                  </a:lnTo>
                  <a:lnTo>
                    <a:pt x="3489017" y="17107"/>
                  </a:lnTo>
                  <a:lnTo>
                    <a:pt x="3520762" y="17124"/>
                  </a:lnTo>
                  <a:lnTo>
                    <a:pt x="3552650" y="17132"/>
                  </a:lnTo>
                  <a:lnTo>
                    <a:pt x="3589048" y="17135"/>
                  </a:lnTo>
                  <a:lnTo>
                    <a:pt x="3622370" y="19677"/>
                  </a:lnTo>
                  <a:lnTo>
                    <a:pt x="3654960" y="23029"/>
                  </a:lnTo>
                  <a:lnTo>
                    <a:pt x="3691669" y="24518"/>
                  </a:lnTo>
                  <a:lnTo>
                    <a:pt x="3725130" y="25180"/>
                  </a:lnTo>
                  <a:lnTo>
                    <a:pt x="3756828" y="25475"/>
                  </a:lnTo>
                  <a:lnTo>
                    <a:pt x="3789966" y="25606"/>
                  </a:lnTo>
                  <a:lnTo>
                    <a:pt x="3823745" y="25664"/>
                  </a:lnTo>
                  <a:lnTo>
                    <a:pt x="3857807" y="25690"/>
                  </a:lnTo>
                  <a:lnTo>
                    <a:pt x="3891995" y="25701"/>
                  </a:lnTo>
                  <a:lnTo>
                    <a:pt x="3926241" y="25706"/>
                  </a:lnTo>
                  <a:lnTo>
                    <a:pt x="3960511" y="25708"/>
                  </a:lnTo>
                  <a:lnTo>
                    <a:pt x="3994792" y="25710"/>
                  </a:lnTo>
                  <a:lnTo>
                    <a:pt x="4026539" y="25710"/>
                  </a:lnTo>
                  <a:lnTo>
                    <a:pt x="4057475" y="25711"/>
                  </a:lnTo>
                  <a:lnTo>
                    <a:pt x="4090276" y="25711"/>
                  </a:lnTo>
                  <a:lnTo>
                    <a:pt x="4123902" y="25711"/>
                  </a:lnTo>
                  <a:lnTo>
                    <a:pt x="4157898" y="25711"/>
                  </a:lnTo>
                  <a:lnTo>
                    <a:pt x="4192057" y="25711"/>
                  </a:lnTo>
                  <a:lnTo>
                    <a:pt x="4226289" y="25711"/>
                  </a:lnTo>
                  <a:lnTo>
                    <a:pt x="4260554" y="26663"/>
                  </a:lnTo>
                  <a:lnTo>
                    <a:pt x="4294832" y="30261"/>
                  </a:lnTo>
                  <a:lnTo>
                    <a:pt x="4329117" y="32496"/>
                  </a:lnTo>
                  <a:lnTo>
                    <a:pt x="4364357" y="34441"/>
                  </a:lnTo>
                  <a:lnTo>
                    <a:pt x="4402244" y="38480"/>
                  </a:lnTo>
                  <a:lnTo>
                    <a:pt x="4438768" y="40911"/>
                  </a:lnTo>
                  <a:lnTo>
                    <a:pt x="4475003" y="42944"/>
                  </a:lnTo>
                  <a:lnTo>
                    <a:pt x="4513333" y="47022"/>
                  </a:lnTo>
                  <a:lnTo>
                    <a:pt x="4550053" y="49470"/>
                  </a:lnTo>
                  <a:lnTo>
                    <a:pt x="4585424" y="50558"/>
                  </a:lnTo>
                  <a:lnTo>
                    <a:pt x="4620193" y="51041"/>
                  </a:lnTo>
                  <a:lnTo>
                    <a:pt x="4654697" y="53796"/>
                  </a:lnTo>
                  <a:lnTo>
                    <a:pt x="4689082" y="57243"/>
                  </a:lnTo>
                  <a:lnTo>
                    <a:pt x="4723414" y="58775"/>
                  </a:lnTo>
                  <a:lnTo>
                    <a:pt x="4760262" y="61996"/>
                  </a:lnTo>
                  <a:lnTo>
                    <a:pt x="4798864" y="65650"/>
                  </a:lnTo>
                  <a:lnTo>
                    <a:pt x="4838246" y="67274"/>
                  </a:lnTo>
                  <a:lnTo>
                    <a:pt x="4875434" y="67996"/>
                  </a:lnTo>
                  <a:lnTo>
                    <a:pt x="4911965" y="69269"/>
                  </a:lnTo>
                  <a:lnTo>
                    <a:pt x="4950425" y="73010"/>
                  </a:lnTo>
                  <a:lnTo>
                    <a:pt x="4989743" y="75307"/>
                  </a:lnTo>
                  <a:lnTo>
                    <a:pt x="5028492" y="77281"/>
                  </a:lnTo>
                  <a:lnTo>
                    <a:pt x="5064763" y="81333"/>
                  </a:lnTo>
                  <a:lnTo>
                    <a:pt x="5102473" y="83769"/>
                  </a:lnTo>
                  <a:lnTo>
                    <a:pt x="5140505" y="84852"/>
                  </a:lnTo>
                  <a:lnTo>
                    <a:pt x="5176460" y="85333"/>
                  </a:lnTo>
                  <a:lnTo>
                    <a:pt x="5211488" y="85547"/>
                  </a:lnTo>
                  <a:lnTo>
                    <a:pt x="5246107" y="85642"/>
                  </a:lnTo>
                  <a:lnTo>
                    <a:pt x="5280544" y="85684"/>
                  </a:lnTo>
                  <a:lnTo>
                    <a:pt x="5314898" y="88243"/>
                  </a:lnTo>
                  <a:lnTo>
                    <a:pt x="5349217" y="91603"/>
                  </a:lnTo>
                  <a:lnTo>
                    <a:pt x="5383519" y="93096"/>
                  </a:lnTo>
                  <a:lnTo>
                    <a:pt x="5417815" y="93760"/>
                  </a:lnTo>
                  <a:lnTo>
                    <a:pt x="5451156" y="94054"/>
                  </a:lnTo>
                  <a:lnTo>
                    <a:pt x="5481848" y="94185"/>
                  </a:lnTo>
                  <a:lnTo>
                    <a:pt x="5513905" y="94244"/>
                  </a:lnTo>
                  <a:lnTo>
                    <a:pt x="5546248" y="94270"/>
                  </a:lnTo>
                  <a:lnTo>
                    <a:pt x="5576499" y="94281"/>
                  </a:lnTo>
                  <a:lnTo>
                    <a:pt x="5605818" y="94286"/>
                  </a:lnTo>
                  <a:lnTo>
                    <a:pt x="5635678" y="93336"/>
                  </a:lnTo>
                  <a:lnTo>
                    <a:pt x="5667998" y="89739"/>
                  </a:lnTo>
                  <a:lnTo>
                    <a:pt x="5752147" y="771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SMARTInkShape-4"/>
            <p:cNvSpPr/>
            <p:nvPr>
              <p:custDataLst>
                <p:tags r:id="rId26"/>
              </p:custDataLst>
            </p:nvPr>
          </p:nvSpPr>
          <p:spPr>
            <a:xfrm>
              <a:off x="1228725" y="2975849"/>
              <a:ext cx="557214" cy="7382"/>
            </a:xfrm>
            <a:custGeom>
              <a:avLst/>
              <a:gdLst/>
              <a:ahLst/>
              <a:cxnLst/>
              <a:rect l="0" t="0" r="0" b="0"/>
              <a:pathLst>
                <a:path w="557214" h="7382">
                  <a:moveTo>
                    <a:pt x="0" y="7381"/>
                  </a:moveTo>
                  <a:lnTo>
                    <a:pt x="0" y="7381"/>
                  </a:lnTo>
                  <a:lnTo>
                    <a:pt x="30756" y="6428"/>
                  </a:lnTo>
                  <a:lnTo>
                    <a:pt x="69244" y="0"/>
                  </a:lnTo>
                  <a:lnTo>
                    <a:pt x="103596" y="3712"/>
                  </a:lnTo>
                  <a:lnTo>
                    <a:pt x="144183" y="6656"/>
                  </a:lnTo>
                  <a:lnTo>
                    <a:pt x="179717" y="7238"/>
                  </a:lnTo>
                  <a:lnTo>
                    <a:pt x="214252" y="7352"/>
                  </a:lnTo>
                  <a:lnTo>
                    <a:pt x="249543" y="7375"/>
                  </a:lnTo>
                  <a:lnTo>
                    <a:pt x="289675" y="7380"/>
                  </a:lnTo>
                  <a:lnTo>
                    <a:pt x="325402" y="7381"/>
                  </a:lnTo>
                  <a:lnTo>
                    <a:pt x="365867" y="7381"/>
                  </a:lnTo>
                  <a:lnTo>
                    <a:pt x="402364" y="7381"/>
                  </a:lnTo>
                  <a:lnTo>
                    <a:pt x="441641" y="7381"/>
                  </a:lnTo>
                  <a:lnTo>
                    <a:pt x="480197" y="7381"/>
                  </a:lnTo>
                  <a:lnTo>
                    <a:pt x="557213" y="738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SMARTInkShape-5"/>
            <p:cNvSpPr/>
            <p:nvPr>
              <p:custDataLst>
                <p:tags r:id="rId27"/>
              </p:custDataLst>
            </p:nvPr>
          </p:nvSpPr>
          <p:spPr>
            <a:xfrm>
              <a:off x="1014413" y="2966085"/>
              <a:ext cx="34291" cy="8573"/>
            </a:xfrm>
            <a:custGeom>
              <a:avLst/>
              <a:gdLst/>
              <a:ahLst/>
              <a:cxnLst/>
              <a:rect l="0" t="0" r="0" b="0"/>
              <a:pathLst>
                <a:path w="34291" h="8573">
                  <a:moveTo>
                    <a:pt x="0" y="8572"/>
                  </a:moveTo>
                  <a:lnTo>
                    <a:pt x="0" y="8572"/>
                  </a:lnTo>
                  <a:lnTo>
                    <a:pt x="8749" y="7620"/>
                  </a:lnTo>
                  <a:lnTo>
                    <a:pt x="3429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SMARTInkShape-6"/>
          <p:cNvSpPr/>
          <p:nvPr>
            <p:custDataLst>
              <p:tags r:id="rId1"/>
            </p:custDataLst>
          </p:nvPr>
        </p:nvSpPr>
        <p:spPr>
          <a:xfrm>
            <a:off x="1254443" y="1877409"/>
            <a:ext cx="2314575" cy="68549"/>
          </a:xfrm>
          <a:custGeom>
            <a:avLst/>
            <a:gdLst/>
            <a:ahLst/>
            <a:cxnLst/>
            <a:rect l="0" t="0" r="0" b="0"/>
            <a:pathLst>
              <a:path w="2314575" h="68549">
                <a:moveTo>
                  <a:pt x="0" y="8541"/>
                </a:moveTo>
                <a:lnTo>
                  <a:pt x="0" y="8541"/>
                </a:lnTo>
                <a:lnTo>
                  <a:pt x="24988" y="6001"/>
                </a:lnTo>
                <a:lnTo>
                  <a:pt x="44443" y="3602"/>
                </a:lnTo>
                <a:lnTo>
                  <a:pt x="83124" y="6654"/>
                </a:lnTo>
                <a:lnTo>
                  <a:pt x="114096" y="7702"/>
                </a:lnTo>
                <a:lnTo>
                  <a:pt x="144372" y="10708"/>
                </a:lnTo>
                <a:lnTo>
                  <a:pt x="185652" y="15216"/>
                </a:lnTo>
                <a:lnTo>
                  <a:pt x="224553" y="16551"/>
                </a:lnTo>
                <a:lnTo>
                  <a:pt x="263702" y="16947"/>
                </a:lnTo>
                <a:lnTo>
                  <a:pt x="304511" y="17064"/>
                </a:lnTo>
                <a:lnTo>
                  <a:pt x="335363" y="17091"/>
                </a:lnTo>
                <a:lnTo>
                  <a:pt x="364950" y="17103"/>
                </a:lnTo>
                <a:lnTo>
                  <a:pt x="396515" y="17109"/>
                </a:lnTo>
                <a:lnTo>
                  <a:pt x="429594" y="17111"/>
                </a:lnTo>
                <a:lnTo>
                  <a:pt x="463345" y="17112"/>
                </a:lnTo>
                <a:lnTo>
                  <a:pt x="497396" y="17113"/>
                </a:lnTo>
                <a:lnTo>
                  <a:pt x="532532" y="16161"/>
                </a:lnTo>
                <a:lnTo>
                  <a:pt x="570374" y="12562"/>
                </a:lnTo>
                <a:lnTo>
                  <a:pt x="606877" y="10328"/>
                </a:lnTo>
                <a:lnTo>
                  <a:pt x="643103" y="9335"/>
                </a:lnTo>
                <a:lnTo>
                  <a:pt x="681428" y="8894"/>
                </a:lnTo>
                <a:lnTo>
                  <a:pt x="720687" y="8698"/>
                </a:lnTo>
                <a:lnTo>
                  <a:pt x="760360" y="8611"/>
                </a:lnTo>
                <a:lnTo>
                  <a:pt x="800218" y="8572"/>
                </a:lnTo>
                <a:lnTo>
                  <a:pt x="840157" y="8555"/>
                </a:lnTo>
                <a:lnTo>
                  <a:pt x="880133" y="8547"/>
                </a:lnTo>
                <a:lnTo>
                  <a:pt x="920125" y="8544"/>
                </a:lnTo>
                <a:lnTo>
                  <a:pt x="957584" y="8542"/>
                </a:lnTo>
                <a:lnTo>
                  <a:pt x="994235" y="8542"/>
                </a:lnTo>
                <a:lnTo>
                  <a:pt x="1032750" y="8541"/>
                </a:lnTo>
                <a:lnTo>
                  <a:pt x="1069552" y="8541"/>
                </a:lnTo>
                <a:lnTo>
                  <a:pt x="1105911" y="9493"/>
                </a:lnTo>
                <a:lnTo>
                  <a:pt x="1144296" y="13092"/>
                </a:lnTo>
                <a:lnTo>
                  <a:pt x="1181041" y="15326"/>
                </a:lnTo>
                <a:lnTo>
                  <a:pt x="1216422" y="16319"/>
                </a:lnTo>
                <a:lnTo>
                  <a:pt x="1251197" y="16760"/>
                </a:lnTo>
                <a:lnTo>
                  <a:pt x="1285702" y="16957"/>
                </a:lnTo>
                <a:lnTo>
                  <a:pt x="1320088" y="17996"/>
                </a:lnTo>
                <a:lnTo>
                  <a:pt x="1354421" y="21633"/>
                </a:lnTo>
                <a:lnTo>
                  <a:pt x="1386189" y="23884"/>
                </a:lnTo>
                <a:lnTo>
                  <a:pt x="1428310" y="25152"/>
                </a:lnTo>
                <a:lnTo>
                  <a:pt x="1462380" y="25528"/>
                </a:lnTo>
                <a:lnTo>
                  <a:pt x="1499493" y="30206"/>
                </a:lnTo>
                <a:lnTo>
                  <a:pt x="1521148" y="33058"/>
                </a:lnTo>
                <a:lnTo>
                  <a:pt x="1524639" y="32505"/>
                </a:lnTo>
                <a:lnTo>
                  <a:pt x="1526013" y="31185"/>
                </a:lnTo>
                <a:lnTo>
                  <a:pt x="1525977" y="29352"/>
                </a:lnTo>
                <a:lnTo>
                  <a:pt x="1523095" y="28130"/>
                </a:lnTo>
                <a:lnTo>
                  <a:pt x="1485566" y="26008"/>
                </a:lnTo>
                <a:lnTo>
                  <a:pt x="1453522" y="21230"/>
                </a:lnTo>
                <a:lnTo>
                  <a:pt x="1410795" y="18333"/>
                </a:lnTo>
                <a:lnTo>
                  <a:pt x="1376002" y="15115"/>
                </a:lnTo>
                <a:lnTo>
                  <a:pt x="1338314" y="11463"/>
                </a:lnTo>
                <a:lnTo>
                  <a:pt x="1299339" y="9840"/>
                </a:lnTo>
                <a:lnTo>
                  <a:pt x="1259791" y="9118"/>
                </a:lnTo>
                <a:lnTo>
                  <a:pt x="1219037" y="7845"/>
                </a:lnTo>
                <a:lnTo>
                  <a:pt x="1197501" y="6172"/>
                </a:lnTo>
                <a:lnTo>
                  <a:pt x="1175524" y="4104"/>
                </a:lnTo>
                <a:lnTo>
                  <a:pt x="1153253" y="2725"/>
                </a:lnTo>
                <a:lnTo>
                  <a:pt x="1130785" y="1807"/>
                </a:lnTo>
                <a:lnTo>
                  <a:pt x="1108186" y="1194"/>
                </a:lnTo>
                <a:lnTo>
                  <a:pt x="1084548" y="785"/>
                </a:lnTo>
                <a:lnTo>
                  <a:pt x="1060217" y="513"/>
                </a:lnTo>
                <a:lnTo>
                  <a:pt x="1035424" y="331"/>
                </a:lnTo>
                <a:lnTo>
                  <a:pt x="1011275" y="210"/>
                </a:lnTo>
                <a:lnTo>
                  <a:pt x="987556" y="130"/>
                </a:lnTo>
                <a:lnTo>
                  <a:pt x="964123" y="76"/>
                </a:lnTo>
                <a:lnTo>
                  <a:pt x="940881" y="40"/>
                </a:lnTo>
                <a:lnTo>
                  <a:pt x="917766" y="16"/>
                </a:lnTo>
                <a:lnTo>
                  <a:pt x="894736" y="0"/>
                </a:lnTo>
                <a:lnTo>
                  <a:pt x="871764" y="942"/>
                </a:lnTo>
                <a:lnTo>
                  <a:pt x="848828" y="2523"/>
                </a:lnTo>
                <a:lnTo>
                  <a:pt x="825918" y="4529"/>
                </a:lnTo>
                <a:lnTo>
                  <a:pt x="803024" y="5866"/>
                </a:lnTo>
                <a:lnTo>
                  <a:pt x="780142" y="6758"/>
                </a:lnTo>
                <a:lnTo>
                  <a:pt x="757267" y="7352"/>
                </a:lnTo>
                <a:lnTo>
                  <a:pt x="716610" y="8013"/>
                </a:lnTo>
                <a:lnTo>
                  <a:pt x="679491" y="9259"/>
                </a:lnTo>
                <a:lnTo>
                  <a:pt x="643943" y="12987"/>
                </a:lnTo>
                <a:lnTo>
                  <a:pt x="609094" y="15280"/>
                </a:lnTo>
                <a:lnTo>
                  <a:pt x="576461" y="17251"/>
                </a:lnTo>
                <a:lnTo>
                  <a:pt x="536669" y="22763"/>
                </a:lnTo>
                <a:lnTo>
                  <a:pt x="501701" y="24820"/>
                </a:lnTo>
                <a:lnTo>
                  <a:pt x="459852" y="26562"/>
                </a:lnTo>
                <a:lnTo>
                  <a:pt x="452663" y="30203"/>
                </a:lnTo>
                <a:lnTo>
                  <a:pt x="452270" y="31555"/>
                </a:lnTo>
                <a:lnTo>
                  <a:pt x="453914" y="32456"/>
                </a:lnTo>
                <a:lnTo>
                  <a:pt x="487024" y="34021"/>
                </a:lnTo>
                <a:lnTo>
                  <a:pt x="520937" y="34153"/>
                </a:lnTo>
                <a:lnTo>
                  <a:pt x="553790" y="34212"/>
                </a:lnTo>
                <a:lnTo>
                  <a:pt x="586171" y="34237"/>
                </a:lnTo>
                <a:lnTo>
                  <a:pt x="622788" y="34249"/>
                </a:lnTo>
                <a:lnTo>
                  <a:pt x="661287" y="34254"/>
                </a:lnTo>
                <a:lnTo>
                  <a:pt x="701575" y="33304"/>
                </a:lnTo>
                <a:lnTo>
                  <a:pt x="722986" y="31717"/>
                </a:lnTo>
                <a:lnTo>
                  <a:pt x="744881" y="29707"/>
                </a:lnTo>
                <a:lnTo>
                  <a:pt x="768050" y="28367"/>
                </a:lnTo>
                <a:lnTo>
                  <a:pt x="792068" y="27473"/>
                </a:lnTo>
                <a:lnTo>
                  <a:pt x="816652" y="26877"/>
                </a:lnTo>
                <a:lnTo>
                  <a:pt x="841615" y="26480"/>
                </a:lnTo>
                <a:lnTo>
                  <a:pt x="866829" y="26215"/>
                </a:lnTo>
                <a:lnTo>
                  <a:pt x="892211" y="26039"/>
                </a:lnTo>
                <a:lnTo>
                  <a:pt x="918657" y="25921"/>
                </a:lnTo>
                <a:lnTo>
                  <a:pt x="945813" y="25843"/>
                </a:lnTo>
                <a:lnTo>
                  <a:pt x="973442" y="25790"/>
                </a:lnTo>
                <a:lnTo>
                  <a:pt x="1002339" y="24803"/>
                </a:lnTo>
                <a:lnTo>
                  <a:pt x="1032081" y="23192"/>
                </a:lnTo>
                <a:lnTo>
                  <a:pt x="1062387" y="21166"/>
                </a:lnTo>
                <a:lnTo>
                  <a:pt x="1093067" y="19815"/>
                </a:lnTo>
                <a:lnTo>
                  <a:pt x="1123999" y="18915"/>
                </a:lnTo>
                <a:lnTo>
                  <a:pt x="1155098" y="18314"/>
                </a:lnTo>
                <a:lnTo>
                  <a:pt x="1187260" y="17914"/>
                </a:lnTo>
                <a:lnTo>
                  <a:pt x="1220132" y="17647"/>
                </a:lnTo>
                <a:lnTo>
                  <a:pt x="1253476" y="17469"/>
                </a:lnTo>
                <a:lnTo>
                  <a:pt x="1287136" y="17351"/>
                </a:lnTo>
                <a:lnTo>
                  <a:pt x="1321005" y="17271"/>
                </a:lnTo>
                <a:lnTo>
                  <a:pt x="1355016" y="17219"/>
                </a:lnTo>
                <a:lnTo>
                  <a:pt x="1389119" y="17184"/>
                </a:lnTo>
                <a:lnTo>
                  <a:pt x="1423284" y="17160"/>
                </a:lnTo>
                <a:lnTo>
                  <a:pt x="1457491" y="17145"/>
                </a:lnTo>
                <a:lnTo>
                  <a:pt x="1491726" y="18087"/>
                </a:lnTo>
                <a:lnTo>
                  <a:pt x="1525979" y="19667"/>
                </a:lnTo>
                <a:lnTo>
                  <a:pt x="1560244" y="21674"/>
                </a:lnTo>
                <a:lnTo>
                  <a:pt x="1594518" y="23011"/>
                </a:lnTo>
                <a:lnTo>
                  <a:pt x="1628797" y="23903"/>
                </a:lnTo>
                <a:lnTo>
                  <a:pt x="1663079" y="24497"/>
                </a:lnTo>
                <a:lnTo>
                  <a:pt x="1696412" y="25846"/>
                </a:lnTo>
                <a:lnTo>
                  <a:pt x="1729111" y="27698"/>
                </a:lnTo>
                <a:lnTo>
                  <a:pt x="1761388" y="29884"/>
                </a:lnTo>
                <a:lnTo>
                  <a:pt x="1793383" y="31342"/>
                </a:lnTo>
                <a:lnTo>
                  <a:pt x="1825192" y="32315"/>
                </a:lnTo>
                <a:lnTo>
                  <a:pt x="1856874" y="32962"/>
                </a:lnTo>
                <a:lnTo>
                  <a:pt x="1887521" y="34347"/>
                </a:lnTo>
                <a:lnTo>
                  <a:pt x="1917477" y="36222"/>
                </a:lnTo>
                <a:lnTo>
                  <a:pt x="1946973" y="38425"/>
                </a:lnTo>
                <a:lnTo>
                  <a:pt x="1976162" y="39894"/>
                </a:lnTo>
                <a:lnTo>
                  <a:pt x="2005146" y="40873"/>
                </a:lnTo>
                <a:lnTo>
                  <a:pt x="2033994" y="41526"/>
                </a:lnTo>
                <a:lnTo>
                  <a:pt x="2060846" y="42913"/>
                </a:lnTo>
                <a:lnTo>
                  <a:pt x="2086367" y="44791"/>
                </a:lnTo>
                <a:lnTo>
                  <a:pt x="2111001" y="46995"/>
                </a:lnTo>
                <a:lnTo>
                  <a:pt x="2153613" y="51984"/>
                </a:lnTo>
                <a:lnTo>
                  <a:pt x="2191601" y="56424"/>
                </a:lnTo>
                <a:lnTo>
                  <a:pt x="2227535" y="58397"/>
                </a:lnTo>
                <a:lnTo>
                  <a:pt x="2314574" y="6854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MARTInkShape-7"/>
          <p:cNvSpPr/>
          <p:nvPr>
            <p:custDataLst>
              <p:tags r:id="rId2"/>
            </p:custDataLst>
          </p:nvPr>
        </p:nvSpPr>
        <p:spPr>
          <a:xfrm>
            <a:off x="4927409" y="1483157"/>
            <a:ext cx="1801945" cy="145228"/>
          </a:xfrm>
          <a:custGeom>
            <a:avLst/>
            <a:gdLst/>
            <a:ahLst/>
            <a:cxnLst/>
            <a:rect l="0" t="0" r="0" b="0"/>
            <a:pathLst>
              <a:path w="1801945" h="145228">
                <a:moveTo>
                  <a:pt x="116079" y="42748"/>
                </a:moveTo>
                <a:lnTo>
                  <a:pt x="116079" y="42748"/>
                </a:lnTo>
                <a:lnTo>
                  <a:pt x="155977" y="42748"/>
                </a:lnTo>
                <a:lnTo>
                  <a:pt x="186516" y="42748"/>
                </a:lnTo>
                <a:lnTo>
                  <a:pt x="227542" y="38197"/>
                </a:lnTo>
                <a:lnTo>
                  <a:pt x="263828" y="35367"/>
                </a:lnTo>
                <a:lnTo>
                  <a:pt x="303260" y="34529"/>
                </a:lnTo>
                <a:lnTo>
                  <a:pt x="345106" y="34280"/>
                </a:lnTo>
                <a:lnTo>
                  <a:pt x="383118" y="34206"/>
                </a:lnTo>
                <a:lnTo>
                  <a:pt x="411928" y="34189"/>
                </a:lnTo>
                <a:lnTo>
                  <a:pt x="442829" y="34182"/>
                </a:lnTo>
                <a:lnTo>
                  <a:pt x="472439" y="34178"/>
                </a:lnTo>
                <a:lnTo>
                  <a:pt x="504013" y="34177"/>
                </a:lnTo>
                <a:lnTo>
                  <a:pt x="537097" y="34176"/>
                </a:lnTo>
                <a:lnTo>
                  <a:pt x="570850" y="34176"/>
                </a:lnTo>
                <a:lnTo>
                  <a:pt x="604901" y="36716"/>
                </a:lnTo>
                <a:lnTo>
                  <a:pt x="640038" y="40067"/>
                </a:lnTo>
                <a:lnTo>
                  <a:pt x="677879" y="41557"/>
                </a:lnTo>
                <a:lnTo>
                  <a:pt x="714383" y="42218"/>
                </a:lnTo>
                <a:lnTo>
                  <a:pt x="750609" y="42513"/>
                </a:lnTo>
                <a:lnTo>
                  <a:pt x="788934" y="42643"/>
                </a:lnTo>
                <a:lnTo>
                  <a:pt x="828193" y="42701"/>
                </a:lnTo>
                <a:lnTo>
                  <a:pt x="867866" y="42727"/>
                </a:lnTo>
                <a:lnTo>
                  <a:pt x="907724" y="42739"/>
                </a:lnTo>
                <a:lnTo>
                  <a:pt x="947663" y="42744"/>
                </a:lnTo>
                <a:lnTo>
                  <a:pt x="987639" y="43699"/>
                </a:lnTo>
                <a:lnTo>
                  <a:pt x="1027631" y="47298"/>
                </a:lnTo>
                <a:lnTo>
                  <a:pt x="1067630" y="49533"/>
                </a:lnTo>
                <a:lnTo>
                  <a:pt x="1107633" y="50526"/>
                </a:lnTo>
                <a:lnTo>
                  <a:pt x="1147636" y="50967"/>
                </a:lnTo>
                <a:lnTo>
                  <a:pt x="1185100" y="51163"/>
                </a:lnTo>
                <a:lnTo>
                  <a:pt x="1219850" y="51251"/>
                </a:lnTo>
                <a:lnTo>
                  <a:pt x="1251169" y="51289"/>
                </a:lnTo>
                <a:lnTo>
                  <a:pt x="1291024" y="51311"/>
                </a:lnTo>
                <a:lnTo>
                  <a:pt x="1331516" y="51318"/>
                </a:lnTo>
                <a:lnTo>
                  <a:pt x="1373222" y="51320"/>
                </a:lnTo>
                <a:lnTo>
                  <a:pt x="1411446" y="51320"/>
                </a:lnTo>
                <a:lnTo>
                  <a:pt x="1422864" y="51320"/>
                </a:lnTo>
                <a:lnTo>
                  <a:pt x="1385182" y="46770"/>
                </a:lnTo>
                <a:lnTo>
                  <a:pt x="1348619" y="43939"/>
                </a:lnTo>
                <a:lnTo>
                  <a:pt x="1309105" y="38550"/>
                </a:lnTo>
                <a:lnTo>
                  <a:pt x="1267234" y="35472"/>
                </a:lnTo>
                <a:lnTo>
                  <a:pt x="1236351" y="34752"/>
                </a:lnTo>
                <a:lnTo>
                  <a:pt x="1202622" y="34431"/>
                </a:lnTo>
                <a:lnTo>
                  <a:pt x="1165408" y="34289"/>
                </a:lnTo>
                <a:lnTo>
                  <a:pt x="1126642" y="34226"/>
                </a:lnTo>
                <a:lnTo>
                  <a:pt x="1086235" y="34198"/>
                </a:lnTo>
                <a:lnTo>
                  <a:pt x="1064792" y="34190"/>
                </a:lnTo>
                <a:lnTo>
                  <a:pt x="1042877" y="34185"/>
                </a:lnTo>
                <a:lnTo>
                  <a:pt x="1000747" y="34180"/>
                </a:lnTo>
                <a:lnTo>
                  <a:pt x="958844" y="34177"/>
                </a:lnTo>
                <a:lnTo>
                  <a:pt x="937002" y="34177"/>
                </a:lnTo>
                <a:lnTo>
                  <a:pt x="914821" y="34176"/>
                </a:lnTo>
                <a:lnTo>
                  <a:pt x="892414" y="35129"/>
                </a:lnTo>
                <a:lnTo>
                  <a:pt x="869855" y="36716"/>
                </a:lnTo>
                <a:lnTo>
                  <a:pt x="847197" y="38726"/>
                </a:lnTo>
                <a:lnTo>
                  <a:pt x="825423" y="40067"/>
                </a:lnTo>
                <a:lnTo>
                  <a:pt x="783450" y="41557"/>
                </a:lnTo>
                <a:lnTo>
                  <a:pt x="761970" y="41953"/>
                </a:lnTo>
                <a:lnTo>
                  <a:pt x="740031" y="42218"/>
                </a:lnTo>
                <a:lnTo>
                  <a:pt x="717783" y="42395"/>
                </a:lnTo>
                <a:lnTo>
                  <a:pt x="675286" y="45131"/>
                </a:lnTo>
                <a:lnTo>
                  <a:pt x="634172" y="48570"/>
                </a:lnTo>
                <a:lnTo>
                  <a:pt x="593676" y="50098"/>
                </a:lnTo>
                <a:lnTo>
                  <a:pt x="553451" y="53317"/>
                </a:lnTo>
                <a:lnTo>
                  <a:pt x="514301" y="56970"/>
                </a:lnTo>
                <a:lnTo>
                  <a:pt x="477851" y="58594"/>
                </a:lnTo>
                <a:lnTo>
                  <a:pt x="442602" y="59316"/>
                </a:lnTo>
                <a:lnTo>
                  <a:pt x="408837" y="60589"/>
                </a:lnTo>
                <a:lnTo>
                  <a:pt x="377956" y="64330"/>
                </a:lnTo>
                <a:lnTo>
                  <a:pt x="338346" y="67240"/>
                </a:lnTo>
                <a:lnTo>
                  <a:pt x="295768" y="68223"/>
                </a:lnTo>
                <a:lnTo>
                  <a:pt x="253631" y="68418"/>
                </a:lnTo>
                <a:lnTo>
                  <a:pt x="239558" y="68456"/>
                </a:lnTo>
                <a:lnTo>
                  <a:pt x="239355" y="67507"/>
                </a:lnTo>
                <a:lnTo>
                  <a:pt x="241671" y="63912"/>
                </a:lnTo>
                <a:lnTo>
                  <a:pt x="250955" y="61679"/>
                </a:lnTo>
                <a:lnTo>
                  <a:pt x="279867" y="57882"/>
                </a:lnTo>
                <a:lnTo>
                  <a:pt x="322089" y="53265"/>
                </a:lnTo>
                <a:lnTo>
                  <a:pt x="362222" y="51897"/>
                </a:lnTo>
                <a:lnTo>
                  <a:pt x="403322" y="51491"/>
                </a:lnTo>
                <a:lnTo>
                  <a:pt x="435195" y="50444"/>
                </a:lnTo>
                <a:lnTo>
                  <a:pt x="468410" y="46803"/>
                </a:lnTo>
                <a:lnTo>
                  <a:pt x="502224" y="44551"/>
                </a:lnTo>
                <a:lnTo>
                  <a:pt x="537253" y="43549"/>
                </a:lnTo>
                <a:lnTo>
                  <a:pt x="575047" y="43104"/>
                </a:lnTo>
                <a:lnTo>
                  <a:pt x="614070" y="42906"/>
                </a:lnTo>
                <a:lnTo>
                  <a:pt x="654590" y="41866"/>
                </a:lnTo>
                <a:lnTo>
                  <a:pt x="676063" y="40255"/>
                </a:lnTo>
                <a:lnTo>
                  <a:pt x="698000" y="38228"/>
                </a:lnTo>
                <a:lnTo>
                  <a:pt x="720243" y="36877"/>
                </a:lnTo>
                <a:lnTo>
                  <a:pt x="742693" y="35977"/>
                </a:lnTo>
                <a:lnTo>
                  <a:pt x="765278" y="35376"/>
                </a:lnTo>
                <a:lnTo>
                  <a:pt x="788908" y="34976"/>
                </a:lnTo>
                <a:lnTo>
                  <a:pt x="813235" y="34709"/>
                </a:lnTo>
                <a:lnTo>
                  <a:pt x="838024" y="34531"/>
                </a:lnTo>
                <a:lnTo>
                  <a:pt x="863123" y="34413"/>
                </a:lnTo>
                <a:lnTo>
                  <a:pt x="888428" y="34334"/>
                </a:lnTo>
                <a:lnTo>
                  <a:pt x="913871" y="34281"/>
                </a:lnTo>
                <a:lnTo>
                  <a:pt x="939405" y="35198"/>
                </a:lnTo>
                <a:lnTo>
                  <a:pt x="965000" y="36762"/>
                </a:lnTo>
                <a:lnTo>
                  <a:pt x="990636" y="38757"/>
                </a:lnTo>
                <a:lnTo>
                  <a:pt x="1016299" y="40088"/>
                </a:lnTo>
                <a:lnTo>
                  <a:pt x="1041981" y="40974"/>
                </a:lnTo>
                <a:lnTo>
                  <a:pt x="1067675" y="41566"/>
                </a:lnTo>
                <a:lnTo>
                  <a:pt x="1093376" y="42912"/>
                </a:lnTo>
                <a:lnTo>
                  <a:pt x="1119082" y="44763"/>
                </a:lnTo>
                <a:lnTo>
                  <a:pt x="1144792" y="46948"/>
                </a:lnTo>
                <a:lnTo>
                  <a:pt x="1170506" y="49358"/>
                </a:lnTo>
                <a:lnTo>
                  <a:pt x="1196219" y="51918"/>
                </a:lnTo>
                <a:lnTo>
                  <a:pt x="1221935" y="54576"/>
                </a:lnTo>
                <a:lnTo>
                  <a:pt x="1248605" y="57301"/>
                </a:lnTo>
                <a:lnTo>
                  <a:pt x="1275907" y="60070"/>
                </a:lnTo>
                <a:lnTo>
                  <a:pt x="1303635" y="62868"/>
                </a:lnTo>
                <a:lnTo>
                  <a:pt x="1330693" y="65687"/>
                </a:lnTo>
                <a:lnTo>
                  <a:pt x="1357305" y="68518"/>
                </a:lnTo>
                <a:lnTo>
                  <a:pt x="1383618" y="71358"/>
                </a:lnTo>
                <a:lnTo>
                  <a:pt x="1408780" y="74204"/>
                </a:lnTo>
                <a:lnTo>
                  <a:pt x="1433174" y="77053"/>
                </a:lnTo>
                <a:lnTo>
                  <a:pt x="1457057" y="79906"/>
                </a:lnTo>
                <a:lnTo>
                  <a:pt x="1480599" y="82760"/>
                </a:lnTo>
                <a:lnTo>
                  <a:pt x="1503914" y="85615"/>
                </a:lnTo>
                <a:lnTo>
                  <a:pt x="1527076" y="88471"/>
                </a:lnTo>
                <a:lnTo>
                  <a:pt x="1549186" y="91327"/>
                </a:lnTo>
                <a:lnTo>
                  <a:pt x="1591533" y="97041"/>
                </a:lnTo>
                <a:lnTo>
                  <a:pt x="1632578" y="102756"/>
                </a:lnTo>
                <a:lnTo>
                  <a:pt x="1671141" y="109423"/>
                </a:lnTo>
                <a:lnTo>
                  <a:pt x="1704154" y="118736"/>
                </a:lnTo>
                <a:lnTo>
                  <a:pt x="1744965" y="125588"/>
                </a:lnTo>
                <a:lnTo>
                  <a:pt x="1784140" y="133794"/>
                </a:lnTo>
                <a:lnTo>
                  <a:pt x="1795017" y="135600"/>
                </a:lnTo>
                <a:lnTo>
                  <a:pt x="1798298" y="137035"/>
                </a:lnTo>
                <a:lnTo>
                  <a:pt x="1800486" y="138943"/>
                </a:lnTo>
                <a:lnTo>
                  <a:pt x="1801944" y="141168"/>
                </a:lnTo>
                <a:lnTo>
                  <a:pt x="1800059" y="142651"/>
                </a:lnTo>
                <a:lnTo>
                  <a:pt x="1764259" y="145227"/>
                </a:lnTo>
                <a:lnTo>
                  <a:pt x="1732399" y="140951"/>
                </a:lnTo>
                <a:lnTo>
                  <a:pt x="1698829" y="133652"/>
                </a:lnTo>
                <a:lnTo>
                  <a:pt x="1660203" y="130007"/>
                </a:lnTo>
                <a:lnTo>
                  <a:pt x="1630078" y="126615"/>
                </a:lnTo>
                <a:lnTo>
                  <a:pt x="1597639" y="121932"/>
                </a:lnTo>
                <a:lnTo>
                  <a:pt x="1564172" y="116676"/>
                </a:lnTo>
                <a:lnTo>
                  <a:pt x="1527708" y="111165"/>
                </a:lnTo>
                <a:lnTo>
                  <a:pt x="1489277" y="105540"/>
                </a:lnTo>
                <a:lnTo>
                  <a:pt x="1449971" y="99866"/>
                </a:lnTo>
                <a:lnTo>
                  <a:pt x="1407738" y="94169"/>
                </a:lnTo>
                <a:lnTo>
                  <a:pt x="1385807" y="91316"/>
                </a:lnTo>
                <a:lnTo>
                  <a:pt x="1363567" y="88461"/>
                </a:lnTo>
                <a:lnTo>
                  <a:pt x="1341120" y="85606"/>
                </a:lnTo>
                <a:lnTo>
                  <a:pt x="1318535" y="82750"/>
                </a:lnTo>
                <a:lnTo>
                  <a:pt x="1295859" y="79894"/>
                </a:lnTo>
                <a:lnTo>
                  <a:pt x="1273121" y="77037"/>
                </a:lnTo>
                <a:lnTo>
                  <a:pt x="1250343" y="74179"/>
                </a:lnTo>
                <a:lnTo>
                  <a:pt x="1226584" y="71322"/>
                </a:lnTo>
                <a:lnTo>
                  <a:pt x="1202172" y="68465"/>
                </a:lnTo>
                <a:lnTo>
                  <a:pt x="1177327" y="65608"/>
                </a:lnTo>
                <a:lnTo>
                  <a:pt x="1152190" y="62750"/>
                </a:lnTo>
                <a:lnTo>
                  <a:pt x="1126860" y="59893"/>
                </a:lnTo>
                <a:lnTo>
                  <a:pt x="1101400" y="57035"/>
                </a:lnTo>
                <a:lnTo>
                  <a:pt x="1075854" y="55130"/>
                </a:lnTo>
                <a:lnTo>
                  <a:pt x="1050252" y="53860"/>
                </a:lnTo>
                <a:lnTo>
                  <a:pt x="1024611" y="53014"/>
                </a:lnTo>
                <a:lnTo>
                  <a:pt x="997992" y="51497"/>
                </a:lnTo>
                <a:lnTo>
                  <a:pt x="970721" y="49533"/>
                </a:lnTo>
                <a:lnTo>
                  <a:pt x="943014" y="47271"/>
                </a:lnTo>
                <a:lnTo>
                  <a:pt x="915972" y="44811"/>
                </a:lnTo>
                <a:lnTo>
                  <a:pt x="889371" y="42218"/>
                </a:lnTo>
                <a:lnTo>
                  <a:pt x="863064" y="39537"/>
                </a:lnTo>
                <a:lnTo>
                  <a:pt x="836954" y="37750"/>
                </a:lnTo>
                <a:lnTo>
                  <a:pt x="810974" y="36558"/>
                </a:lnTo>
                <a:lnTo>
                  <a:pt x="785083" y="35764"/>
                </a:lnTo>
                <a:lnTo>
                  <a:pt x="759249" y="35235"/>
                </a:lnTo>
                <a:lnTo>
                  <a:pt x="733454" y="34882"/>
                </a:lnTo>
                <a:lnTo>
                  <a:pt x="707685" y="34646"/>
                </a:lnTo>
                <a:lnTo>
                  <a:pt x="681933" y="34489"/>
                </a:lnTo>
                <a:lnTo>
                  <a:pt x="656193" y="34384"/>
                </a:lnTo>
                <a:lnTo>
                  <a:pt x="630460" y="34315"/>
                </a:lnTo>
                <a:lnTo>
                  <a:pt x="605684" y="34268"/>
                </a:lnTo>
                <a:lnTo>
                  <a:pt x="581547" y="34237"/>
                </a:lnTo>
                <a:lnTo>
                  <a:pt x="557836" y="34217"/>
                </a:lnTo>
                <a:lnTo>
                  <a:pt x="533457" y="34203"/>
                </a:lnTo>
                <a:lnTo>
                  <a:pt x="508631" y="34194"/>
                </a:lnTo>
                <a:lnTo>
                  <a:pt x="483507" y="34188"/>
                </a:lnTo>
                <a:lnTo>
                  <a:pt x="459139" y="34183"/>
                </a:lnTo>
                <a:lnTo>
                  <a:pt x="435273" y="34181"/>
                </a:lnTo>
                <a:lnTo>
                  <a:pt x="411743" y="34179"/>
                </a:lnTo>
                <a:lnTo>
                  <a:pt x="388436" y="35130"/>
                </a:lnTo>
                <a:lnTo>
                  <a:pt x="365278" y="36717"/>
                </a:lnTo>
                <a:lnTo>
                  <a:pt x="342219" y="38727"/>
                </a:lnTo>
                <a:lnTo>
                  <a:pt x="320179" y="40068"/>
                </a:lnTo>
                <a:lnTo>
                  <a:pt x="277909" y="41557"/>
                </a:lnTo>
                <a:lnTo>
                  <a:pt x="236899" y="42218"/>
                </a:lnTo>
                <a:lnTo>
                  <a:pt x="197399" y="43465"/>
                </a:lnTo>
                <a:lnTo>
                  <a:pt x="160792" y="47194"/>
                </a:lnTo>
                <a:lnTo>
                  <a:pt x="130554" y="49487"/>
                </a:lnTo>
                <a:lnTo>
                  <a:pt x="92110" y="50777"/>
                </a:lnTo>
                <a:lnTo>
                  <a:pt x="51509" y="51160"/>
                </a:lnTo>
                <a:lnTo>
                  <a:pt x="15984" y="48733"/>
                </a:lnTo>
                <a:lnTo>
                  <a:pt x="0" y="43930"/>
                </a:lnTo>
                <a:lnTo>
                  <a:pt x="15433" y="38547"/>
                </a:lnTo>
                <a:lnTo>
                  <a:pt x="57789" y="35471"/>
                </a:lnTo>
                <a:lnTo>
                  <a:pt x="88584" y="32211"/>
                </a:lnTo>
                <a:lnTo>
                  <a:pt x="118147" y="28540"/>
                </a:lnTo>
                <a:lnTo>
                  <a:pt x="147160" y="26908"/>
                </a:lnTo>
                <a:lnTo>
                  <a:pt x="181010" y="26183"/>
                </a:lnTo>
                <a:lnTo>
                  <a:pt x="217327" y="24908"/>
                </a:lnTo>
                <a:lnTo>
                  <a:pt x="252518" y="21167"/>
                </a:lnTo>
                <a:lnTo>
                  <a:pt x="292288" y="18869"/>
                </a:lnTo>
                <a:lnTo>
                  <a:pt x="313562" y="18256"/>
                </a:lnTo>
                <a:lnTo>
                  <a:pt x="336317" y="16895"/>
                </a:lnTo>
                <a:lnTo>
                  <a:pt x="360059" y="15035"/>
                </a:lnTo>
                <a:lnTo>
                  <a:pt x="384459" y="12843"/>
                </a:lnTo>
                <a:lnTo>
                  <a:pt x="408346" y="11381"/>
                </a:lnTo>
                <a:lnTo>
                  <a:pt x="431891" y="10407"/>
                </a:lnTo>
                <a:lnTo>
                  <a:pt x="455208" y="9757"/>
                </a:lnTo>
                <a:lnTo>
                  <a:pt x="480278" y="8371"/>
                </a:lnTo>
                <a:lnTo>
                  <a:pt x="506515" y="6495"/>
                </a:lnTo>
                <a:lnTo>
                  <a:pt x="533532" y="4292"/>
                </a:lnTo>
                <a:lnTo>
                  <a:pt x="561067" y="2823"/>
                </a:lnTo>
                <a:lnTo>
                  <a:pt x="588951" y="1844"/>
                </a:lnTo>
                <a:lnTo>
                  <a:pt x="617063" y="1191"/>
                </a:lnTo>
                <a:lnTo>
                  <a:pt x="646284" y="756"/>
                </a:lnTo>
                <a:lnTo>
                  <a:pt x="676241" y="466"/>
                </a:lnTo>
                <a:lnTo>
                  <a:pt x="706692" y="272"/>
                </a:lnTo>
                <a:lnTo>
                  <a:pt x="737468" y="143"/>
                </a:lnTo>
                <a:lnTo>
                  <a:pt x="768463" y="57"/>
                </a:lnTo>
                <a:lnTo>
                  <a:pt x="799604" y="0"/>
                </a:lnTo>
                <a:lnTo>
                  <a:pt x="831795" y="914"/>
                </a:lnTo>
                <a:lnTo>
                  <a:pt x="864684" y="2476"/>
                </a:lnTo>
                <a:lnTo>
                  <a:pt x="898042" y="4470"/>
                </a:lnTo>
                <a:lnTo>
                  <a:pt x="931709" y="6752"/>
                </a:lnTo>
                <a:lnTo>
                  <a:pt x="965585" y="9226"/>
                </a:lnTo>
                <a:lnTo>
                  <a:pt x="999599" y="11827"/>
                </a:lnTo>
                <a:lnTo>
                  <a:pt x="1034657" y="14514"/>
                </a:lnTo>
                <a:lnTo>
                  <a:pt x="1070411" y="17258"/>
                </a:lnTo>
                <a:lnTo>
                  <a:pt x="1106631" y="20040"/>
                </a:lnTo>
                <a:lnTo>
                  <a:pt x="1142207" y="24751"/>
                </a:lnTo>
                <a:lnTo>
                  <a:pt x="1177354" y="30750"/>
                </a:lnTo>
                <a:lnTo>
                  <a:pt x="1212216" y="37607"/>
                </a:lnTo>
                <a:lnTo>
                  <a:pt x="1250696" y="45036"/>
                </a:lnTo>
                <a:lnTo>
                  <a:pt x="1291590" y="52846"/>
                </a:lnTo>
                <a:lnTo>
                  <a:pt x="1334093" y="60910"/>
                </a:lnTo>
                <a:lnTo>
                  <a:pt x="1362428" y="66286"/>
                </a:lnTo>
                <a:lnTo>
                  <a:pt x="1419098" y="77038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MARTInkShape-8"/>
          <p:cNvSpPr/>
          <p:nvPr>
            <p:custDataLst>
              <p:tags r:id="rId3"/>
            </p:custDataLst>
          </p:nvPr>
        </p:nvSpPr>
        <p:spPr>
          <a:xfrm>
            <a:off x="811583" y="1851684"/>
            <a:ext cx="2611703" cy="102847"/>
          </a:xfrm>
          <a:custGeom>
            <a:avLst/>
            <a:gdLst/>
            <a:ahLst/>
            <a:cxnLst/>
            <a:rect l="0" t="0" r="0" b="0"/>
            <a:pathLst>
              <a:path w="2611703" h="102847">
                <a:moveTo>
                  <a:pt x="1274392" y="42839"/>
                </a:moveTo>
                <a:lnTo>
                  <a:pt x="1274392" y="42839"/>
                </a:lnTo>
                <a:lnTo>
                  <a:pt x="1258282" y="36053"/>
                </a:lnTo>
                <a:lnTo>
                  <a:pt x="1221612" y="33549"/>
                </a:lnTo>
                <a:lnTo>
                  <a:pt x="1185623" y="28444"/>
                </a:lnTo>
                <a:lnTo>
                  <a:pt x="1144357" y="26237"/>
                </a:lnTo>
                <a:lnTo>
                  <a:pt x="1111086" y="23314"/>
                </a:lnTo>
                <a:lnTo>
                  <a:pt x="1077098" y="18956"/>
                </a:lnTo>
                <a:lnTo>
                  <a:pt x="1042897" y="17665"/>
                </a:lnTo>
                <a:lnTo>
                  <a:pt x="1006094" y="17282"/>
                </a:lnTo>
                <a:lnTo>
                  <a:pt x="965026" y="17168"/>
                </a:lnTo>
                <a:lnTo>
                  <a:pt x="922696" y="17135"/>
                </a:lnTo>
                <a:lnTo>
                  <a:pt x="893293" y="17127"/>
                </a:lnTo>
                <a:lnTo>
                  <a:pt x="861175" y="17124"/>
                </a:lnTo>
                <a:lnTo>
                  <a:pt x="827850" y="17122"/>
                </a:lnTo>
                <a:lnTo>
                  <a:pt x="793989" y="17122"/>
                </a:lnTo>
                <a:lnTo>
                  <a:pt x="759890" y="17121"/>
                </a:lnTo>
                <a:lnTo>
                  <a:pt x="725684" y="17121"/>
                </a:lnTo>
                <a:lnTo>
                  <a:pt x="691432" y="17121"/>
                </a:lnTo>
                <a:lnTo>
                  <a:pt x="657159" y="17121"/>
                </a:lnTo>
                <a:lnTo>
                  <a:pt x="622876" y="17121"/>
                </a:lnTo>
                <a:lnTo>
                  <a:pt x="588590" y="17121"/>
                </a:lnTo>
                <a:lnTo>
                  <a:pt x="554301" y="17121"/>
                </a:lnTo>
                <a:lnTo>
                  <a:pt x="520012" y="19661"/>
                </a:lnTo>
                <a:lnTo>
                  <a:pt x="485722" y="23012"/>
                </a:lnTo>
                <a:lnTo>
                  <a:pt x="451432" y="24502"/>
                </a:lnTo>
                <a:lnTo>
                  <a:pt x="419682" y="25164"/>
                </a:lnTo>
                <a:lnTo>
                  <a:pt x="388744" y="25458"/>
                </a:lnTo>
                <a:lnTo>
                  <a:pt x="355943" y="25589"/>
                </a:lnTo>
                <a:lnTo>
                  <a:pt x="324855" y="28187"/>
                </a:lnTo>
                <a:lnTo>
                  <a:pt x="295163" y="31564"/>
                </a:lnTo>
                <a:lnTo>
                  <a:pt x="266092" y="33065"/>
                </a:lnTo>
                <a:lnTo>
                  <a:pt x="237296" y="33732"/>
                </a:lnTo>
                <a:lnTo>
                  <a:pt x="196850" y="36648"/>
                </a:lnTo>
                <a:lnTo>
                  <a:pt x="160735" y="41004"/>
                </a:lnTo>
                <a:lnTo>
                  <a:pt x="118950" y="42476"/>
                </a:lnTo>
                <a:lnTo>
                  <a:pt x="81274" y="48658"/>
                </a:lnTo>
                <a:lnTo>
                  <a:pt x="45423" y="50595"/>
                </a:lnTo>
                <a:lnTo>
                  <a:pt x="3638" y="51339"/>
                </a:lnTo>
                <a:lnTo>
                  <a:pt x="0" y="51379"/>
                </a:lnTo>
                <a:lnTo>
                  <a:pt x="34861" y="46857"/>
                </a:lnTo>
                <a:lnTo>
                  <a:pt x="77047" y="43632"/>
                </a:lnTo>
                <a:lnTo>
                  <a:pt x="109144" y="43191"/>
                </a:lnTo>
                <a:lnTo>
                  <a:pt x="151047" y="38392"/>
                </a:lnTo>
                <a:lnTo>
                  <a:pt x="187593" y="35488"/>
                </a:lnTo>
                <a:lnTo>
                  <a:pt x="227102" y="34628"/>
                </a:lnTo>
                <a:lnTo>
                  <a:pt x="257432" y="34427"/>
                </a:lnTo>
                <a:lnTo>
                  <a:pt x="289010" y="33385"/>
                </a:lnTo>
                <a:lnTo>
                  <a:pt x="318920" y="29747"/>
                </a:lnTo>
                <a:lnTo>
                  <a:pt x="353168" y="27495"/>
                </a:lnTo>
                <a:lnTo>
                  <a:pt x="389662" y="25542"/>
                </a:lnTo>
                <a:lnTo>
                  <a:pt x="424931" y="21498"/>
                </a:lnTo>
                <a:lnTo>
                  <a:pt x="462197" y="19066"/>
                </a:lnTo>
                <a:lnTo>
                  <a:pt x="500984" y="17986"/>
                </a:lnTo>
                <a:lnTo>
                  <a:pt x="540448" y="17505"/>
                </a:lnTo>
                <a:lnTo>
                  <a:pt x="580212" y="14752"/>
                </a:lnTo>
                <a:lnTo>
                  <a:pt x="621063" y="11305"/>
                </a:lnTo>
                <a:lnTo>
                  <a:pt x="642624" y="10386"/>
                </a:lnTo>
                <a:lnTo>
                  <a:pt x="664619" y="9774"/>
                </a:lnTo>
                <a:lnTo>
                  <a:pt x="686902" y="9365"/>
                </a:lnTo>
                <a:lnTo>
                  <a:pt x="709377" y="9093"/>
                </a:lnTo>
                <a:lnTo>
                  <a:pt x="731980" y="8912"/>
                </a:lnTo>
                <a:lnTo>
                  <a:pt x="754669" y="8790"/>
                </a:lnTo>
                <a:lnTo>
                  <a:pt x="777415" y="8710"/>
                </a:lnTo>
                <a:lnTo>
                  <a:pt x="800199" y="8656"/>
                </a:lnTo>
                <a:lnTo>
                  <a:pt x="823009" y="7668"/>
                </a:lnTo>
                <a:lnTo>
                  <a:pt x="845835" y="6056"/>
                </a:lnTo>
                <a:lnTo>
                  <a:pt x="868672" y="4029"/>
                </a:lnTo>
                <a:lnTo>
                  <a:pt x="892470" y="3631"/>
                </a:lnTo>
                <a:lnTo>
                  <a:pt x="916907" y="4318"/>
                </a:lnTo>
                <a:lnTo>
                  <a:pt x="941771" y="5728"/>
                </a:lnTo>
                <a:lnTo>
                  <a:pt x="965968" y="5716"/>
                </a:lnTo>
                <a:lnTo>
                  <a:pt x="989718" y="4755"/>
                </a:lnTo>
                <a:lnTo>
                  <a:pt x="1013172" y="3162"/>
                </a:lnTo>
                <a:lnTo>
                  <a:pt x="1038333" y="2100"/>
                </a:lnTo>
                <a:lnTo>
                  <a:pt x="1064632" y="1392"/>
                </a:lnTo>
                <a:lnTo>
                  <a:pt x="1091689" y="920"/>
                </a:lnTo>
                <a:lnTo>
                  <a:pt x="1117348" y="605"/>
                </a:lnTo>
                <a:lnTo>
                  <a:pt x="1142074" y="395"/>
                </a:lnTo>
                <a:lnTo>
                  <a:pt x="1166177" y="255"/>
                </a:lnTo>
                <a:lnTo>
                  <a:pt x="1191772" y="162"/>
                </a:lnTo>
                <a:lnTo>
                  <a:pt x="1218359" y="100"/>
                </a:lnTo>
                <a:lnTo>
                  <a:pt x="1245609" y="59"/>
                </a:lnTo>
                <a:lnTo>
                  <a:pt x="1273301" y="31"/>
                </a:lnTo>
                <a:lnTo>
                  <a:pt x="1301287" y="13"/>
                </a:lnTo>
                <a:lnTo>
                  <a:pt x="1329470" y="0"/>
                </a:lnTo>
                <a:lnTo>
                  <a:pt x="1357783" y="945"/>
                </a:lnTo>
                <a:lnTo>
                  <a:pt x="1386183" y="2527"/>
                </a:lnTo>
                <a:lnTo>
                  <a:pt x="1414642" y="4534"/>
                </a:lnTo>
                <a:lnTo>
                  <a:pt x="1443140" y="5872"/>
                </a:lnTo>
                <a:lnTo>
                  <a:pt x="1471663" y="6764"/>
                </a:lnTo>
                <a:lnTo>
                  <a:pt x="1500204" y="7359"/>
                </a:lnTo>
                <a:lnTo>
                  <a:pt x="1528756" y="7755"/>
                </a:lnTo>
                <a:lnTo>
                  <a:pt x="1557315" y="8020"/>
                </a:lnTo>
                <a:lnTo>
                  <a:pt x="1585880" y="8196"/>
                </a:lnTo>
                <a:lnTo>
                  <a:pt x="1614448" y="8314"/>
                </a:lnTo>
                <a:lnTo>
                  <a:pt x="1643019" y="8392"/>
                </a:lnTo>
                <a:lnTo>
                  <a:pt x="1671591" y="8444"/>
                </a:lnTo>
                <a:lnTo>
                  <a:pt x="1701116" y="8479"/>
                </a:lnTo>
                <a:lnTo>
                  <a:pt x="1731277" y="8502"/>
                </a:lnTo>
                <a:lnTo>
                  <a:pt x="1761862" y="8518"/>
                </a:lnTo>
                <a:lnTo>
                  <a:pt x="1792730" y="8528"/>
                </a:lnTo>
                <a:lnTo>
                  <a:pt x="1823786" y="8535"/>
                </a:lnTo>
                <a:lnTo>
                  <a:pt x="1854967" y="8539"/>
                </a:lnTo>
                <a:lnTo>
                  <a:pt x="1886232" y="9495"/>
                </a:lnTo>
                <a:lnTo>
                  <a:pt x="1917553" y="11084"/>
                </a:lnTo>
                <a:lnTo>
                  <a:pt x="1948911" y="13097"/>
                </a:lnTo>
                <a:lnTo>
                  <a:pt x="1980294" y="15390"/>
                </a:lnTo>
                <a:lnTo>
                  <a:pt x="2011693" y="17872"/>
                </a:lnTo>
                <a:lnTo>
                  <a:pt x="2043104" y="20479"/>
                </a:lnTo>
                <a:lnTo>
                  <a:pt x="2075474" y="23170"/>
                </a:lnTo>
                <a:lnTo>
                  <a:pt x="2108484" y="25916"/>
                </a:lnTo>
                <a:lnTo>
                  <a:pt x="2141921" y="28699"/>
                </a:lnTo>
                <a:lnTo>
                  <a:pt x="2174690" y="31507"/>
                </a:lnTo>
                <a:lnTo>
                  <a:pt x="2207013" y="34332"/>
                </a:lnTo>
                <a:lnTo>
                  <a:pt x="2239040" y="37167"/>
                </a:lnTo>
                <a:lnTo>
                  <a:pt x="2270868" y="40963"/>
                </a:lnTo>
                <a:lnTo>
                  <a:pt x="2302564" y="45398"/>
                </a:lnTo>
                <a:lnTo>
                  <a:pt x="2334173" y="50260"/>
                </a:lnTo>
                <a:lnTo>
                  <a:pt x="2365722" y="55406"/>
                </a:lnTo>
                <a:lnTo>
                  <a:pt x="2397233" y="60742"/>
                </a:lnTo>
                <a:lnTo>
                  <a:pt x="2428718" y="66204"/>
                </a:lnTo>
                <a:lnTo>
                  <a:pt x="2463043" y="72703"/>
                </a:lnTo>
                <a:lnTo>
                  <a:pt x="2499261" y="79893"/>
                </a:lnTo>
                <a:lnTo>
                  <a:pt x="2536741" y="87544"/>
                </a:lnTo>
                <a:lnTo>
                  <a:pt x="2611702" y="10284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SMARTInkShape-Group5"/>
          <p:cNvGrpSpPr/>
          <p:nvPr/>
        </p:nvGrpSpPr>
        <p:grpSpPr>
          <a:xfrm>
            <a:off x="6620828" y="2511787"/>
            <a:ext cx="2228850" cy="2545989"/>
            <a:chOff x="6620828" y="2511787"/>
            <a:chExt cx="2228850" cy="2545989"/>
          </a:xfrm>
        </p:grpSpPr>
        <p:sp>
          <p:nvSpPr>
            <p:cNvPr id="14" name="SMARTInkShape-9"/>
            <p:cNvSpPr/>
            <p:nvPr>
              <p:custDataLst>
                <p:tags r:id="rId5"/>
              </p:custDataLst>
            </p:nvPr>
          </p:nvSpPr>
          <p:spPr>
            <a:xfrm>
              <a:off x="8343900" y="4697730"/>
              <a:ext cx="188596" cy="360046"/>
            </a:xfrm>
            <a:custGeom>
              <a:avLst/>
              <a:gdLst/>
              <a:ahLst/>
              <a:cxnLst/>
              <a:rect l="0" t="0" r="0" b="0"/>
              <a:pathLst>
                <a:path w="188596" h="360046">
                  <a:moveTo>
                    <a:pt x="0" y="0"/>
                  </a:moveTo>
                  <a:lnTo>
                    <a:pt x="0" y="0"/>
                  </a:lnTo>
                  <a:lnTo>
                    <a:pt x="4551" y="0"/>
                  </a:lnTo>
                  <a:lnTo>
                    <a:pt x="33479" y="34761"/>
                  </a:lnTo>
                  <a:lnTo>
                    <a:pt x="56990" y="68672"/>
                  </a:lnTo>
                  <a:lnTo>
                    <a:pt x="74247" y="103427"/>
                  </a:lnTo>
                  <a:lnTo>
                    <a:pt x="88244" y="132645"/>
                  </a:lnTo>
                  <a:lnTo>
                    <a:pt x="103037" y="164681"/>
                  </a:lnTo>
                  <a:lnTo>
                    <a:pt x="115962" y="197969"/>
                  </a:lnTo>
                  <a:lnTo>
                    <a:pt x="133137" y="231813"/>
                  </a:lnTo>
                  <a:lnTo>
                    <a:pt x="150613" y="264953"/>
                  </a:lnTo>
                  <a:lnTo>
                    <a:pt x="161553" y="295557"/>
                  </a:lnTo>
                  <a:lnTo>
                    <a:pt x="188595" y="36004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MARTInkShape-10"/>
            <p:cNvSpPr/>
            <p:nvPr>
              <p:custDataLst>
                <p:tags r:id="rId6"/>
              </p:custDataLst>
            </p:nvPr>
          </p:nvSpPr>
          <p:spPr>
            <a:xfrm>
              <a:off x="8172450" y="4663441"/>
              <a:ext cx="334329" cy="325755"/>
            </a:xfrm>
            <a:custGeom>
              <a:avLst/>
              <a:gdLst/>
              <a:ahLst/>
              <a:cxnLst/>
              <a:rect l="0" t="0" r="0" b="0"/>
              <a:pathLst>
                <a:path w="334329" h="325755">
                  <a:moveTo>
                    <a:pt x="334328" y="0"/>
                  </a:moveTo>
                  <a:lnTo>
                    <a:pt x="334328" y="0"/>
                  </a:lnTo>
                  <a:lnTo>
                    <a:pt x="326530" y="9700"/>
                  </a:lnTo>
                  <a:lnTo>
                    <a:pt x="302244" y="51394"/>
                  </a:lnTo>
                  <a:lnTo>
                    <a:pt x="273063" y="86668"/>
                  </a:lnTo>
                  <a:lnTo>
                    <a:pt x="246325" y="119235"/>
                  </a:lnTo>
                  <a:lnTo>
                    <a:pt x="208135" y="158624"/>
                  </a:lnTo>
                  <a:lnTo>
                    <a:pt x="177277" y="186386"/>
                  </a:lnTo>
                  <a:lnTo>
                    <a:pt x="141972" y="214600"/>
                  </a:lnTo>
                  <a:lnTo>
                    <a:pt x="105960" y="243014"/>
                  </a:lnTo>
                  <a:lnTo>
                    <a:pt x="74081" y="271518"/>
                  </a:lnTo>
                  <a:lnTo>
                    <a:pt x="0" y="32575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MARTInkShape-11"/>
            <p:cNvSpPr/>
            <p:nvPr>
              <p:custDataLst>
                <p:tags r:id="rId7"/>
              </p:custDataLst>
            </p:nvPr>
          </p:nvSpPr>
          <p:spPr>
            <a:xfrm>
              <a:off x="8275320" y="4612005"/>
              <a:ext cx="102871" cy="162878"/>
            </a:xfrm>
            <a:custGeom>
              <a:avLst/>
              <a:gdLst/>
              <a:ahLst/>
              <a:cxnLst/>
              <a:rect l="0" t="0" r="0" b="0"/>
              <a:pathLst>
                <a:path w="102871" h="162878">
                  <a:moveTo>
                    <a:pt x="0" y="0"/>
                  </a:moveTo>
                  <a:lnTo>
                    <a:pt x="0" y="0"/>
                  </a:lnTo>
                  <a:lnTo>
                    <a:pt x="0" y="4550"/>
                  </a:lnTo>
                  <a:lnTo>
                    <a:pt x="14406" y="36853"/>
                  </a:lnTo>
                  <a:lnTo>
                    <a:pt x="33479" y="72832"/>
                  </a:lnTo>
                  <a:lnTo>
                    <a:pt x="56989" y="110589"/>
                  </a:lnTo>
                  <a:lnTo>
                    <a:pt x="102870" y="1628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MARTInkShape-12"/>
            <p:cNvSpPr/>
            <p:nvPr>
              <p:custDataLst>
                <p:tags r:id="rId8"/>
              </p:custDataLst>
            </p:nvPr>
          </p:nvSpPr>
          <p:spPr>
            <a:xfrm>
              <a:off x="8035290" y="4697730"/>
              <a:ext cx="197168" cy="68580"/>
            </a:xfrm>
            <a:custGeom>
              <a:avLst/>
              <a:gdLst/>
              <a:ahLst/>
              <a:cxnLst/>
              <a:rect l="0" t="0" r="0" b="0"/>
              <a:pathLst>
                <a:path w="197168" h="68580">
                  <a:moveTo>
                    <a:pt x="0" y="0"/>
                  </a:moveTo>
                  <a:lnTo>
                    <a:pt x="0" y="0"/>
                  </a:lnTo>
                  <a:lnTo>
                    <a:pt x="24701" y="0"/>
                  </a:lnTo>
                  <a:lnTo>
                    <a:pt x="54203" y="9102"/>
                  </a:lnTo>
                  <a:lnTo>
                    <a:pt x="82193" y="18650"/>
                  </a:lnTo>
                  <a:lnTo>
                    <a:pt x="122462" y="32195"/>
                  </a:lnTo>
                  <a:lnTo>
                    <a:pt x="155029" y="44782"/>
                  </a:lnTo>
                  <a:lnTo>
                    <a:pt x="197167" y="685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MARTInkShape-13"/>
            <p:cNvSpPr/>
            <p:nvPr>
              <p:custDataLst>
                <p:tags r:id="rId9"/>
              </p:custDataLst>
            </p:nvPr>
          </p:nvSpPr>
          <p:spPr>
            <a:xfrm>
              <a:off x="7960569" y="4604322"/>
              <a:ext cx="262813" cy="196279"/>
            </a:xfrm>
            <a:custGeom>
              <a:avLst/>
              <a:gdLst/>
              <a:ahLst/>
              <a:cxnLst/>
              <a:rect l="0" t="0" r="0" b="0"/>
              <a:pathLst>
                <a:path w="262813" h="196279">
                  <a:moveTo>
                    <a:pt x="83294" y="59119"/>
                  </a:moveTo>
                  <a:lnTo>
                    <a:pt x="83294" y="59119"/>
                  </a:lnTo>
                  <a:lnTo>
                    <a:pt x="55342" y="97652"/>
                  </a:lnTo>
                  <a:lnTo>
                    <a:pt x="38826" y="119435"/>
                  </a:lnTo>
                  <a:lnTo>
                    <a:pt x="0" y="151302"/>
                  </a:lnTo>
                  <a:lnTo>
                    <a:pt x="7390" y="148238"/>
                  </a:lnTo>
                  <a:lnTo>
                    <a:pt x="45969" y="129179"/>
                  </a:lnTo>
                  <a:lnTo>
                    <a:pt x="65249" y="117024"/>
                  </a:lnTo>
                  <a:lnTo>
                    <a:pt x="101450" y="90273"/>
                  </a:lnTo>
                  <a:lnTo>
                    <a:pt x="143434" y="61939"/>
                  </a:lnTo>
                  <a:lnTo>
                    <a:pt x="183640" y="40181"/>
                  </a:lnTo>
                  <a:lnTo>
                    <a:pt x="225312" y="14311"/>
                  </a:lnTo>
                  <a:lnTo>
                    <a:pt x="251820" y="1112"/>
                  </a:lnTo>
                  <a:lnTo>
                    <a:pt x="257572" y="0"/>
                  </a:lnTo>
                  <a:lnTo>
                    <a:pt x="259487" y="655"/>
                  </a:lnTo>
                  <a:lnTo>
                    <a:pt x="260763" y="2046"/>
                  </a:lnTo>
                  <a:lnTo>
                    <a:pt x="261614" y="3924"/>
                  </a:lnTo>
                  <a:lnTo>
                    <a:pt x="262812" y="15672"/>
                  </a:lnTo>
                  <a:lnTo>
                    <a:pt x="247139" y="58383"/>
                  </a:lnTo>
                  <a:lnTo>
                    <a:pt x="234932" y="93263"/>
                  </a:lnTo>
                  <a:lnTo>
                    <a:pt x="221675" y="128184"/>
                  </a:lnTo>
                  <a:lnTo>
                    <a:pt x="206019" y="163072"/>
                  </a:lnTo>
                  <a:lnTo>
                    <a:pt x="186163" y="19627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MARTInkShape-14"/>
            <p:cNvSpPr/>
            <p:nvPr>
              <p:custDataLst>
                <p:tags r:id="rId10"/>
              </p:custDataLst>
            </p:nvPr>
          </p:nvSpPr>
          <p:spPr>
            <a:xfrm>
              <a:off x="7640955" y="4468954"/>
              <a:ext cx="282893" cy="31609"/>
            </a:xfrm>
            <a:custGeom>
              <a:avLst/>
              <a:gdLst/>
              <a:ahLst/>
              <a:cxnLst/>
              <a:rect l="0" t="0" r="0" b="0"/>
              <a:pathLst>
                <a:path w="282893" h="31609">
                  <a:moveTo>
                    <a:pt x="0" y="5891"/>
                  </a:moveTo>
                  <a:lnTo>
                    <a:pt x="0" y="5891"/>
                  </a:lnTo>
                  <a:lnTo>
                    <a:pt x="40092" y="0"/>
                  </a:lnTo>
                  <a:lnTo>
                    <a:pt x="81685" y="388"/>
                  </a:lnTo>
                  <a:lnTo>
                    <a:pt x="118818" y="6801"/>
                  </a:lnTo>
                  <a:lnTo>
                    <a:pt x="153950" y="14734"/>
                  </a:lnTo>
                  <a:lnTo>
                    <a:pt x="191029" y="23116"/>
                  </a:lnTo>
                  <a:lnTo>
                    <a:pt x="229638" y="29092"/>
                  </a:lnTo>
                  <a:lnTo>
                    <a:pt x="282892" y="3160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ARTInkShape-15"/>
            <p:cNvSpPr/>
            <p:nvPr>
              <p:custDataLst>
                <p:tags r:id="rId11"/>
              </p:custDataLst>
            </p:nvPr>
          </p:nvSpPr>
          <p:spPr>
            <a:xfrm>
              <a:off x="7726680" y="4474845"/>
              <a:ext cx="128589" cy="162878"/>
            </a:xfrm>
            <a:custGeom>
              <a:avLst/>
              <a:gdLst/>
              <a:ahLst/>
              <a:cxnLst/>
              <a:rect l="0" t="0" r="0" b="0"/>
              <a:pathLst>
                <a:path w="128589" h="162878">
                  <a:moveTo>
                    <a:pt x="128588" y="0"/>
                  </a:moveTo>
                  <a:lnTo>
                    <a:pt x="128588" y="0"/>
                  </a:lnTo>
                  <a:lnTo>
                    <a:pt x="124037" y="0"/>
                  </a:lnTo>
                  <a:lnTo>
                    <a:pt x="119263" y="7621"/>
                  </a:lnTo>
                  <a:lnTo>
                    <a:pt x="111220" y="22895"/>
                  </a:lnTo>
                  <a:lnTo>
                    <a:pt x="79495" y="64867"/>
                  </a:lnTo>
                  <a:lnTo>
                    <a:pt x="48705" y="105677"/>
                  </a:lnTo>
                  <a:lnTo>
                    <a:pt x="0" y="16287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ARTInkShape-16"/>
            <p:cNvSpPr/>
            <p:nvPr>
              <p:custDataLst>
                <p:tags r:id="rId12"/>
              </p:custDataLst>
            </p:nvPr>
          </p:nvSpPr>
          <p:spPr>
            <a:xfrm>
              <a:off x="8498205" y="4346257"/>
              <a:ext cx="351473" cy="377191"/>
            </a:xfrm>
            <a:custGeom>
              <a:avLst/>
              <a:gdLst/>
              <a:ahLst/>
              <a:cxnLst/>
              <a:rect l="0" t="0" r="0" b="0"/>
              <a:pathLst>
                <a:path w="351473" h="377191">
                  <a:moveTo>
                    <a:pt x="351472" y="0"/>
                  </a:moveTo>
                  <a:lnTo>
                    <a:pt x="351472" y="0"/>
                  </a:lnTo>
                  <a:lnTo>
                    <a:pt x="335362" y="18651"/>
                  </a:lnTo>
                  <a:lnTo>
                    <a:pt x="312380" y="58654"/>
                  </a:lnTo>
                  <a:lnTo>
                    <a:pt x="281944" y="94030"/>
                  </a:lnTo>
                  <a:lnTo>
                    <a:pt x="248415" y="133086"/>
                  </a:lnTo>
                  <a:lnTo>
                    <a:pt x="222829" y="166221"/>
                  </a:lnTo>
                  <a:lnTo>
                    <a:pt x="188049" y="200169"/>
                  </a:lnTo>
                  <a:lnTo>
                    <a:pt x="152133" y="234358"/>
                  </a:lnTo>
                  <a:lnTo>
                    <a:pt x="117360" y="268618"/>
                  </a:lnTo>
                  <a:lnTo>
                    <a:pt x="78377" y="307450"/>
                  </a:lnTo>
                  <a:lnTo>
                    <a:pt x="41214" y="340016"/>
                  </a:lnTo>
                  <a:lnTo>
                    <a:pt x="0" y="37719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ARTInkShape-17"/>
            <p:cNvSpPr/>
            <p:nvPr>
              <p:custDataLst>
                <p:tags r:id="rId13"/>
              </p:custDataLst>
            </p:nvPr>
          </p:nvSpPr>
          <p:spPr>
            <a:xfrm>
              <a:off x="8678227" y="4329112"/>
              <a:ext cx="51437" cy="94298"/>
            </a:xfrm>
            <a:custGeom>
              <a:avLst/>
              <a:gdLst/>
              <a:ahLst/>
              <a:cxnLst/>
              <a:rect l="0" t="0" r="0" b="0"/>
              <a:pathLst>
                <a:path w="51437" h="94298">
                  <a:moveTo>
                    <a:pt x="0" y="0"/>
                  </a:moveTo>
                  <a:lnTo>
                    <a:pt x="0" y="0"/>
                  </a:lnTo>
                  <a:lnTo>
                    <a:pt x="0" y="4551"/>
                  </a:lnTo>
                  <a:lnTo>
                    <a:pt x="2542" y="9325"/>
                  </a:lnTo>
                  <a:lnTo>
                    <a:pt x="6845" y="16528"/>
                  </a:lnTo>
                  <a:lnTo>
                    <a:pt x="24700" y="57034"/>
                  </a:lnTo>
                  <a:lnTo>
                    <a:pt x="51436" y="9429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MARTInkShape-18"/>
            <p:cNvSpPr/>
            <p:nvPr>
              <p:custDataLst>
                <p:tags r:id="rId14"/>
              </p:custDataLst>
            </p:nvPr>
          </p:nvSpPr>
          <p:spPr>
            <a:xfrm>
              <a:off x="8567805" y="4295704"/>
              <a:ext cx="76134" cy="161997"/>
            </a:xfrm>
            <a:custGeom>
              <a:avLst/>
              <a:gdLst/>
              <a:ahLst/>
              <a:cxnLst/>
              <a:rect l="0" t="0" r="0" b="0"/>
              <a:pathLst>
                <a:path w="76134" h="161997">
                  <a:moveTo>
                    <a:pt x="76133" y="50553"/>
                  </a:moveTo>
                  <a:lnTo>
                    <a:pt x="76133" y="50553"/>
                  </a:lnTo>
                  <a:lnTo>
                    <a:pt x="76133" y="46003"/>
                  </a:lnTo>
                  <a:lnTo>
                    <a:pt x="71582" y="34071"/>
                  </a:lnTo>
                  <a:lnTo>
                    <a:pt x="64201" y="23021"/>
                  </a:lnTo>
                  <a:lnTo>
                    <a:pt x="46880" y="9164"/>
                  </a:lnTo>
                  <a:lnTo>
                    <a:pt x="34239" y="3583"/>
                  </a:lnTo>
                  <a:lnTo>
                    <a:pt x="10601" y="0"/>
                  </a:lnTo>
                  <a:lnTo>
                    <a:pt x="6727" y="659"/>
                  </a:lnTo>
                  <a:lnTo>
                    <a:pt x="4145" y="2050"/>
                  </a:lnTo>
                  <a:lnTo>
                    <a:pt x="2424" y="3930"/>
                  </a:lnTo>
                  <a:lnTo>
                    <a:pt x="0" y="20229"/>
                  </a:lnTo>
                  <a:lnTo>
                    <a:pt x="6026" y="55323"/>
                  </a:lnTo>
                  <a:lnTo>
                    <a:pt x="23709" y="91527"/>
                  </a:lnTo>
                  <a:lnTo>
                    <a:pt x="76133" y="161996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MARTInkShape-19"/>
            <p:cNvSpPr/>
            <p:nvPr>
              <p:custDataLst>
                <p:tags r:id="rId15"/>
              </p:custDataLst>
            </p:nvPr>
          </p:nvSpPr>
          <p:spPr>
            <a:xfrm>
              <a:off x="8489632" y="4123372"/>
              <a:ext cx="150673" cy="334329"/>
            </a:xfrm>
            <a:custGeom>
              <a:avLst/>
              <a:gdLst/>
              <a:ahLst/>
              <a:cxnLst/>
              <a:rect l="0" t="0" r="0" b="0"/>
              <a:pathLst>
                <a:path w="150673" h="334329">
                  <a:moveTo>
                    <a:pt x="145733" y="0"/>
                  </a:moveTo>
                  <a:lnTo>
                    <a:pt x="145733" y="0"/>
                  </a:lnTo>
                  <a:lnTo>
                    <a:pt x="146685" y="8749"/>
                  </a:lnTo>
                  <a:lnTo>
                    <a:pt x="150672" y="27357"/>
                  </a:lnTo>
                  <a:lnTo>
                    <a:pt x="139447" y="69602"/>
                  </a:lnTo>
                  <a:lnTo>
                    <a:pt x="121104" y="111577"/>
                  </a:lnTo>
                  <a:lnTo>
                    <a:pt x="94066" y="154323"/>
                  </a:lnTo>
                  <a:lnTo>
                    <a:pt x="71392" y="193150"/>
                  </a:lnTo>
                  <a:lnTo>
                    <a:pt x="48569" y="230664"/>
                  </a:lnTo>
                  <a:lnTo>
                    <a:pt x="28256" y="265591"/>
                  </a:lnTo>
                  <a:lnTo>
                    <a:pt x="11765" y="302699"/>
                  </a:lnTo>
                  <a:lnTo>
                    <a:pt x="0" y="3343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MARTInkShape-20"/>
            <p:cNvSpPr/>
            <p:nvPr>
              <p:custDataLst>
                <p:tags r:id="rId16"/>
              </p:custDataLst>
            </p:nvPr>
          </p:nvSpPr>
          <p:spPr>
            <a:xfrm>
              <a:off x="8318182" y="4209948"/>
              <a:ext cx="137162" cy="193400"/>
            </a:xfrm>
            <a:custGeom>
              <a:avLst/>
              <a:gdLst/>
              <a:ahLst/>
              <a:cxnLst/>
              <a:rect l="0" t="0" r="0" b="0"/>
              <a:pathLst>
                <a:path w="137162" h="193400">
                  <a:moveTo>
                    <a:pt x="137161" y="42012"/>
                  </a:moveTo>
                  <a:lnTo>
                    <a:pt x="137161" y="42012"/>
                  </a:lnTo>
                  <a:lnTo>
                    <a:pt x="137161" y="30080"/>
                  </a:lnTo>
                  <a:lnTo>
                    <a:pt x="134619" y="24644"/>
                  </a:lnTo>
                  <a:lnTo>
                    <a:pt x="122538" y="5611"/>
                  </a:lnTo>
                  <a:lnTo>
                    <a:pt x="117010" y="2021"/>
                  </a:lnTo>
                  <a:lnTo>
                    <a:pt x="103990" y="0"/>
                  </a:lnTo>
                  <a:lnTo>
                    <a:pt x="88068" y="3953"/>
                  </a:lnTo>
                  <a:lnTo>
                    <a:pt x="83478" y="9019"/>
                  </a:lnTo>
                  <a:lnTo>
                    <a:pt x="73417" y="32448"/>
                  </a:lnTo>
                  <a:lnTo>
                    <a:pt x="70731" y="46016"/>
                  </a:lnTo>
                  <a:lnTo>
                    <a:pt x="73769" y="78018"/>
                  </a:lnTo>
                  <a:lnTo>
                    <a:pt x="80701" y="117662"/>
                  </a:lnTo>
                  <a:lnTo>
                    <a:pt x="85064" y="158242"/>
                  </a:lnTo>
                  <a:lnTo>
                    <a:pt x="84478" y="175585"/>
                  </a:lnTo>
                  <a:lnTo>
                    <a:pt x="81044" y="186468"/>
                  </a:lnTo>
                  <a:lnTo>
                    <a:pt x="78794" y="189751"/>
                  </a:lnTo>
                  <a:lnTo>
                    <a:pt x="73755" y="193399"/>
                  </a:lnTo>
                  <a:lnTo>
                    <a:pt x="63261" y="189940"/>
                  </a:lnTo>
                  <a:lnTo>
                    <a:pt x="37791" y="172197"/>
                  </a:lnTo>
                  <a:lnTo>
                    <a:pt x="0" y="13630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MARTInkShape-21"/>
            <p:cNvSpPr/>
            <p:nvPr>
              <p:custDataLst>
                <p:tags r:id="rId17"/>
              </p:custDataLst>
            </p:nvPr>
          </p:nvSpPr>
          <p:spPr>
            <a:xfrm>
              <a:off x="8343900" y="4200525"/>
              <a:ext cx="8573" cy="1"/>
            </a:xfrm>
            <a:custGeom>
              <a:avLst/>
              <a:gdLst/>
              <a:ahLst/>
              <a:cxnLst/>
              <a:rect l="0" t="0" r="0" b="0"/>
              <a:pathLst>
                <a:path w="8573" h="1">
                  <a:moveTo>
                    <a:pt x="0" y="0"/>
                  </a:moveTo>
                  <a:lnTo>
                    <a:pt x="0" y="0"/>
                  </a:lnTo>
                  <a:lnTo>
                    <a:pt x="8572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MARTInkShape-22"/>
            <p:cNvSpPr/>
            <p:nvPr>
              <p:custDataLst>
                <p:tags r:id="rId18"/>
              </p:custDataLst>
            </p:nvPr>
          </p:nvSpPr>
          <p:spPr>
            <a:xfrm>
              <a:off x="8241030" y="4277677"/>
              <a:ext cx="17146" cy="94299"/>
            </a:xfrm>
            <a:custGeom>
              <a:avLst/>
              <a:gdLst/>
              <a:ahLst/>
              <a:cxnLst/>
              <a:rect l="0" t="0" r="0" b="0"/>
              <a:pathLst>
                <a:path w="17146" h="94299">
                  <a:moveTo>
                    <a:pt x="17145" y="0"/>
                  </a:moveTo>
                  <a:lnTo>
                    <a:pt x="17145" y="0"/>
                  </a:lnTo>
                  <a:lnTo>
                    <a:pt x="16192" y="27358"/>
                  </a:lnTo>
                  <a:lnTo>
                    <a:pt x="3476" y="68650"/>
                  </a:lnTo>
                  <a:lnTo>
                    <a:pt x="0" y="9429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SMARTInkShape-23"/>
            <p:cNvSpPr/>
            <p:nvPr>
              <p:custDataLst>
                <p:tags r:id="rId19"/>
              </p:custDataLst>
            </p:nvPr>
          </p:nvSpPr>
          <p:spPr>
            <a:xfrm>
              <a:off x="8070051" y="4063365"/>
              <a:ext cx="126863" cy="282893"/>
            </a:xfrm>
            <a:custGeom>
              <a:avLst/>
              <a:gdLst/>
              <a:ahLst/>
              <a:cxnLst/>
              <a:rect l="0" t="0" r="0" b="0"/>
              <a:pathLst>
                <a:path w="126863" h="282893">
                  <a:moveTo>
                    <a:pt x="42392" y="0"/>
                  </a:moveTo>
                  <a:lnTo>
                    <a:pt x="42392" y="0"/>
                  </a:lnTo>
                  <a:lnTo>
                    <a:pt x="42392" y="42356"/>
                  </a:lnTo>
                  <a:lnTo>
                    <a:pt x="37841" y="83931"/>
                  </a:lnTo>
                  <a:lnTo>
                    <a:pt x="27769" y="119661"/>
                  </a:lnTo>
                  <a:lnTo>
                    <a:pt x="18324" y="158280"/>
                  </a:lnTo>
                  <a:lnTo>
                    <a:pt x="7566" y="197691"/>
                  </a:lnTo>
                  <a:lnTo>
                    <a:pt x="0" y="236172"/>
                  </a:lnTo>
                  <a:lnTo>
                    <a:pt x="795" y="237458"/>
                  </a:lnTo>
                  <a:lnTo>
                    <a:pt x="2279" y="238315"/>
                  </a:lnTo>
                  <a:lnTo>
                    <a:pt x="4219" y="238887"/>
                  </a:lnTo>
                  <a:lnTo>
                    <a:pt x="11456" y="234442"/>
                  </a:lnTo>
                  <a:lnTo>
                    <a:pt x="52854" y="202528"/>
                  </a:lnTo>
                  <a:lnTo>
                    <a:pt x="91535" y="174319"/>
                  </a:lnTo>
                  <a:lnTo>
                    <a:pt x="107753" y="166267"/>
                  </a:lnTo>
                  <a:lnTo>
                    <a:pt x="111683" y="165137"/>
                  </a:lnTo>
                  <a:lnTo>
                    <a:pt x="115256" y="165336"/>
                  </a:lnTo>
                  <a:lnTo>
                    <a:pt x="121766" y="168098"/>
                  </a:lnTo>
                  <a:lnTo>
                    <a:pt x="123884" y="171120"/>
                  </a:lnTo>
                  <a:lnTo>
                    <a:pt x="126862" y="184475"/>
                  </a:lnTo>
                  <a:lnTo>
                    <a:pt x="126792" y="200498"/>
                  </a:lnTo>
                  <a:lnTo>
                    <a:pt x="120306" y="240248"/>
                  </a:lnTo>
                  <a:lnTo>
                    <a:pt x="118817" y="258298"/>
                  </a:lnTo>
                  <a:lnTo>
                    <a:pt x="110971" y="28289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SMARTInkShape-24"/>
            <p:cNvSpPr/>
            <p:nvPr>
              <p:custDataLst>
                <p:tags r:id="rId20"/>
              </p:custDataLst>
            </p:nvPr>
          </p:nvSpPr>
          <p:spPr>
            <a:xfrm>
              <a:off x="7640955" y="4038839"/>
              <a:ext cx="363685" cy="270940"/>
            </a:xfrm>
            <a:custGeom>
              <a:avLst/>
              <a:gdLst/>
              <a:ahLst/>
              <a:cxnLst/>
              <a:rect l="0" t="0" r="0" b="0"/>
              <a:pathLst>
                <a:path w="363685" h="270940">
                  <a:moveTo>
                    <a:pt x="0" y="7381"/>
                  </a:moveTo>
                  <a:lnTo>
                    <a:pt x="0" y="7381"/>
                  </a:lnTo>
                  <a:lnTo>
                    <a:pt x="7381" y="0"/>
                  </a:lnTo>
                  <a:lnTo>
                    <a:pt x="7779" y="556"/>
                  </a:lnTo>
                  <a:lnTo>
                    <a:pt x="8542" y="28092"/>
                  </a:lnTo>
                  <a:lnTo>
                    <a:pt x="2675" y="70351"/>
                  </a:lnTo>
                  <a:lnTo>
                    <a:pt x="528" y="107626"/>
                  </a:lnTo>
                  <a:lnTo>
                    <a:pt x="2696" y="143763"/>
                  </a:lnTo>
                  <a:lnTo>
                    <a:pt x="11962" y="185556"/>
                  </a:lnTo>
                  <a:lnTo>
                    <a:pt x="20161" y="203472"/>
                  </a:lnTo>
                  <a:lnTo>
                    <a:pt x="33408" y="211373"/>
                  </a:lnTo>
                  <a:lnTo>
                    <a:pt x="42274" y="214813"/>
                  </a:lnTo>
                  <a:lnTo>
                    <a:pt x="62286" y="216095"/>
                  </a:lnTo>
                  <a:lnTo>
                    <a:pt x="97076" y="209158"/>
                  </a:lnTo>
                  <a:lnTo>
                    <a:pt x="122292" y="191771"/>
                  </a:lnTo>
                  <a:lnTo>
                    <a:pt x="165024" y="159815"/>
                  </a:lnTo>
                  <a:lnTo>
                    <a:pt x="180659" y="143709"/>
                  </a:lnTo>
                  <a:lnTo>
                    <a:pt x="211828" y="102357"/>
                  </a:lnTo>
                  <a:lnTo>
                    <a:pt x="234165" y="61410"/>
                  </a:lnTo>
                  <a:lnTo>
                    <a:pt x="247984" y="26933"/>
                  </a:lnTo>
                  <a:lnTo>
                    <a:pt x="247238" y="27083"/>
                  </a:lnTo>
                  <a:lnTo>
                    <a:pt x="241168" y="32118"/>
                  </a:lnTo>
                  <a:lnTo>
                    <a:pt x="230854" y="70269"/>
                  </a:lnTo>
                  <a:lnTo>
                    <a:pt x="219909" y="104576"/>
                  </a:lnTo>
                  <a:lnTo>
                    <a:pt x="215971" y="137356"/>
                  </a:lnTo>
                  <a:lnTo>
                    <a:pt x="219355" y="177231"/>
                  </a:lnTo>
                  <a:lnTo>
                    <a:pt x="226390" y="214658"/>
                  </a:lnTo>
                  <a:lnTo>
                    <a:pt x="234507" y="236224"/>
                  </a:lnTo>
                  <a:lnTo>
                    <a:pt x="247495" y="253198"/>
                  </a:lnTo>
                  <a:lnTo>
                    <a:pt x="267960" y="265741"/>
                  </a:lnTo>
                  <a:lnTo>
                    <a:pt x="287570" y="270939"/>
                  </a:lnTo>
                  <a:lnTo>
                    <a:pt x="299577" y="269615"/>
                  </a:lnTo>
                  <a:lnTo>
                    <a:pt x="305445" y="267929"/>
                  </a:lnTo>
                  <a:lnTo>
                    <a:pt x="342845" y="238158"/>
                  </a:lnTo>
                  <a:lnTo>
                    <a:pt x="356612" y="198558"/>
                  </a:lnTo>
                  <a:lnTo>
                    <a:pt x="363684" y="164461"/>
                  </a:lnTo>
                  <a:lnTo>
                    <a:pt x="360045" y="110251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SMARTInkShape-25"/>
            <p:cNvSpPr/>
            <p:nvPr>
              <p:custDataLst>
                <p:tags r:id="rId21"/>
              </p:custDataLst>
            </p:nvPr>
          </p:nvSpPr>
          <p:spPr>
            <a:xfrm>
              <a:off x="7693838" y="3034665"/>
              <a:ext cx="365424" cy="874396"/>
            </a:xfrm>
            <a:custGeom>
              <a:avLst/>
              <a:gdLst/>
              <a:ahLst/>
              <a:cxnLst/>
              <a:rect l="0" t="0" r="0" b="0"/>
              <a:pathLst>
                <a:path w="365424" h="874396">
                  <a:moveTo>
                    <a:pt x="358597" y="0"/>
                  </a:moveTo>
                  <a:lnTo>
                    <a:pt x="358597" y="0"/>
                  </a:lnTo>
                  <a:lnTo>
                    <a:pt x="363149" y="4551"/>
                  </a:lnTo>
                  <a:lnTo>
                    <a:pt x="365382" y="11865"/>
                  </a:lnTo>
                  <a:lnTo>
                    <a:pt x="365423" y="23371"/>
                  </a:lnTo>
                  <a:lnTo>
                    <a:pt x="355133" y="63532"/>
                  </a:lnTo>
                  <a:lnTo>
                    <a:pt x="342437" y="95871"/>
                  </a:lnTo>
                  <a:lnTo>
                    <a:pt x="326971" y="135778"/>
                  </a:lnTo>
                  <a:lnTo>
                    <a:pt x="309099" y="171177"/>
                  </a:lnTo>
                  <a:lnTo>
                    <a:pt x="291564" y="210237"/>
                  </a:lnTo>
                  <a:lnTo>
                    <a:pt x="275341" y="243373"/>
                  </a:lnTo>
                  <a:lnTo>
                    <a:pt x="263020" y="277321"/>
                  </a:lnTo>
                  <a:lnTo>
                    <a:pt x="248786" y="311510"/>
                  </a:lnTo>
                  <a:lnTo>
                    <a:pt x="232505" y="350321"/>
                  </a:lnTo>
                  <a:lnTo>
                    <a:pt x="220166" y="387432"/>
                  </a:lnTo>
                  <a:lnTo>
                    <a:pt x="201375" y="427109"/>
                  </a:lnTo>
                  <a:lnTo>
                    <a:pt x="186812" y="469028"/>
                  </a:lnTo>
                  <a:lnTo>
                    <a:pt x="167363" y="507059"/>
                  </a:lnTo>
                  <a:lnTo>
                    <a:pt x="148054" y="547009"/>
                  </a:lnTo>
                  <a:lnTo>
                    <a:pt x="125716" y="589008"/>
                  </a:lnTo>
                  <a:lnTo>
                    <a:pt x="105550" y="631615"/>
                  </a:lnTo>
                  <a:lnTo>
                    <a:pt x="87511" y="669851"/>
                  </a:lnTo>
                  <a:lnTo>
                    <a:pt x="70101" y="705310"/>
                  </a:lnTo>
                  <a:lnTo>
                    <a:pt x="48103" y="745534"/>
                  </a:lnTo>
                  <a:lnTo>
                    <a:pt x="33599" y="784100"/>
                  </a:lnTo>
                  <a:lnTo>
                    <a:pt x="17011" y="819729"/>
                  </a:lnTo>
                  <a:lnTo>
                    <a:pt x="1811" y="861312"/>
                  </a:lnTo>
                  <a:lnTo>
                    <a:pt x="0" y="867946"/>
                  </a:lnTo>
                  <a:lnTo>
                    <a:pt x="470" y="870095"/>
                  </a:lnTo>
                  <a:lnTo>
                    <a:pt x="1736" y="871529"/>
                  </a:lnTo>
                  <a:lnTo>
                    <a:pt x="7125" y="87439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SMARTInkShape-26"/>
            <p:cNvSpPr/>
            <p:nvPr>
              <p:custDataLst>
                <p:tags r:id="rId22"/>
              </p:custDataLst>
            </p:nvPr>
          </p:nvSpPr>
          <p:spPr>
            <a:xfrm>
              <a:off x="6620828" y="2511787"/>
              <a:ext cx="1876897" cy="548139"/>
            </a:xfrm>
            <a:custGeom>
              <a:avLst/>
              <a:gdLst/>
              <a:ahLst/>
              <a:cxnLst/>
              <a:rect l="0" t="0" r="0" b="0"/>
              <a:pathLst>
                <a:path w="1876897" h="548139">
                  <a:moveTo>
                    <a:pt x="0" y="94253"/>
                  </a:moveTo>
                  <a:lnTo>
                    <a:pt x="0" y="94253"/>
                  </a:lnTo>
                  <a:lnTo>
                    <a:pt x="4550" y="94253"/>
                  </a:lnTo>
                  <a:lnTo>
                    <a:pt x="5891" y="95205"/>
                  </a:lnTo>
                  <a:lnTo>
                    <a:pt x="6785" y="96793"/>
                  </a:lnTo>
                  <a:lnTo>
                    <a:pt x="8336" y="102983"/>
                  </a:lnTo>
                  <a:lnTo>
                    <a:pt x="8570" y="126885"/>
                  </a:lnTo>
                  <a:lnTo>
                    <a:pt x="14463" y="135059"/>
                  </a:lnTo>
                  <a:lnTo>
                    <a:pt x="15952" y="140329"/>
                  </a:lnTo>
                  <a:lnTo>
                    <a:pt x="17135" y="182734"/>
                  </a:lnTo>
                  <a:lnTo>
                    <a:pt x="17144" y="221320"/>
                  </a:lnTo>
                  <a:lnTo>
                    <a:pt x="17144" y="263233"/>
                  </a:lnTo>
                  <a:lnTo>
                    <a:pt x="16192" y="302873"/>
                  </a:lnTo>
                  <a:lnTo>
                    <a:pt x="9101" y="336072"/>
                  </a:lnTo>
                  <a:lnTo>
                    <a:pt x="8677" y="357496"/>
                  </a:lnTo>
                  <a:lnTo>
                    <a:pt x="11159" y="366190"/>
                  </a:lnTo>
                  <a:lnTo>
                    <a:pt x="14484" y="373229"/>
                  </a:lnTo>
                  <a:lnTo>
                    <a:pt x="16619" y="388048"/>
                  </a:lnTo>
                  <a:lnTo>
                    <a:pt x="17135" y="422757"/>
                  </a:lnTo>
                  <a:lnTo>
                    <a:pt x="19680" y="428532"/>
                  </a:lnTo>
                  <a:lnTo>
                    <a:pt x="23034" y="434274"/>
                  </a:lnTo>
                  <a:lnTo>
                    <a:pt x="25363" y="444029"/>
                  </a:lnTo>
                  <a:lnTo>
                    <a:pt x="33067" y="452957"/>
                  </a:lnTo>
                  <a:lnTo>
                    <a:pt x="33928" y="458451"/>
                  </a:lnTo>
                  <a:lnTo>
                    <a:pt x="34182" y="466112"/>
                  </a:lnTo>
                  <a:lnTo>
                    <a:pt x="35171" y="467889"/>
                  </a:lnTo>
                  <a:lnTo>
                    <a:pt x="36782" y="469073"/>
                  </a:lnTo>
                  <a:lnTo>
                    <a:pt x="41661" y="470975"/>
                  </a:lnTo>
                  <a:lnTo>
                    <a:pt x="55361" y="472303"/>
                  </a:lnTo>
                  <a:lnTo>
                    <a:pt x="67098" y="477307"/>
                  </a:lnTo>
                  <a:lnTo>
                    <a:pt x="105221" y="479777"/>
                  </a:lnTo>
                  <a:lnTo>
                    <a:pt x="147888" y="479984"/>
                  </a:lnTo>
                  <a:lnTo>
                    <a:pt x="176218" y="480002"/>
                  </a:lnTo>
                  <a:lnTo>
                    <a:pt x="216677" y="482551"/>
                  </a:lnTo>
                  <a:lnTo>
                    <a:pt x="256924" y="486799"/>
                  </a:lnTo>
                  <a:lnTo>
                    <a:pt x="289448" y="488745"/>
                  </a:lnTo>
                  <a:lnTo>
                    <a:pt x="329180" y="494244"/>
                  </a:lnTo>
                  <a:lnTo>
                    <a:pt x="366034" y="496296"/>
                  </a:lnTo>
                  <a:lnTo>
                    <a:pt x="405739" y="496905"/>
                  </a:lnTo>
                  <a:lnTo>
                    <a:pt x="443011" y="498037"/>
                  </a:lnTo>
                  <a:lnTo>
                    <a:pt x="484746" y="503029"/>
                  </a:lnTo>
                  <a:lnTo>
                    <a:pt x="516432" y="504531"/>
                  </a:lnTo>
                  <a:lnTo>
                    <a:pt x="547026" y="505199"/>
                  </a:lnTo>
                  <a:lnTo>
                    <a:pt x="577450" y="506448"/>
                  </a:lnTo>
                  <a:lnTo>
                    <a:pt x="610021" y="510178"/>
                  </a:lnTo>
                  <a:lnTo>
                    <a:pt x="641008" y="512471"/>
                  </a:lnTo>
                  <a:lnTo>
                    <a:pt x="671607" y="513490"/>
                  </a:lnTo>
                  <a:lnTo>
                    <a:pt x="704257" y="513944"/>
                  </a:lnTo>
                  <a:lnTo>
                    <a:pt x="737817" y="514145"/>
                  </a:lnTo>
                  <a:lnTo>
                    <a:pt x="771784" y="515186"/>
                  </a:lnTo>
                  <a:lnTo>
                    <a:pt x="805930" y="518824"/>
                  </a:lnTo>
                  <a:lnTo>
                    <a:pt x="840155" y="521077"/>
                  </a:lnTo>
                  <a:lnTo>
                    <a:pt x="875370" y="522077"/>
                  </a:lnTo>
                  <a:lnTo>
                    <a:pt x="913245" y="522522"/>
                  </a:lnTo>
                  <a:lnTo>
                    <a:pt x="949765" y="522720"/>
                  </a:lnTo>
                  <a:lnTo>
                    <a:pt x="985998" y="522807"/>
                  </a:lnTo>
                  <a:lnTo>
                    <a:pt x="1024326" y="522847"/>
                  </a:lnTo>
                  <a:lnTo>
                    <a:pt x="1061047" y="522864"/>
                  </a:lnTo>
                  <a:lnTo>
                    <a:pt x="1096416" y="522872"/>
                  </a:lnTo>
                  <a:lnTo>
                    <a:pt x="1131186" y="522875"/>
                  </a:lnTo>
                  <a:lnTo>
                    <a:pt x="1165688" y="525417"/>
                  </a:lnTo>
                  <a:lnTo>
                    <a:pt x="1200074" y="528769"/>
                  </a:lnTo>
                  <a:lnTo>
                    <a:pt x="1234405" y="530258"/>
                  </a:lnTo>
                  <a:lnTo>
                    <a:pt x="1268714" y="530920"/>
                  </a:lnTo>
                  <a:lnTo>
                    <a:pt x="1302060" y="531215"/>
                  </a:lnTo>
                  <a:lnTo>
                    <a:pt x="1332756" y="531346"/>
                  </a:lnTo>
                  <a:lnTo>
                    <a:pt x="1362272" y="531404"/>
                  </a:lnTo>
                  <a:lnTo>
                    <a:pt x="1391267" y="530477"/>
                  </a:lnTo>
                  <a:lnTo>
                    <a:pt x="1433413" y="525553"/>
                  </a:lnTo>
                  <a:lnTo>
                    <a:pt x="1470453" y="523670"/>
                  </a:lnTo>
                  <a:lnTo>
                    <a:pt x="1505559" y="523113"/>
                  </a:lnTo>
                  <a:lnTo>
                    <a:pt x="1540090" y="523900"/>
                  </a:lnTo>
                  <a:lnTo>
                    <a:pt x="1573501" y="528790"/>
                  </a:lnTo>
                  <a:lnTo>
                    <a:pt x="1610872" y="530925"/>
                  </a:lnTo>
                  <a:lnTo>
                    <a:pt x="1642203" y="531295"/>
                  </a:lnTo>
                  <a:lnTo>
                    <a:pt x="1679108" y="531404"/>
                  </a:lnTo>
                  <a:lnTo>
                    <a:pt x="1716610" y="531441"/>
                  </a:lnTo>
                  <a:lnTo>
                    <a:pt x="1742362" y="538292"/>
                  </a:lnTo>
                  <a:lnTo>
                    <a:pt x="1767005" y="547050"/>
                  </a:lnTo>
                  <a:lnTo>
                    <a:pt x="1776835" y="548138"/>
                  </a:lnTo>
                  <a:lnTo>
                    <a:pt x="1782845" y="545852"/>
                  </a:lnTo>
                  <a:lnTo>
                    <a:pt x="1788690" y="542613"/>
                  </a:lnTo>
                  <a:lnTo>
                    <a:pt x="1794463" y="541175"/>
                  </a:lnTo>
                  <a:lnTo>
                    <a:pt x="1800203" y="535455"/>
                  </a:lnTo>
                  <a:lnTo>
                    <a:pt x="1808791" y="518984"/>
                  </a:lnTo>
                  <a:lnTo>
                    <a:pt x="1817368" y="501087"/>
                  </a:lnTo>
                  <a:lnTo>
                    <a:pt x="1838501" y="461906"/>
                  </a:lnTo>
                  <a:lnTo>
                    <a:pt x="1852945" y="424697"/>
                  </a:lnTo>
                  <a:lnTo>
                    <a:pt x="1859026" y="390070"/>
                  </a:lnTo>
                  <a:lnTo>
                    <a:pt x="1869131" y="349748"/>
                  </a:lnTo>
                  <a:lnTo>
                    <a:pt x="1874935" y="316640"/>
                  </a:lnTo>
                  <a:lnTo>
                    <a:pt x="1876896" y="280421"/>
                  </a:lnTo>
                  <a:lnTo>
                    <a:pt x="1874774" y="239666"/>
                  </a:lnTo>
                  <a:lnTo>
                    <a:pt x="1868086" y="200637"/>
                  </a:lnTo>
                  <a:lnTo>
                    <a:pt x="1861454" y="190330"/>
                  </a:lnTo>
                  <a:lnTo>
                    <a:pt x="1858235" y="189341"/>
                  </a:lnTo>
                  <a:lnTo>
                    <a:pt x="1856045" y="189078"/>
                  </a:lnTo>
                  <a:lnTo>
                    <a:pt x="1851070" y="191325"/>
                  </a:lnTo>
                  <a:lnTo>
                    <a:pt x="1845682" y="194546"/>
                  </a:lnTo>
                  <a:lnTo>
                    <a:pt x="1835390" y="196359"/>
                  </a:lnTo>
                  <a:lnTo>
                    <a:pt x="1802197" y="196972"/>
                  </a:lnTo>
                  <a:lnTo>
                    <a:pt x="1766518" y="194538"/>
                  </a:lnTo>
                  <a:lnTo>
                    <a:pt x="1724881" y="185182"/>
                  </a:lnTo>
                  <a:lnTo>
                    <a:pt x="1688790" y="181520"/>
                  </a:lnTo>
                  <a:lnTo>
                    <a:pt x="1647933" y="175884"/>
                  </a:lnTo>
                  <a:lnTo>
                    <a:pt x="1617287" y="168315"/>
                  </a:lnTo>
                  <a:lnTo>
                    <a:pt x="1583664" y="159555"/>
                  </a:lnTo>
                  <a:lnTo>
                    <a:pt x="1546496" y="152485"/>
                  </a:lnTo>
                  <a:lnTo>
                    <a:pt x="1505211" y="143629"/>
                  </a:lnTo>
                  <a:lnTo>
                    <a:pt x="1483534" y="138601"/>
                  </a:lnTo>
                  <a:lnTo>
                    <a:pt x="1461462" y="134295"/>
                  </a:lnTo>
                  <a:lnTo>
                    <a:pt x="1439127" y="130473"/>
                  </a:lnTo>
                  <a:lnTo>
                    <a:pt x="1416617" y="126972"/>
                  </a:lnTo>
                  <a:lnTo>
                    <a:pt x="1393039" y="123686"/>
                  </a:lnTo>
                  <a:lnTo>
                    <a:pt x="1368748" y="120542"/>
                  </a:lnTo>
                  <a:lnTo>
                    <a:pt x="1343980" y="117494"/>
                  </a:lnTo>
                  <a:lnTo>
                    <a:pt x="1317945" y="113557"/>
                  </a:lnTo>
                  <a:lnTo>
                    <a:pt x="1291062" y="109027"/>
                  </a:lnTo>
                  <a:lnTo>
                    <a:pt x="1263616" y="104102"/>
                  </a:lnTo>
                  <a:lnTo>
                    <a:pt x="1235792" y="98914"/>
                  </a:lnTo>
                  <a:lnTo>
                    <a:pt x="1207718" y="93551"/>
                  </a:lnTo>
                  <a:lnTo>
                    <a:pt x="1179478" y="88070"/>
                  </a:lnTo>
                  <a:lnTo>
                    <a:pt x="1150173" y="83463"/>
                  </a:lnTo>
                  <a:lnTo>
                    <a:pt x="1120159" y="79440"/>
                  </a:lnTo>
                  <a:lnTo>
                    <a:pt x="1089673" y="75805"/>
                  </a:lnTo>
                  <a:lnTo>
                    <a:pt x="1059823" y="71476"/>
                  </a:lnTo>
                  <a:lnTo>
                    <a:pt x="1030398" y="66686"/>
                  </a:lnTo>
                  <a:lnTo>
                    <a:pt x="1001256" y="61588"/>
                  </a:lnTo>
                  <a:lnTo>
                    <a:pt x="970399" y="56284"/>
                  </a:lnTo>
                  <a:lnTo>
                    <a:pt x="938398" y="50843"/>
                  </a:lnTo>
                  <a:lnTo>
                    <a:pt x="905634" y="45310"/>
                  </a:lnTo>
                  <a:lnTo>
                    <a:pt x="873313" y="40669"/>
                  </a:lnTo>
                  <a:lnTo>
                    <a:pt x="841289" y="36623"/>
                  </a:lnTo>
                  <a:lnTo>
                    <a:pt x="809462" y="32973"/>
                  </a:lnTo>
                  <a:lnTo>
                    <a:pt x="776813" y="29587"/>
                  </a:lnTo>
                  <a:lnTo>
                    <a:pt x="743617" y="26377"/>
                  </a:lnTo>
                  <a:lnTo>
                    <a:pt x="710057" y="23285"/>
                  </a:lnTo>
                  <a:lnTo>
                    <a:pt x="676254" y="20271"/>
                  </a:lnTo>
                  <a:lnTo>
                    <a:pt x="642288" y="17309"/>
                  </a:lnTo>
                  <a:lnTo>
                    <a:pt x="608215" y="14382"/>
                  </a:lnTo>
                  <a:lnTo>
                    <a:pt x="574069" y="11478"/>
                  </a:lnTo>
                  <a:lnTo>
                    <a:pt x="539875" y="8590"/>
                  </a:lnTo>
                  <a:lnTo>
                    <a:pt x="505649" y="5711"/>
                  </a:lnTo>
                  <a:lnTo>
                    <a:pt x="471402" y="3793"/>
                  </a:lnTo>
                  <a:lnTo>
                    <a:pt x="437140" y="2514"/>
                  </a:lnTo>
                  <a:lnTo>
                    <a:pt x="402870" y="1661"/>
                  </a:lnTo>
                  <a:lnTo>
                    <a:pt x="369545" y="1092"/>
                  </a:lnTo>
                  <a:lnTo>
                    <a:pt x="336850" y="713"/>
                  </a:lnTo>
                  <a:lnTo>
                    <a:pt x="304577" y="460"/>
                  </a:lnTo>
                  <a:lnTo>
                    <a:pt x="272583" y="292"/>
                  </a:lnTo>
                  <a:lnTo>
                    <a:pt x="240776" y="180"/>
                  </a:lnTo>
                  <a:lnTo>
                    <a:pt x="209095" y="105"/>
                  </a:lnTo>
                  <a:lnTo>
                    <a:pt x="179403" y="55"/>
                  </a:lnTo>
                  <a:lnTo>
                    <a:pt x="151033" y="22"/>
                  </a:lnTo>
                  <a:lnTo>
                    <a:pt x="123549" y="0"/>
                  </a:lnTo>
                  <a:lnTo>
                    <a:pt x="100463" y="938"/>
                  </a:lnTo>
                  <a:lnTo>
                    <a:pt x="25717" y="8528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SMARTInkShape-27"/>
          <p:cNvSpPr/>
          <p:nvPr>
            <p:custDataLst>
              <p:tags r:id="rId4"/>
            </p:custDataLst>
          </p:nvPr>
        </p:nvSpPr>
        <p:spPr>
          <a:xfrm>
            <a:off x="578229" y="3317558"/>
            <a:ext cx="3093660" cy="188595"/>
          </a:xfrm>
          <a:custGeom>
            <a:avLst/>
            <a:gdLst/>
            <a:ahLst/>
            <a:cxnLst/>
            <a:rect l="0" t="0" r="0" b="0"/>
            <a:pathLst>
              <a:path w="3093660" h="188595">
                <a:moveTo>
                  <a:pt x="2682179" y="51434"/>
                </a:moveTo>
                <a:lnTo>
                  <a:pt x="2682179" y="51434"/>
                </a:lnTo>
                <a:lnTo>
                  <a:pt x="2642151" y="51434"/>
                </a:lnTo>
                <a:lnTo>
                  <a:pt x="2603360" y="51434"/>
                </a:lnTo>
                <a:lnTo>
                  <a:pt x="2560882" y="51434"/>
                </a:lnTo>
                <a:lnTo>
                  <a:pt x="2518029" y="59654"/>
                </a:lnTo>
                <a:lnTo>
                  <a:pt x="2476020" y="59986"/>
                </a:lnTo>
                <a:lnTo>
                  <a:pt x="2433614" y="60957"/>
                </a:lnTo>
                <a:lnTo>
                  <a:pt x="2395731" y="67785"/>
                </a:lnTo>
                <a:lnTo>
                  <a:pt x="2354383" y="68509"/>
                </a:lnTo>
                <a:lnTo>
                  <a:pt x="2312504" y="68573"/>
                </a:lnTo>
                <a:lnTo>
                  <a:pt x="2275110" y="68579"/>
                </a:lnTo>
                <a:lnTo>
                  <a:pt x="2235861" y="68579"/>
                </a:lnTo>
                <a:lnTo>
                  <a:pt x="2193474" y="67627"/>
                </a:lnTo>
                <a:lnTo>
                  <a:pt x="2150674" y="61199"/>
                </a:lnTo>
                <a:lnTo>
                  <a:pt x="2107820" y="60164"/>
                </a:lnTo>
                <a:lnTo>
                  <a:pt x="2074483" y="60053"/>
                </a:lnTo>
                <a:lnTo>
                  <a:pt x="2036031" y="57481"/>
                </a:lnTo>
                <a:lnTo>
                  <a:pt x="1997438" y="52629"/>
                </a:lnTo>
                <a:lnTo>
                  <a:pt x="1960441" y="49052"/>
                </a:lnTo>
                <a:lnTo>
                  <a:pt x="1922922" y="44084"/>
                </a:lnTo>
                <a:lnTo>
                  <a:pt x="1880951" y="43224"/>
                </a:lnTo>
                <a:lnTo>
                  <a:pt x="1841422" y="38418"/>
                </a:lnTo>
                <a:lnTo>
                  <a:pt x="1812257" y="36124"/>
                </a:lnTo>
                <a:lnTo>
                  <a:pt x="1782149" y="34153"/>
                </a:lnTo>
                <a:lnTo>
                  <a:pt x="1744731" y="28640"/>
                </a:lnTo>
                <a:lnTo>
                  <a:pt x="1711314" y="26583"/>
                </a:lnTo>
                <a:lnTo>
                  <a:pt x="1678866" y="26102"/>
                </a:lnTo>
                <a:lnTo>
                  <a:pt x="1641316" y="21280"/>
                </a:lnTo>
                <a:lnTo>
                  <a:pt x="1607542" y="18370"/>
                </a:lnTo>
                <a:lnTo>
                  <a:pt x="1573404" y="17507"/>
                </a:lnTo>
                <a:lnTo>
                  <a:pt x="1542960" y="17306"/>
                </a:lnTo>
                <a:lnTo>
                  <a:pt x="1510062" y="16264"/>
                </a:lnTo>
                <a:lnTo>
                  <a:pt x="1470121" y="11274"/>
                </a:lnTo>
                <a:lnTo>
                  <a:pt x="1435109" y="9373"/>
                </a:lnTo>
                <a:lnTo>
                  <a:pt x="1394656" y="8730"/>
                </a:lnTo>
                <a:lnTo>
                  <a:pt x="1361525" y="8618"/>
                </a:lnTo>
                <a:lnTo>
                  <a:pt x="1327579" y="8585"/>
                </a:lnTo>
                <a:lnTo>
                  <a:pt x="1293391" y="8576"/>
                </a:lnTo>
                <a:lnTo>
                  <a:pt x="1252256" y="4021"/>
                </a:lnTo>
                <a:lnTo>
                  <a:pt x="1209770" y="794"/>
                </a:lnTo>
                <a:lnTo>
                  <a:pt x="1167229" y="157"/>
                </a:lnTo>
                <a:lnTo>
                  <a:pt x="1126476" y="31"/>
                </a:lnTo>
                <a:lnTo>
                  <a:pt x="1093046" y="9"/>
                </a:lnTo>
                <a:lnTo>
                  <a:pt x="1059012" y="2"/>
                </a:lnTo>
                <a:lnTo>
                  <a:pt x="1024797" y="0"/>
                </a:lnTo>
                <a:lnTo>
                  <a:pt x="984994" y="5891"/>
                </a:lnTo>
                <a:lnTo>
                  <a:pt x="952595" y="7778"/>
                </a:lnTo>
                <a:lnTo>
                  <a:pt x="918865" y="9289"/>
                </a:lnTo>
                <a:lnTo>
                  <a:pt x="885694" y="14394"/>
                </a:lnTo>
                <a:lnTo>
                  <a:pt x="845863" y="16601"/>
                </a:lnTo>
                <a:lnTo>
                  <a:pt x="812840" y="16983"/>
                </a:lnTo>
                <a:lnTo>
                  <a:pt x="772099" y="21663"/>
                </a:lnTo>
                <a:lnTo>
                  <a:pt x="730643" y="25869"/>
                </a:lnTo>
                <a:lnTo>
                  <a:pt x="691410" y="32344"/>
                </a:lnTo>
                <a:lnTo>
                  <a:pt x="651805" y="33905"/>
                </a:lnTo>
                <a:lnTo>
                  <a:pt x="615512" y="35166"/>
                </a:lnTo>
                <a:lnTo>
                  <a:pt x="575182" y="41059"/>
                </a:lnTo>
                <a:lnTo>
                  <a:pt x="539417" y="47056"/>
                </a:lnTo>
                <a:lnTo>
                  <a:pt x="497944" y="53398"/>
                </a:lnTo>
                <a:lnTo>
                  <a:pt x="455368" y="58701"/>
                </a:lnTo>
                <a:lnTo>
                  <a:pt x="413275" y="62375"/>
                </a:lnTo>
                <a:lnTo>
                  <a:pt x="385748" y="68035"/>
                </a:lnTo>
                <a:lnTo>
                  <a:pt x="376737" y="68547"/>
                </a:lnTo>
                <a:lnTo>
                  <a:pt x="401186" y="66038"/>
                </a:lnTo>
                <a:lnTo>
                  <a:pt x="442237" y="60536"/>
                </a:lnTo>
                <a:lnTo>
                  <a:pt x="474807" y="60163"/>
                </a:lnTo>
                <a:lnTo>
                  <a:pt x="509540" y="57513"/>
                </a:lnTo>
                <a:lnTo>
                  <a:pt x="543009" y="53235"/>
                </a:lnTo>
                <a:lnTo>
                  <a:pt x="571292" y="52234"/>
                </a:lnTo>
                <a:lnTo>
                  <a:pt x="606087" y="51790"/>
                </a:lnTo>
                <a:lnTo>
                  <a:pt x="640407" y="51540"/>
                </a:lnTo>
                <a:lnTo>
                  <a:pt x="681806" y="51455"/>
                </a:lnTo>
                <a:lnTo>
                  <a:pt x="721028" y="51438"/>
                </a:lnTo>
                <a:lnTo>
                  <a:pt x="760631" y="51435"/>
                </a:lnTo>
                <a:lnTo>
                  <a:pt x="796371" y="46884"/>
                </a:lnTo>
                <a:lnTo>
                  <a:pt x="828359" y="44650"/>
                </a:lnTo>
                <a:lnTo>
                  <a:pt x="862897" y="43656"/>
                </a:lnTo>
                <a:lnTo>
                  <a:pt x="894121" y="43215"/>
                </a:lnTo>
                <a:lnTo>
                  <a:pt x="929374" y="42967"/>
                </a:lnTo>
                <a:lnTo>
                  <a:pt x="967018" y="42893"/>
                </a:lnTo>
                <a:lnTo>
                  <a:pt x="1003784" y="42871"/>
                </a:lnTo>
                <a:lnTo>
                  <a:pt x="1043358" y="42865"/>
                </a:lnTo>
                <a:lnTo>
                  <a:pt x="1085246" y="42862"/>
                </a:lnTo>
                <a:lnTo>
                  <a:pt x="1127820" y="42862"/>
                </a:lnTo>
                <a:lnTo>
                  <a:pt x="1166047" y="42862"/>
                </a:lnTo>
                <a:lnTo>
                  <a:pt x="1206054" y="42862"/>
                </a:lnTo>
                <a:lnTo>
                  <a:pt x="1248070" y="42862"/>
                </a:lnTo>
                <a:lnTo>
                  <a:pt x="1290682" y="42862"/>
                </a:lnTo>
                <a:lnTo>
                  <a:pt x="1321738" y="42862"/>
                </a:lnTo>
                <a:lnTo>
                  <a:pt x="1353639" y="42862"/>
                </a:lnTo>
                <a:lnTo>
                  <a:pt x="1383691" y="42862"/>
                </a:lnTo>
                <a:lnTo>
                  <a:pt x="1412923" y="42862"/>
                </a:lnTo>
                <a:lnTo>
                  <a:pt x="1441790" y="41909"/>
                </a:lnTo>
                <a:lnTo>
                  <a:pt x="1470495" y="38311"/>
                </a:lnTo>
                <a:lnTo>
                  <a:pt x="1499128" y="36076"/>
                </a:lnTo>
                <a:lnTo>
                  <a:pt x="1528681" y="35083"/>
                </a:lnTo>
                <a:lnTo>
                  <a:pt x="1560865" y="34642"/>
                </a:lnTo>
                <a:lnTo>
                  <a:pt x="1591680" y="34447"/>
                </a:lnTo>
                <a:lnTo>
                  <a:pt x="1622203" y="34359"/>
                </a:lnTo>
                <a:lnTo>
                  <a:pt x="1654818" y="34321"/>
                </a:lnTo>
                <a:lnTo>
                  <a:pt x="1685824" y="34303"/>
                </a:lnTo>
                <a:lnTo>
                  <a:pt x="1716432" y="34296"/>
                </a:lnTo>
                <a:lnTo>
                  <a:pt x="1749085" y="34292"/>
                </a:lnTo>
                <a:lnTo>
                  <a:pt x="1782648" y="31750"/>
                </a:lnTo>
                <a:lnTo>
                  <a:pt x="1816615" y="29351"/>
                </a:lnTo>
                <a:lnTo>
                  <a:pt x="1850761" y="31459"/>
                </a:lnTo>
                <a:lnTo>
                  <a:pt x="1884988" y="33031"/>
                </a:lnTo>
                <a:lnTo>
                  <a:pt x="1918297" y="33730"/>
                </a:lnTo>
                <a:lnTo>
                  <a:pt x="1948976" y="34041"/>
                </a:lnTo>
                <a:lnTo>
                  <a:pt x="1981026" y="34179"/>
                </a:lnTo>
                <a:lnTo>
                  <a:pt x="2014320" y="34240"/>
                </a:lnTo>
                <a:lnTo>
                  <a:pt x="2048168" y="34268"/>
                </a:lnTo>
                <a:lnTo>
                  <a:pt x="2082261" y="34280"/>
                </a:lnTo>
                <a:lnTo>
                  <a:pt x="2115511" y="34285"/>
                </a:lnTo>
                <a:lnTo>
                  <a:pt x="2146164" y="34287"/>
                </a:lnTo>
                <a:lnTo>
                  <a:pt x="2178203" y="34288"/>
                </a:lnTo>
                <a:lnTo>
                  <a:pt x="2210539" y="34289"/>
                </a:lnTo>
                <a:lnTo>
                  <a:pt x="2240786" y="34289"/>
                </a:lnTo>
                <a:lnTo>
                  <a:pt x="2270104" y="34289"/>
                </a:lnTo>
                <a:lnTo>
                  <a:pt x="2299010" y="34289"/>
                </a:lnTo>
                <a:lnTo>
                  <a:pt x="2327731" y="34289"/>
                </a:lnTo>
                <a:lnTo>
                  <a:pt x="2356372" y="34289"/>
                </a:lnTo>
                <a:lnTo>
                  <a:pt x="2396731" y="34289"/>
                </a:lnTo>
                <a:lnTo>
                  <a:pt x="2432819" y="34289"/>
                </a:lnTo>
                <a:lnTo>
                  <a:pt x="2470182" y="34289"/>
                </a:lnTo>
                <a:lnTo>
                  <a:pt x="2506335" y="34289"/>
                </a:lnTo>
                <a:lnTo>
                  <a:pt x="2548702" y="34289"/>
                </a:lnTo>
                <a:lnTo>
                  <a:pt x="2582411" y="38840"/>
                </a:lnTo>
                <a:lnTo>
                  <a:pt x="2621090" y="43020"/>
                </a:lnTo>
                <a:lnTo>
                  <a:pt x="2656248" y="49490"/>
                </a:lnTo>
                <a:lnTo>
                  <a:pt x="2679575" y="53399"/>
                </a:lnTo>
                <a:lnTo>
                  <a:pt x="2713626" y="63253"/>
                </a:lnTo>
                <a:lnTo>
                  <a:pt x="2753877" y="70418"/>
                </a:lnTo>
                <a:lnTo>
                  <a:pt x="2769684" y="80373"/>
                </a:lnTo>
                <a:lnTo>
                  <a:pt x="2770995" y="83109"/>
                </a:lnTo>
                <a:lnTo>
                  <a:pt x="2770917" y="85886"/>
                </a:lnTo>
                <a:lnTo>
                  <a:pt x="2769913" y="88690"/>
                </a:lnTo>
                <a:lnTo>
                  <a:pt x="2767338" y="90559"/>
                </a:lnTo>
                <a:lnTo>
                  <a:pt x="2755565" y="93189"/>
                </a:lnTo>
                <a:lnTo>
                  <a:pt x="2721382" y="94151"/>
                </a:lnTo>
                <a:lnTo>
                  <a:pt x="2678554" y="94254"/>
                </a:lnTo>
                <a:lnTo>
                  <a:pt x="2638772" y="94284"/>
                </a:lnTo>
                <a:lnTo>
                  <a:pt x="2602854" y="94293"/>
                </a:lnTo>
                <a:lnTo>
                  <a:pt x="2563531" y="89745"/>
                </a:lnTo>
                <a:lnTo>
                  <a:pt x="2521717" y="86916"/>
                </a:lnTo>
                <a:lnTo>
                  <a:pt x="2490848" y="86254"/>
                </a:lnTo>
                <a:lnTo>
                  <a:pt x="2458078" y="85007"/>
                </a:lnTo>
                <a:lnTo>
                  <a:pt x="2424463" y="81278"/>
                </a:lnTo>
                <a:lnTo>
                  <a:pt x="2387933" y="78986"/>
                </a:lnTo>
                <a:lnTo>
                  <a:pt x="2349473" y="77014"/>
                </a:lnTo>
                <a:lnTo>
                  <a:pt x="2310154" y="72964"/>
                </a:lnTo>
                <a:lnTo>
                  <a:pt x="2267914" y="67988"/>
                </a:lnTo>
                <a:lnTo>
                  <a:pt x="2245983" y="65327"/>
                </a:lnTo>
                <a:lnTo>
                  <a:pt x="2223742" y="63554"/>
                </a:lnTo>
                <a:lnTo>
                  <a:pt x="2201294" y="62371"/>
                </a:lnTo>
                <a:lnTo>
                  <a:pt x="2178709" y="61583"/>
                </a:lnTo>
                <a:lnTo>
                  <a:pt x="2156032" y="60105"/>
                </a:lnTo>
                <a:lnTo>
                  <a:pt x="2133294" y="58167"/>
                </a:lnTo>
                <a:lnTo>
                  <a:pt x="2110516" y="55923"/>
                </a:lnTo>
                <a:lnTo>
                  <a:pt x="2086757" y="54427"/>
                </a:lnTo>
                <a:lnTo>
                  <a:pt x="2062346" y="53429"/>
                </a:lnTo>
                <a:lnTo>
                  <a:pt x="2037500" y="52764"/>
                </a:lnTo>
                <a:lnTo>
                  <a:pt x="2012363" y="52321"/>
                </a:lnTo>
                <a:lnTo>
                  <a:pt x="1987032" y="52025"/>
                </a:lnTo>
                <a:lnTo>
                  <a:pt x="1961573" y="51828"/>
                </a:lnTo>
                <a:lnTo>
                  <a:pt x="1936027" y="51697"/>
                </a:lnTo>
                <a:lnTo>
                  <a:pt x="1910425" y="51609"/>
                </a:lnTo>
                <a:lnTo>
                  <a:pt x="1884783" y="51551"/>
                </a:lnTo>
                <a:lnTo>
                  <a:pt x="1859117" y="50559"/>
                </a:lnTo>
                <a:lnTo>
                  <a:pt x="1833433" y="48946"/>
                </a:lnTo>
                <a:lnTo>
                  <a:pt x="1807739" y="46918"/>
                </a:lnTo>
                <a:lnTo>
                  <a:pt x="1782036" y="45566"/>
                </a:lnTo>
                <a:lnTo>
                  <a:pt x="1756329" y="44665"/>
                </a:lnTo>
                <a:lnTo>
                  <a:pt x="1730618" y="44064"/>
                </a:lnTo>
                <a:lnTo>
                  <a:pt x="1704905" y="43663"/>
                </a:lnTo>
                <a:lnTo>
                  <a:pt x="1679190" y="43396"/>
                </a:lnTo>
                <a:lnTo>
                  <a:pt x="1653475" y="43218"/>
                </a:lnTo>
                <a:lnTo>
                  <a:pt x="1626806" y="43099"/>
                </a:lnTo>
                <a:lnTo>
                  <a:pt x="1599502" y="43020"/>
                </a:lnTo>
                <a:lnTo>
                  <a:pt x="1571774" y="42967"/>
                </a:lnTo>
                <a:lnTo>
                  <a:pt x="1544717" y="42932"/>
                </a:lnTo>
                <a:lnTo>
                  <a:pt x="1518106" y="42909"/>
                </a:lnTo>
                <a:lnTo>
                  <a:pt x="1491792" y="42893"/>
                </a:lnTo>
                <a:lnTo>
                  <a:pt x="1465678" y="42883"/>
                </a:lnTo>
                <a:lnTo>
                  <a:pt x="1439696" y="42876"/>
                </a:lnTo>
                <a:lnTo>
                  <a:pt x="1413802" y="42871"/>
                </a:lnTo>
                <a:lnTo>
                  <a:pt x="1387966" y="42868"/>
                </a:lnTo>
                <a:lnTo>
                  <a:pt x="1362170" y="42866"/>
                </a:lnTo>
                <a:lnTo>
                  <a:pt x="1336401" y="42865"/>
                </a:lnTo>
                <a:lnTo>
                  <a:pt x="1310648" y="42864"/>
                </a:lnTo>
                <a:lnTo>
                  <a:pt x="1284907" y="42863"/>
                </a:lnTo>
                <a:lnTo>
                  <a:pt x="1259175" y="42862"/>
                </a:lnTo>
                <a:lnTo>
                  <a:pt x="1233447" y="43815"/>
                </a:lnTo>
                <a:lnTo>
                  <a:pt x="1207722" y="45402"/>
                </a:lnTo>
                <a:lnTo>
                  <a:pt x="1182001" y="47413"/>
                </a:lnTo>
                <a:lnTo>
                  <a:pt x="1156280" y="48753"/>
                </a:lnTo>
                <a:lnTo>
                  <a:pt x="1130560" y="49647"/>
                </a:lnTo>
                <a:lnTo>
                  <a:pt x="1104842" y="50243"/>
                </a:lnTo>
                <a:lnTo>
                  <a:pt x="1079123" y="51593"/>
                </a:lnTo>
                <a:lnTo>
                  <a:pt x="1053405" y="53445"/>
                </a:lnTo>
                <a:lnTo>
                  <a:pt x="1027687" y="55632"/>
                </a:lnTo>
                <a:lnTo>
                  <a:pt x="1001969" y="57090"/>
                </a:lnTo>
                <a:lnTo>
                  <a:pt x="976252" y="58062"/>
                </a:lnTo>
                <a:lnTo>
                  <a:pt x="950534" y="58711"/>
                </a:lnTo>
                <a:lnTo>
                  <a:pt x="925769" y="60095"/>
                </a:lnTo>
                <a:lnTo>
                  <a:pt x="901639" y="61971"/>
                </a:lnTo>
                <a:lnTo>
                  <a:pt x="877932" y="64174"/>
                </a:lnTo>
                <a:lnTo>
                  <a:pt x="854508" y="66595"/>
                </a:lnTo>
                <a:lnTo>
                  <a:pt x="831271" y="69161"/>
                </a:lnTo>
                <a:lnTo>
                  <a:pt x="808161" y="71825"/>
                </a:lnTo>
                <a:lnTo>
                  <a:pt x="785133" y="74553"/>
                </a:lnTo>
                <a:lnTo>
                  <a:pt x="762162" y="77325"/>
                </a:lnTo>
                <a:lnTo>
                  <a:pt x="739228" y="80124"/>
                </a:lnTo>
                <a:lnTo>
                  <a:pt x="716318" y="82943"/>
                </a:lnTo>
                <a:lnTo>
                  <a:pt x="693425" y="85776"/>
                </a:lnTo>
                <a:lnTo>
                  <a:pt x="670543" y="88616"/>
                </a:lnTo>
                <a:lnTo>
                  <a:pt x="647668" y="90510"/>
                </a:lnTo>
                <a:lnTo>
                  <a:pt x="624798" y="91772"/>
                </a:lnTo>
                <a:lnTo>
                  <a:pt x="601932" y="92614"/>
                </a:lnTo>
                <a:lnTo>
                  <a:pt x="580020" y="94127"/>
                </a:lnTo>
                <a:lnTo>
                  <a:pt x="537894" y="98349"/>
                </a:lnTo>
                <a:lnTo>
                  <a:pt x="496946" y="103400"/>
                </a:lnTo>
                <a:lnTo>
                  <a:pt x="456522" y="108820"/>
                </a:lnTo>
                <a:lnTo>
                  <a:pt x="416330" y="114404"/>
                </a:lnTo>
                <a:lnTo>
                  <a:pt x="376242" y="120061"/>
                </a:lnTo>
                <a:lnTo>
                  <a:pt x="337153" y="124797"/>
                </a:lnTo>
                <a:lnTo>
                  <a:pt x="300730" y="126903"/>
                </a:lnTo>
                <a:lnTo>
                  <a:pt x="268032" y="130378"/>
                </a:lnTo>
                <a:lnTo>
                  <a:pt x="237625" y="135098"/>
                </a:lnTo>
                <a:lnTo>
                  <a:pt x="208235" y="140371"/>
                </a:lnTo>
                <a:lnTo>
                  <a:pt x="179298" y="143349"/>
                </a:lnTo>
                <a:lnTo>
                  <a:pt x="138772" y="147566"/>
                </a:lnTo>
                <a:lnTo>
                  <a:pt x="105174" y="152308"/>
                </a:lnTo>
                <a:lnTo>
                  <a:pt x="68222" y="153910"/>
                </a:lnTo>
                <a:lnTo>
                  <a:pt x="32941" y="154187"/>
                </a:lnTo>
                <a:lnTo>
                  <a:pt x="0" y="154301"/>
                </a:lnTo>
                <a:lnTo>
                  <a:pt x="41829" y="151764"/>
                </a:lnTo>
                <a:lnTo>
                  <a:pt x="72641" y="147519"/>
                </a:lnTo>
                <a:lnTo>
                  <a:pt x="109392" y="143722"/>
                </a:lnTo>
                <a:lnTo>
                  <a:pt x="144412" y="139103"/>
                </a:lnTo>
                <a:lnTo>
                  <a:pt x="178918" y="135195"/>
                </a:lnTo>
                <a:lnTo>
                  <a:pt x="215812" y="130545"/>
                </a:lnTo>
                <a:lnTo>
                  <a:pt x="254366" y="126627"/>
                </a:lnTo>
                <a:lnTo>
                  <a:pt x="292459" y="121974"/>
                </a:lnTo>
                <a:lnTo>
                  <a:pt x="333909" y="118055"/>
                </a:lnTo>
                <a:lnTo>
                  <a:pt x="376353" y="110861"/>
                </a:lnTo>
                <a:lnTo>
                  <a:pt x="419091" y="105237"/>
                </a:lnTo>
                <a:lnTo>
                  <a:pt x="448589" y="102969"/>
                </a:lnTo>
                <a:lnTo>
                  <a:pt x="480750" y="98787"/>
                </a:lnTo>
                <a:lnTo>
                  <a:pt x="514093" y="96292"/>
                </a:lnTo>
                <a:lnTo>
                  <a:pt x="547010" y="94231"/>
                </a:lnTo>
                <a:lnTo>
                  <a:pt x="577515" y="90140"/>
                </a:lnTo>
                <a:lnTo>
                  <a:pt x="609488" y="85147"/>
                </a:lnTo>
                <a:lnTo>
                  <a:pt x="643700" y="80705"/>
                </a:lnTo>
                <a:lnTo>
                  <a:pt x="681131" y="78731"/>
                </a:lnTo>
                <a:lnTo>
                  <a:pt x="717451" y="75314"/>
                </a:lnTo>
                <a:lnTo>
                  <a:pt x="753597" y="70620"/>
                </a:lnTo>
                <a:lnTo>
                  <a:pt x="791886" y="65359"/>
                </a:lnTo>
                <a:lnTo>
                  <a:pt x="828589" y="62385"/>
                </a:lnTo>
                <a:lnTo>
                  <a:pt x="864904" y="60111"/>
                </a:lnTo>
                <a:lnTo>
                  <a:pt x="903268" y="55926"/>
                </a:lnTo>
                <a:lnTo>
                  <a:pt x="945085" y="53430"/>
                </a:lnTo>
                <a:lnTo>
                  <a:pt x="966903" y="52765"/>
                </a:lnTo>
                <a:lnTo>
                  <a:pt x="1008927" y="52025"/>
                </a:lnTo>
                <a:lnTo>
                  <a:pt x="1049829" y="50745"/>
                </a:lnTo>
                <a:lnTo>
                  <a:pt x="1090232" y="47001"/>
                </a:lnTo>
                <a:lnTo>
                  <a:pt x="1132955" y="44702"/>
                </a:lnTo>
                <a:lnTo>
                  <a:pt x="1155015" y="44088"/>
                </a:lnTo>
                <a:lnTo>
                  <a:pt x="1177342" y="43679"/>
                </a:lnTo>
                <a:lnTo>
                  <a:pt x="1199847" y="43407"/>
                </a:lnTo>
                <a:lnTo>
                  <a:pt x="1222470" y="43225"/>
                </a:lnTo>
                <a:lnTo>
                  <a:pt x="1244220" y="43104"/>
                </a:lnTo>
                <a:lnTo>
                  <a:pt x="1286166" y="42970"/>
                </a:lnTo>
                <a:lnTo>
                  <a:pt x="1307638" y="42934"/>
                </a:lnTo>
                <a:lnTo>
                  <a:pt x="1329574" y="42910"/>
                </a:lnTo>
                <a:lnTo>
                  <a:pt x="1351817" y="42894"/>
                </a:lnTo>
                <a:lnTo>
                  <a:pt x="1374266" y="42883"/>
                </a:lnTo>
                <a:lnTo>
                  <a:pt x="1396852" y="42876"/>
                </a:lnTo>
                <a:lnTo>
                  <a:pt x="1419529" y="42871"/>
                </a:lnTo>
                <a:lnTo>
                  <a:pt x="1441315" y="42868"/>
                </a:lnTo>
                <a:lnTo>
                  <a:pt x="1483301" y="42865"/>
                </a:lnTo>
                <a:lnTo>
                  <a:pt x="1504785" y="42864"/>
                </a:lnTo>
                <a:lnTo>
                  <a:pt x="1526727" y="42863"/>
                </a:lnTo>
                <a:lnTo>
                  <a:pt x="1548975" y="42863"/>
                </a:lnTo>
                <a:lnTo>
                  <a:pt x="1571427" y="41910"/>
                </a:lnTo>
                <a:lnTo>
                  <a:pt x="1594015" y="40323"/>
                </a:lnTo>
                <a:lnTo>
                  <a:pt x="1616694" y="38311"/>
                </a:lnTo>
                <a:lnTo>
                  <a:pt x="1638480" y="36971"/>
                </a:lnTo>
                <a:lnTo>
                  <a:pt x="1680467" y="35481"/>
                </a:lnTo>
                <a:lnTo>
                  <a:pt x="1701951" y="35084"/>
                </a:lnTo>
                <a:lnTo>
                  <a:pt x="1723894" y="34819"/>
                </a:lnTo>
                <a:lnTo>
                  <a:pt x="1746142" y="34642"/>
                </a:lnTo>
                <a:lnTo>
                  <a:pt x="1768594" y="34525"/>
                </a:lnTo>
                <a:lnTo>
                  <a:pt x="1791182" y="34447"/>
                </a:lnTo>
                <a:lnTo>
                  <a:pt x="1813861" y="34394"/>
                </a:lnTo>
                <a:lnTo>
                  <a:pt x="1836600" y="34359"/>
                </a:lnTo>
                <a:lnTo>
                  <a:pt x="1859380" y="34336"/>
                </a:lnTo>
                <a:lnTo>
                  <a:pt x="1882186" y="34321"/>
                </a:lnTo>
                <a:lnTo>
                  <a:pt x="1905010" y="35263"/>
                </a:lnTo>
                <a:lnTo>
                  <a:pt x="1927846" y="36843"/>
                </a:lnTo>
                <a:lnTo>
                  <a:pt x="1950690" y="38850"/>
                </a:lnTo>
                <a:lnTo>
                  <a:pt x="1973540" y="40187"/>
                </a:lnTo>
                <a:lnTo>
                  <a:pt x="1996393" y="41078"/>
                </a:lnTo>
                <a:lnTo>
                  <a:pt x="2019248" y="41673"/>
                </a:lnTo>
                <a:lnTo>
                  <a:pt x="2041152" y="42069"/>
                </a:lnTo>
                <a:lnTo>
                  <a:pt x="2083271" y="42509"/>
                </a:lnTo>
                <a:lnTo>
                  <a:pt x="2104789" y="43579"/>
                </a:lnTo>
                <a:lnTo>
                  <a:pt x="2126755" y="45245"/>
                </a:lnTo>
                <a:lnTo>
                  <a:pt x="2149019" y="47308"/>
                </a:lnTo>
                <a:lnTo>
                  <a:pt x="2191536" y="49600"/>
                </a:lnTo>
                <a:lnTo>
                  <a:pt x="2233610" y="50620"/>
                </a:lnTo>
                <a:lnTo>
                  <a:pt x="2255498" y="50891"/>
                </a:lnTo>
                <a:lnTo>
                  <a:pt x="2277710" y="51072"/>
                </a:lnTo>
                <a:lnTo>
                  <a:pt x="2320170" y="51274"/>
                </a:lnTo>
                <a:lnTo>
                  <a:pt x="2362218" y="52315"/>
                </a:lnTo>
                <a:lnTo>
                  <a:pt x="2384099" y="53927"/>
                </a:lnTo>
                <a:lnTo>
                  <a:pt x="2406307" y="55954"/>
                </a:lnTo>
                <a:lnTo>
                  <a:pt x="2448761" y="58206"/>
                </a:lnTo>
                <a:lnTo>
                  <a:pt x="2490808" y="60159"/>
                </a:lnTo>
                <a:lnTo>
                  <a:pt x="2512688" y="62013"/>
                </a:lnTo>
                <a:lnTo>
                  <a:pt x="2534895" y="64202"/>
                </a:lnTo>
                <a:lnTo>
                  <a:pt x="2557319" y="66614"/>
                </a:lnTo>
                <a:lnTo>
                  <a:pt x="2579889" y="69174"/>
                </a:lnTo>
                <a:lnTo>
                  <a:pt x="2602556" y="71833"/>
                </a:lnTo>
                <a:lnTo>
                  <a:pt x="2624334" y="74559"/>
                </a:lnTo>
                <a:lnTo>
                  <a:pt x="2666312" y="80127"/>
                </a:lnTo>
                <a:lnTo>
                  <a:pt x="2707194" y="85777"/>
                </a:lnTo>
                <a:lnTo>
                  <a:pt x="2747589" y="91462"/>
                </a:lnTo>
                <a:lnTo>
                  <a:pt x="2787767" y="97165"/>
                </a:lnTo>
                <a:lnTo>
                  <a:pt x="2822770" y="102874"/>
                </a:lnTo>
                <a:lnTo>
                  <a:pt x="2855153" y="108586"/>
                </a:lnTo>
                <a:lnTo>
                  <a:pt x="2888596" y="114300"/>
                </a:lnTo>
                <a:lnTo>
                  <a:pt x="2919969" y="122555"/>
                </a:lnTo>
                <a:lnTo>
                  <a:pt x="2949789" y="131621"/>
                </a:lnTo>
                <a:lnTo>
                  <a:pt x="2978917" y="138825"/>
                </a:lnTo>
                <a:lnTo>
                  <a:pt x="3007737" y="147742"/>
                </a:lnTo>
                <a:lnTo>
                  <a:pt x="3093659" y="18859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1804-Birth of the 2 party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 smtClean="0"/>
              <a:t>Federalist  vs. Democratic-Republicans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1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1801 Two-party political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u="sng" dirty="0" smtClean="0"/>
          </a:p>
          <a:p>
            <a:r>
              <a:rPr lang="en-US" sz="2400" u="sng" dirty="0" smtClean="0"/>
              <a:t>Federalist </a:t>
            </a:r>
            <a:r>
              <a:rPr lang="en-US" sz="2400" u="sng" dirty="0"/>
              <a:t>party</a:t>
            </a:r>
            <a:r>
              <a:rPr lang="en-US" sz="2400" dirty="0"/>
              <a:t>-Wealthy elites, Manufacturing, shipping  &amp; trade, Loose interpretation of Constitution, Protective Tariff, </a:t>
            </a:r>
            <a:r>
              <a:rPr lang="en-US" sz="2400" dirty="0" smtClean="0"/>
              <a:t>Pro-British</a:t>
            </a:r>
          </a:p>
          <a:p>
            <a:endParaRPr lang="en-US" sz="2400" dirty="0"/>
          </a:p>
          <a:p>
            <a:r>
              <a:rPr lang="en-US" sz="2400" u="sng" dirty="0"/>
              <a:t>Democratic-Republicans</a:t>
            </a:r>
            <a:r>
              <a:rPr lang="en-US" sz="2400" dirty="0"/>
              <a:t>- led by TJ, agrarian economy, pro-French, strict interpretation of Constitution-</a:t>
            </a:r>
            <a:r>
              <a:rPr lang="en-US" sz="2400" u="sng" dirty="0"/>
              <a:t>supported states' rights</a:t>
            </a:r>
            <a:r>
              <a:rPr lang="en-US" sz="2400" dirty="0"/>
              <a:t>, limited government, and a strict interpretation of the Constitution.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67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GW’s Farewell Address 1797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steer clear of permanent alliances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remain neutral in foreign affairs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7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Duel   7/11/1804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914400"/>
            <a:ext cx="4876800" cy="36576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4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French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1793 King Louis XVI is beheaded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 declares Neutrality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TJ loves the revolution. WHY??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Edmond Genet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63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Treaty with Spain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U.S. &amp; the Mississippi river  1795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Spain controls the Louisiana territory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Pinckney’s Treaty 1795-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Jay’s Treaty- Nov, 1794-British gave up territory--West of the Appalachia's= America is growing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34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1801 </a:t>
            </a:r>
            <a:r>
              <a:rPr lang="en-US" dirty="0" smtClean="0"/>
              <a:t>Two-party political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Federalist party</a:t>
            </a:r>
            <a:r>
              <a:rPr lang="en-US" dirty="0"/>
              <a:t>-Wealthy elites, Manufacturing, shipping  &amp; trade, Loose interpretation of Constitution, Protective Tariff, Pro-British</a:t>
            </a:r>
          </a:p>
          <a:p>
            <a:r>
              <a:rPr lang="en-US" u="sng" dirty="0"/>
              <a:t>Democratic-Republicans</a:t>
            </a:r>
            <a:r>
              <a:rPr lang="en-US" dirty="0"/>
              <a:t>- led by TJ, agrarian economy, pro-French, strict interpretation of Constitution-</a:t>
            </a:r>
            <a:r>
              <a:rPr lang="en-US" b="1" u="sng" dirty="0"/>
              <a:t>supported states' rights</a:t>
            </a:r>
            <a:r>
              <a:rPr lang="en-US" dirty="0"/>
              <a:t>, limited government, and a strict interpretation of the Constitution.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40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Foreign Policy </a:t>
            </a:r>
            <a:r>
              <a:rPr lang="en-US" dirty="0" smtClean="0"/>
              <a:t>1800-1823 &amp;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GW’s </a:t>
            </a:r>
            <a:r>
              <a:rPr lang="en-US" dirty="0"/>
              <a:t>legacy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1793-GW  Proclamation of Neutrality</a:t>
            </a:r>
          </a:p>
          <a:p>
            <a:r>
              <a:rPr lang="en-US" sz="2400" dirty="0"/>
              <a:t>1796--GW farewell Address “neutrality avoid war at </a:t>
            </a:r>
            <a:r>
              <a:rPr lang="en-US" sz="2400" dirty="0" smtClean="0"/>
              <a:t>all cost</a:t>
            </a:r>
            <a:r>
              <a:rPr lang="en-US" sz="2400" dirty="0"/>
              <a:t>”</a:t>
            </a:r>
          </a:p>
          <a:p>
            <a:r>
              <a:rPr lang="en-US" sz="2400" dirty="0"/>
              <a:t>GW-2 term presidency</a:t>
            </a:r>
          </a:p>
          <a:p>
            <a:r>
              <a:rPr lang="en-US" sz="2400" dirty="0"/>
              <a:t>GW-Neutrality</a:t>
            </a:r>
          </a:p>
          <a:p>
            <a:r>
              <a:rPr lang="en-US" sz="2400" dirty="0"/>
              <a:t>GW &amp; AH--America must be free to trade with all of Europe</a:t>
            </a:r>
          </a:p>
          <a:p>
            <a:r>
              <a:rPr lang="en-US" sz="2400" dirty="0"/>
              <a:t>XYZ Affair-insulted America </a:t>
            </a:r>
          </a:p>
          <a:p>
            <a:r>
              <a:rPr lang="en-US" sz="2400" dirty="0"/>
              <a:t>1798--Alien &amp; sedition Act- Pres  John Adams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79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American Colonial Flag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66800"/>
            <a:ext cx="6019800" cy="4876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25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American Colonial Flag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066800"/>
            <a:ext cx="6172200" cy="5181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24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Annuit Coeptis</a:t>
            </a:r>
            <a:endParaRPr lang="en-US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1"/>
            <a:ext cx="7086600" cy="4572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0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Franklin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14400"/>
            <a:ext cx="7010400" cy="3581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7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 Franklin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990600"/>
            <a:ext cx="4114800" cy="4038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79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Seal of The U.S.A.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95400"/>
            <a:ext cx="5867400" cy="518159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54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seal of United States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1"/>
            <a:ext cx="6019800" cy="3352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2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</a:t>
            </a:r>
            <a:r>
              <a:rPr lang="en-US" dirty="0"/>
              <a:t>Country needs a national </a:t>
            </a:r>
            <a:r>
              <a:rPr lang="en-US" dirty="0" smtClean="0"/>
              <a:t>symbol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295400"/>
            <a:ext cx="4877128" cy="35798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90600"/>
            <a:ext cx="3505201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8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 </a:t>
            </a:r>
            <a:r>
              <a:rPr lang="en-US" b="1" dirty="0"/>
              <a:t>PLURIBUS UNUM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6111240" cy="3579849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Latin term meaning---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“One From many"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a phrase that captures the symbolism on the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Shield of the U.S.A. and the American nation.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24</a:t>
            </a:fld>
            <a:endParaRPr lang="en-US" dirty="0"/>
          </a:p>
        </p:txBody>
      </p:sp>
      <p:pic>
        <p:nvPicPr>
          <p:cNvPr id="2050" name="Picture 2" descr="Image result for E PLURIBUS UN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6" t="-14076" r="-35136" b="14076"/>
          <a:stretch/>
        </p:blipFill>
        <p:spPr bwMode="auto">
          <a:xfrm>
            <a:off x="7315200" y="-2209800"/>
            <a:ext cx="20602575" cy="974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4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2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Judicial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92857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Chief Justice John Marshall 1801-1835</a:t>
            </a:r>
          </a:p>
          <a:p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Marbury vs. Madison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Supreme Court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the power to rule on the Constitutionality of a law-Declare acts-laws of Congress un-constitutional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Midnight Judges” </a:t>
            </a:r>
          </a:p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1819 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McCulloch v. Maryland-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upheld the creation of the 2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bank of the United States </a:t>
            </a:r>
          </a:p>
          <a:p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1824 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Gibbons v. Ogden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-congress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the power to regulate interstate commerce = Article I, sec 8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64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role of the Supreme </a:t>
            </a:r>
            <a:r>
              <a:rPr lang="en-US" dirty="0" smtClean="0"/>
              <a:t>Court?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5400" dirty="0"/>
              <a:t>Judicial </a:t>
            </a:r>
            <a:r>
              <a:rPr lang="en-US" sz="5400" dirty="0" smtClean="0"/>
              <a:t>Activism</a:t>
            </a:r>
          </a:p>
          <a:p>
            <a:pPr marL="0" indent="0" algn="ctr">
              <a:buNone/>
            </a:pPr>
            <a:r>
              <a:rPr lang="en-US" sz="5400" dirty="0" smtClean="0"/>
              <a:t>OR</a:t>
            </a:r>
          </a:p>
          <a:p>
            <a:pPr marL="0" indent="0" algn="ctr">
              <a:buNone/>
            </a:pPr>
            <a:r>
              <a:rPr lang="en-US" sz="5400" dirty="0" smtClean="0"/>
              <a:t> </a:t>
            </a:r>
            <a:r>
              <a:rPr lang="en-US" sz="5400" dirty="0"/>
              <a:t>Judicial Restraint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90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Jefferson’s Presidency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Elected 1800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Decentralized govt, reduce expenses, save $$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president to serve in D.C.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Louisiana Purchase 1803---- 828,000 square miles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Midnight Judges” TJ Refused to appoint Marbury as a Federal Judge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6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lesson: 2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/>
              <a:t>NO </a:t>
            </a:r>
            <a:r>
              <a:rPr lang="en-US" sz="3200" dirty="0" smtClean="0"/>
              <a:t>TALKING</a:t>
            </a:r>
            <a:endParaRPr lang="en-US" dirty="0" smtClean="0"/>
          </a:p>
          <a:p>
            <a:endParaRPr lang="en-US" dirty="0"/>
          </a:p>
          <a:p>
            <a:r>
              <a:rPr lang="en-US" sz="3200" dirty="0"/>
              <a:t>Lesson # </a:t>
            </a:r>
            <a:r>
              <a:rPr lang="en-US" sz="3200" dirty="0" smtClean="0"/>
              <a:t>1-Regent’s practice ---   </a:t>
            </a:r>
          </a:p>
          <a:p>
            <a:r>
              <a:rPr lang="en-US" sz="3200" dirty="0" smtClean="0"/>
              <a:t>NO TALKING : </a:t>
            </a:r>
          </a:p>
          <a:p>
            <a:r>
              <a:rPr lang="en-US" sz="3200" dirty="0" smtClean="0"/>
              <a:t>    Think about 2 inventions that have helped/hurt America write the 2 inventions down and briefly explain each invention: who it helped/ hurt –Explain the economic, historic and or political impact of each invention. </a:t>
            </a:r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38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Louisiana territory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7696199" cy="4648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91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Cotton Gin--1793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38200"/>
            <a:ext cx="8153400" cy="5334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42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#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Missouri Compromise –1818</a:t>
            </a:r>
          </a:p>
          <a:p>
            <a:r>
              <a:rPr lang="en-US" sz="3200" dirty="0" smtClean="0"/>
              <a:t>The issues of slavery is here to stay</a:t>
            </a:r>
          </a:p>
          <a:p>
            <a:r>
              <a:rPr lang="en-US" sz="3200" dirty="0"/>
              <a:t>“…we have a wolf by the ears</a:t>
            </a:r>
            <a:r>
              <a:rPr lang="en-US" sz="3200" dirty="0" smtClean="0"/>
              <a:t>.” TJ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Louisiana Purchase 2012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38200"/>
            <a:ext cx="8686800" cy="5486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86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738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Slavery &amp; No Slavery 1819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90600"/>
            <a:ext cx="8077199" cy="5867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68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Missouri Compromise 1819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1818 </a:t>
            </a:r>
            <a:r>
              <a:rPr lang="en-US" sz="3200" dirty="0" smtClean="0"/>
              <a:t>=10 </a:t>
            </a:r>
            <a:r>
              <a:rPr lang="en-US" sz="3200" dirty="0"/>
              <a:t>X </a:t>
            </a:r>
            <a:r>
              <a:rPr lang="en-US" sz="3200" dirty="0" smtClean="0"/>
              <a:t>10 =10 free </a:t>
            </a:r>
            <a:r>
              <a:rPr lang="en-US" sz="3200" dirty="0"/>
              <a:t>&amp; 10 slave states</a:t>
            </a:r>
          </a:p>
          <a:p>
            <a:r>
              <a:rPr lang="en-US" sz="3200" dirty="0"/>
              <a:t>Maintain the balance between slave  and free states</a:t>
            </a:r>
          </a:p>
          <a:p>
            <a:r>
              <a:rPr lang="en-US" sz="3200" dirty="0"/>
              <a:t>“…we have a wolf by the ears</a:t>
            </a:r>
            <a:r>
              <a:rPr lang="en-US" sz="3200" dirty="0" smtClean="0"/>
              <a:t>.” TJ</a:t>
            </a:r>
            <a:endParaRPr lang="en-US" sz="3200" dirty="0"/>
          </a:p>
          <a:p>
            <a:r>
              <a:rPr lang="en-US" sz="3200" dirty="0"/>
              <a:t>Divide the country 36 30  north latitude</a:t>
            </a:r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79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Missouri Compromise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Congress devised a two part compromise. It granted Missouri statehood as a slave state and admitted Maine as a free state, restoring the political balance. It also drew an imaginary line west of the Mississippi and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of the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degrees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minutes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latitude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in which slavery would not be allowed after 1820.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2379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America is becoming a market economy 1800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cottage system to an industrial economy-</a:t>
            </a:r>
          </a:p>
          <a:p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Cottage system 1600- 1800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at home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family members using their own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to produce goods like, soap, clothes, maple syrup, candles, tools, etc....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Industrial revolution begins 1800-1890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5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Labor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609" y="1100138"/>
            <a:ext cx="4609007" cy="3579812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4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77240"/>
          </a:xfrm>
        </p:spPr>
        <p:txBody>
          <a:bodyPr/>
          <a:lstStyle/>
          <a:p>
            <a:r>
              <a:rPr lang="en-US" dirty="0" smtClean="0"/>
              <a:t>How much of the American Continent belongs to the U.S.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19200"/>
            <a:ext cx="7520940" cy="3461277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Manifest </a:t>
            </a:r>
            <a:r>
              <a:rPr lang="en-US" sz="3600" dirty="0" smtClean="0"/>
              <a:t>Destiny-</a:t>
            </a:r>
            <a:endParaRPr lang="en-US" sz="3600" dirty="0"/>
          </a:p>
          <a:p>
            <a:endParaRPr lang="en-US" sz="3600" dirty="0" smtClean="0"/>
          </a:p>
          <a:p>
            <a:r>
              <a:rPr lang="en-US" sz="3600" dirty="0" smtClean="0"/>
              <a:t>Nationalism  vs. Sectionalism-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r>
              <a:rPr lang="en-US" sz="3600" dirty="0" smtClean="0"/>
              <a:t>1823-Monroe Doctrine</a:t>
            </a:r>
          </a:p>
          <a:p>
            <a:endParaRPr lang="en-US" sz="3600" dirty="0" smtClean="0"/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18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Monroe </a:t>
            </a:r>
            <a:r>
              <a:rPr lang="en-US" dirty="0"/>
              <a:t>Doctrine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Monroe Doctrine was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 United States policy of opposing European colonialism in the Americas beginning in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1823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... At the same time, the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doctrine</a:t>
            </a: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noted that the U.S. would recognize and not interfere with existing European colonies nor meddle in the internal concerns of European countries.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6852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Industrial Revolution 1800-1890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are sold on the open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Capitalism – Free Market Economy, free exchange of Goods for profit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36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Industry for the South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King Cotton 1800-1860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43</a:t>
            </a:fld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807720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3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King </a:t>
            </a:r>
            <a:r>
              <a:rPr lang="en-US" dirty="0" smtClean="0"/>
              <a:t>Cotton  1800 – 1860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 Staple Cotton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StapleCotton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03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Come to America?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Immigrants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Europe</a:t>
            </a: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Irish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famine 1840 - 1860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Manifest Destiny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5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Anti-immigrant backlash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Nativism-anti-immigrant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feelings</a:t>
            </a:r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 Nothings”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44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Transportation systems 1800 - 1850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1825 Erie Canal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RxR’s 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Roads &amp; Turnpikes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Robert Fulton-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Clermont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Hudson River Steam ship</a:t>
            </a:r>
          </a:p>
          <a:p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1824 Gibbons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Ogden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power of regulating commerce extends to the regulation of navigation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26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Erie Canal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48</a:t>
            </a:fld>
            <a:endParaRPr lang="en-US" dirty="0"/>
          </a:p>
        </p:txBody>
      </p:sp>
      <p:pic>
        <p:nvPicPr>
          <p:cNvPr id="1026" name="Picture 2" descr="Image result for erie cana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8675358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0342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Otters, Beavers, Seals &amp; Whales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500" y="2113756"/>
            <a:ext cx="2943225" cy="155257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3A112-9573-43EE-B645-65BC25A165EB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1544</TotalTime>
  <Words>1056</Words>
  <Application>Microsoft Office PowerPoint</Application>
  <PresentationFormat>On-screen Show (4:3)</PresentationFormat>
  <Paragraphs>217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GW &amp; the New Govt 1789-1803</vt:lpstr>
      <vt:lpstr>Building an Executive Branch</vt:lpstr>
      <vt:lpstr>  Judiciary Act 1789</vt:lpstr>
      <vt:lpstr>   John Jay</vt:lpstr>
      <vt:lpstr>John Jay’s accomplishments</vt:lpstr>
      <vt:lpstr>Building an Executive Branch</vt:lpstr>
      <vt:lpstr>Hamilton &amp; Jefferson Opposing ideologies</vt:lpstr>
      <vt:lpstr>1804-Birth of the 2 party system</vt:lpstr>
      <vt:lpstr>1801 Two-party political systems</vt:lpstr>
      <vt:lpstr>GW’s Farewell Address 1797</vt:lpstr>
      <vt:lpstr>The Duel   7/11/1804</vt:lpstr>
      <vt:lpstr>French Revolution</vt:lpstr>
      <vt:lpstr>Treaty with Spain</vt:lpstr>
      <vt:lpstr>1801 Two-party political systems</vt:lpstr>
      <vt:lpstr>Foreign Policy 1800-1823 &amp; GW’s legacy</vt:lpstr>
      <vt:lpstr>Early American Colonial Flag</vt:lpstr>
      <vt:lpstr>Early American Colonial Flag</vt:lpstr>
      <vt:lpstr>Annuit Coeptis</vt:lpstr>
      <vt:lpstr>Ben Franklin</vt:lpstr>
      <vt:lpstr>Ben Franklin</vt:lpstr>
      <vt:lpstr>Great Seal of The U.S.A.</vt:lpstr>
      <vt:lpstr>Great seal of United States </vt:lpstr>
      <vt:lpstr>A New Country needs a national symbol </vt:lpstr>
      <vt:lpstr>E PLURIBUS UNUM </vt:lpstr>
      <vt:lpstr>PowerPoint Presentation</vt:lpstr>
      <vt:lpstr>Examples of Judicial review</vt:lpstr>
      <vt:lpstr>What is the role of the Supreme Court?</vt:lpstr>
      <vt:lpstr>Jefferson’s Presidency</vt:lpstr>
      <vt:lpstr>Today’s lesson: 2 parts</vt:lpstr>
      <vt:lpstr>Louisiana territory</vt:lpstr>
      <vt:lpstr>Cotton Gin--1793</vt:lpstr>
      <vt:lpstr>Lesson # 2</vt:lpstr>
      <vt:lpstr>Louisiana Purchase 2012 </vt:lpstr>
      <vt:lpstr>PowerPoint Presentation</vt:lpstr>
      <vt:lpstr>Slavery &amp; No Slavery 1819</vt:lpstr>
      <vt:lpstr>Missouri Compromise 1819</vt:lpstr>
      <vt:lpstr> Missouri Compromise</vt:lpstr>
      <vt:lpstr>America is becoming a market economy 1800</vt:lpstr>
      <vt:lpstr>Child Labor</vt:lpstr>
      <vt:lpstr>How much of the American Continent belongs to the U.S. ?</vt:lpstr>
      <vt:lpstr> Monroe Doctrine</vt:lpstr>
      <vt:lpstr>Industrial Revolution 1800-1890</vt:lpstr>
      <vt:lpstr>No Industry for the South</vt:lpstr>
      <vt:lpstr>King Cotton  1800 – 1860 </vt:lpstr>
      <vt:lpstr>Why Come to America?</vt:lpstr>
      <vt:lpstr>Anti-immigrant backlash</vt:lpstr>
      <vt:lpstr>Transportation systems 1800 - 1850</vt:lpstr>
      <vt:lpstr>   Erie Canal </vt:lpstr>
      <vt:lpstr>Otters, Beavers, Seals &amp; Whales</vt:lpstr>
    </vt:vector>
  </TitlesOfParts>
  <Company>Hendrick Hudson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Daniel Hallock</cp:lastModifiedBy>
  <cp:revision>103</cp:revision>
  <dcterms:created xsi:type="dcterms:W3CDTF">2012-10-24T16:11:34Z</dcterms:created>
  <dcterms:modified xsi:type="dcterms:W3CDTF">2019-11-04T19:12:30Z</dcterms:modified>
</cp:coreProperties>
</file>