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wav" ContentType="audio/x-wav"/>
  <Default Extension="gif" ContentType="image/gif"/>
  <Default Extension="wmv" ContentType="video/x-ms-wm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82" r:id="rId3"/>
    <p:sldId id="283" r:id="rId4"/>
    <p:sldId id="285" r:id="rId5"/>
    <p:sldId id="258" r:id="rId6"/>
    <p:sldId id="257" r:id="rId7"/>
    <p:sldId id="259" r:id="rId8"/>
    <p:sldId id="278" r:id="rId9"/>
    <p:sldId id="276" r:id="rId10"/>
    <p:sldId id="260" r:id="rId11"/>
    <p:sldId id="261" r:id="rId12"/>
    <p:sldId id="262" r:id="rId13"/>
    <p:sldId id="263" r:id="rId14"/>
    <p:sldId id="264" r:id="rId15"/>
    <p:sldId id="269" r:id="rId16"/>
    <p:sldId id="280" r:id="rId17"/>
    <p:sldId id="281" r:id="rId18"/>
    <p:sldId id="270" r:id="rId19"/>
    <p:sldId id="271" r:id="rId20"/>
    <p:sldId id="272" r:id="rId21"/>
    <p:sldId id="265" r:id="rId22"/>
    <p:sldId id="266" r:id="rId23"/>
    <p:sldId id="267" r:id="rId24"/>
    <p:sldId id="268" r:id="rId25"/>
    <p:sldId id="273" r:id="rId26"/>
    <p:sldId id="274" r:id="rId27"/>
    <p:sldId id="275" r:id="rId28"/>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Calibri" pitchFamily="34" charset="0"/>
        <a:ea typeface="+mn-ea"/>
        <a:cs typeface="+mn-cs"/>
      </a:defRPr>
    </a:lvl1pPr>
    <a:lvl2pPr marL="457200" algn="l" rtl="0" fontAlgn="base">
      <a:spcBef>
        <a:spcPct val="0"/>
      </a:spcBef>
      <a:spcAft>
        <a:spcPct val="0"/>
      </a:spcAft>
      <a:defRPr kern="1200">
        <a:solidFill>
          <a:schemeClr val="tx1"/>
        </a:solidFill>
        <a:latin typeface="Calibri" pitchFamily="34" charset="0"/>
        <a:ea typeface="+mn-ea"/>
        <a:cs typeface="+mn-cs"/>
      </a:defRPr>
    </a:lvl2pPr>
    <a:lvl3pPr marL="914400" algn="l" rtl="0" fontAlgn="base">
      <a:spcBef>
        <a:spcPct val="0"/>
      </a:spcBef>
      <a:spcAft>
        <a:spcPct val="0"/>
      </a:spcAft>
      <a:defRPr kern="1200">
        <a:solidFill>
          <a:schemeClr val="tx1"/>
        </a:solidFill>
        <a:latin typeface="Calibri" pitchFamily="34" charset="0"/>
        <a:ea typeface="+mn-ea"/>
        <a:cs typeface="+mn-cs"/>
      </a:defRPr>
    </a:lvl3pPr>
    <a:lvl4pPr marL="1371600" algn="l" rtl="0" fontAlgn="base">
      <a:spcBef>
        <a:spcPct val="0"/>
      </a:spcBef>
      <a:spcAft>
        <a:spcPct val="0"/>
      </a:spcAft>
      <a:defRPr kern="1200">
        <a:solidFill>
          <a:schemeClr val="tx1"/>
        </a:solidFill>
        <a:latin typeface="Calibri" pitchFamily="34" charset="0"/>
        <a:ea typeface="+mn-ea"/>
        <a:cs typeface="+mn-cs"/>
      </a:defRPr>
    </a:lvl4pPr>
    <a:lvl5pPr marL="1828800" algn="l" rtl="0" fontAlgn="base">
      <a:spcBef>
        <a:spcPct val="0"/>
      </a:spcBef>
      <a:spcAft>
        <a:spcPct val="0"/>
      </a:spcAft>
      <a:defRPr kern="1200">
        <a:solidFill>
          <a:schemeClr val="tx1"/>
        </a:solidFill>
        <a:latin typeface="Calibri" pitchFamily="34" charset="0"/>
        <a:ea typeface="+mn-ea"/>
        <a:cs typeface="+mn-cs"/>
      </a:defRPr>
    </a:lvl5pPr>
    <a:lvl6pPr marL="2286000" algn="l" defTabSz="914400" rtl="0" eaLnBrk="1" latinLnBrk="0" hangingPunct="1">
      <a:defRPr kern="1200">
        <a:solidFill>
          <a:schemeClr val="tx1"/>
        </a:solidFill>
        <a:latin typeface="Calibri" pitchFamily="34" charset="0"/>
        <a:ea typeface="+mn-ea"/>
        <a:cs typeface="+mn-cs"/>
      </a:defRPr>
    </a:lvl6pPr>
    <a:lvl7pPr marL="2743200" algn="l" defTabSz="914400" rtl="0" eaLnBrk="1" latinLnBrk="0" hangingPunct="1">
      <a:defRPr kern="1200">
        <a:solidFill>
          <a:schemeClr val="tx1"/>
        </a:solidFill>
        <a:latin typeface="Calibri" pitchFamily="34" charset="0"/>
        <a:ea typeface="+mn-ea"/>
        <a:cs typeface="+mn-cs"/>
      </a:defRPr>
    </a:lvl7pPr>
    <a:lvl8pPr marL="3200400" algn="l" defTabSz="914400" rtl="0" eaLnBrk="1" latinLnBrk="0" hangingPunct="1">
      <a:defRPr kern="1200">
        <a:solidFill>
          <a:schemeClr val="tx1"/>
        </a:solidFill>
        <a:latin typeface="Calibri" pitchFamily="34" charset="0"/>
        <a:ea typeface="+mn-ea"/>
        <a:cs typeface="+mn-cs"/>
      </a:defRPr>
    </a:lvl8pPr>
    <a:lvl9pPr marL="3657600" algn="l" defTabSz="914400" rtl="0" eaLnBrk="1" latinLnBrk="0" hangingPunct="1">
      <a:defRPr kern="1200">
        <a:solidFill>
          <a:schemeClr val="tx1"/>
        </a:solidFill>
        <a:latin typeface="Calibri"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3" d="100"/>
          <a:sy n="73" d="100"/>
        </p:scale>
        <p:origin x="1074"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pPr>
              <a:defRPr/>
            </a:pPr>
            <a:fld id="{25BD0E63-D117-40A9-AD5A-A0BFFCC46F63}" type="datetimeFigureOut">
              <a:rPr lang="en-US" smtClean="0"/>
              <a:pPr>
                <a:defRPr/>
              </a:pPr>
              <a:t>11/4/2019</a:t>
            </a:fld>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0099A975-9B10-4828-9DC2-531F265D7E0B}" type="slidenum">
              <a:rPr lang="en-US"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fld id="{0056CE75-A7C5-4509-8D4D-397C41E55E1D}" type="datetimeFigureOut">
              <a:rPr lang="en-US" smtClean="0"/>
              <a:pPr>
                <a:defRPr/>
              </a:pPr>
              <a:t>11/4/2019</a:t>
            </a:fld>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69C9499A-263C-485F-8152-07214BD48602}" type="slidenum">
              <a:rPr lang="en-US" smtClean="0"/>
              <a:pPr>
                <a:defRPr/>
              </a:pPr>
              <a:t>‹#›</a:t>
            </a:fld>
            <a:endParaRPr lang="en-US" dirty="0"/>
          </a:p>
        </p:txBody>
      </p:sp>
      <p:sp>
        <p:nvSpPr>
          <p:cNvPr id="7" name="Title 6"/>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a:defRPr/>
            </a:pPr>
            <a:fld id="{30206FDC-C32D-4FA1-9AD0-BD12136E934B}" type="datetimeFigureOut">
              <a:rPr lang="en-US" smtClean="0"/>
              <a:pPr>
                <a:defRPr/>
              </a:pPr>
              <a:t>11/4/2019</a:t>
            </a:fld>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FF669867-2076-4BF6-A9DA-B3E78D827E15}" type="slidenum">
              <a:rPr lang="en-US" smtClean="0"/>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pPr>
              <a:defRPr/>
            </a:pPr>
            <a:fld id="{BE1FB5A1-6147-461B-A2CE-E772979C8F73}" type="datetimeFigureOut">
              <a:rPr lang="en-US" smtClean="0"/>
              <a:pPr>
                <a:defRPr/>
              </a:pPr>
              <a:t>11/4/2019</a:t>
            </a:fld>
            <a:endParaRPr lang="en-US" dirty="0"/>
          </a:p>
        </p:txBody>
      </p:sp>
      <p:sp>
        <p:nvSpPr>
          <p:cNvPr id="6" name="Footer Placeholder 5"/>
          <p:cNvSpPr>
            <a:spLocks noGrp="1"/>
          </p:cNvSpPr>
          <p:nvPr>
            <p:ph type="ftr" sz="quarter" idx="11"/>
          </p:nvPr>
        </p:nvSpPr>
        <p:spPr/>
        <p:txBody>
          <a:bodyPr/>
          <a:lstStyle/>
          <a:p>
            <a:pPr>
              <a:defRPr/>
            </a:pPr>
            <a:endParaRPr lang="en-US" dirty="0"/>
          </a:p>
        </p:txBody>
      </p:sp>
      <p:sp>
        <p:nvSpPr>
          <p:cNvPr id="7" name="Slide Number Placeholder 6"/>
          <p:cNvSpPr>
            <a:spLocks noGrp="1"/>
          </p:cNvSpPr>
          <p:nvPr>
            <p:ph type="sldNum" sz="quarter" idx="12"/>
          </p:nvPr>
        </p:nvSpPr>
        <p:spPr/>
        <p:txBody>
          <a:bodyPr/>
          <a:lstStyle/>
          <a:p>
            <a:pPr>
              <a:defRPr/>
            </a:pPr>
            <a:fld id="{21D7DB1D-4C5D-49A0-8147-58A6B0A0CC03}" type="slidenum">
              <a:rPr lang="en-US" smtClean="0"/>
              <a:pPr>
                <a:defRPr/>
              </a:pPr>
              <a:t>‹#›</a:t>
            </a:fld>
            <a:endParaRPr lang="en-US" dirty="0"/>
          </a:p>
        </p:txBody>
      </p:sp>
      <p:sp>
        <p:nvSpPr>
          <p:cNvPr id="9" name="Content Placeholder 8"/>
          <p:cNvSpPr>
            <a:spLocks noGrp="1"/>
          </p:cNvSpPr>
          <p:nvPr>
            <p:ph sz="quarter" idx="13"/>
          </p:nvPr>
        </p:nvSpPr>
        <p:spPr>
          <a:xfrm>
            <a:off x="676655" y="2679192"/>
            <a:ext cx="3822192" cy="3447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pPr>
              <a:defRPr/>
            </a:pPr>
            <a:fld id="{2BF2DF36-128D-4F6F-8824-44EDCD69E392}" type="datetimeFigureOut">
              <a:rPr lang="en-US" smtClean="0"/>
              <a:pPr>
                <a:defRPr/>
              </a:pPr>
              <a:t>11/4/2019</a:t>
            </a:fld>
            <a:endParaRPr lang="en-US" dirty="0"/>
          </a:p>
        </p:txBody>
      </p:sp>
      <p:sp>
        <p:nvSpPr>
          <p:cNvPr id="8" name="Footer Placeholder 7"/>
          <p:cNvSpPr>
            <a:spLocks noGrp="1"/>
          </p:cNvSpPr>
          <p:nvPr>
            <p:ph type="ftr" sz="quarter" idx="11"/>
          </p:nvPr>
        </p:nvSpPr>
        <p:spPr/>
        <p:txBody>
          <a:bodyPr/>
          <a:lstStyle/>
          <a:p>
            <a:pPr>
              <a:defRPr/>
            </a:pPr>
            <a:endParaRPr lang="en-US" dirty="0"/>
          </a:p>
        </p:txBody>
      </p:sp>
      <p:sp>
        <p:nvSpPr>
          <p:cNvPr id="9" name="Slide Number Placeholder 8"/>
          <p:cNvSpPr>
            <a:spLocks noGrp="1"/>
          </p:cNvSpPr>
          <p:nvPr>
            <p:ph type="sldNum" sz="quarter" idx="12"/>
          </p:nvPr>
        </p:nvSpPr>
        <p:spPr/>
        <p:txBody>
          <a:bodyPr/>
          <a:lstStyle/>
          <a:p>
            <a:pPr>
              <a:defRPr/>
            </a:pPr>
            <a:fld id="{85C0581D-5ACC-497A-8F2B-1B371254AA54}" type="slidenum">
              <a:rPr lang="en-US" smtClean="0"/>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a:defRPr/>
            </a:pPr>
            <a:fld id="{FE0B733F-BCAD-4C32-A217-105913FDE75E}" type="datetimeFigureOut">
              <a:rPr lang="en-US" smtClean="0"/>
              <a:pPr>
                <a:defRPr/>
              </a:pPr>
              <a:t>11/4/2019</a:t>
            </a:fld>
            <a:endParaRPr lang="en-US" dirty="0"/>
          </a:p>
        </p:txBody>
      </p:sp>
      <p:sp>
        <p:nvSpPr>
          <p:cNvPr id="4" name="Footer Placeholder 3"/>
          <p:cNvSpPr>
            <a:spLocks noGrp="1"/>
          </p:cNvSpPr>
          <p:nvPr>
            <p:ph type="ftr" sz="quarter" idx="11"/>
          </p:nvPr>
        </p:nvSpPr>
        <p:spPr/>
        <p:txBody>
          <a:bodyPr/>
          <a:lstStyle/>
          <a:p>
            <a:pPr>
              <a:defRPr/>
            </a:pPr>
            <a:endParaRPr lang="en-US" dirty="0"/>
          </a:p>
        </p:txBody>
      </p:sp>
      <p:sp>
        <p:nvSpPr>
          <p:cNvPr id="5" name="Slide Number Placeholder 4"/>
          <p:cNvSpPr>
            <a:spLocks noGrp="1"/>
          </p:cNvSpPr>
          <p:nvPr>
            <p:ph type="sldNum" sz="quarter" idx="12"/>
          </p:nvPr>
        </p:nvSpPr>
        <p:spPr/>
        <p:txBody>
          <a:bodyPr/>
          <a:lstStyle/>
          <a:p>
            <a:pPr>
              <a:defRPr/>
            </a:pPr>
            <a:fld id="{951633E2-ED1D-49DF-850A-5A04C97D7EC4}" type="slidenum">
              <a:rPr lang="en-US" smtClean="0"/>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2" name="Date Placeholder 1"/>
          <p:cNvSpPr>
            <a:spLocks noGrp="1"/>
          </p:cNvSpPr>
          <p:nvPr>
            <p:ph type="dt" sz="half" idx="10"/>
          </p:nvPr>
        </p:nvSpPr>
        <p:spPr/>
        <p:txBody>
          <a:bodyPr/>
          <a:lstStyle/>
          <a:p>
            <a:pPr>
              <a:defRPr/>
            </a:pPr>
            <a:fld id="{886FCE77-00BD-44C7-B7C8-163792B70489}" type="datetimeFigureOut">
              <a:rPr lang="en-US" smtClean="0"/>
              <a:pPr>
                <a:defRPr/>
              </a:pPr>
              <a:t>11/4/2019</a:t>
            </a:fld>
            <a:endParaRPr lang="en-US" dirty="0"/>
          </a:p>
        </p:txBody>
      </p:sp>
      <p:sp>
        <p:nvSpPr>
          <p:cNvPr id="3" name="Footer Placeholder 2"/>
          <p:cNvSpPr>
            <a:spLocks noGrp="1"/>
          </p:cNvSpPr>
          <p:nvPr>
            <p:ph type="ftr" sz="quarter" idx="11"/>
          </p:nvPr>
        </p:nvSpPr>
        <p:spPr/>
        <p:txBody>
          <a:bodyPr/>
          <a:lstStyle/>
          <a:p>
            <a:pPr>
              <a:defRPr/>
            </a:pPr>
            <a:endParaRPr lang="en-US" dirty="0"/>
          </a:p>
        </p:txBody>
      </p:sp>
      <p:sp>
        <p:nvSpPr>
          <p:cNvPr id="4" name="Slide Number Placeholder 3"/>
          <p:cNvSpPr>
            <a:spLocks noGrp="1"/>
          </p:cNvSpPr>
          <p:nvPr>
            <p:ph type="sldNum" sz="quarter" idx="12"/>
          </p:nvPr>
        </p:nvSpPr>
        <p:spPr/>
        <p:txBody>
          <a:bodyPr/>
          <a:lstStyle/>
          <a:p>
            <a:pPr>
              <a:defRPr/>
            </a:pPr>
            <a:fld id="{3D6BEBF2-3E72-470D-967D-E11FBDB8C901}" type="slidenum">
              <a:rPr lang="en-US"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Date Placeholder 4"/>
          <p:cNvSpPr>
            <a:spLocks noGrp="1"/>
          </p:cNvSpPr>
          <p:nvPr>
            <p:ph type="dt" sz="half" idx="10"/>
          </p:nvPr>
        </p:nvSpPr>
        <p:spPr/>
        <p:txBody>
          <a:bodyPr/>
          <a:lstStyle/>
          <a:p>
            <a:pPr>
              <a:defRPr/>
            </a:pPr>
            <a:fld id="{51D997C6-58DC-435F-B397-B757D3B24AAF}" type="datetimeFigureOut">
              <a:rPr lang="en-US" smtClean="0"/>
              <a:pPr>
                <a:defRPr/>
              </a:pPr>
              <a:t>11/4/2019</a:t>
            </a:fld>
            <a:endParaRPr lang="en-US" dirty="0"/>
          </a:p>
        </p:txBody>
      </p:sp>
      <p:sp>
        <p:nvSpPr>
          <p:cNvPr id="6" name="Footer Placeholder 5"/>
          <p:cNvSpPr>
            <a:spLocks noGrp="1"/>
          </p:cNvSpPr>
          <p:nvPr>
            <p:ph type="ftr" sz="quarter" idx="11"/>
          </p:nvPr>
        </p:nvSpPr>
        <p:spPr/>
        <p:txBody>
          <a:bodyPr/>
          <a:lstStyle/>
          <a:p>
            <a:pPr>
              <a:defRPr/>
            </a:pPr>
            <a:endParaRPr lang="en-US" dirty="0"/>
          </a:p>
        </p:txBody>
      </p:sp>
      <p:sp>
        <p:nvSpPr>
          <p:cNvPr id="7" name="Slide Number Placeholder 6"/>
          <p:cNvSpPr>
            <a:spLocks noGrp="1"/>
          </p:cNvSpPr>
          <p:nvPr>
            <p:ph type="sldNum" sz="quarter" idx="12"/>
          </p:nvPr>
        </p:nvSpPr>
        <p:spPr/>
        <p:txBody>
          <a:bodyPr/>
          <a:lstStyle/>
          <a:p>
            <a:pPr>
              <a:defRPr/>
            </a:pPr>
            <a:fld id="{56852732-D825-4831-B193-10BAFDB5B184}" type="slidenum">
              <a:rPr lang="en-US" smtClean="0"/>
              <a:pPr>
                <a:defRPr/>
              </a:pPr>
              <a:t>‹#›</a:t>
            </a:fld>
            <a:endParaRPr lang="en-US" dirty="0"/>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fld id="{34D51A0D-A80C-4D8A-A01F-47B145228A57}" type="datetimeFigureOut">
              <a:rPr lang="en-US" smtClean="0"/>
              <a:pPr>
                <a:defRPr/>
              </a:pPr>
              <a:t>11/4/2019</a:t>
            </a:fld>
            <a:endParaRPr lang="en-US" dirty="0"/>
          </a:p>
        </p:txBody>
      </p:sp>
      <p:sp>
        <p:nvSpPr>
          <p:cNvPr id="6" name="Footer Placeholder 5"/>
          <p:cNvSpPr>
            <a:spLocks noGrp="1"/>
          </p:cNvSpPr>
          <p:nvPr>
            <p:ph type="ftr" sz="quarter" idx="11"/>
          </p:nvPr>
        </p:nvSpPr>
        <p:spPr/>
        <p:txBody>
          <a:bodyPr/>
          <a:lstStyle/>
          <a:p>
            <a:pPr>
              <a:defRPr/>
            </a:pPr>
            <a:endParaRPr lang="en-US" dirty="0"/>
          </a:p>
        </p:txBody>
      </p:sp>
      <p:sp>
        <p:nvSpPr>
          <p:cNvPr id="7" name="Slide Number Placeholder 6"/>
          <p:cNvSpPr>
            <a:spLocks noGrp="1"/>
          </p:cNvSpPr>
          <p:nvPr>
            <p:ph type="sldNum" sz="quarter" idx="12"/>
          </p:nvPr>
        </p:nvSpPr>
        <p:spPr/>
        <p:txBody>
          <a:bodyPr/>
          <a:lstStyle/>
          <a:p>
            <a:pPr>
              <a:defRPr/>
            </a:pPr>
            <a:fld id="{C8784086-6838-437C-9D76-ED62A024C3D0}" type="slidenum">
              <a:rPr lang="en-US" smtClean="0"/>
              <a:pPr>
                <a:defRPr/>
              </a:pPr>
              <a:t>‹#›</a:t>
            </a:fld>
            <a:endParaRPr lang="en-US" dirty="0"/>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fld id="{CFEEC36B-BA30-4245-84B5-1E95D4969FB3}" type="datetimeFigureOut">
              <a:rPr lang="en-US" smtClean="0"/>
              <a:pPr>
                <a:defRPr/>
              </a:pPr>
              <a:t>11/4/2019</a:t>
            </a:fld>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8D7D1B8E-63BB-4C22-BAD2-EF52C7AE7BC0}" type="slidenum">
              <a:rPr lang="en-US" smtClean="0"/>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Date Placeholder 3"/>
          <p:cNvSpPr>
            <a:spLocks noGrp="1"/>
          </p:cNvSpPr>
          <p:nvPr>
            <p:ph type="dt" sz="half" idx="10"/>
          </p:nvPr>
        </p:nvSpPr>
        <p:spPr/>
        <p:txBody>
          <a:bodyPr/>
          <a:lstStyle/>
          <a:p>
            <a:pPr>
              <a:defRPr/>
            </a:pPr>
            <a:fld id="{2487B787-B255-42D5-A106-DEEBF4FB75DA}" type="datetimeFigureOut">
              <a:rPr lang="en-US" smtClean="0"/>
              <a:pPr>
                <a:defRPr/>
              </a:pPr>
              <a:t>11/4/2019</a:t>
            </a:fld>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2A60EC83-7D88-4AF9-B14C-144F1C926212}" type="slidenum">
              <a:rPr lang="en-US" smtClean="0"/>
              <a:pPr>
                <a:defRPr/>
              </a:pPr>
              <a:t>‹#›</a:t>
            </a:fld>
            <a:endParaRPr lang="en-US" dirty="0"/>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pPr>
              <a:defRPr/>
            </a:pPr>
            <a:fld id="{9A2E8431-2F15-472C-B814-68E22E0741B6}" type="datetimeFigureOut">
              <a:rPr lang="en-US" smtClean="0"/>
              <a:pPr>
                <a:defRPr/>
              </a:pPr>
              <a:t>11/4/2019</a:t>
            </a:fld>
            <a:endParaRPr lang="en-US" dirty="0"/>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pPr>
              <a:defRPr/>
            </a:pPr>
            <a:endParaRPr lang="en-US" dirty="0"/>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pPr>
              <a:defRPr/>
            </a:pPr>
            <a:fld id="{62155ECF-8BFB-46AD-B981-63D7F2381FAB}" type="slidenum">
              <a:rPr lang="en-US" smtClean="0"/>
              <a:pPr>
                <a:defRPr/>
              </a:pPr>
              <a:t>‹#›</a:t>
            </a:fld>
            <a:endParaRPr lang="en-US" dirty="0"/>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jpeg"/><Relationship Id="rId3" Type="http://schemas.microsoft.com/office/2007/relationships/media" Target="../media/media1.wav"/><Relationship Id="rId7" Type="http://schemas.openxmlformats.org/officeDocument/2006/relationships/slideLayout" Target="../slideLayouts/slideLayout6.xml"/><Relationship Id="rId12" Type="http://schemas.openxmlformats.org/officeDocument/2006/relationships/image" Target="../media/image5.png"/><Relationship Id="rId2" Type="http://schemas.openxmlformats.org/officeDocument/2006/relationships/audio" Target="file:///F:\Soundeffects\false_teeth.mp3" TargetMode="External"/><Relationship Id="rId1" Type="http://schemas.microsoft.com/office/2007/relationships/media" Target="file:///F:\Soundeffects\false_teeth.mp3" TargetMode="External"/><Relationship Id="rId6" Type="http://schemas.openxmlformats.org/officeDocument/2006/relationships/audio" Target="../media/media2.mp3"/><Relationship Id="rId11" Type="http://schemas.openxmlformats.org/officeDocument/2006/relationships/image" Target="../media/image4.png"/><Relationship Id="rId5" Type="http://schemas.microsoft.com/office/2007/relationships/media" Target="../media/media2.mp3"/><Relationship Id="rId10" Type="http://schemas.openxmlformats.org/officeDocument/2006/relationships/image" Target="../media/image3.gif"/><Relationship Id="rId4" Type="http://schemas.openxmlformats.org/officeDocument/2006/relationships/audio" Target="../media/media1.wav"/><Relationship Id="rId9" Type="http://schemas.openxmlformats.org/officeDocument/2006/relationships/image" Target="http://www.star-dot-star.co.uk/books/buttons/000457.jpg" TargetMode="Externa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p3"/><Relationship Id="rId1" Type="http://schemas.microsoft.com/office/2007/relationships/media" Target="../media/media3.mp3"/><Relationship Id="rId5" Type="http://schemas.openxmlformats.org/officeDocument/2006/relationships/image" Target="../media/image7.png"/><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8" Type="http://schemas.openxmlformats.org/officeDocument/2006/relationships/tags" Target="../tags/tag8.xml"/><Relationship Id="rId13" Type="http://schemas.openxmlformats.org/officeDocument/2006/relationships/slideLayout" Target="../slideLayouts/slideLayout2.xml"/><Relationship Id="rId3" Type="http://schemas.openxmlformats.org/officeDocument/2006/relationships/tags" Target="../tags/tag3.xml"/><Relationship Id="rId7" Type="http://schemas.openxmlformats.org/officeDocument/2006/relationships/tags" Target="../tags/tag7.xml"/><Relationship Id="rId12" Type="http://schemas.openxmlformats.org/officeDocument/2006/relationships/tags" Target="../tags/tag12.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tags" Target="../tags/tag11.xml"/><Relationship Id="rId5" Type="http://schemas.openxmlformats.org/officeDocument/2006/relationships/tags" Target="../tags/tag5.xml"/><Relationship Id="rId10" Type="http://schemas.openxmlformats.org/officeDocument/2006/relationships/tags" Target="../tags/tag10.xml"/><Relationship Id="rId4" Type="http://schemas.openxmlformats.org/officeDocument/2006/relationships/tags" Target="../tags/tag4.xml"/><Relationship Id="rId9" Type="http://schemas.openxmlformats.org/officeDocument/2006/relationships/tags" Target="../tags/tag9.xml"/></Relationships>
</file>

<file path=ppt/slides/_rels/slide4.xml.rels><?xml version="1.0" encoding="UTF-8" standalone="yes"?>
<Relationships xmlns="http://schemas.openxmlformats.org/package/2006/relationships"><Relationship Id="rId13" Type="http://schemas.openxmlformats.org/officeDocument/2006/relationships/tags" Target="../tags/tag25.xml"/><Relationship Id="rId18" Type="http://schemas.openxmlformats.org/officeDocument/2006/relationships/tags" Target="../tags/tag30.xml"/><Relationship Id="rId26" Type="http://schemas.openxmlformats.org/officeDocument/2006/relationships/tags" Target="../tags/tag38.xml"/><Relationship Id="rId21" Type="http://schemas.openxmlformats.org/officeDocument/2006/relationships/tags" Target="../tags/tag33.xml"/><Relationship Id="rId34" Type="http://schemas.openxmlformats.org/officeDocument/2006/relationships/tags" Target="../tags/tag46.xml"/><Relationship Id="rId7" Type="http://schemas.openxmlformats.org/officeDocument/2006/relationships/tags" Target="../tags/tag19.xml"/><Relationship Id="rId12" Type="http://schemas.openxmlformats.org/officeDocument/2006/relationships/tags" Target="../tags/tag24.xml"/><Relationship Id="rId17" Type="http://schemas.openxmlformats.org/officeDocument/2006/relationships/tags" Target="../tags/tag29.xml"/><Relationship Id="rId25" Type="http://schemas.openxmlformats.org/officeDocument/2006/relationships/tags" Target="../tags/tag37.xml"/><Relationship Id="rId33" Type="http://schemas.openxmlformats.org/officeDocument/2006/relationships/tags" Target="../tags/tag45.xml"/><Relationship Id="rId2" Type="http://schemas.openxmlformats.org/officeDocument/2006/relationships/tags" Target="../tags/tag14.xml"/><Relationship Id="rId16" Type="http://schemas.openxmlformats.org/officeDocument/2006/relationships/tags" Target="../tags/tag28.xml"/><Relationship Id="rId20" Type="http://schemas.openxmlformats.org/officeDocument/2006/relationships/tags" Target="../tags/tag32.xml"/><Relationship Id="rId29" Type="http://schemas.openxmlformats.org/officeDocument/2006/relationships/tags" Target="../tags/tag41.xml"/><Relationship Id="rId1" Type="http://schemas.openxmlformats.org/officeDocument/2006/relationships/tags" Target="../tags/tag13.xml"/><Relationship Id="rId6" Type="http://schemas.openxmlformats.org/officeDocument/2006/relationships/tags" Target="../tags/tag18.xml"/><Relationship Id="rId11" Type="http://schemas.openxmlformats.org/officeDocument/2006/relationships/tags" Target="../tags/tag23.xml"/><Relationship Id="rId24" Type="http://schemas.openxmlformats.org/officeDocument/2006/relationships/tags" Target="../tags/tag36.xml"/><Relationship Id="rId32" Type="http://schemas.openxmlformats.org/officeDocument/2006/relationships/tags" Target="../tags/tag44.xml"/><Relationship Id="rId37" Type="http://schemas.openxmlformats.org/officeDocument/2006/relationships/slideLayout" Target="../slideLayouts/slideLayout2.xml"/><Relationship Id="rId5" Type="http://schemas.openxmlformats.org/officeDocument/2006/relationships/tags" Target="../tags/tag17.xml"/><Relationship Id="rId15" Type="http://schemas.openxmlformats.org/officeDocument/2006/relationships/tags" Target="../tags/tag27.xml"/><Relationship Id="rId23" Type="http://schemas.openxmlformats.org/officeDocument/2006/relationships/tags" Target="../tags/tag35.xml"/><Relationship Id="rId28" Type="http://schemas.openxmlformats.org/officeDocument/2006/relationships/tags" Target="../tags/tag40.xml"/><Relationship Id="rId36" Type="http://schemas.openxmlformats.org/officeDocument/2006/relationships/tags" Target="../tags/tag48.xml"/><Relationship Id="rId10" Type="http://schemas.openxmlformats.org/officeDocument/2006/relationships/tags" Target="../tags/tag22.xml"/><Relationship Id="rId19" Type="http://schemas.openxmlformats.org/officeDocument/2006/relationships/tags" Target="../tags/tag31.xml"/><Relationship Id="rId31" Type="http://schemas.openxmlformats.org/officeDocument/2006/relationships/tags" Target="../tags/tag43.xml"/><Relationship Id="rId4" Type="http://schemas.openxmlformats.org/officeDocument/2006/relationships/tags" Target="../tags/tag16.xml"/><Relationship Id="rId9" Type="http://schemas.openxmlformats.org/officeDocument/2006/relationships/tags" Target="../tags/tag21.xml"/><Relationship Id="rId14" Type="http://schemas.openxmlformats.org/officeDocument/2006/relationships/tags" Target="../tags/tag26.xml"/><Relationship Id="rId22" Type="http://schemas.openxmlformats.org/officeDocument/2006/relationships/tags" Target="../tags/tag34.xml"/><Relationship Id="rId27" Type="http://schemas.openxmlformats.org/officeDocument/2006/relationships/tags" Target="../tags/tag39.xml"/><Relationship Id="rId30" Type="http://schemas.openxmlformats.org/officeDocument/2006/relationships/tags" Target="../tags/tag42.xml"/><Relationship Id="rId35" Type="http://schemas.openxmlformats.org/officeDocument/2006/relationships/tags" Target="../tags/tag47.xml"/><Relationship Id="rId8" Type="http://schemas.openxmlformats.org/officeDocument/2006/relationships/tags" Target="../tags/tag20.xml"/><Relationship Id="rId3" Type="http://schemas.openxmlformats.org/officeDocument/2006/relationships/tags" Target="../tags/tag15.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Layout" Target="../slideLayouts/slideLayout7.xml"/><Relationship Id="rId1" Type="http://schemas.openxmlformats.org/officeDocument/2006/relationships/audio" Target="file:///E:\Documents%20from%20Other%20Zip%20drive%20and%20school%20hard%20drive\Top_Gun_Theme.mp3" TargetMode="Externa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microsoft.com/office/2007/relationships/media" Target="../media/media4.mp3"/><Relationship Id="rId1" Type="http://schemas.openxmlformats.org/officeDocument/2006/relationships/audio" Target="NULL" TargetMode="External"/><Relationship Id="rId5" Type="http://schemas.openxmlformats.org/officeDocument/2006/relationships/image" Target="../media/image5.png"/><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microsoft.com/office/2007/relationships/media" Target="../media/media4.mp3"/><Relationship Id="rId1" Type="http://schemas.openxmlformats.org/officeDocument/2006/relationships/audio" Target="NULL" TargetMode="External"/><Relationship Id="rId5" Type="http://schemas.openxmlformats.org/officeDocument/2006/relationships/image" Target="../media/image5.png"/><Relationship Id="rId4" Type="http://schemas.openxmlformats.org/officeDocument/2006/relationships/image" Target="../media/image13.jpe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microsoft.com/office/2007/relationships/media" Target="../media/media5.wav"/><Relationship Id="rId1" Type="http://schemas.openxmlformats.org/officeDocument/2006/relationships/audio" Target="NULL" TargetMode="External"/><Relationship Id="rId5" Type="http://schemas.openxmlformats.org/officeDocument/2006/relationships/image" Target="../media/image5.png"/><Relationship Id="rId4" Type="http://schemas.openxmlformats.org/officeDocument/2006/relationships/image" Target="../media/image14.jpeg"/></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7.xml"/><Relationship Id="rId4" Type="http://schemas.openxmlformats.org/officeDocument/2006/relationships/image" Target="../media/image17.jpe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file:///E:\Documents%20from%20Other%20Zip%20drive%20and%20school%20hard%20drive\n_sync_--_bye_bye_bye.mp3" TargetMode="External"/><Relationship Id="rId1" Type="http://schemas.microsoft.com/office/2007/relationships/media" Target="file:///E:\Documents%20from%20Other%20Zip%20drive%20and%20school%20hard%20drive\n_sync_--_bye_bye_bye.mp3" TargetMode="External"/><Relationship Id="rId5" Type="http://schemas.openxmlformats.org/officeDocument/2006/relationships/image" Target="../media/image7.png"/><Relationship Id="rId4" Type="http://schemas.openxmlformats.org/officeDocument/2006/relationships/image" Target="../media/image18.jpe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microsoft.com/office/2007/relationships/media" Target="../media/media6.mp3"/><Relationship Id="rId1" Type="http://schemas.openxmlformats.org/officeDocument/2006/relationships/audio" Target="NULL" TargetMode="External"/><Relationship Id="rId5" Type="http://schemas.openxmlformats.org/officeDocument/2006/relationships/image" Target="../media/image7.png"/><Relationship Id="rId4" Type="http://schemas.openxmlformats.org/officeDocument/2006/relationships/image" Target="../media/image19.jpe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7.mp3"/><Relationship Id="rId1" Type="http://schemas.microsoft.com/office/2007/relationships/media" Target="../media/media7.mp3"/><Relationship Id="rId6" Type="http://schemas.openxmlformats.org/officeDocument/2006/relationships/image" Target="../media/image7.png"/><Relationship Id="rId5" Type="http://schemas.openxmlformats.org/officeDocument/2006/relationships/image" Target="../media/image21.jpeg"/><Relationship Id="rId4" Type="http://schemas.openxmlformats.org/officeDocument/2006/relationships/image" Target="../media/image20.jpeg"/></Relationships>
</file>

<file path=ppt/slides/_rels/slide15.xml.rels><?xml version="1.0" encoding="UTF-8" standalone="yes"?>
<Relationships xmlns="http://schemas.openxmlformats.org/package/2006/relationships"><Relationship Id="rId8" Type="http://schemas.openxmlformats.org/officeDocument/2006/relationships/slideLayout" Target="../slideLayouts/slideLayout2.xml"/><Relationship Id="rId3" Type="http://schemas.openxmlformats.org/officeDocument/2006/relationships/tags" Target="../tags/tag49.xml"/><Relationship Id="rId7" Type="http://schemas.openxmlformats.org/officeDocument/2006/relationships/tags" Target="../tags/tag53.xml"/><Relationship Id="rId2" Type="http://schemas.openxmlformats.org/officeDocument/2006/relationships/audio" Target="file:///E:\Documents%20from%20Other%20Zip%20drive%20and%20school%20hard%20drive\Vanilla_Ice-Ice_Ice_Baby.mp3" TargetMode="External"/><Relationship Id="rId1" Type="http://schemas.microsoft.com/office/2007/relationships/media" Target="file:///E:\Documents%20from%20Other%20Zip%20drive%20and%20school%20hard%20drive\Vanilla_Ice-Ice_Ice_Baby.mp3" TargetMode="External"/><Relationship Id="rId6" Type="http://schemas.openxmlformats.org/officeDocument/2006/relationships/tags" Target="../tags/tag52.xml"/><Relationship Id="rId11" Type="http://schemas.openxmlformats.org/officeDocument/2006/relationships/image" Target="../media/image23.jpeg"/><Relationship Id="rId5" Type="http://schemas.openxmlformats.org/officeDocument/2006/relationships/tags" Target="../tags/tag51.xml"/><Relationship Id="rId10" Type="http://schemas.openxmlformats.org/officeDocument/2006/relationships/image" Target="../media/image7.png"/><Relationship Id="rId4" Type="http://schemas.openxmlformats.org/officeDocument/2006/relationships/tags" Target="../tags/tag50.xml"/><Relationship Id="rId9" Type="http://schemas.openxmlformats.org/officeDocument/2006/relationships/image" Target="../media/image22.jpe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microsoft.com/office/2007/relationships/media" Target="../media/media8.wmv"/><Relationship Id="rId1" Type="http://schemas.openxmlformats.org/officeDocument/2006/relationships/video" Target="NULL" TargetMode="External"/><Relationship Id="rId5" Type="http://schemas.openxmlformats.org/officeDocument/2006/relationships/image" Target="../media/image25.jpeg"/><Relationship Id="rId4" Type="http://schemas.openxmlformats.org/officeDocument/2006/relationships/image" Target="../media/image24.png"/></Relationships>
</file>

<file path=ppt/slides/_rels/slide17.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slideLayout" Target="../slideLayouts/slideLayout4.xml"/><Relationship Id="rId1" Type="http://schemas.openxmlformats.org/officeDocument/2006/relationships/audio" Target="file:///E:\Soundeffects\good_bad_ugly.mp3" TargetMode="External"/><Relationship Id="rId6" Type="http://schemas.openxmlformats.org/officeDocument/2006/relationships/image" Target="../media/image5.png"/><Relationship Id="rId5" Type="http://schemas.openxmlformats.org/officeDocument/2006/relationships/image" Target="http://jordanmountainfarm.com/user/cimage/moonshine-jug-7e-BWBW1525.jpg" TargetMode="External"/><Relationship Id="rId4" Type="http://schemas.openxmlformats.org/officeDocument/2006/relationships/image" Target="../media/image27.jpeg"/></Relationships>
</file>

<file path=ppt/slides/_rels/slide19.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tags" Target="../tags/tag56.xml"/><Relationship Id="rId2" Type="http://schemas.openxmlformats.org/officeDocument/2006/relationships/tags" Target="../tags/tag55.xml"/><Relationship Id="rId1" Type="http://schemas.openxmlformats.org/officeDocument/2006/relationships/tags" Target="../tags/tag54.xml"/><Relationship Id="rId5" Type="http://schemas.openxmlformats.org/officeDocument/2006/relationships/slideLayout" Target="../slideLayouts/slideLayout2.xml"/><Relationship Id="rId4" Type="http://schemas.openxmlformats.org/officeDocument/2006/relationships/tags" Target="../tags/tag5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8229600" cy="944562"/>
          </a:xfrm>
        </p:spPr>
        <p:txBody>
          <a:bodyPr rtlCol="0">
            <a:normAutofit fontScale="90000"/>
          </a:bodyPr>
          <a:lstStyle/>
          <a:p>
            <a:pPr eaLnBrk="1" fontAlgn="auto" hangingPunct="1">
              <a:spcAft>
                <a:spcPts val="0"/>
              </a:spcAft>
              <a:defRPr/>
            </a:pPr>
            <a:r>
              <a:rPr lang="en-US" dirty="0" smtClean="0"/>
              <a:t>List everything you know about George Washington</a:t>
            </a:r>
          </a:p>
        </p:txBody>
      </p:sp>
      <p:pic>
        <p:nvPicPr>
          <p:cNvPr id="2051" name="Picture 2" descr="http://www.star-dot-star.co.uk/books/buttons/000457.jpg"/>
          <p:cNvPicPr>
            <a:picLocks noChangeAspect="1" noChangeArrowheads="1"/>
          </p:cNvPicPr>
          <p:nvPr/>
        </p:nvPicPr>
        <p:blipFill>
          <a:blip r:embed="rId8" r:link="rId9">
            <a:extLst>
              <a:ext uri="{28A0092B-C50C-407E-A947-70E740481C1C}">
                <a14:useLocalDpi xmlns:a14="http://schemas.microsoft.com/office/drawing/2010/main" val="0"/>
              </a:ext>
            </a:extLst>
          </a:blip>
          <a:srcRect/>
          <a:stretch>
            <a:fillRect/>
          </a:stretch>
        </p:blipFill>
        <p:spPr bwMode="auto">
          <a:xfrm>
            <a:off x="2286000" y="1463760"/>
            <a:ext cx="4038600" cy="5129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3" name="Picture 5" descr="http://www.webweaver.nu/clipart/img/people/mouths/teeth-chattering.gif"/>
          <p:cNvPicPr>
            <a:picLocks noChangeAspect="1" noChangeArrowheads="1" noCrop="1"/>
          </p:cNvPicPr>
          <p:nvPr/>
        </p:nvPicPr>
        <p:blipFill>
          <a:blip r:embed="rId10">
            <a:extLst>
              <a:ext uri="{28A0092B-C50C-407E-A947-70E740481C1C}">
                <a14:useLocalDpi xmlns:a14="http://schemas.microsoft.com/office/drawing/2010/main" val="0"/>
              </a:ext>
            </a:extLst>
          </a:blip>
          <a:srcRect/>
          <a:stretch>
            <a:fillRect/>
          </a:stretch>
        </p:blipFill>
        <p:spPr bwMode="auto">
          <a:xfrm>
            <a:off x="381000" y="1501141"/>
            <a:ext cx="1303338"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5" descr="http://www.webweaver.nu/clipart/img/people/mouths/teeth-chattering.gif"/>
          <p:cNvPicPr>
            <a:picLocks noChangeAspect="1" noChangeArrowheads="1" noCrop="1"/>
          </p:cNvPicPr>
          <p:nvPr/>
        </p:nvPicPr>
        <p:blipFill>
          <a:blip r:embed="rId10">
            <a:extLst>
              <a:ext uri="{28A0092B-C50C-407E-A947-70E740481C1C}">
                <a14:useLocalDpi xmlns:a14="http://schemas.microsoft.com/office/drawing/2010/main" val="0"/>
              </a:ext>
            </a:extLst>
          </a:blip>
          <a:srcRect/>
          <a:stretch>
            <a:fillRect/>
          </a:stretch>
        </p:blipFill>
        <p:spPr bwMode="auto">
          <a:xfrm>
            <a:off x="304800" y="3326878"/>
            <a:ext cx="1303338"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descr="http://www.webweaver.nu/clipart/img/people/mouths/teeth-chattering.gif"/>
          <p:cNvPicPr>
            <a:picLocks noChangeAspect="1" noChangeArrowheads="1" noCrop="1"/>
          </p:cNvPicPr>
          <p:nvPr/>
        </p:nvPicPr>
        <p:blipFill>
          <a:blip r:embed="rId10">
            <a:extLst>
              <a:ext uri="{28A0092B-C50C-407E-A947-70E740481C1C}">
                <a14:useLocalDpi xmlns:a14="http://schemas.microsoft.com/office/drawing/2010/main" val="0"/>
              </a:ext>
            </a:extLst>
          </a:blip>
          <a:srcRect/>
          <a:stretch>
            <a:fillRect/>
          </a:stretch>
        </p:blipFill>
        <p:spPr bwMode="auto">
          <a:xfrm>
            <a:off x="277906" y="4945381"/>
            <a:ext cx="1303338"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5" descr="http://www.webweaver.nu/clipart/img/people/mouths/teeth-chattering.gif"/>
          <p:cNvPicPr>
            <a:picLocks noChangeAspect="1" noChangeArrowheads="1" noCrop="1"/>
          </p:cNvPicPr>
          <p:nvPr/>
        </p:nvPicPr>
        <p:blipFill>
          <a:blip r:embed="rId10">
            <a:extLst>
              <a:ext uri="{28A0092B-C50C-407E-A947-70E740481C1C}">
                <a14:useLocalDpi xmlns:a14="http://schemas.microsoft.com/office/drawing/2010/main" val="0"/>
              </a:ext>
            </a:extLst>
          </a:blip>
          <a:srcRect/>
          <a:stretch>
            <a:fillRect/>
          </a:stretch>
        </p:blipFill>
        <p:spPr bwMode="auto">
          <a:xfrm>
            <a:off x="7315200" y="1416480"/>
            <a:ext cx="1303338"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5" descr="http://www.webweaver.nu/clipart/img/people/mouths/teeth-chattering.gif"/>
          <p:cNvPicPr>
            <a:picLocks noChangeAspect="1" noChangeArrowheads="1" noCrop="1"/>
          </p:cNvPicPr>
          <p:nvPr/>
        </p:nvPicPr>
        <p:blipFill>
          <a:blip r:embed="rId10">
            <a:extLst>
              <a:ext uri="{28A0092B-C50C-407E-A947-70E740481C1C}">
                <a14:useLocalDpi xmlns:a14="http://schemas.microsoft.com/office/drawing/2010/main" val="0"/>
              </a:ext>
            </a:extLst>
          </a:blip>
          <a:srcRect/>
          <a:stretch>
            <a:fillRect/>
          </a:stretch>
        </p:blipFill>
        <p:spPr bwMode="auto">
          <a:xfrm>
            <a:off x="7200794" y="3304466"/>
            <a:ext cx="1303338"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5" descr="http://www.webweaver.nu/clipart/img/people/mouths/teeth-chattering.gif"/>
          <p:cNvPicPr>
            <a:picLocks noChangeAspect="1" noChangeArrowheads="1" noCrop="1"/>
          </p:cNvPicPr>
          <p:nvPr/>
        </p:nvPicPr>
        <p:blipFill>
          <a:blip r:embed="rId10">
            <a:extLst>
              <a:ext uri="{28A0092B-C50C-407E-A947-70E740481C1C}">
                <a14:useLocalDpi xmlns:a14="http://schemas.microsoft.com/office/drawing/2010/main" val="0"/>
              </a:ext>
            </a:extLst>
          </a:blip>
          <a:srcRect/>
          <a:stretch>
            <a:fillRect/>
          </a:stretch>
        </p:blipFill>
        <p:spPr bwMode="auto">
          <a:xfrm>
            <a:off x="7191829" y="4953000"/>
            <a:ext cx="1303338"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false_teeth.mp3">
            <a:hlinkClick r:id="" action="ppaction://media"/>
          </p:cNvPr>
          <p:cNvPicPr>
            <a:picLocks noChangeAspect="1"/>
          </p:cNvPicPr>
          <p:nvPr>
            <a:audioFile r:link="rId2"/>
            <p:extLst>
              <p:ext uri="{DAA4B4D4-6D71-4841-9C94-3DE7FCFB9230}">
                <p14:media xmlns:p14="http://schemas.microsoft.com/office/powerpoint/2010/main" r:link="rId1"/>
              </p:ext>
            </p:extLst>
          </p:nvPr>
        </p:nvPicPr>
        <p:blipFill>
          <a:blip r:embed="rId11"/>
          <a:stretch>
            <a:fillRect/>
          </a:stretch>
        </p:blipFill>
        <p:spPr>
          <a:xfrm>
            <a:off x="0" y="6553200"/>
            <a:ext cx="304800" cy="304800"/>
          </a:xfrm>
          <a:prstGeom prst="rect">
            <a:avLst/>
          </a:prstGeom>
        </p:spPr>
      </p:pic>
      <p:sp>
        <p:nvSpPr>
          <p:cNvPr id="2055" name="Freeform 2054"/>
          <p:cNvSpPr/>
          <p:nvPr/>
        </p:nvSpPr>
        <p:spPr>
          <a:xfrm>
            <a:off x="6106477" y="2863215"/>
            <a:ext cx="8574" cy="1"/>
          </a:xfrm>
          <a:custGeom>
            <a:avLst/>
            <a:gdLst/>
            <a:ahLst/>
            <a:cxnLst/>
            <a:rect l="0" t="0" r="0" b="0"/>
            <a:pathLst>
              <a:path w="8574" h="1">
                <a:moveTo>
                  <a:pt x="8573" y="0"/>
                </a:moveTo>
                <a:lnTo>
                  <a:pt x="8573" y="0"/>
                </a:lnTo>
                <a:lnTo>
                  <a:pt x="8573" y="0"/>
                </a:lnTo>
                <a:lnTo>
                  <a:pt x="8573" y="0"/>
                </a:lnTo>
                <a:lnTo>
                  <a:pt x="0" y="0"/>
                </a:lnTo>
                <a:lnTo>
                  <a:pt x="0" y="0"/>
                </a:lnTo>
                <a:lnTo>
                  <a:pt x="0" y="0"/>
                </a:lnTo>
              </a:path>
            </a:pathLst>
          </a:custGeom>
          <a:ln w="3810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pic>
        <p:nvPicPr>
          <p:cNvPr id="2" name="dazzled.wav">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8534400" y="6213764"/>
            <a:ext cx="609600" cy="609600"/>
          </a:xfrm>
          <a:prstGeom prst="rect">
            <a:avLst/>
          </a:prstGeom>
        </p:spPr>
      </p:pic>
      <p:pic>
        <p:nvPicPr>
          <p:cNvPr id="3" name="08_-_A_New_Game.mp3">
            <a:hlinkClick r:id="" action="ppaction://media"/>
          </p:cNvPr>
          <p:cNvPicPr>
            <a:picLocks noChangeAspect="1"/>
          </p:cNvPicPr>
          <p:nvPr>
            <a:audioFile r:link="rId6"/>
            <p:extLst>
              <p:ext uri="{DAA4B4D4-6D71-4841-9C94-3DE7FCFB9230}">
                <p14:media xmlns:p14="http://schemas.microsoft.com/office/powerpoint/2010/main" r:embed="rId5"/>
              </p:ext>
            </p:extLst>
          </p:nvPr>
        </p:nvPicPr>
        <p:blipFill>
          <a:blip r:embed="rId12"/>
          <a:stretch>
            <a:fillRect/>
          </a:stretch>
        </p:blipFill>
        <p:spPr>
          <a:xfrm>
            <a:off x="423069" y="6402587"/>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mediacall" presetSubtype="0" fill="hold" nodeType="clickEffect">
                                  <p:stCondLst>
                                    <p:cond delay="0"/>
                                  </p:stCondLst>
                                  <p:childTnLst>
                                    <p:cmd type="call" cmd="playFrom(0.0)">
                                      <p:cBhvr>
                                        <p:cTn id="6" dur="2730" fill="hold"/>
                                        <p:tgtEl>
                                          <p:spTgt spid="2"/>
                                        </p:tgtEl>
                                      </p:cBhvr>
                                    </p:cmd>
                                  </p:childTnLst>
                                </p:cTn>
                              </p:par>
                              <p:par>
                                <p:cTn id="7" presetID="1" presetClass="mediacall" presetSubtype="0" fill="hold" nodeType="withEffect">
                                  <p:stCondLst>
                                    <p:cond delay="0"/>
                                  </p:stCondLst>
                                  <p:childTnLst>
                                    <p:cmd type="call" cmd="playFrom(0.0)">
                                      <p:cBhvr>
                                        <p:cTn id="8" dur="245693" fill="hold"/>
                                        <p:tgtEl>
                                          <p:spTgt spid="3"/>
                                        </p:tgtEl>
                                      </p:cBhvr>
                                    </p:cmd>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053"/>
                                        </p:tgtEl>
                                        <p:attrNameLst>
                                          <p:attrName>style.visibility</p:attrName>
                                        </p:attrNameLst>
                                      </p:cBhvr>
                                      <p:to>
                                        <p:strVal val="visible"/>
                                      </p:to>
                                    </p:set>
                                  </p:childTnLst>
                                </p:cTn>
                              </p:par>
                            </p:childTnLst>
                          </p:cTn>
                        </p:par>
                        <p:par>
                          <p:cTn id="13" fill="hold">
                            <p:stCondLst>
                              <p:cond delay="0"/>
                            </p:stCondLst>
                            <p:childTnLst>
                              <p:par>
                                <p:cTn id="14" presetID="1" presetClass="entr" presetSubtype="0" fill="hold" nodeType="afterEffect">
                                  <p:stCondLst>
                                    <p:cond delay="0"/>
                                  </p:stCondLst>
                                  <p:childTnLst>
                                    <p:set>
                                      <p:cBhvr>
                                        <p:cTn id="15" dur="1" fill="hold">
                                          <p:stCondLst>
                                            <p:cond delay="0"/>
                                          </p:stCondLst>
                                        </p:cTn>
                                        <p:tgtEl>
                                          <p:spTgt spid="5"/>
                                        </p:tgtEl>
                                        <p:attrNameLst>
                                          <p:attrName>style.visibility</p:attrName>
                                        </p:attrNameLst>
                                      </p:cBhvr>
                                      <p:to>
                                        <p:strVal val="visible"/>
                                      </p:to>
                                    </p:set>
                                  </p:childTnLst>
                                </p:cTn>
                              </p:par>
                            </p:childTnLst>
                          </p:cTn>
                        </p:par>
                        <p:par>
                          <p:cTn id="16" fill="hold">
                            <p:stCondLst>
                              <p:cond delay="0"/>
                            </p:stCondLst>
                            <p:childTnLst>
                              <p:par>
                                <p:cTn id="17" presetID="1" presetClass="entr" presetSubtype="0"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par>
                          <p:cTn id="19" fill="hold">
                            <p:stCondLst>
                              <p:cond delay="0"/>
                            </p:stCondLst>
                            <p:childTnLst>
                              <p:par>
                                <p:cTn id="20" presetID="1" presetClass="entr" presetSubtype="0" fill="hold" nodeType="afterEffect">
                                  <p:stCondLst>
                                    <p:cond delay="0"/>
                                  </p:stCondLst>
                                  <p:childTnLst>
                                    <p:set>
                                      <p:cBhvr>
                                        <p:cTn id="21" dur="1" fill="hold">
                                          <p:stCondLst>
                                            <p:cond delay="0"/>
                                          </p:stCondLst>
                                        </p:cTn>
                                        <p:tgtEl>
                                          <p:spTgt spid="7"/>
                                        </p:tgtEl>
                                        <p:attrNameLst>
                                          <p:attrName>style.visibility</p:attrName>
                                        </p:attrNameLst>
                                      </p:cBhvr>
                                      <p:to>
                                        <p:strVal val="visible"/>
                                      </p:to>
                                    </p:set>
                                  </p:childTnLst>
                                </p:cTn>
                              </p:par>
                            </p:childTnLst>
                          </p:cTn>
                        </p:par>
                        <p:par>
                          <p:cTn id="22" fill="hold">
                            <p:stCondLst>
                              <p:cond delay="0"/>
                            </p:stCondLst>
                            <p:childTnLst>
                              <p:par>
                                <p:cTn id="23" presetID="1" presetClass="entr" presetSubtype="0" fill="hold" nodeType="afterEffect">
                                  <p:stCondLst>
                                    <p:cond delay="0"/>
                                  </p:stCondLst>
                                  <p:childTnLst>
                                    <p:set>
                                      <p:cBhvr>
                                        <p:cTn id="24" dur="1" fill="hold">
                                          <p:stCondLst>
                                            <p:cond delay="0"/>
                                          </p:stCondLst>
                                        </p:cTn>
                                        <p:tgtEl>
                                          <p:spTgt spid="8"/>
                                        </p:tgtEl>
                                        <p:attrNameLst>
                                          <p:attrName>style.visibility</p:attrName>
                                        </p:attrNameLst>
                                      </p:cBhvr>
                                      <p:to>
                                        <p:strVal val="visible"/>
                                      </p:to>
                                    </p:set>
                                  </p:childTnLst>
                                </p:cTn>
                              </p:par>
                            </p:childTnLst>
                          </p:cTn>
                        </p:par>
                        <p:par>
                          <p:cTn id="25" fill="hold">
                            <p:stCondLst>
                              <p:cond delay="0"/>
                            </p:stCondLst>
                            <p:childTnLst>
                              <p:par>
                                <p:cTn id="26" presetID="1" presetClass="entr" presetSubtype="0" fill="hold" nodeType="afterEffect">
                                  <p:stCondLst>
                                    <p:cond delay="0"/>
                                  </p:stCondLst>
                                  <p:childTnLst>
                                    <p:set>
                                      <p:cBhvr>
                                        <p:cTn id="27" dur="1" fill="hold">
                                          <p:stCondLst>
                                            <p:cond delay="0"/>
                                          </p:stCondLst>
                                        </p:cTn>
                                        <p:tgtEl>
                                          <p:spTgt spid="9"/>
                                        </p:tgtEl>
                                        <p:attrNameLst>
                                          <p:attrName>style.visibility</p:attrName>
                                        </p:attrNameLst>
                                      </p:cBhvr>
                                      <p:to>
                                        <p:strVal val="visible"/>
                                      </p:to>
                                    </p:set>
                                  </p:childTnLst>
                                </p:cTn>
                              </p:par>
                              <p:par>
                                <p:cTn id="28" presetID="1" presetClass="mediacall" presetSubtype="0" fill="hold" nodeType="withEffect">
                                  <p:stCondLst>
                                    <p:cond delay="0"/>
                                  </p:stCondLst>
                                  <p:childTnLst>
                                    <p:cmd type="call" cmd="playFrom(0.0)">
                                      <p:cBhvr>
                                        <p:cTn id="29"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30" repeatCount="3000" fill="hold" display="0">
                  <p:stCondLst>
                    <p:cond delay="indefinite"/>
                  </p:stCondLst>
                  <p:endCondLst>
                    <p:cond evt="onPrev" delay="0">
                      <p:tgtEl>
                        <p:sldTgt/>
                      </p:tgtEl>
                    </p:cond>
                    <p:cond evt="onStopAudio" delay="0">
                      <p:tgtEl>
                        <p:sldTgt/>
                      </p:tgtEl>
                    </p:cond>
                  </p:endCondLst>
                </p:cTn>
                <p:tgtEl>
                  <p:spTgt spid="10"/>
                </p:tgtEl>
              </p:cMediaNode>
            </p:audio>
            <p:audio>
              <p:cMediaNode vol="80000">
                <p:cTn id="31" fill="hold" display="0">
                  <p:stCondLst>
                    <p:cond delay="indefinite"/>
                  </p:stCondLst>
                  <p:endCondLst>
                    <p:cond evt="onStopAudio" delay="0">
                      <p:tgtEl>
                        <p:sldTgt/>
                      </p:tgtEl>
                    </p:cond>
                  </p:endCondLst>
                </p:cTn>
                <p:tgtEl>
                  <p:spTgt spid="2"/>
                </p:tgtEl>
              </p:cMediaNode>
            </p:audio>
            <p:audio>
              <p:cMediaNode vol="80000">
                <p:cTn id="32" fill="hold" display="0">
                  <p:stCondLst>
                    <p:cond delay="indefinite"/>
                  </p:stCondLst>
                  <p:endCondLst>
                    <p:cond evt="onStopAudio" delay="0">
                      <p:tgtEl>
                        <p:sldTgt/>
                      </p:tgtEl>
                    </p:cond>
                  </p:endCondLst>
                </p:cTn>
                <p:tgtEl>
                  <p:spTgt spid="3"/>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152401" y="1828800"/>
            <a:ext cx="8128000" cy="5029200"/>
          </a:xfrm>
        </p:spPr>
        <p:txBody>
          <a:bodyPr/>
          <a:lstStyle/>
          <a:p>
            <a:endParaRPr lang="en-US" dirty="0"/>
          </a:p>
        </p:txBody>
      </p:sp>
      <p:sp>
        <p:nvSpPr>
          <p:cNvPr id="2" name="Title 1"/>
          <p:cNvSpPr>
            <a:spLocks noGrp="1"/>
          </p:cNvSpPr>
          <p:nvPr>
            <p:ph type="title"/>
          </p:nvPr>
        </p:nvSpPr>
        <p:spPr/>
        <p:txBody>
          <a:bodyPr>
            <a:normAutofit fontScale="90000"/>
          </a:bodyPr>
          <a:lstStyle/>
          <a:p>
            <a:r>
              <a:rPr lang="en-US" dirty="0" smtClean="0"/>
              <a:t>How important was George Washington?</a:t>
            </a:r>
            <a:endParaRPr lang="en-US" dirty="0"/>
          </a:p>
        </p:txBody>
      </p:sp>
      <p:pic>
        <p:nvPicPr>
          <p:cNvPr id="1026" name="Picture 2" descr="http://cdn.theatlanticwire.com/img/upload/2013/08/01/The-Most-Interesting-Man-in-the-World/large.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 y="2057400"/>
            <a:ext cx="3993513" cy="4343400"/>
          </a:xfrm>
          <a:prstGeom prst="rect">
            <a:avLst/>
          </a:prstGeom>
          <a:noFill/>
          <a:extLst>
            <a:ext uri="{909E8E84-426E-40DD-AFC4-6F175D3DCCD1}">
              <a14:hiddenFill xmlns:a14="http://schemas.microsoft.com/office/drawing/2010/main">
                <a:solidFill>
                  <a:srgbClr val="FFFFFF"/>
                </a:solidFill>
              </a14:hiddenFill>
            </a:ext>
          </a:extLst>
        </p:spPr>
      </p:pic>
      <p:sp>
        <p:nvSpPr>
          <p:cNvPr id="4" name="Title 1"/>
          <p:cNvSpPr txBox="1">
            <a:spLocks/>
          </p:cNvSpPr>
          <p:nvPr/>
        </p:nvSpPr>
        <p:spPr>
          <a:xfrm>
            <a:off x="5070764" y="2133600"/>
            <a:ext cx="3733800" cy="3547872"/>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fontAlgn="auto">
              <a:spcAft>
                <a:spcPts val="0"/>
              </a:spcAft>
            </a:pPr>
            <a:r>
              <a:rPr lang="en-US" dirty="0" smtClean="0">
                <a:solidFill>
                  <a:schemeClr val="tx1"/>
                </a:solidFill>
              </a:rPr>
              <a:t>He stopped a revolution by putting on his glasses. True story</a:t>
            </a:r>
            <a:endParaRPr lang="en-US" dirty="0">
              <a:solidFill>
                <a:schemeClr val="tx1"/>
              </a:solidFill>
            </a:endParaRPr>
          </a:p>
        </p:txBody>
      </p:sp>
      <p:pic>
        <p:nvPicPr>
          <p:cNvPr id="3" name="Compilation of the Dos Equis Beer Commercials The Most Interesting Man in the World.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617527" y="6248400"/>
            <a:ext cx="609600" cy="609600"/>
          </a:xfrm>
          <a:prstGeom prst="rect">
            <a:avLst/>
          </a:prstGeom>
        </p:spPr>
      </p:pic>
    </p:spTree>
    <p:extLst>
      <p:ext uri="{BB962C8B-B14F-4D97-AF65-F5344CB8AC3E}">
        <p14:creationId xmlns:p14="http://schemas.microsoft.com/office/powerpoint/2010/main" val="28776012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1" presetClass="mediacall" presetSubtype="0" fill="hold" nodeType="withEffect">
                                  <p:stCondLst>
                                    <p:cond delay="0"/>
                                  </p:stCondLst>
                                  <p:childTnLst>
                                    <p:cmd type="call" cmd="playFrom(0.0)">
                                      <p:cBhvr>
                                        <p:cTn id="10" dur="599235" fill="hold"/>
                                        <p:tgtEl>
                                          <p:spTgt spid="3"/>
                                        </p:tgtEl>
                                      </p:cBhvr>
                                    </p:cmd>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1026"/>
                                        </p:tgtEl>
                                        <p:attrNameLst>
                                          <p:attrName>style.visibility</p:attrName>
                                        </p:attrNameLst>
                                      </p:cBhvr>
                                      <p:to>
                                        <p:strVal val="visible"/>
                                      </p:to>
                                    </p:set>
                                    <p:anim calcmode="lin" valueType="num">
                                      <p:cBhvr additive="base">
                                        <p:cTn id="15" dur="500" fill="hold"/>
                                        <p:tgtEl>
                                          <p:spTgt spid="1026"/>
                                        </p:tgtEl>
                                        <p:attrNameLst>
                                          <p:attrName>ppt_x</p:attrName>
                                        </p:attrNameLst>
                                      </p:cBhvr>
                                      <p:tavLst>
                                        <p:tav tm="0">
                                          <p:val>
                                            <p:strVal val="#ppt_x"/>
                                          </p:val>
                                        </p:tav>
                                        <p:tav tm="100000">
                                          <p:val>
                                            <p:strVal val="#ppt_x"/>
                                          </p:val>
                                        </p:tav>
                                      </p:tavLst>
                                    </p:anim>
                                    <p:anim calcmode="lin" valueType="num">
                                      <p:cBhvr additive="base">
                                        <p:cTn id="16" dur="500" fill="hold"/>
                                        <p:tgtEl>
                                          <p:spTgt spid="1026"/>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1000"/>
                                        <p:tgtEl>
                                          <p:spTgt spid="4"/>
                                        </p:tgtEl>
                                      </p:cBhvr>
                                    </p:animEffect>
                                    <p:anim calcmode="lin" valueType="num">
                                      <p:cBhvr>
                                        <p:cTn id="22" dur="1000" fill="hold"/>
                                        <p:tgtEl>
                                          <p:spTgt spid="4"/>
                                        </p:tgtEl>
                                        <p:attrNameLst>
                                          <p:attrName>ppt_x</p:attrName>
                                        </p:attrNameLst>
                                      </p:cBhvr>
                                      <p:tavLst>
                                        <p:tav tm="0">
                                          <p:val>
                                            <p:strVal val="#ppt_x"/>
                                          </p:val>
                                        </p:tav>
                                        <p:tav tm="100000">
                                          <p:val>
                                            <p:strVal val="#ppt_x"/>
                                          </p:val>
                                        </p:tav>
                                      </p:tavLst>
                                    </p:anim>
                                    <p:anim calcmode="lin" valueType="num">
                                      <p:cBhvr>
                                        <p:cTn id="23"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p:cTn id="24" fill="hold" display="0">
                  <p:stCondLst>
                    <p:cond delay="indefinite"/>
                  </p:stCondLst>
                  <p:endCondLst>
                    <p:cond evt="onStopAudio" delay="0">
                      <p:tgtEl>
                        <p:sldTgt/>
                      </p:tgtEl>
                    </p:cond>
                  </p:endCondLst>
                </p:cTn>
                <p:tgtEl>
                  <p:spTgt spid="3"/>
                </p:tgtEl>
              </p:cMediaNode>
            </p:audio>
          </p:childTnLst>
        </p:cTn>
      </p:par>
    </p:tnLst>
    <p:bldLst>
      <p:bldP spid="2" grpId="0"/>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endParaRPr lang="en-US" dirty="0"/>
          </a:p>
        </p:txBody>
      </p:sp>
      <p:sp>
        <p:nvSpPr>
          <p:cNvPr id="2" name="Title 1"/>
          <p:cNvSpPr>
            <a:spLocks noGrp="1"/>
          </p:cNvSpPr>
          <p:nvPr>
            <p:ph type="title"/>
          </p:nvPr>
        </p:nvSpPr>
        <p:spPr/>
        <p:txBody>
          <a:bodyPr/>
          <a:lstStyle/>
          <a:p>
            <a:r>
              <a:rPr lang="en-US" dirty="0" smtClean="0"/>
              <a:t>Who is George Washington?</a:t>
            </a:r>
            <a:endParaRPr lang="en-US" dirty="0"/>
          </a:p>
        </p:txBody>
      </p:sp>
      <p:sp>
        <p:nvSpPr>
          <p:cNvPr id="3" name="Rectangle 2"/>
          <p:cNvSpPr/>
          <p:nvPr/>
        </p:nvSpPr>
        <p:spPr>
          <a:xfrm>
            <a:off x="762000" y="2551837"/>
            <a:ext cx="7924800" cy="2677656"/>
          </a:xfrm>
          <a:prstGeom prst="rect">
            <a:avLst/>
          </a:prstGeom>
        </p:spPr>
        <p:txBody>
          <a:bodyPr wrap="square">
            <a:spAutoFit/>
          </a:bodyPr>
          <a:lstStyle/>
          <a:p>
            <a:endParaRPr lang="en-US" sz="2800" dirty="0" smtClean="0">
              <a:solidFill>
                <a:srgbClr val="222222"/>
              </a:solidFill>
              <a:latin typeface="Times New Roman" panose="02020603050405020304" pitchFamily="18" charset="0"/>
              <a:cs typeface="Times New Roman" panose="02020603050405020304" pitchFamily="18" charset="0"/>
            </a:endParaRPr>
          </a:p>
          <a:p>
            <a:endParaRPr lang="en-US" sz="2800" dirty="0" smtClean="0">
              <a:solidFill>
                <a:srgbClr val="222222"/>
              </a:solidFill>
              <a:latin typeface="Times New Roman" panose="02020603050405020304" pitchFamily="18" charset="0"/>
              <a:cs typeface="Times New Roman" panose="02020603050405020304" pitchFamily="18" charset="0"/>
            </a:endParaRPr>
          </a:p>
          <a:p>
            <a:r>
              <a:rPr lang="en-US" sz="2800" dirty="0" smtClean="0">
                <a:solidFill>
                  <a:srgbClr val="222222"/>
                </a:solidFill>
                <a:latin typeface="Times New Roman" panose="02020603050405020304" pitchFamily="18" charset="0"/>
                <a:cs typeface="Times New Roman" panose="02020603050405020304" pitchFamily="18" charset="0"/>
              </a:rPr>
              <a:t>Virginia </a:t>
            </a:r>
            <a:r>
              <a:rPr lang="en-US" sz="2800" dirty="0">
                <a:solidFill>
                  <a:srgbClr val="222222"/>
                </a:solidFill>
                <a:latin typeface="Times New Roman" panose="02020603050405020304" pitchFamily="18" charset="0"/>
                <a:cs typeface="Times New Roman" panose="02020603050405020304" pitchFamily="18" charset="0"/>
              </a:rPr>
              <a:t>plantation </a:t>
            </a:r>
            <a:r>
              <a:rPr lang="en-US" sz="2800" dirty="0" smtClean="0">
                <a:solidFill>
                  <a:srgbClr val="222222"/>
                </a:solidFill>
                <a:latin typeface="Times New Roman" panose="02020603050405020304" pitchFamily="18" charset="0"/>
                <a:cs typeface="Times New Roman" panose="02020603050405020304" pitchFamily="18" charset="0"/>
              </a:rPr>
              <a:t>owner. Mt Vernon</a:t>
            </a:r>
          </a:p>
          <a:p>
            <a:r>
              <a:rPr lang="en-US" sz="2800" dirty="0" smtClean="0">
                <a:solidFill>
                  <a:srgbClr val="222222"/>
                </a:solidFill>
                <a:latin typeface="Times New Roman" panose="02020603050405020304" pitchFamily="18" charset="0"/>
                <a:cs typeface="Times New Roman" panose="02020603050405020304" pitchFamily="18" charset="0"/>
              </a:rPr>
              <a:t>General </a:t>
            </a:r>
            <a:r>
              <a:rPr lang="en-US" sz="2800" dirty="0">
                <a:solidFill>
                  <a:srgbClr val="222222"/>
                </a:solidFill>
                <a:latin typeface="Times New Roman" panose="02020603050405020304" pitchFamily="18" charset="0"/>
                <a:cs typeface="Times New Roman" panose="02020603050405020304" pitchFamily="18" charset="0"/>
              </a:rPr>
              <a:t>and commander-in-chief of the colonial armies during the American Revolutionary </a:t>
            </a:r>
            <a:r>
              <a:rPr lang="en-US" sz="2800" dirty="0" smtClean="0">
                <a:solidFill>
                  <a:srgbClr val="222222"/>
                </a:solidFill>
                <a:latin typeface="Times New Roman" panose="02020603050405020304" pitchFamily="18" charset="0"/>
                <a:cs typeface="Times New Roman" panose="02020603050405020304" pitchFamily="18" charset="0"/>
              </a:rPr>
              <a:t>War.</a:t>
            </a:r>
          </a:p>
          <a:p>
            <a:r>
              <a:rPr lang="en-US" sz="2800" dirty="0" smtClean="0">
                <a:solidFill>
                  <a:srgbClr val="222222"/>
                </a:solidFill>
                <a:latin typeface="Times New Roman" panose="02020603050405020304" pitchFamily="18" charset="0"/>
                <a:cs typeface="Times New Roman" panose="02020603050405020304" pitchFamily="18" charset="0"/>
              </a:rPr>
              <a:t>1</a:t>
            </a:r>
            <a:r>
              <a:rPr lang="en-US" sz="2800" baseline="30000" dirty="0" smtClean="0">
                <a:solidFill>
                  <a:srgbClr val="222222"/>
                </a:solidFill>
                <a:latin typeface="Times New Roman" panose="02020603050405020304" pitchFamily="18" charset="0"/>
                <a:cs typeface="Times New Roman" panose="02020603050405020304" pitchFamily="18" charset="0"/>
              </a:rPr>
              <a:t>st</a:t>
            </a:r>
            <a:r>
              <a:rPr lang="en-US" sz="2800" dirty="0" smtClean="0">
                <a:solidFill>
                  <a:srgbClr val="222222"/>
                </a:solidFill>
                <a:latin typeface="Times New Roman" panose="02020603050405020304" pitchFamily="18" charset="0"/>
                <a:cs typeface="Times New Roman" panose="02020603050405020304" pitchFamily="18" charset="0"/>
              </a:rPr>
              <a:t> president </a:t>
            </a:r>
            <a:r>
              <a:rPr lang="en-US" sz="2800" dirty="0">
                <a:solidFill>
                  <a:srgbClr val="222222"/>
                </a:solidFill>
                <a:latin typeface="Times New Roman" panose="02020603050405020304" pitchFamily="18" charset="0"/>
                <a:cs typeface="Times New Roman" panose="02020603050405020304" pitchFamily="18" charset="0"/>
              </a:rPr>
              <a:t>of the United </a:t>
            </a:r>
            <a:r>
              <a:rPr lang="en-US" sz="2800" dirty="0" smtClean="0">
                <a:solidFill>
                  <a:srgbClr val="222222"/>
                </a:solidFill>
                <a:latin typeface="Times New Roman" panose="02020603050405020304" pitchFamily="18" charset="0"/>
                <a:cs typeface="Times New Roman" panose="02020603050405020304" pitchFamily="18" charset="0"/>
              </a:rPr>
              <a:t>States 1789 </a:t>
            </a:r>
            <a:r>
              <a:rPr lang="en-US" sz="2800" dirty="0">
                <a:solidFill>
                  <a:srgbClr val="222222"/>
                </a:solidFill>
                <a:latin typeface="Times New Roman" panose="02020603050405020304" pitchFamily="18" charset="0"/>
                <a:cs typeface="Times New Roman" panose="02020603050405020304" pitchFamily="18" charset="0"/>
              </a:rPr>
              <a:t>to 1797.</a:t>
            </a:r>
            <a:endParaRPr lang="en-US" sz="2800" dirty="0">
              <a:latin typeface="Times New Roman" panose="02020603050405020304" pitchFamily="18" charset="0"/>
              <a:cs typeface="Times New Roman" panose="02020603050405020304" pitchFamily="18" charset="0"/>
            </a:endParaRPr>
          </a:p>
        </p:txBody>
      </p:sp>
      <p:grpSp>
        <p:nvGrpSpPr>
          <p:cNvPr id="7" name="SMARTInkShape-Group1"/>
          <p:cNvGrpSpPr/>
          <p:nvPr/>
        </p:nvGrpSpPr>
        <p:grpSpPr>
          <a:xfrm>
            <a:off x="937260" y="2114093"/>
            <a:ext cx="399369" cy="671971"/>
            <a:chOff x="937260" y="2114093"/>
            <a:chExt cx="399369" cy="671971"/>
          </a:xfrm>
        </p:grpSpPr>
        <p:sp>
          <p:nvSpPr>
            <p:cNvPr id="4" name="SMARTInkShape-1"/>
            <p:cNvSpPr/>
            <p:nvPr>
              <p:custDataLst>
                <p:tags r:id="rId11"/>
              </p:custDataLst>
            </p:nvPr>
          </p:nvSpPr>
          <p:spPr>
            <a:xfrm>
              <a:off x="1031558" y="2203132"/>
              <a:ext cx="51436" cy="582932"/>
            </a:xfrm>
            <a:custGeom>
              <a:avLst/>
              <a:gdLst/>
              <a:ahLst/>
              <a:cxnLst/>
              <a:rect l="0" t="0" r="0" b="0"/>
              <a:pathLst>
                <a:path w="51436" h="582932">
                  <a:moveTo>
                    <a:pt x="0" y="0"/>
                  </a:moveTo>
                  <a:lnTo>
                    <a:pt x="0" y="0"/>
                  </a:lnTo>
                  <a:lnTo>
                    <a:pt x="2540" y="36019"/>
                  </a:lnTo>
                  <a:lnTo>
                    <a:pt x="7778" y="72442"/>
                  </a:lnTo>
                  <a:lnTo>
                    <a:pt x="8415" y="110230"/>
                  </a:lnTo>
                  <a:lnTo>
                    <a:pt x="8541" y="150044"/>
                  </a:lnTo>
                  <a:lnTo>
                    <a:pt x="8563" y="183311"/>
                  </a:lnTo>
                  <a:lnTo>
                    <a:pt x="13120" y="217298"/>
                  </a:lnTo>
                  <a:lnTo>
                    <a:pt x="15952" y="251498"/>
                  </a:lnTo>
                  <a:lnTo>
                    <a:pt x="21342" y="285762"/>
                  </a:lnTo>
                  <a:lnTo>
                    <a:pt x="24421" y="320044"/>
                  </a:lnTo>
                  <a:lnTo>
                    <a:pt x="25333" y="354331"/>
                  </a:lnTo>
                  <a:lnTo>
                    <a:pt x="25604" y="388621"/>
                  </a:lnTo>
                  <a:lnTo>
                    <a:pt x="30234" y="422910"/>
                  </a:lnTo>
                  <a:lnTo>
                    <a:pt x="33088" y="457200"/>
                  </a:lnTo>
                  <a:lnTo>
                    <a:pt x="39944" y="497029"/>
                  </a:lnTo>
                  <a:lnTo>
                    <a:pt x="44826" y="538058"/>
                  </a:lnTo>
                  <a:lnTo>
                    <a:pt x="51435" y="582931"/>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 name="SMARTInkShape-2"/>
            <p:cNvSpPr/>
            <p:nvPr>
              <p:custDataLst>
                <p:tags r:id="rId12"/>
              </p:custDataLst>
            </p:nvPr>
          </p:nvSpPr>
          <p:spPr>
            <a:xfrm>
              <a:off x="937260" y="2114093"/>
              <a:ext cx="399369" cy="371933"/>
            </a:xfrm>
            <a:custGeom>
              <a:avLst/>
              <a:gdLst/>
              <a:ahLst/>
              <a:cxnLst/>
              <a:rect l="0" t="0" r="0" b="0"/>
              <a:pathLst>
                <a:path w="399369" h="371933">
                  <a:moveTo>
                    <a:pt x="0" y="63322"/>
                  </a:moveTo>
                  <a:lnTo>
                    <a:pt x="0" y="63322"/>
                  </a:lnTo>
                  <a:lnTo>
                    <a:pt x="13688" y="44695"/>
                  </a:lnTo>
                  <a:lnTo>
                    <a:pt x="51568" y="13922"/>
                  </a:lnTo>
                  <a:lnTo>
                    <a:pt x="57238" y="10386"/>
                  </a:lnTo>
                  <a:lnTo>
                    <a:pt x="97076" y="859"/>
                  </a:lnTo>
                  <a:lnTo>
                    <a:pt x="132362" y="0"/>
                  </a:lnTo>
                  <a:lnTo>
                    <a:pt x="167413" y="2794"/>
                  </a:lnTo>
                  <a:lnTo>
                    <a:pt x="208566" y="10674"/>
                  </a:lnTo>
                  <a:lnTo>
                    <a:pt x="244889" y="24651"/>
                  </a:lnTo>
                  <a:lnTo>
                    <a:pt x="278829" y="41810"/>
                  </a:lnTo>
                  <a:lnTo>
                    <a:pt x="316380" y="75265"/>
                  </a:lnTo>
                  <a:lnTo>
                    <a:pt x="351314" y="113729"/>
                  </a:lnTo>
                  <a:lnTo>
                    <a:pt x="378888" y="154735"/>
                  </a:lnTo>
                  <a:lnTo>
                    <a:pt x="394944" y="182483"/>
                  </a:lnTo>
                  <a:lnTo>
                    <a:pt x="399368" y="200102"/>
                  </a:lnTo>
                  <a:lnTo>
                    <a:pt x="397308" y="239739"/>
                  </a:lnTo>
                  <a:lnTo>
                    <a:pt x="390576" y="261110"/>
                  </a:lnTo>
                  <a:lnTo>
                    <a:pt x="370733" y="294902"/>
                  </a:lnTo>
                  <a:lnTo>
                    <a:pt x="354635" y="306899"/>
                  </a:lnTo>
                  <a:lnTo>
                    <a:pt x="313257" y="326912"/>
                  </a:lnTo>
                  <a:lnTo>
                    <a:pt x="279719" y="339014"/>
                  </a:lnTo>
                  <a:lnTo>
                    <a:pt x="245652" y="348632"/>
                  </a:lnTo>
                  <a:lnTo>
                    <a:pt x="211428" y="357514"/>
                  </a:lnTo>
                  <a:lnTo>
                    <a:pt x="177157" y="361627"/>
                  </a:lnTo>
                  <a:lnTo>
                    <a:pt x="138664" y="369916"/>
                  </a:lnTo>
                  <a:lnTo>
                    <a:pt x="120015" y="37193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10" name="SMARTInkShape-Group2"/>
          <p:cNvGrpSpPr/>
          <p:nvPr/>
        </p:nvGrpSpPr>
        <p:grpSpPr>
          <a:xfrm>
            <a:off x="1545908" y="2265237"/>
            <a:ext cx="431548" cy="374693"/>
            <a:chOff x="1545908" y="2265237"/>
            <a:chExt cx="431548" cy="374693"/>
          </a:xfrm>
        </p:grpSpPr>
        <p:sp>
          <p:nvSpPr>
            <p:cNvPr id="8" name="SMARTInkShape-3"/>
            <p:cNvSpPr/>
            <p:nvPr>
              <p:custDataLst>
                <p:tags r:id="rId9"/>
              </p:custDataLst>
            </p:nvPr>
          </p:nvSpPr>
          <p:spPr>
            <a:xfrm>
              <a:off x="1545908" y="2265237"/>
              <a:ext cx="171451" cy="374693"/>
            </a:xfrm>
            <a:custGeom>
              <a:avLst/>
              <a:gdLst/>
              <a:ahLst/>
              <a:cxnLst/>
              <a:rect l="0" t="0" r="0" b="0"/>
              <a:pathLst>
                <a:path w="171451" h="374693">
                  <a:moveTo>
                    <a:pt x="0" y="117918"/>
                  </a:moveTo>
                  <a:lnTo>
                    <a:pt x="0" y="117918"/>
                  </a:lnTo>
                  <a:lnTo>
                    <a:pt x="0" y="122469"/>
                  </a:lnTo>
                  <a:lnTo>
                    <a:pt x="14828" y="161069"/>
                  </a:lnTo>
                  <a:lnTo>
                    <a:pt x="23726" y="201881"/>
                  </a:lnTo>
                  <a:lnTo>
                    <a:pt x="25542" y="240318"/>
                  </a:lnTo>
                  <a:lnTo>
                    <a:pt x="25702" y="280252"/>
                  </a:lnTo>
                  <a:lnTo>
                    <a:pt x="25716" y="320769"/>
                  </a:lnTo>
                  <a:lnTo>
                    <a:pt x="25717" y="362375"/>
                  </a:lnTo>
                  <a:lnTo>
                    <a:pt x="25717" y="374692"/>
                  </a:lnTo>
                  <a:lnTo>
                    <a:pt x="25717" y="336785"/>
                  </a:lnTo>
                  <a:lnTo>
                    <a:pt x="23177" y="295332"/>
                  </a:lnTo>
                  <a:lnTo>
                    <a:pt x="17939" y="254735"/>
                  </a:lnTo>
                  <a:lnTo>
                    <a:pt x="17250" y="212170"/>
                  </a:lnTo>
                  <a:lnTo>
                    <a:pt x="17158" y="169347"/>
                  </a:lnTo>
                  <a:lnTo>
                    <a:pt x="17147" y="132381"/>
                  </a:lnTo>
                  <a:lnTo>
                    <a:pt x="19685" y="100243"/>
                  </a:lnTo>
                  <a:lnTo>
                    <a:pt x="26828" y="63732"/>
                  </a:lnTo>
                  <a:lnTo>
                    <a:pt x="39170" y="41855"/>
                  </a:lnTo>
                  <a:lnTo>
                    <a:pt x="54891" y="28494"/>
                  </a:lnTo>
                  <a:lnTo>
                    <a:pt x="95479" y="9510"/>
                  </a:lnTo>
                  <a:lnTo>
                    <a:pt x="128821" y="478"/>
                  </a:lnTo>
                  <a:lnTo>
                    <a:pt x="143931" y="0"/>
                  </a:lnTo>
                  <a:lnTo>
                    <a:pt x="171450" y="6475"/>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 name="SMARTInkShape-4"/>
            <p:cNvSpPr/>
            <p:nvPr>
              <p:custDataLst>
                <p:tags r:id="rId10"/>
              </p:custDataLst>
            </p:nvPr>
          </p:nvSpPr>
          <p:spPr>
            <a:xfrm>
              <a:off x="1811655" y="2400801"/>
              <a:ext cx="165801" cy="188095"/>
            </a:xfrm>
            <a:custGeom>
              <a:avLst/>
              <a:gdLst/>
              <a:ahLst/>
              <a:cxnLst/>
              <a:rect l="0" t="0" r="0" b="0"/>
              <a:pathLst>
                <a:path w="165801" h="188095">
                  <a:moveTo>
                    <a:pt x="0" y="68079"/>
                  </a:moveTo>
                  <a:lnTo>
                    <a:pt x="0" y="68079"/>
                  </a:lnTo>
                  <a:lnTo>
                    <a:pt x="20152" y="68079"/>
                  </a:lnTo>
                  <a:lnTo>
                    <a:pt x="60237" y="57496"/>
                  </a:lnTo>
                  <a:lnTo>
                    <a:pt x="77221" y="52878"/>
                  </a:lnTo>
                  <a:lnTo>
                    <a:pt x="87660" y="50845"/>
                  </a:lnTo>
                  <a:lnTo>
                    <a:pt x="99845" y="45299"/>
                  </a:lnTo>
                  <a:lnTo>
                    <a:pt x="126084" y="38197"/>
                  </a:lnTo>
                  <a:lnTo>
                    <a:pt x="164404" y="13752"/>
                  </a:lnTo>
                  <a:lnTo>
                    <a:pt x="165800" y="10906"/>
                  </a:lnTo>
                  <a:lnTo>
                    <a:pt x="165779" y="8056"/>
                  </a:lnTo>
                  <a:lnTo>
                    <a:pt x="163451" y="1189"/>
                  </a:lnTo>
                  <a:lnTo>
                    <a:pt x="153946" y="0"/>
                  </a:lnTo>
                  <a:lnTo>
                    <a:pt x="129963" y="4198"/>
                  </a:lnTo>
                  <a:lnTo>
                    <a:pt x="117134" y="11430"/>
                  </a:lnTo>
                  <a:lnTo>
                    <a:pt x="75290" y="45443"/>
                  </a:lnTo>
                  <a:lnTo>
                    <a:pt x="32611" y="80149"/>
                  </a:lnTo>
                  <a:lnTo>
                    <a:pt x="21199" y="97796"/>
                  </a:lnTo>
                  <a:lnTo>
                    <a:pt x="11349" y="126336"/>
                  </a:lnTo>
                  <a:lnTo>
                    <a:pt x="10759" y="139691"/>
                  </a:lnTo>
                  <a:lnTo>
                    <a:pt x="16116" y="170819"/>
                  </a:lnTo>
                  <a:lnTo>
                    <a:pt x="18364" y="173720"/>
                  </a:lnTo>
                  <a:lnTo>
                    <a:pt x="51435" y="188094"/>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13" name="SMARTInkShape-Group3"/>
          <p:cNvGrpSpPr/>
          <p:nvPr/>
        </p:nvGrpSpPr>
        <p:grpSpPr>
          <a:xfrm>
            <a:off x="2215926" y="2391727"/>
            <a:ext cx="358635" cy="197169"/>
            <a:chOff x="2215926" y="2391727"/>
            <a:chExt cx="358635" cy="197169"/>
          </a:xfrm>
        </p:grpSpPr>
        <p:sp>
          <p:nvSpPr>
            <p:cNvPr id="11" name="SMARTInkShape-5"/>
            <p:cNvSpPr/>
            <p:nvPr>
              <p:custDataLst>
                <p:tags r:id="rId7"/>
              </p:custDataLst>
            </p:nvPr>
          </p:nvSpPr>
          <p:spPr>
            <a:xfrm>
              <a:off x="2215926" y="2391727"/>
              <a:ext cx="127225" cy="197169"/>
            </a:xfrm>
            <a:custGeom>
              <a:avLst/>
              <a:gdLst/>
              <a:ahLst/>
              <a:cxnLst/>
              <a:rect l="0" t="0" r="0" b="0"/>
              <a:pathLst>
                <a:path w="127225" h="197169">
                  <a:moveTo>
                    <a:pt x="127224" y="0"/>
                  </a:moveTo>
                  <a:lnTo>
                    <a:pt x="127224" y="0"/>
                  </a:lnTo>
                  <a:lnTo>
                    <a:pt x="115293" y="0"/>
                  </a:lnTo>
                  <a:lnTo>
                    <a:pt x="109856" y="2540"/>
                  </a:lnTo>
                  <a:lnTo>
                    <a:pt x="69569" y="36000"/>
                  </a:lnTo>
                  <a:lnTo>
                    <a:pt x="60959" y="47433"/>
                  </a:lnTo>
                  <a:lnTo>
                    <a:pt x="34917" y="85374"/>
                  </a:lnTo>
                  <a:lnTo>
                    <a:pt x="5660" y="125710"/>
                  </a:lnTo>
                  <a:lnTo>
                    <a:pt x="718" y="147420"/>
                  </a:lnTo>
                  <a:lnTo>
                    <a:pt x="0" y="173512"/>
                  </a:lnTo>
                  <a:lnTo>
                    <a:pt x="15782" y="197168"/>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 name="SMARTInkShape-6"/>
            <p:cNvSpPr/>
            <p:nvPr>
              <p:custDataLst>
                <p:tags r:id="rId8"/>
              </p:custDataLst>
            </p:nvPr>
          </p:nvSpPr>
          <p:spPr>
            <a:xfrm>
              <a:off x="2484350" y="2460671"/>
              <a:ext cx="90211" cy="128225"/>
            </a:xfrm>
            <a:custGeom>
              <a:avLst/>
              <a:gdLst/>
              <a:ahLst/>
              <a:cxnLst/>
              <a:rect l="0" t="0" r="0" b="0"/>
              <a:pathLst>
                <a:path w="90211" h="128225">
                  <a:moveTo>
                    <a:pt x="30250" y="42499"/>
                  </a:moveTo>
                  <a:lnTo>
                    <a:pt x="30250" y="42499"/>
                  </a:lnTo>
                  <a:lnTo>
                    <a:pt x="34801" y="37948"/>
                  </a:lnTo>
                  <a:lnTo>
                    <a:pt x="42115" y="35714"/>
                  </a:lnTo>
                  <a:lnTo>
                    <a:pt x="56944" y="31916"/>
                  </a:lnTo>
                  <a:lnTo>
                    <a:pt x="81018" y="23390"/>
                  </a:lnTo>
                  <a:lnTo>
                    <a:pt x="88433" y="18087"/>
                  </a:lnTo>
                  <a:lnTo>
                    <a:pt x="89447" y="14822"/>
                  </a:lnTo>
                  <a:lnTo>
                    <a:pt x="90210" y="8596"/>
                  </a:lnTo>
                  <a:lnTo>
                    <a:pt x="82873" y="862"/>
                  </a:lnTo>
                  <a:lnTo>
                    <a:pt x="77486" y="0"/>
                  </a:lnTo>
                  <a:lnTo>
                    <a:pt x="72517" y="2338"/>
                  </a:lnTo>
                  <a:lnTo>
                    <a:pt x="32384" y="31100"/>
                  </a:lnTo>
                  <a:lnTo>
                    <a:pt x="11470" y="45360"/>
                  </a:lnTo>
                  <a:lnTo>
                    <a:pt x="7616" y="53613"/>
                  </a:lnTo>
                  <a:lnTo>
                    <a:pt x="0" y="85872"/>
                  </a:lnTo>
                  <a:lnTo>
                    <a:pt x="1883" y="98606"/>
                  </a:lnTo>
                  <a:lnTo>
                    <a:pt x="8298" y="111934"/>
                  </a:lnTo>
                  <a:lnTo>
                    <a:pt x="18589" y="118761"/>
                  </a:lnTo>
                  <a:lnTo>
                    <a:pt x="38823" y="128224"/>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19" name="SMARTInkShape-Group4"/>
          <p:cNvGrpSpPr/>
          <p:nvPr/>
        </p:nvGrpSpPr>
        <p:grpSpPr>
          <a:xfrm>
            <a:off x="2776785" y="2314575"/>
            <a:ext cx="963683" cy="325756"/>
            <a:chOff x="2776785" y="2314575"/>
            <a:chExt cx="963683" cy="325756"/>
          </a:xfrm>
        </p:grpSpPr>
        <p:sp>
          <p:nvSpPr>
            <p:cNvPr id="14" name="SMARTInkShape-7"/>
            <p:cNvSpPr/>
            <p:nvPr>
              <p:custDataLst>
                <p:tags r:id="rId2"/>
              </p:custDataLst>
            </p:nvPr>
          </p:nvSpPr>
          <p:spPr>
            <a:xfrm>
              <a:off x="2776785" y="2314575"/>
              <a:ext cx="192159" cy="313117"/>
            </a:xfrm>
            <a:custGeom>
              <a:avLst/>
              <a:gdLst/>
              <a:ahLst/>
              <a:cxnLst/>
              <a:rect l="0" t="0" r="0" b="0"/>
              <a:pathLst>
                <a:path w="192159" h="313117">
                  <a:moveTo>
                    <a:pt x="89288" y="0"/>
                  </a:moveTo>
                  <a:lnTo>
                    <a:pt x="89288" y="0"/>
                  </a:lnTo>
                  <a:lnTo>
                    <a:pt x="84737" y="0"/>
                  </a:lnTo>
                  <a:lnTo>
                    <a:pt x="84349" y="2857"/>
                  </a:lnTo>
                  <a:lnTo>
                    <a:pt x="93000" y="40346"/>
                  </a:lnTo>
                  <a:lnTo>
                    <a:pt x="97853" y="76656"/>
                  </a:lnTo>
                  <a:lnTo>
                    <a:pt x="104456" y="111344"/>
                  </a:lnTo>
                  <a:lnTo>
                    <a:pt x="110593" y="145713"/>
                  </a:lnTo>
                  <a:lnTo>
                    <a:pt x="115087" y="180971"/>
                  </a:lnTo>
                  <a:lnTo>
                    <a:pt x="124158" y="221097"/>
                  </a:lnTo>
                  <a:lnTo>
                    <a:pt x="133003" y="252777"/>
                  </a:lnTo>
                  <a:lnTo>
                    <a:pt x="144574" y="267090"/>
                  </a:lnTo>
                  <a:lnTo>
                    <a:pt x="151324" y="271107"/>
                  </a:lnTo>
                  <a:lnTo>
                    <a:pt x="153505" y="271225"/>
                  </a:lnTo>
                  <a:lnTo>
                    <a:pt x="154959" y="270352"/>
                  </a:lnTo>
                  <a:lnTo>
                    <a:pt x="155929" y="268817"/>
                  </a:lnTo>
                  <a:lnTo>
                    <a:pt x="154466" y="262031"/>
                  </a:lnTo>
                  <a:lnTo>
                    <a:pt x="150316" y="246704"/>
                  </a:lnTo>
                  <a:lnTo>
                    <a:pt x="147119" y="243527"/>
                  </a:lnTo>
                  <a:lnTo>
                    <a:pt x="128013" y="234504"/>
                  </a:lnTo>
                  <a:lnTo>
                    <a:pt x="98645" y="227703"/>
                  </a:lnTo>
                  <a:lnTo>
                    <a:pt x="65814" y="231827"/>
                  </a:lnTo>
                  <a:lnTo>
                    <a:pt x="23126" y="249804"/>
                  </a:lnTo>
                  <a:lnTo>
                    <a:pt x="7495" y="260566"/>
                  </a:lnTo>
                  <a:lnTo>
                    <a:pt x="548" y="271700"/>
                  </a:lnTo>
                  <a:lnTo>
                    <a:pt x="0" y="282998"/>
                  </a:lnTo>
                  <a:lnTo>
                    <a:pt x="2932" y="293417"/>
                  </a:lnTo>
                  <a:lnTo>
                    <a:pt x="7410" y="301223"/>
                  </a:lnTo>
                  <a:lnTo>
                    <a:pt x="11842" y="303685"/>
                  </a:lnTo>
                  <a:lnTo>
                    <a:pt x="49833" y="313116"/>
                  </a:lnTo>
                  <a:lnTo>
                    <a:pt x="91315" y="309131"/>
                  </a:lnTo>
                  <a:lnTo>
                    <a:pt x="103206" y="308841"/>
                  </a:lnTo>
                  <a:lnTo>
                    <a:pt x="141427" y="295070"/>
                  </a:lnTo>
                  <a:lnTo>
                    <a:pt x="156276" y="292115"/>
                  </a:lnTo>
                  <a:lnTo>
                    <a:pt x="176908" y="284295"/>
                  </a:lnTo>
                  <a:lnTo>
                    <a:pt x="192158" y="28289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5" name="SMARTInkShape-8"/>
            <p:cNvSpPr/>
            <p:nvPr>
              <p:custDataLst>
                <p:tags r:id="rId3"/>
              </p:custDataLst>
            </p:nvPr>
          </p:nvSpPr>
          <p:spPr>
            <a:xfrm>
              <a:off x="3123248" y="2520315"/>
              <a:ext cx="42863" cy="17146"/>
            </a:xfrm>
            <a:custGeom>
              <a:avLst/>
              <a:gdLst/>
              <a:ahLst/>
              <a:cxnLst/>
              <a:rect l="0" t="0" r="0" b="0"/>
              <a:pathLst>
                <a:path w="42863" h="17146">
                  <a:moveTo>
                    <a:pt x="0" y="17145"/>
                  </a:moveTo>
                  <a:lnTo>
                    <a:pt x="0" y="17145"/>
                  </a:lnTo>
                  <a:lnTo>
                    <a:pt x="4550" y="12594"/>
                  </a:lnTo>
                  <a:lnTo>
                    <a:pt x="9324" y="10359"/>
                  </a:lnTo>
                  <a:lnTo>
                    <a:pt x="42862"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6" name="SMARTInkShape-9"/>
            <p:cNvSpPr/>
            <p:nvPr>
              <p:custDataLst>
                <p:tags r:id="rId4"/>
              </p:custDataLst>
            </p:nvPr>
          </p:nvSpPr>
          <p:spPr>
            <a:xfrm>
              <a:off x="3038138" y="2486025"/>
              <a:ext cx="102256" cy="120016"/>
            </a:xfrm>
            <a:custGeom>
              <a:avLst/>
              <a:gdLst/>
              <a:ahLst/>
              <a:cxnLst/>
              <a:rect l="0" t="0" r="0" b="0"/>
              <a:pathLst>
                <a:path w="102256" h="120016">
                  <a:moveTo>
                    <a:pt x="102255" y="0"/>
                  </a:moveTo>
                  <a:lnTo>
                    <a:pt x="102255" y="0"/>
                  </a:lnTo>
                  <a:lnTo>
                    <a:pt x="85773" y="0"/>
                  </a:lnTo>
                  <a:lnTo>
                    <a:pt x="47238" y="18650"/>
                  </a:lnTo>
                  <a:lnTo>
                    <a:pt x="18045" y="35751"/>
                  </a:lnTo>
                  <a:lnTo>
                    <a:pt x="6395" y="49857"/>
                  </a:lnTo>
                  <a:lnTo>
                    <a:pt x="1462" y="61551"/>
                  </a:lnTo>
                  <a:lnTo>
                    <a:pt x="0" y="71048"/>
                  </a:lnTo>
                  <a:lnTo>
                    <a:pt x="13220" y="88996"/>
                  </a:lnTo>
                  <a:lnTo>
                    <a:pt x="59392" y="120015"/>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 name="SMARTInkShape-10"/>
            <p:cNvSpPr/>
            <p:nvPr>
              <p:custDataLst>
                <p:tags r:id="rId5"/>
              </p:custDataLst>
            </p:nvPr>
          </p:nvSpPr>
          <p:spPr>
            <a:xfrm>
              <a:off x="3244455" y="2516720"/>
              <a:ext cx="153113" cy="123611"/>
            </a:xfrm>
            <a:custGeom>
              <a:avLst/>
              <a:gdLst/>
              <a:ahLst/>
              <a:cxnLst/>
              <a:rect l="0" t="0" r="0" b="0"/>
              <a:pathLst>
                <a:path w="153113" h="123611">
                  <a:moveTo>
                    <a:pt x="7380" y="123610"/>
                  </a:moveTo>
                  <a:lnTo>
                    <a:pt x="7380" y="123610"/>
                  </a:lnTo>
                  <a:lnTo>
                    <a:pt x="0" y="123610"/>
                  </a:lnTo>
                  <a:lnTo>
                    <a:pt x="28122" y="86570"/>
                  </a:lnTo>
                  <a:lnTo>
                    <a:pt x="50388" y="47890"/>
                  </a:lnTo>
                  <a:lnTo>
                    <a:pt x="68581" y="21552"/>
                  </a:lnTo>
                  <a:lnTo>
                    <a:pt x="88190" y="7177"/>
                  </a:lnTo>
                  <a:lnTo>
                    <a:pt x="99176" y="1059"/>
                  </a:lnTo>
                  <a:lnTo>
                    <a:pt x="103820" y="0"/>
                  </a:lnTo>
                  <a:lnTo>
                    <a:pt x="107869" y="246"/>
                  </a:lnTo>
                  <a:lnTo>
                    <a:pt x="124225" y="4107"/>
                  </a:lnTo>
                  <a:lnTo>
                    <a:pt x="138784" y="15469"/>
                  </a:lnTo>
                  <a:lnTo>
                    <a:pt x="147385" y="32831"/>
                  </a:lnTo>
                  <a:lnTo>
                    <a:pt x="152359" y="70098"/>
                  </a:lnTo>
                  <a:lnTo>
                    <a:pt x="153083" y="110970"/>
                  </a:lnTo>
                  <a:lnTo>
                    <a:pt x="153112" y="12361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SMARTInkShape-11"/>
            <p:cNvSpPr/>
            <p:nvPr>
              <p:custDataLst>
                <p:tags r:id="rId6"/>
              </p:custDataLst>
            </p:nvPr>
          </p:nvSpPr>
          <p:spPr>
            <a:xfrm>
              <a:off x="3560445" y="2315871"/>
              <a:ext cx="180023" cy="15850"/>
            </a:xfrm>
            <a:custGeom>
              <a:avLst/>
              <a:gdLst/>
              <a:ahLst/>
              <a:cxnLst/>
              <a:rect l="0" t="0" r="0" b="0"/>
              <a:pathLst>
                <a:path w="180023" h="15850">
                  <a:moveTo>
                    <a:pt x="0" y="15849"/>
                  </a:moveTo>
                  <a:lnTo>
                    <a:pt x="0" y="15849"/>
                  </a:lnTo>
                  <a:lnTo>
                    <a:pt x="4551" y="15849"/>
                  </a:lnTo>
                  <a:lnTo>
                    <a:pt x="45692" y="5266"/>
                  </a:lnTo>
                  <a:lnTo>
                    <a:pt x="82262" y="0"/>
                  </a:lnTo>
                  <a:lnTo>
                    <a:pt x="114967" y="3639"/>
                  </a:lnTo>
                  <a:lnTo>
                    <a:pt x="152356" y="7510"/>
                  </a:lnTo>
                  <a:lnTo>
                    <a:pt x="180022" y="15849"/>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
        <p:nvSpPr>
          <p:cNvPr id="20" name="SMARTInkShape-12"/>
          <p:cNvSpPr/>
          <p:nvPr>
            <p:custDataLst>
              <p:tags r:id="rId1"/>
            </p:custDataLst>
          </p:nvPr>
        </p:nvSpPr>
        <p:spPr>
          <a:xfrm>
            <a:off x="3637598" y="2348865"/>
            <a:ext cx="34291" cy="325756"/>
          </a:xfrm>
          <a:custGeom>
            <a:avLst/>
            <a:gdLst/>
            <a:ahLst/>
            <a:cxnLst/>
            <a:rect l="0" t="0" r="0" b="0"/>
            <a:pathLst>
              <a:path w="34291" h="325756">
                <a:moveTo>
                  <a:pt x="0" y="0"/>
                </a:moveTo>
                <a:lnTo>
                  <a:pt x="0" y="0"/>
                </a:lnTo>
                <a:lnTo>
                  <a:pt x="952" y="16527"/>
                </a:lnTo>
                <a:lnTo>
                  <a:pt x="7380" y="52482"/>
                </a:lnTo>
                <a:lnTo>
                  <a:pt x="14228" y="86884"/>
                </a:lnTo>
                <a:lnTo>
                  <a:pt x="16568" y="126841"/>
                </a:lnTo>
                <a:lnTo>
                  <a:pt x="17031" y="167083"/>
                </a:lnTo>
                <a:lnTo>
                  <a:pt x="17122" y="205830"/>
                </a:lnTo>
                <a:lnTo>
                  <a:pt x="17141" y="246645"/>
                </a:lnTo>
                <a:lnTo>
                  <a:pt x="19683" y="271200"/>
                </a:lnTo>
                <a:lnTo>
                  <a:pt x="27727" y="305796"/>
                </a:lnTo>
                <a:lnTo>
                  <a:pt x="31373" y="313074"/>
                </a:lnTo>
                <a:lnTo>
                  <a:pt x="34290" y="325755"/>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154210131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r>
              <a:rPr lang="en-US" dirty="0" smtClean="0"/>
              <a:t>2x as President</a:t>
            </a:r>
          </a:p>
          <a:p>
            <a:pPr marL="0" indent="0">
              <a:buNone/>
            </a:pPr>
            <a:r>
              <a:rPr lang="en-US" dirty="0" smtClean="0"/>
              <a:t> Farewell Speech “urged </a:t>
            </a:r>
            <a:r>
              <a:rPr lang="en-US" dirty="0"/>
              <a:t>Americans to avoid excessive political party </a:t>
            </a:r>
            <a:r>
              <a:rPr lang="en-US" dirty="0" smtClean="0"/>
              <a:t>spirit</a:t>
            </a:r>
          </a:p>
          <a:p>
            <a:pPr>
              <a:buFontTx/>
              <a:buChar char="-"/>
            </a:pPr>
            <a:r>
              <a:rPr lang="en-US" dirty="0" smtClean="0"/>
              <a:t>geographical </a:t>
            </a:r>
            <a:r>
              <a:rPr lang="en-US" dirty="0"/>
              <a:t>distinctions. </a:t>
            </a:r>
            <a:endParaRPr lang="en-US" dirty="0" smtClean="0"/>
          </a:p>
          <a:p>
            <a:pPr>
              <a:buFontTx/>
              <a:buChar char="-"/>
            </a:pPr>
            <a:r>
              <a:rPr lang="en-US" dirty="0" smtClean="0"/>
              <a:t>In </a:t>
            </a:r>
            <a:r>
              <a:rPr lang="en-US" dirty="0"/>
              <a:t>foreign affairs, he warned against long-term alliances with other nations. The </a:t>
            </a:r>
            <a:r>
              <a:rPr lang="en-US" b="1" dirty="0"/>
              <a:t>address</a:t>
            </a:r>
            <a:r>
              <a:rPr lang="en-US" dirty="0"/>
              <a:t> was printed in Philadelphia's American Daily Advertiser on September 19, 1796.</a:t>
            </a:r>
          </a:p>
        </p:txBody>
      </p:sp>
      <p:sp>
        <p:nvSpPr>
          <p:cNvPr id="2" name="Title 1"/>
          <p:cNvSpPr>
            <a:spLocks noGrp="1"/>
          </p:cNvSpPr>
          <p:nvPr>
            <p:ph type="title"/>
          </p:nvPr>
        </p:nvSpPr>
        <p:spPr/>
        <p:txBody>
          <a:bodyPr/>
          <a:lstStyle/>
          <a:p>
            <a:r>
              <a:rPr lang="en-US" dirty="0" smtClean="0"/>
              <a:t>Washington’s Contributions</a:t>
            </a:r>
            <a:endParaRPr lang="en-US" dirty="0"/>
          </a:p>
        </p:txBody>
      </p:sp>
      <p:grpSp>
        <p:nvGrpSpPr>
          <p:cNvPr id="9" name="SMARTInkShape-Group6"/>
          <p:cNvGrpSpPr/>
          <p:nvPr/>
        </p:nvGrpSpPr>
        <p:grpSpPr>
          <a:xfrm>
            <a:off x="71438" y="3197882"/>
            <a:ext cx="861853" cy="402569"/>
            <a:chOff x="71438" y="3197882"/>
            <a:chExt cx="861853" cy="402569"/>
          </a:xfrm>
        </p:grpSpPr>
        <p:sp>
          <p:nvSpPr>
            <p:cNvPr id="3" name="SMARTInkShape-13"/>
            <p:cNvSpPr/>
            <p:nvPr>
              <p:custDataLst>
                <p:tags r:id="rId32"/>
              </p:custDataLst>
            </p:nvPr>
          </p:nvSpPr>
          <p:spPr>
            <a:xfrm>
              <a:off x="808673" y="3463290"/>
              <a:ext cx="77153" cy="137161"/>
            </a:xfrm>
            <a:custGeom>
              <a:avLst/>
              <a:gdLst/>
              <a:ahLst/>
              <a:cxnLst/>
              <a:rect l="0" t="0" r="0" b="0"/>
              <a:pathLst>
                <a:path w="77153" h="137161">
                  <a:moveTo>
                    <a:pt x="0" y="0"/>
                  </a:moveTo>
                  <a:lnTo>
                    <a:pt x="0" y="0"/>
                  </a:lnTo>
                  <a:lnTo>
                    <a:pt x="0" y="4551"/>
                  </a:lnTo>
                  <a:lnTo>
                    <a:pt x="4551" y="16482"/>
                  </a:lnTo>
                  <a:lnTo>
                    <a:pt x="31689" y="55374"/>
                  </a:lnTo>
                  <a:lnTo>
                    <a:pt x="62186" y="96372"/>
                  </a:lnTo>
                  <a:lnTo>
                    <a:pt x="72295" y="114068"/>
                  </a:lnTo>
                  <a:lnTo>
                    <a:pt x="77152" y="13716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 name="SMARTInkShape-14"/>
            <p:cNvSpPr/>
            <p:nvPr>
              <p:custDataLst>
                <p:tags r:id="rId33"/>
              </p:custDataLst>
            </p:nvPr>
          </p:nvSpPr>
          <p:spPr>
            <a:xfrm>
              <a:off x="735417" y="3309487"/>
              <a:ext cx="197874" cy="188058"/>
            </a:xfrm>
            <a:custGeom>
              <a:avLst/>
              <a:gdLst/>
              <a:ahLst/>
              <a:cxnLst/>
              <a:rect l="0" t="0" r="0" b="0"/>
              <a:pathLst>
                <a:path w="197874" h="188058">
                  <a:moveTo>
                    <a:pt x="38966" y="25215"/>
                  </a:moveTo>
                  <a:lnTo>
                    <a:pt x="38966" y="25215"/>
                  </a:lnTo>
                  <a:lnTo>
                    <a:pt x="38966" y="29767"/>
                  </a:lnTo>
                  <a:lnTo>
                    <a:pt x="38013" y="31107"/>
                  </a:lnTo>
                  <a:lnTo>
                    <a:pt x="36426" y="32001"/>
                  </a:lnTo>
                  <a:lnTo>
                    <a:pt x="34415" y="32596"/>
                  </a:lnTo>
                  <a:lnTo>
                    <a:pt x="33074" y="33946"/>
                  </a:lnTo>
                  <a:lnTo>
                    <a:pt x="13346" y="74534"/>
                  </a:lnTo>
                  <a:lnTo>
                    <a:pt x="6671" y="94506"/>
                  </a:lnTo>
                  <a:lnTo>
                    <a:pt x="4610" y="104589"/>
                  </a:lnTo>
                  <a:lnTo>
                    <a:pt x="519" y="112245"/>
                  </a:lnTo>
                  <a:lnTo>
                    <a:pt x="0" y="116572"/>
                  </a:lnTo>
                  <a:lnTo>
                    <a:pt x="3872" y="138188"/>
                  </a:lnTo>
                  <a:lnTo>
                    <a:pt x="6858" y="144641"/>
                  </a:lnTo>
                  <a:lnTo>
                    <a:pt x="18298" y="165332"/>
                  </a:lnTo>
                  <a:lnTo>
                    <a:pt x="20255" y="172579"/>
                  </a:lnTo>
                  <a:lnTo>
                    <a:pt x="22682" y="174893"/>
                  </a:lnTo>
                  <a:lnTo>
                    <a:pt x="57531" y="186721"/>
                  </a:lnTo>
                  <a:lnTo>
                    <a:pt x="100249" y="188057"/>
                  </a:lnTo>
                  <a:lnTo>
                    <a:pt x="119792" y="187133"/>
                  </a:lnTo>
                  <a:lnTo>
                    <a:pt x="147658" y="176160"/>
                  </a:lnTo>
                  <a:lnTo>
                    <a:pt x="169919" y="159474"/>
                  </a:lnTo>
                  <a:lnTo>
                    <a:pt x="187513" y="130438"/>
                  </a:lnTo>
                  <a:lnTo>
                    <a:pt x="197316" y="103990"/>
                  </a:lnTo>
                  <a:lnTo>
                    <a:pt x="197873" y="99639"/>
                  </a:lnTo>
                  <a:lnTo>
                    <a:pt x="192475" y="57344"/>
                  </a:lnTo>
                  <a:lnTo>
                    <a:pt x="186473" y="46271"/>
                  </a:lnTo>
                  <a:lnTo>
                    <a:pt x="173126" y="31069"/>
                  </a:lnTo>
                  <a:lnTo>
                    <a:pt x="134777" y="5217"/>
                  </a:lnTo>
                  <a:lnTo>
                    <a:pt x="118578" y="1192"/>
                  </a:lnTo>
                  <a:lnTo>
                    <a:pt x="106264" y="0"/>
                  </a:lnTo>
                  <a:lnTo>
                    <a:pt x="81828" y="8071"/>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 name="SMARTInkShape-15"/>
            <p:cNvSpPr/>
            <p:nvPr>
              <p:custDataLst>
                <p:tags r:id="rId34"/>
              </p:custDataLst>
            </p:nvPr>
          </p:nvSpPr>
          <p:spPr>
            <a:xfrm>
              <a:off x="422910" y="3266122"/>
              <a:ext cx="265749" cy="42864"/>
            </a:xfrm>
            <a:custGeom>
              <a:avLst/>
              <a:gdLst/>
              <a:ahLst/>
              <a:cxnLst/>
              <a:rect l="0" t="0" r="0" b="0"/>
              <a:pathLst>
                <a:path w="265749" h="42864">
                  <a:moveTo>
                    <a:pt x="0" y="42863"/>
                  </a:moveTo>
                  <a:lnTo>
                    <a:pt x="0" y="42863"/>
                  </a:lnTo>
                  <a:lnTo>
                    <a:pt x="41468" y="42863"/>
                  </a:lnTo>
                  <a:lnTo>
                    <a:pt x="44790" y="42863"/>
                  </a:lnTo>
                  <a:lnTo>
                    <a:pt x="81243" y="35085"/>
                  </a:lnTo>
                  <a:lnTo>
                    <a:pt x="109711" y="31907"/>
                  </a:lnTo>
                  <a:lnTo>
                    <a:pt x="151346" y="21530"/>
                  </a:lnTo>
                  <a:lnTo>
                    <a:pt x="193110" y="12979"/>
                  </a:lnTo>
                  <a:lnTo>
                    <a:pt x="233293" y="2939"/>
                  </a:lnTo>
                  <a:lnTo>
                    <a:pt x="258895" y="51"/>
                  </a:lnTo>
                  <a:lnTo>
                    <a:pt x="265748"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 name="SMARTInkShape-16"/>
            <p:cNvSpPr/>
            <p:nvPr>
              <p:custDataLst>
                <p:tags r:id="rId35"/>
              </p:custDataLst>
            </p:nvPr>
          </p:nvSpPr>
          <p:spPr>
            <a:xfrm>
              <a:off x="71438" y="3197882"/>
              <a:ext cx="246834" cy="316844"/>
            </a:xfrm>
            <a:custGeom>
              <a:avLst/>
              <a:gdLst/>
              <a:ahLst/>
              <a:cxnLst/>
              <a:rect l="0" t="0" r="0" b="0"/>
              <a:pathLst>
                <a:path w="246834" h="316844">
                  <a:moveTo>
                    <a:pt x="0" y="59668"/>
                  </a:moveTo>
                  <a:lnTo>
                    <a:pt x="0" y="59668"/>
                  </a:lnTo>
                  <a:lnTo>
                    <a:pt x="0" y="46898"/>
                  </a:lnTo>
                  <a:lnTo>
                    <a:pt x="9102" y="34718"/>
                  </a:lnTo>
                  <a:lnTo>
                    <a:pt x="49710" y="11303"/>
                  </a:lnTo>
                  <a:lnTo>
                    <a:pt x="87642" y="2242"/>
                  </a:lnTo>
                  <a:lnTo>
                    <a:pt x="126405" y="0"/>
                  </a:lnTo>
                  <a:lnTo>
                    <a:pt x="158844" y="1666"/>
                  </a:lnTo>
                  <a:lnTo>
                    <a:pt x="200658" y="18987"/>
                  </a:lnTo>
                  <a:lnTo>
                    <a:pt x="219368" y="32586"/>
                  </a:lnTo>
                  <a:lnTo>
                    <a:pt x="242328" y="68344"/>
                  </a:lnTo>
                  <a:lnTo>
                    <a:pt x="245814" y="80669"/>
                  </a:lnTo>
                  <a:lnTo>
                    <a:pt x="246410" y="94719"/>
                  </a:lnTo>
                  <a:lnTo>
                    <a:pt x="239032" y="119262"/>
                  </a:lnTo>
                  <a:lnTo>
                    <a:pt x="231162" y="134158"/>
                  </a:lnTo>
                  <a:lnTo>
                    <a:pt x="224659" y="141352"/>
                  </a:lnTo>
                  <a:lnTo>
                    <a:pt x="190107" y="165350"/>
                  </a:lnTo>
                  <a:lnTo>
                    <a:pt x="173909" y="169404"/>
                  </a:lnTo>
                  <a:lnTo>
                    <a:pt x="133256" y="171097"/>
                  </a:lnTo>
                  <a:lnTo>
                    <a:pt x="111559" y="171110"/>
                  </a:lnTo>
                  <a:lnTo>
                    <a:pt x="111453" y="178491"/>
                  </a:lnTo>
                  <a:lnTo>
                    <a:pt x="115996" y="183881"/>
                  </a:lnTo>
                  <a:lnTo>
                    <a:pt x="154915" y="208512"/>
                  </a:lnTo>
                  <a:lnTo>
                    <a:pt x="192208" y="228984"/>
                  </a:lnTo>
                  <a:lnTo>
                    <a:pt x="213478" y="243609"/>
                  </a:lnTo>
                  <a:lnTo>
                    <a:pt x="239646" y="275830"/>
                  </a:lnTo>
                  <a:lnTo>
                    <a:pt x="245949" y="289133"/>
                  </a:lnTo>
                  <a:lnTo>
                    <a:pt x="246833" y="292654"/>
                  </a:lnTo>
                  <a:lnTo>
                    <a:pt x="246470" y="295002"/>
                  </a:lnTo>
                  <a:lnTo>
                    <a:pt x="245276" y="296568"/>
                  </a:lnTo>
                  <a:lnTo>
                    <a:pt x="243527" y="297611"/>
                  </a:lnTo>
                  <a:lnTo>
                    <a:pt x="242361" y="299259"/>
                  </a:lnTo>
                  <a:lnTo>
                    <a:pt x="239768" y="306130"/>
                  </a:lnTo>
                  <a:lnTo>
                    <a:pt x="231457" y="316843"/>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 name="SMARTInkShape-17"/>
            <p:cNvSpPr/>
            <p:nvPr>
              <p:custDataLst>
                <p:tags r:id="rId36"/>
              </p:custDataLst>
            </p:nvPr>
          </p:nvSpPr>
          <p:spPr>
            <a:xfrm>
              <a:off x="174308" y="3206115"/>
              <a:ext cx="42863" cy="325756"/>
            </a:xfrm>
            <a:custGeom>
              <a:avLst/>
              <a:gdLst/>
              <a:ahLst/>
              <a:cxnLst/>
              <a:rect l="0" t="0" r="0" b="0"/>
              <a:pathLst>
                <a:path w="42863" h="325756">
                  <a:moveTo>
                    <a:pt x="0" y="0"/>
                  </a:moveTo>
                  <a:lnTo>
                    <a:pt x="0" y="0"/>
                  </a:lnTo>
                  <a:lnTo>
                    <a:pt x="0" y="28693"/>
                  </a:lnTo>
                  <a:lnTo>
                    <a:pt x="2540" y="34342"/>
                  </a:lnTo>
                  <a:lnTo>
                    <a:pt x="5891" y="40028"/>
                  </a:lnTo>
                  <a:lnTo>
                    <a:pt x="7778" y="49537"/>
                  </a:lnTo>
                  <a:lnTo>
                    <a:pt x="9455" y="74454"/>
                  </a:lnTo>
                  <a:lnTo>
                    <a:pt x="15944" y="95859"/>
                  </a:lnTo>
                  <a:lnTo>
                    <a:pt x="17114" y="135609"/>
                  </a:lnTo>
                  <a:lnTo>
                    <a:pt x="25364" y="178390"/>
                  </a:lnTo>
                  <a:lnTo>
                    <a:pt x="26649" y="211350"/>
                  </a:lnTo>
                  <a:lnTo>
                    <a:pt x="33096" y="232984"/>
                  </a:lnTo>
                  <a:lnTo>
                    <a:pt x="34276" y="274147"/>
                  </a:lnTo>
                  <a:lnTo>
                    <a:pt x="34281" y="277063"/>
                  </a:lnTo>
                  <a:lnTo>
                    <a:pt x="36826" y="282841"/>
                  </a:lnTo>
                  <a:lnTo>
                    <a:pt x="40179" y="288584"/>
                  </a:lnTo>
                  <a:lnTo>
                    <a:pt x="42332" y="300033"/>
                  </a:lnTo>
                  <a:lnTo>
                    <a:pt x="42862" y="325755"/>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
        <p:nvSpPr>
          <p:cNvPr id="10" name="SMARTInkShape-18"/>
          <p:cNvSpPr/>
          <p:nvPr>
            <p:custDataLst>
              <p:tags r:id="rId1"/>
            </p:custDataLst>
          </p:nvPr>
        </p:nvSpPr>
        <p:spPr>
          <a:xfrm>
            <a:off x="534353" y="3283267"/>
            <a:ext cx="25718" cy="282894"/>
          </a:xfrm>
          <a:custGeom>
            <a:avLst/>
            <a:gdLst/>
            <a:ahLst/>
            <a:cxnLst/>
            <a:rect l="0" t="0" r="0" b="0"/>
            <a:pathLst>
              <a:path w="25718" h="282894">
                <a:moveTo>
                  <a:pt x="0" y="0"/>
                </a:moveTo>
                <a:lnTo>
                  <a:pt x="0" y="0"/>
                </a:lnTo>
                <a:lnTo>
                  <a:pt x="952" y="41932"/>
                </a:lnTo>
                <a:lnTo>
                  <a:pt x="6785" y="76687"/>
                </a:lnTo>
                <a:lnTo>
                  <a:pt x="8043" y="107812"/>
                </a:lnTo>
                <a:lnTo>
                  <a:pt x="8468" y="142793"/>
                </a:lnTo>
                <a:lnTo>
                  <a:pt x="14443" y="184346"/>
                </a:lnTo>
                <a:lnTo>
                  <a:pt x="16789" y="226347"/>
                </a:lnTo>
                <a:lnTo>
                  <a:pt x="24902" y="267521"/>
                </a:lnTo>
                <a:lnTo>
                  <a:pt x="25717" y="282893"/>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nvGrpSpPr>
          <p:cNvPr id="41" name="SMARTInkShape-Group8"/>
          <p:cNvGrpSpPr/>
          <p:nvPr/>
        </p:nvGrpSpPr>
        <p:grpSpPr>
          <a:xfrm>
            <a:off x="3551873" y="3566160"/>
            <a:ext cx="3899124" cy="325756"/>
            <a:chOff x="3551873" y="3566160"/>
            <a:chExt cx="3899124" cy="325756"/>
          </a:xfrm>
        </p:grpSpPr>
        <p:sp>
          <p:nvSpPr>
            <p:cNvPr id="11" name="SMARTInkShape-19"/>
            <p:cNvSpPr/>
            <p:nvPr>
              <p:custDataLst>
                <p:tags r:id="rId2"/>
              </p:custDataLst>
            </p:nvPr>
          </p:nvSpPr>
          <p:spPr>
            <a:xfrm>
              <a:off x="4674870" y="3771900"/>
              <a:ext cx="17146" cy="120016"/>
            </a:xfrm>
            <a:custGeom>
              <a:avLst/>
              <a:gdLst/>
              <a:ahLst/>
              <a:cxnLst/>
              <a:rect l="0" t="0" r="0" b="0"/>
              <a:pathLst>
                <a:path w="17146" h="120016">
                  <a:moveTo>
                    <a:pt x="0" y="120015"/>
                  </a:moveTo>
                  <a:lnTo>
                    <a:pt x="0" y="120015"/>
                  </a:lnTo>
                  <a:lnTo>
                    <a:pt x="4550" y="120015"/>
                  </a:lnTo>
                  <a:lnTo>
                    <a:pt x="5891" y="118109"/>
                  </a:lnTo>
                  <a:lnTo>
                    <a:pt x="7778" y="105375"/>
                  </a:lnTo>
                  <a:lnTo>
                    <a:pt x="8468" y="67781"/>
                  </a:lnTo>
                  <a:lnTo>
                    <a:pt x="9519" y="25987"/>
                  </a:lnTo>
                  <a:lnTo>
                    <a:pt x="17145"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 name="SMARTInkShape-20"/>
            <p:cNvSpPr/>
            <p:nvPr>
              <p:custDataLst>
                <p:tags r:id="rId3"/>
              </p:custDataLst>
            </p:nvPr>
          </p:nvSpPr>
          <p:spPr>
            <a:xfrm>
              <a:off x="4391977" y="3729037"/>
              <a:ext cx="200578" cy="143584"/>
            </a:xfrm>
            <a:custGeom>
              <a:avLst/>
              <a:gdLst/>
              <a:ahLst/>
              <a:cxnLst/>
              <a:rect l="0" t="0" r="0" b="0"/>
              <a:pathLst>
                <a:path w="200578" h="143584">
                  <a:moveTo>
                    <a:pt x="0" y="0"/>
                  </a:moveTo>
                  <a:lnTo>
                    <a:pt x="0" y="0"/>
                  </a:lnTo>
                  <a:lnTo>
                    <a:pt x="0" y="38355"/>
                  </a:lnTo>
                  <a:lnTo>
                    <a:pt x="0" y="61331"/>
                  </a:lnTo>
                  <a:lnTo>
                    <a:pt x="2540" y="67899"/>
                  </a:lnTo>
                  <a:lnTo>
                    <a:pt x="15600" y="83992"/>
                  </a:lnTo>
                  <a:lnTo>
                    <a:pt x="17067" y="83617"/>
                  </a:lnTo>
                  <a:lnTo>
                    <a:pt x="44637" y="65529"/>
                  </a:lnTo>
                  <a:lnTo>
                    <a:pt x="53972" y="52542"/>
                  </a:lnTo>
                  <a:lnTo>
                    <a:pt x="59768" y="32992"/>
                  </a:lnTo>
                  <a:lnTo>
                    <a:pt x="61753" y="30568"/>
                  </a:lnTo>
                  <a:lnTo>
                    <a:pt x="68181" y="26002"/>
                  </a:lnTo>
                  <a:lnTo>
                    <a:pt x="69509" y="56865"/>
                  </a:lnTo>
                  <a:lnTo>
                    <a:pt x="85060" y="92308"/>
                  </a:lnTo>
                  <a:lnTo>
                    <a:pt x="95273" y="105479"/>
                  </a:lnTo>
                  <a:lnTo>
                    <a:pt x="129846" y="130836"/>
                  </a:lnTo>
                  <a:lnTo>
                    <a:pt x="153725" y="140896"/>
                  </a:lnTo>
                  <a:lnTo>
                    <a:pt x="167065" y="143583"/>
                  </a:lnTo>
                  <a:lnTo>
                    <a:pt x="176804" y="142237"/>
                  </a:lnTo>
                  <a:lnTo>
                    <a:pt x="180735" y="140545"/>
                  </a:lnTo>
                  <a:lnTo>
                    <a:pt x="187642" y="133585"/>
                  </a:lnTo>
                  <a:lnTo>
                    <a:pt x="196886" y="116416"/>
                  </a:lnTo>
                  <a:lnTo>
                    <a:pt x="199837" y="109043"/>
                  </a:lnTo>
                  <a:lnTo>
                    <a:pt x="200577" y="95771"/>
                  </a:lnTo>
                  <a:lnTo>
                    <a:pt x="196665" y="59073"/>
                  </a:lnTo>
                  <a:lnTo>
                    <a:pt x="190458" y="35918"/>
                  </a:lnTo>
                  <a:lnTo>
                    <a:pt x="181585" y="15255"/>
                  </a:lnTo>
                  <a:lnTo>
                    <a:pt x="180023"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 name="SMARTInkShape-21"/>
            <p:cNvSpPr/>
            <p:nvPr>
              <p:custDataLst>
                <p:tags r:id="rId4"/>
              </p:custDataLst>
            </p:nvPr>
          </p:nvSpPr>
          <p:spPr>
            <a:xfrm>
              <a:off x="4126230" y="3716282"/>
              <a:ext cx="149177" cy="158489"/>
            </a:xfrm>
            <a:custGeom>
              <a:avLst/>
              <a:gdLst/>
              <a:ahLst/>
              <a:cxnLst/>
              <a:rect l="0" t="0" r="0" b="0"/>
              <a:pathLst>
                <a:path w="149177" h="158489">
                  <a:moveTo>
                    <a:pt x="0" y="12755"/>
                  </a:moveTo>
                  <a:lnTo>
                    <a:pt x="0" y="12755"/>
                  </a:lnTo>
                  <a:lnTo>
                    <a:pt x="2540" y="48773"/>
                  </a:lnTo>
                  <a:lnTo>
                    <a:pt x="9289" y="91388"/>
                  </a:lnTo>
                  <a:lnTo>
                    <a:pt x="10956" y="93752"/>
                  </a:lnTo>
                  <a:lnTo>
                    <a:pt x="16783" y="98204"/>
                  </a:lnTo>
                  <a:lnTo>
                    <a:pt x="18026" y="90629"/>
                  </a:lnTo>
                  <a:lnTo>
                    <a:pt x="32713" y="54050"/>
                  </a:lnTo>
                  <a:lnTo>
                    <a:pt x="56384" y="12794"/>
                  </a:lnTo>
                  <a:lnTo>
                    <a:pt x="62525" y="8010"/>
                  </a:lnTo>
                  <a:lnTo>
                    <a:pt x="80438" y="766"/>
                  </a:lnTo>
                  <a:lnTo>
                    <a:pt x="86011" y="0"/>
                  </a:lnTo>
                  <a:lnTo>
                    <a:pt x="94742" y="1689"/>
                  </a:lnTo>
                  <a:lnTo>
                    <a:pt x="105013" y="7995"/>
                  </a:lnTo>
                  <a:lnTo>
                    <a:pt x="118640" y="20447"/>
                  </a:lnTo>
                  <a:lnTo>
                    <a:pt x="136603" y="60876"/>
                  </a:lnTo>
                  <a:lnTo>
                    <a:pt x="148479" y="90946"/>
                  </a:lnTo>
                  <a:lnTo>
                    <a:pt x="149176" y="107514"/>
                  </a:lnTo>
                  <a:lnTo>
                    <a:pt x="146034" y="146663"/>
                  </a:lnTo>
                  <a:lnTo>
                    <a:pt x="145733" y="158488"/>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 name="SMARTInkShape-22"/>
            <p:cNvSpPr/>
            <p:nvPr>
              <p:custDataLst>
                <p:tags r:id="rId5"/>
              </p:custDataLst>
            </p:nvPr>
          </p:nvSpPr>
          <p:spPr>
            <a:xfrm>
              <a:off x="3920522" y="3677602"/>
              <a:ext cx="143977" cy="150331"/>
            </a:xfrm>
            <a:custGeom>
              <a:avLst/>
              <a:gdLst/>
              <a:ahLst/>
              <a:cxnLst/>
              <a:rect l="0" t="0" r="0" b="0"/>
              <a:pathLst>
                <a:path w="143977" h="150331">
                  <a:moveTo>
                    <a:pt x="17113" y="0"/>
                  </a:moveTo>
                  <a:lnTo>
                    <a:pt x="17113" y="0"/>
                  </a:lnTo>
                  <a:lnTo>
                    <a:pt x="17113" y="4552"/>
                  </a:lnTo>
                  <a:lnTo>
                    <a:pt x="9335" y="31690"/>
                  </a:lnTo>
                  <a:lnTo>
                    <a:pt x="7824" y="46643"/>
                  </a:lnTo>
                  <a:lnTo>
                    <a:pt x="783" y="74200"/>
                  </a:lnTo>
                  <a:lnTo>
                    <a:pt x="0" y="109885"/>
                  </a:lnTo>
                  <a:lnTo>
                    <a:pt x="2523" y="118053"/>
                  </a:lnTo>
                  <a:lnTo>
                    <a:pt x="5866" y="124858"/>
                  </a:lnTo>
                  <a:lnTo>
                    <a:pt x="7352" y="131058"/>
                  </a:lnTo>
                  <a:lnTo>
                    <a:pt x="13093" y="136988"/>
                  </a:lnTo>
                  <a:lnTo>
                    <a:pt x="21042" y="141846"/>
                  </a:lnTo>
                  <a:lnTo>
                    <a:pt x="33905" y="147505"/>
                  </a:lnTo>
                  <a:lnTo>
                    <a:pt x="36881" y="149772"/>
                  </a:lnTo>
                  <a:lnTo>
                    <a:pt x="39816" y="150330"/>
                  </a:lnTo>
                  <a:lnTo>
                    <a:pt x="42726" y="149750"/>
                  </a:lnTo>
                  <a:lnTo>
                    <a:pt x="49452" y="147518"/>
                  </a:lnTo>
                  <a:lnTo>
                    <a:pt x="69292" y="143546"/>
                  </a:lnTo>
                  <a:lnTo>
                    <a:pt x="83374" y="136512"/>
                  </a:lnTo>
                  <a:lnTo>
                    <a:pt x="121609" y="101193"/>
                  </a:lnTo>
                  <a:lnTo>
                    <a:pt x="139878" y="59108"/>
                  </a:lnTo>
                  <a:lnTo>
                    <a:pt x="143976" y="43126"/>
                  </a:lnTo>
                  <a:lnTo>
                    <a:pt x="142394" y="33137"/>
                  </a:lnTo>
                  <a:lnTo>
                    <a:pt x="137128" y="8573"/>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5" name="SMARTInkShape-23"/>
            <p:cNvSpPr/>
            <p:nvPr>
              <p:custDataLst>
                <p:tags r:id="rId6"/>
              </p:custDataLst>
            </p:nvPr>
          </p:nvSpPr>
          <p:spPr>
            <a:xfrm>
              <a:off x="3577590" y="3780472"/>
              <a:ext cx="231459" cy="42864"/>
            </a:xfrm>
            <a:custGeom>
              <a:avLst/>
              <a:gdLst/>
              <a:ahLst/>
              <a:cxnLst/>
              <a:rect l="0" t="0" r="0" b="0"/>
              <a:pathLst>
                <a:path w="231459" h="42864">
                  <a:moveTo>
                    <a:pt x="0" y="42863"/>
                  </a:moveTo>
                  <a:lnTo>
                    <a:pt x="0" y="42863"/>
                  </a:lnTo>
                  <a:lnTo>
                    <a:pt x="7381" y="42863"/>
                  </a:lnTo>
                  <a:lnTo>
                    <a:pt x="27066" y="36078"/>
                  </a:lnTo>
                  <a:lnTo>
                    <a:pt x="60126" y="31907"/>
                  </a:lnTo>
                  <a:lnTo>
                    <a:pt x="77188" y="27552"/>
                  </a:lnTo>
                  <a:lnTo>
                    <a:pt x="94308" y="23721"/>
                  </a:lnTo>
                  <a:lnTo>
                    <a:pt x="106685" y="20068"/>
                  </a:lnTo>
                  <a:lnTo>
                    <a:pt x="127813" y="17059"/>
                  </a:lnTo>
                  <a:lnTo>
                    <a:pt x="149531" y="10531"/>
                  </a:lnTo>
                  <a:lnTo>
                    <a:pt x="192061" y="7697"/>
                  </a:lnTo>
                  <a:lnTo>
                    <a:pt x="222390" y="238"/>
                  </a:lnTo>
                  <a:lnTo>
                    <a:pt x="231458"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6" name="SMARTInkShape-24"/>
            <p:cNvSpPr/>
            <p:nvPr>
              <p:custDataLst>
                <p:tags r:id="rId7"/>
              </p:custDataLst>
            </p:nvPr>
          </p:nvSpPr>
          <p:spPr>
            <a:xfrm>
              <a:off x="3551873" y="3720465"/>
              <a:ext cx="205741" cy="8573"/>
            </a:xfrm>
            <a:custGeom>
              <a:avLst/>
              <a:gdLst/>
              <a:ahLst/>
              <a:cxnLst/>
              <a:rect l="0" t="0" r="0" b="0"/>
              <a:pathLst>
                <a:path w="205741" h="8573">
                  <a:moveTo>
                    <a:pt x="0" y="8572"/>
                  </a:moveTo>
                  <a:lnTo>
                    <a:pt x="0" y="8572"/>
                  </a:lnTo>
                  <a:lnTo>
                    <a:pt x="4550" y="4021"/>
                  </a:lnTo>
                  <a:lnTo>
                    <a:pt x="9324" y="1787"/>
                  </a:lnTo>
                  <a:lnTo>
                    <a:pt x="48744" y="20"/>
                  </a:lnTo>
                  <a:lnTo>
                    <a:pt x="89456" y="1"/>
                  </a:lnTo>
                  <a:lnTo>
                    <a:pt x="129786" y="0"/>
                  </a:lnTo>
                  <a:lnTo>
                    <a:pt x="171273" y="0"/>
                  </a:lnTo>
                  <a:lnTo>
                    <a:pt x="205740"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 name="SMARTInkShape-25"/>
            <p:cNvSpPr/>
            <p:nvPr>
              <p:custDataLst>
                <p:tags r:id="rId8"/>
              </p:custDataLst>
            </p:nvPr>
          </p:nvSpPr>
          <p:spPr>
            <a:xfrm>
              <a:off x="4777740" y="3754755"/>
              <a:ext cx="17146" cy="111443"/>
            </a:xfrm>
            <a:custGeom>
              <a:avLst/>
              <a:gdLst/>
              <a:ahLst/>
              <a:cxnLst/>
              <a:rect l="0" t="0" r="0" b="0"/>
              <a:pathLst>
                <a:path w="17146" h="111443">
                  <a:moveTo>
                    <a:pt x="0" y="0"/>
                  </a:moveTo>
                  <a:lnTo>
                    <a:pt x="0" y="0"/>
                  </a:lnTo>
                  <a:lnTo>
                    <a:pt x="4551" y="0"/>
                  </a:lnTo>
                  <a:lnTo>
                    <a:pt x="5891" y="953"/>
                  </a:lnTo>
                  <a:lnTo>
                    <a:pt x="6785" y="2540"/>
                  </a:lnTo>
                  <a:lnTo>
                    <a:pt x="8219" y="11931"/>
                  </a:lnTo>
                  <a:lnTo>
                    <a:pt x="8571" y="50485"/>
                  </a:lnTo>
                  <a:lnTo>
                    <a:pt x="8573" y="91451"/>
                  </a:lnTo>
                  <a:lnTo>
                    <a:pt x="8573" y="105165"/>
                  </a:lnTo>
                  <a:lnTo>
                    <a:pt x="9525" y="107257"/>
                  </a:lnTo>
                  <a:lnTo>
                    <a:pt x="17145" y="11144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SMARTInkShape-26"/>
            <p:cNvSpPr/>
            <p:nvPr>
              <p:custDataLst>
                <p:tags r:id="rId9"/>
              </p:custDataLst>
            </p:nvPr>
          </p:nvSpPr>
          <p:spPr>
            <a:xfrm>
              <a:off x="4914900" y="3643312"/>
              <a:ext cx="25719" cy="214314"/>
            </a:xfrm>
            <a:custGeom>
              <a:avLst/>
              <a:gdLst/>
              <a:ahLst/>
              <a:cxnLst/>
              <a:rect l="0" t="0" r="0" b="0"/>
              <a:pathLst>
                <a:path w="25719" h="214314">
                  <a:moveTo>
                    <a:pt x="0" y="0"/>
                  </a:moveTo>
                  <a:lnTo>
                    <a:pt x="0" y="0"/>
                  </a:lnTo>
                  <a:lnTo>
                    <a:pt x="4550" y="0"/>
                  </a:lnTo>
                  <a:lnTo>
                    <a:pt x="5891" y="1905"/>
                  </a:lnTo>
                  <a:lnTo>
                    <a:pt x="8731" y="12735"/>
                  </a:lnTo>
                  <a:lnTo>
                    <a:pt x="14229" y="23353"/>
                  </a:lnTo>
                  <a:lnTo>
                    <a:pt x="21312" y="58121"/>
                  </a:lnTo>
                  <a:lnTo>
                    <a:pt x="24412" y="94268"/>
                  </a:lnTo>
                  <a:lnTo>
                    <a:pt x="25330" y="130590"/>
                  </a:lnTo>
                  <a:lnTo>
                    <a:pt x="25603" y="170032"/>
                  </a:lnTo>
                  <a:lnTo>
                    <a:pt x="25718" y="214313"/>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9" name="SMARTInkShape-27"/>
            <p:cNvSpPr/>
            <p:nvPr>
              <p:custDataLst>
                <p:tags r:id="rId10"/>
              </p:custDataLst>
            </p:nvPr>
          </p:nvSpPr>
          <p:spPr>
            <a:xfrm>
              <a:off x="4846320" y="3754755"/>
              <a:ext cx="77154" cy="17146"/>
            </a:xfrm>
            <a:custGeom>
              <a:avLst/>
              <a:gdLst/>
              <a:ahLst/>
              <a:cxnLst/>
              <a:rect l="0" t="0" r="0" b="0"/>
              <a:pathLst>
                <a:path w="77154" h="17146">
                  <a:moveTo>
                    <a:pt x="0" y="17145"/>
                  </a:moveTo>
                  <a:lnTo>
                    <a:pt x="0" y="17145"/>
                  </a:lnTo>
                  <a:lnTo>
                    <a:pt x="4550" y="17145"/>
                  </a:lnTo>
                  <a:lnTo>
                    <a:pt x="9325" y="14605"/>
                  </a:lnTo>
                  <a:lnTo>
                    <a:pt x="11932" y="12594"/>
                  </a:lnTo>
                  <a:lnTo>
                    <a:pt x="77153"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0" name="SMARTInkShape-28"/>
            <p:cNvSpPr/>
            <p:nvPr>
              <p:custDataLst>
                <p:tags r:id="rId11"/>
              </p:custDataLst>
            </p:nvPr>
          </p:nvSpPr>
          <p:spPr>
            <a:xfrm>
              <a:off x="5086350" y="3651885"/>
              <a:ext cx="25719" cy="171451"/>
            </a:xfrm>
            <a:custGeom>
              <a:avLst/>
              <a:gdLst/>
              <a:ahLst/>
              <a:cxnLst/>
              <a:rect l="0" t="0" r="0" b="0"/>
              <a:pathLst>
                <a:path w="25719" h="171451">
                  <a:moveTo>
                    <a:pt x="0" y="0"/>
                  </a:moveTo>
                  <a:lnTo>
                    <a:pt x="0" y="0"/>
                  </a:lnTo>
                  <a:lnTo>
                    <a:pt x="0" y="7380"/>
                  </a:lnTo>
                  <a:lnTo>
                    <a:pt x="6784" y="27066"/>
                  </a:lnTo>
                  <a:lnTo>
                    <a:pt x="10956" y="60126"/>
                  </a:lnTo>
                  <a:lnTo>
                    <a:pt x="15311" y="77188"/>
                  </a:lnTo>
                  <a:lnTo>
                    <a:pt x="16984" y="118231"/>
                  </a:lnTo>
                  <a:lnTo>
                    <a:pt x="18026" y="130652"/>
                  </a:lnTo>
                  <a:lnTo>
                    <a:pt x="25718" y="17145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1" name="SMARTInkShape-29"/>
            <p:cNvSpPr/>
            <p:nvPr>
              <p:custDataLst>
                <p:tags r:id="rId12"/>
              </p:custDataLst>
            </p:nvPr>
          </p:nvSpPr>
          <p:spPr>
            <a:xfrm>
              <a:off x="5043488" y="3771900"/>
              <a:ext cx="77154" cy="17146"/>
            </a:xfrm>
            <a:custGeom>
              <a:avLst/>
              <a:gdLst/>
              <a:ahLst/>
              <a:cxnLst/>
              <a:rect l="0" t="0" r="0" b="0"/>
              <a:pathLst>
                <a:path w="77154" h="17146">
                  <a:moveTo>
                    <a:pt x="0" y="17145"/>
                  </a:moveTo>
                  <a:lnTo>
                    <a:pt x="0" y="17145"/>
                  </a:lnTo>
                  <a:lnTo>
                    <a:pt x="0" y="12594"/>
                  </a:lnTo>
                  <a:lnTo>
                    <a:pt x="952" y="11253"/>
                  </a:lnTo>
                  <a:lnTo>
                    <a:pt x="2539" y="10359"/>
                  </a:lnTo>
                  <a:lnTo>
                    <a:pt x="14622" y="7856"/>
                  </a:lnTo>
                  <a:lnTo>
                    <a:pt x="22958" y="2751"/>
                  </a:lnTo>
                  <a:lnTo>
                    <a:pt x="34309" y="543"/>
                  </a:lnTo>
                  <a:lnTo>
                    <a:pt x="77153"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2" name="SMARTInkShape-30"/>
            <p:cNvSpPr/>
            <p:nvPr>
              <p:custDataLst>
                <p:tags r:id="rId13"/>
              </p:custDataLst>
            </p:nvPr>
          </p:nvSpPr>
          <p:spPr>
            <a:xfrm>
              <a:off x="5206366" y="3737610"/>
              <a:ext cx="73158" cy="77153"/>
            </a:xfrm>
            <a:custGeom>
              <a:avLst/>
              <a:gdLst/>
              <a:ahLst/>
              <a:cxnLst/>
              <a:rect l="0" t="0" r="0" b="0"/>
              <a:pathLst>
                <a:path w="73158" h="77153">
                  <a:moveTo>
                    <a:pt x="0" y="17145"/>
                  </a:moveTo>
                  <a:lnTo>
                    <a:pt x="0" y="17145"/>
                  </a:lnTo>
                  <a:lnTo>
                    <a:pt x="0" y="12594"/>
                  </a:lnTo>
                  <a:lnTo>
                    <a:pt x="952" y="11253"/>
                  </a:lnTo>
                  <a:lnTo>
                    <a:pt x="2539" y="10360"/>
                  </a:lnTo>
                  <a:lnTo>
                    <a:pt x="11931" y="8926"/>
                  </a:lnTo>
                  <a:lnTo>
                    <a:pt x="29802" y="7690"/>
                  </a:lnTo>
                  <a:lnTo>
                    <a:pt x="59326" y="534"/>
                  </a:lnTo>
                  <a:lnTo>
                    <a:pt x="73157" y="20"/>
                  </a:lnTo>
                  <a:lnTo>
                    <a:pt x="64263" y="0"/>
                  </a:lnTo>
                  <a:lnTo>
                    <a:pt x="59359" y="2540"/>
                  </a:lnTo>
                  <a:lnTo>
                    <a:pt x="48449" y="11931"/>
                  </a:lnTo>
                  <a:lnTo>
                    <a:pt x="45345" y="17368"/>
                  </a:lnTo>
                  <a:lnTo>
                    <a:pt x="43013" y="22959"/>
                  </a:lnTo>
                  <a:lnTo>
                    <a:pt x="37297" y="31462"/>
                  </a:lnTo>
                  <a:lnTo>
                    <a:pt x="35181" y="40013"/>
                  </a:lnTo>
                  <a:lnTo>
                    <a:pt x="34685" y="45724"/>
                  </a:lnTo>
                  <a:lnTo>
                    <a:pt x="37006" y="51436"/>
                  </a:lnTo>
                  <a:lnTo>
                    <a:pt x="40258" y="57151"/>
                  </a:lnTo>
                  <a:lnTo>
                    <a:pt x="43043" y="65722"/>
                  </a:lnTo>
                  <a:lnTo>
                    <a:pt x="51434" y="7715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3" name="SMARTInkShape-31"/>
            <p:cNvSpPr/>
            <p:nvPr>
              <p:custDataLst>
                <p:tags r:id="rId14"/>
              </p:custDataLst>
            </p:nvPr>
          </p:nvSpPr>
          <p:spPr>
            <a:xfrm>
              <a:off x="5386388" y="3797617"/>
              <a:ext cx="128588" cy="85726"/>
            </a:xfrm>
            <a:custGeom>
              <a:avLst/>
              <a:gdLst/>
              <a:ahLst/>
              <a:cxnLst/>
              <a:rect l="0" t="0" r="0" b="0"/>
              <a:pathLst>
                <a:path w="128588" h="85726">
                  <a:moveTo>
                    <a:pt x="0" y="0"/>
                  </a:moveTo>
                  <a:lnTo>
                    <a:pt x="0" y="0"/>
                  </a:lnTo>
                  <a:lnTo>
                    <a:pt x="0" y="11932"/>
                  </a:lnTo>
                  <a:lnTo>
                    <a:pt x="2539" y="17368"/>
                  </a:lnTo>
                  <a:lnTo>
                    <a:pt x="5891" y="22959"/>
                  </a:lnTo>
                  <a:lnTo>
                    <a:pt x="17233" y="56359"/>
                  </a:lnTo>
                  <a:lnTo>
                    <a:pt x="24412" y="66782"/>
                  </a:lnTo>
                  <a:lnTo>
                    <a:pt x="27677" y="67782"/>
                  </a:lnTo>
                  <a:lnTo>
                    <a:pt x="33903" y="68533"/>
                  </a:lnTo>
                  <a:lnTo>
                    <a:pt x="34256" y="61195"/>
                  </a:lnTo>
                  <a:lnTo>
                    <a:pt x="44871" y="34643"/>
                  </a:lnTo>
                  <a:lnTo>
                    <a:pt x="47059" y="31668"/>
                  </a:lnTo>
                  <a:lnTo>
                    <a:pt x="52030" y="28362"/>
                  </a:lnTo>
                  <a:lnTo>
                    <a:pt x="57414" y="25941"/>
                  </a:lnTo>
                  <a:lnTo>
                    <a:pt x="62983" y="21689"/>
                  </a:lnTo>
                  <a:lnTo>
                    <a:pt x="71172" y="19165"/>
                  </a:lnTo>
                  <a:lnTo>
                    <a:pt x="82850" y="17544"/>
                  </a:lnTo>
                  <a:lnTo>
                    <a:pt x="86986" y="19863"/>
                  </a:lnTo>
                  <a:lnTo>
                    <a:pt x="92001" y="23115"/>
                  </a:lnTo>
                  <a:lnTo>
                    <a:pt x="100178" y="25899"/>
                  </a:lnTo>
                  <a:lnTo>
                    <a:pt x="122878" y="45839"/>
                  </a:lnTo>
                  <a:lnTo>
                    <a:pt x="126050" y="51488"/>
                  </a:lnTo>
                  <a:lnTo>
                    <a:pt x="128086" y="62876"/>
                  </a:lnTo>
                  <a:lnTo>
                    <a:pt x="128587" y="85725"/>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4" name="SMARTInkShape-32"/>
            <p:cNvSpPr/>
            <p:nvPr>
              <p:custDataLst>
                <p:tags r:id="rId15"/>
              </p:custDataLst>
            </p:nvPr>
          </p:nvSpPr>
          <p:spPr>
            <a:xfrm>
              <a:off x="5672070" y="3643312"/>
              <a:ext cx="100081" cy="162879"/>
            </a:xfrm>
            <a:custGeom>
              <a:avLst/>
              <a:gdLst/>
              <a:ahLst/>
              <a:cxnLst/>
              <a:rect l="0" t="0" r="0" b="0"/>
              <a:pathLst>
                <a:path w="100081" h="162879">
                  <a:moveTo>
                    <a:pt x="100080" y="0"/>
                  </a:moveTo>
                  <a:lnTo>
                    <a:pt x="100080" y="0"/>
                  </a:lnTo>
                  <a:lnTo>
                    <a:pt x="83553" y="953"/>
                  </a:lnTo>
                  <a:lnTo>
                    <a:pt x="52148" y="11932"/>
                  </a:lnTo>
                  <a:lnTo>
                    <a:pt x="29997" y="29253"/>
                  </a:lnTo>
                  <a:lnTo>
                    <a:pt x="21308" y="41894"/>
                  </a:lnTo>
                  <a:lnTo>
                    <a:pt x="1395" y="81313"/>
                  </a:lnTo>
                  <a:lnTo>
                    <a:pt x="0" y="85641"/>
                  </a:lnTo>
                  <a:lnTo>
                    <a:pt x="2588" y="105385"/>
                  </a:lnTo>
                  <a:lnTo>
                    <a:pt x="12947" y="136705"/>
                  </a:lnTo>
                  <a:lnTo>
                    <a:pt x="26109" y="154276"/>
                  </a:lnTo>
                  <a:lnTo>
                    <a:pt x="40073" y="162878"/>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5" name="SMARTInkShape-33"/>
            <p:cNvSpPr/>
            <p:nvPr>
              <p:custDataLst>
                <p:tags r:id="rId16"/>
              </p:custDataLst>
            </p:nvPr>
          </p:nvSpPr>
          <p:spPr>
            <a:xfrm>
              <a:off x="5909354" y="3686175"/>
              <a:ext cx="109703" cy="119889"/>
            </a:xfrm>
            <a:custGeom>
              <a:avLst/>
              <a:gdLst/>
              <a:ahLst/>
              <a:cxnLst/>
              <a:rect l="0" t="0" r="0" b="0"/>
              <a:pathLst>
                <a:path w="109703" h="119889">
                  <a:moveTo>
                    <a:pt x="51391" y="0"/>
                  </a:moveTo>
                  <a:lnTo>
                    <a:pt x="51391" y="0"/>
                  </a:lnTo>
                  <a:lnTo>
                    <a:pt x="46841" y="4551"/>
                  </a:lnTo>
                  <a:lnTo>
                    <a:pt x="25608" y="44409"/>
                  </a:lnTo>
                  <a:lnTo>
                    <a:pt x="2495" y="85013"/>
                  </a:lnTo>
                  <a:lnTo>
                    <a:pt x="104" y="108516"/>
                  </a:lnTo>
                  <a:lnTo>
                    <a:pt x="0" y="115126"/>
                  </a:lnTo>
                  <a:lnTo>
                    <a:pt x="938" y="116755"/>
                  </a:lnTo>
                  <a:lnTo>
                    <a:pt x="2516" y="117842"/>
                  </a:lnTo>
                  <a:lnTo>
                    <a:pt x="9287" y="119371"/>
                  </a:lnTo>
                  <a:lnTo>
                    <a:pt x="20108" y="119888"/>
                  </a:lnTo>
                  <a:lnTo>
                    <a:pt x="44498" y="112623"/>
                  </a:lnTo>
                  <a:lnTo>
                    <a:pt x="62765" y="98940"/>
                  </a:lnTo>
                  <a:lnTo>
                    <a:pt x="91320" y="70531"/>
                  </a:lnTo>
                  <a:lnTo>
                    <a:pt x="108854" y="43395"/>
                  </a:lnTo>
                  <a:lnTo>
                    <a:pt x="109702" y="40360"/>
                  </a:lnTo>
                  <a:lnTo>
                    <a:pt x="109315" y="37384"/>
                  </a:lnTo>
                  <a:lnTo>
                    <a:pt x="106344" y="31537"/>
                  </a:lnTo>
                  <a:lnTo>
                    <a:pt x="91203" y="14296"/>
                  </a:lnTo>
                  <a:lnTo>
                    <a:pt x="83055" y="11116"/>
                  </a:lnTo>
                  <a:lnTo>
                    <a:pt x="40418" y="397"/>
                  </a:lnTo>
                  <a:lnTo>
                    <a:pt x="34246"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6" name="SMARTInkShape-34"/>
            <p:cNvSpPr/>
            <p:nvPr>
              <p:custDataLst>
                <p:tags r:id="rId17"/>
              </p:custDataLst>
            </p:nvPr>
          </p:nvSpPr>
          <p:spPr>
            <a:xfrm>
              <a:off x="6089332" y="3712289"/>
              <a:ext cx="68466" cy="111047"/>
            </a:xfrm>
            <a:custGeom>
              <a:avLst/>
              <a:gdLst/>
              <a:ahLst/>
              <a:cxnLst/>
              <a:rect l="0" t="0" r="0" b="0"/>
              <a:pathLst>
                <a:path w="68466" h="111047">
                  <a:moveTo>
                    <a:pt x="0" y="59611"/>
                  </a:moveTo>
                  <a:lnTo>
                    <a:pt x="0" y="59611"/>
                  </a:lnTo>
                  <a:lnTo>
                    <a:pt x="0" y="39459"/>
                  </a:lnTo>
                  <a:lnTo>
                    <a:pt x="2540" y="33827"/>
                  </a:lnTo>
                  <a:lnTo>
                    <a:pt x="20152" y="13887"/>
                  </a:lnTo>
                  <a:lnTo>
                    <a:pt x="25783" y="10714"/>
                  </a:lnTo>
                  <a:lnTo>
                    <a:pt x="31463" y="8352"/>
                  </a:lnTo>
                  <a:lnTo>
                    <a:pt x="40015" y="2619"/>
                  </a:lnTo>
                  <a:lnTo>
                    <a:pt x="49743" y="0"/>
                  </a:lnTo>
                  <a:lnTo>
                    <a:pt x="58668" y="7019"/>
                  </a:lnTo>
                  <a:lnTo>
                    <a:pt x="64162" y="12384"/>
                  </a:lnTo>
                  <a:lnTo>
                    <a:pt x="66616" y="17348"/>
                  </a:lnTo>
                  <a:lnTo>
                    <a:pt x="68408" y="36486"/>
                  </a:lnTo>
                  <a:lnTo>
                    <a:pt x="68465" y="41337"/>
                  </a:lnTo>
                  <a:lnTo>
                    <a:pt x="65989" y="49266"/>
                  </a:lnTo>
                  <a:lnTo>
                    <a:pt x="62666" y="55966"/>
                  </a:lnTo>
                  <a:lnTo>
                    <a:pt x="60533" y="70568"/>
                  </a:lnTo>
                  <a:lnTo>
                    <a:pt x="59288" y="79721"/>
                  </a:lnTo>
                  <a:lnTo>
                    <a:pt x="51798" y="100672"/>
                  </a:lnTo>
                  <a:lnTo>
                    <a:pt x="51436" y="111046"/>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7" name="SMARTInkShape-35"/>
            <p:cNvSpPr/>
            <p:nvPr>
              <p:custDataLst>
                <p:tags r:id="rId18"/>
              </p:custDataLst>
            </p:nvPr>
          </p:nvSpPr>
          <p:spPr>
            <a:xfrm>
              <a:off x="6243638" y="3635093"/>
              <a:ext cx="85726" cy="111038"/>
            </a:xfrm>
            <a:custGeom>
              <a:avLst/>
              <a:gdLst/>
              <a:ahLst/>
              <a:cxnLst/>
              <a:rect l="0" t="0" r="0" b="0"/>
              <a:pathLst>
                <a:path w="85726" h="111038">
                  <a:moveTo>
                    <a:pt x="85725" y="8219"/>
                  </a:moveTo>
                  <a:lnTo>
                    <a:pt x="85725" y="8219"/>
                  </a:lnTo>
                  <a:lnTo>
                    <a:pt x="81174" y="3668"/>
                  </a:lnTo>
                  <a:lnTo>
                    <a:pt x="76399" y="1434"/>
                  </a:lnTo>
                  <a:lnTo>
                    <a:pt x="70125" y="0"/>
                  </a:lnTo>
                  <a:lnTo>
                    <a:pt x="59458" y="6479"/>
                  </a:lnTo>
                  <a:lnTo>
                    <a:pt x="53020" y="7875"/>
                  </a:lnTo>
                  <a:lnTo>
                    <a:pt x="47353" y="12668"/>
                  </a:lnTo>
                  <a:lnTo>
                    <a:pt x="44858" y="17499"/>
                  </a:lnTo>
                  <a:lnTo>
                    <a:pt x="44193" y="20121"/>
                  </a:lnTo>
                  <a:lnTo>
                    <a:pt x="44702" y="22821"/>
                  </a:lnTo>
                  <a:lnTo>
                    <a:pt x="49016" y="32125"/>
                  </a:lnTo>
                  <a:lnTo>
                    <a:pt x="51670" y="45571"/>
                  </a:lnTo>
                  <a:lnTo>
                    <a:pt x="58066" y="56010"/>
                  </a:lnTo>
                  <a:lnTo>
                    <a:pt x="65041" y="65136"/>
                  </a:lnTo>
                  <a:lnTo>
                    <a:pt x="70421" y="76753"/>
                  </a:lnTo>
                  <a:lnTo>
                    <a:pt x="82157" y="91081"/>
                  </a:lnTo>
                  <a:lnTo>
                    <a:pt x="85255" y="100823"/>
                  </a:lnTo>
                  <a:lnTo>
                    <a:pt x="85684" y="109749"/>
                  </a:lnTo>
                  <a:lnTo>
                    <a:pt x="84744" y="110195"/>
                  </a:lnTo>
                  <a:lnTo>
                    <a:pt x="49705" y="111037"/>
                  </a:lnTo>
                  <a:lnTo>
                    <a:pt x="34473" y="110114"/>
                  </a:lnTo>
                  <a:lnTo>
                    <a:pt x="0" y="102517"/>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8" name="SMARTInkShape-36"/>
            <p:cNvSpPr/>
            <p:nvPr>
              <p:custDataLst>
                <p:tags r:id="rId19"/>
              </p:custDataLst>
            </p:nvPr>
          </p:nvSpPr>
          <p:spPr>
            <a:xfrm>
              <a:off x="6440805" y="3643312"/>
              <a:ext cx="51436" cy="128589"/>
            </a:xfrm>
            <a:custGeom>
              <a:avLst/>
              <a:gdLst/>
              <a:ahLst/>
              <a:cxnLst/>
              <a:rect l="0" t="0" r="0" b="0"/>
              <a:pathLst>
                <a:path w="51436" h="128589">
                  <a:moveTo>
                    <a:pt x="51435" y="0"/>
                  </a:moveTo>
                  <a:lnTo>
                    <a:pt x="51435" y="0"/>
                  </a:lnTo>
                  <a:lnTo>
                    <a:pt x="51435" y="11932"/>
                  </a:lnTo>
                  <a:lnTo>
                    <a:pt x="29035" y="52928"/>
                  </a:lnTo>
                  <a:lnTo>
                    <a:pt x="8600" y="95420"/>
                  </a:lnTo>
                  <a:lnTo>
                    <a:pt x="3821" y="106226"/>
                  </a:lnTo>
                  <a:lnTo>
                    <a:pt x="0" y="128588"/>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9" name="SMARTInkShape-37"/>
            <p:cNvSpPr/>
            <p:nvPr>
              <p:custDataLst>
                <p:tags r:id="rId20"/>
              </p:custDataLst>
            </p:nvPr>
          </p:nvSpPr>
          <p:spPr>
            <a:xfrm>
              <a:off x="6397943" y="3694747"/>
              <a:ext cx="111443" cy="8574"/>
            </a:xfrm>
            <a:custGeom>
              <a:avLst/>
              <a:gdLst/>
              <a:ahLst/>
              <a:cxnLst/>
              <a:rect l="0" t="0" r="0" b="0"/>
              <a:pathLst>
                <a:path w="111443" h="8574">
                  <a:moveTo>
                    <a:pt x="0" y="0"/>
                  </a:moveTo>
                  <a:lnTo>
                    <a:pt x="0" y="0"/>
                  </a:lnTo>
                  <a:lnTo>
                    <a:pt x="42272" y="0"/>
                  </a:lnTo>
                  <a:lnTo>
                    <a:pt x="77035" y="5892"/>
                  </a:lnTo>
                  <a:lnTo>
                    <a:pt x="111442" y="8573"/>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0" name="SMARTInkShape-38"/>
            <p:cNvSpPr/>
            <p:nvPr>
              <p:custDataLst>
                <p:tags r:id="rId21"/>
              </p:custDataLst>
            </p:nvPr>
          </p:nvSpPr>
          <p:spPr>
            <a:xfrm>
              <a:off x="6577965" y="3694747"/>
              <a:ext cx="8574" cy="25719"/>
            </a:xfrm>
            <a:custGeom>
              <a:avLst/>
              <a:gdLst/>
              <a:ahLst/>
              <a:cxnLst/>
              <a:rect l="0" t="0" r="0" b="0"/>
              <a:pathLst>
                <a:path w="8574" h="25719">
                  <a:moveTo>
                    <a:pt x="8573" y="0"/>
                  </a:moveTo>
                  <a:lnTo>
                    <a:pt x="8573" y="0"/>
                  </a:lnTo>
                  <a:lnTo>
                    <a:pt x="8573" y="9102"/>
                  </a:lnTo>
                  <a:lnTo>
                    <a:pt x="0" y="25718"/>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1" name="SMARTInkShape-39"/>
            <p:cNvSpPr/>
            <p:nvPr>
              <p:custDataLst>
                <p:tags r:id="rId22"/>
              </p:custDataLst>
            </p:nvPr>
          </p:nvSpPr>
          <p:spPr>
            <a:xfrm>
              <a:off x="6620828" y="3651885"/>
              <a:ext cx="8573" cy="8574"/>
            </a:xfrm>
            <a:custGeom>
              <a:avLst/>
              <a:gdLst/>
              <a:ahLst/>
              <a:cxnLst/>
              <a:rect l="0" t="0" r="0" b="0"/>
              <a:pathLst>
                <a:path w="8573" h="8574">
                  <a:moveTo>
                    <a:pt x="0" y="8573"/>
                  </a:moveTo>
                  <a:lnTo>
                    <a:pt x="0" y="8573"/>
                  </a:lnTo>
                  <a:lnTo>
                    <a:pt x="8572"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2" name="SMARTInkShape-40"/>
            <p:cNvSpPr/>
            <p:nvPr>
              <p:custDataLst>
                <p:tags r:id="rId23"/>
              </p:custDataLst>
            </p:nvPr>
          </p:nvSpPr>
          <p:spPr>
            <a:xfrm>
              <a:off x="6715125" y="3566160"/>
              <a:ext cx="42864" cy="188596"/>
            </a:xfrm>
            <a:custGeom>
              <a:avLst/>
              <a:gdLst/>
              <a:ahLst/>
              <a:cxnLst/>
              <a:rect l="0" t="0" r="0" b="0"/>
              <a:pathLst>
                <a:path w="42864" h="188596">
                  <a:moveTo>
                    <a:pt x="42863" y="0"/>
                  </a:moveTo>
                  <a:lnTo>
                    <a:pt x="42863" y="0"/>
                  </a:lnTo>
                  <a:lnTo>
                    <a:pt x="41910" y="13687"/>
                  </a:lnTo>
                  <a:lnTo>
                    <a:pt x="36078" y="39816"/>
                  </a:lnTo>
                  <a:lnTo>
                    <a:pt x="33180" y="59606"/>
                  </a:lnTo>
                  <a:lnTo>
                    <a:pt x="21790" y="92167"/>
                  </a:lnTo>
                  <a:lnTo>
                    <a:pt x="11465" y="129684"/>
                  </a:lnTo>
                  <a:lnTo>
                    <a:pt x="0" y="188595"/>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3" name="SMARTInkShape-41"/>
            <p:cNvSpPr/>
            <p:nvPr>
              <p:custDataLst>
                <p:tags r:id="rId24"/>
              </p:custDataLst>
            </p:nvPr>
          </p:nvSpPr>
          <p:spPr>
            <a:xfrm>
              <a:off x="6637972" y="3694747"/>
              <a:ext cx="51436" cy="8574"/>
            </a:xfrm>
            <a:custGeom>
              <a:avLst/>
              <a:gdLst/>
              <a:ahLst/>
              <a:cxnLst/>
              <a:rect l="0" t="0" r="0" b="0"/>
              <a:pathLst>
                <a:path w="51436" h="8574">
                  <a:moveTo>
                    <a:pt x="0" y="8573"/>
                  </a:moveTo>
                  <a:lnTo>
                    <a:pt x="0" y="8573"/>
                  </a:lnTo>
                  <a:lnTo>
                    <a:pt x="11932" y="8573"/>
                  </a:lnTo>
                  <a:lnTo>
                    <a:pt x="17368" y="6033"/>
                  </a:lnTo>
                  <a:lnTo>
                    <a:pt x="20152" y="4022"/>
                  </a:lnTo>
                  <a:lnTo>
                    <a:pt x="51435"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4" name="SMARTInkShape-42"/>
            <p:cNvSpPr/>
            <p:nvPr>
              <p:custDataLst>
                <p:tags r:id="rId25"/>
              </p:custDataLst>
            </p:nvPr>
          </p:nvSpPr>
          <p:spPr>
            <a:xfrm>
              <a:off x="6809776" y="3651885"/>
              <a:ext cx="119663" cy="106302"/>
            </a:xfrm>
            <a:custGeom>
              <a:avLst/>
              <a:gdLst/>
              <a:ahLst/>
              <a:cxnLst/>
              <a:rect l="0" t="0" r="0" b="0"/>
              <a:pathLst>
                <a:path w="119663" h="106302">
                  <a:moveTo>
                    <a:pt x="8219" y="0"/>
                  </a:moveTo>
                  <a:lnTo>
                    <a:pt x="8219" y="0"/>
                  </a:lnTo>
                  <a:lnTo>
                    <a:pt x="8219" y="4551"/>
                  </a:lnTo>
                  <a:lnTo>
                    <a:pt x="176" y="40611"/>
                  </a:lnTo>
                  <a:lnTo>
                    <a:pt x="0" y="44219"/>
                  </a:lnTo>
                  <a:lnTo>
                    <a:pt x="4302" y="58399"/>
                  </a:lnTo>
                  <a:lnTo>
                    <a:pt x="27188" y="86999"/>
                  </a:lnTo>
                  <a:lnTo>
                    <a:pt x="57207" y="105588"/>
                  </a:lnTo>
                  <a:lnTo>
                    <a:pt x="70949" y="106301"/>
                  </a:lnTo>
                  <a:lnTo>
                    <a:pt x="84677" y="103442"/>
                  </a:lnTo>
                  <a:lnTo>
                    <a:pt x="119662" y="85725"/>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5" name="SMARTInkShape-43"/>
            <p:cNvSpPr/>
            <p:nvPr>
              <p:custDataLst>
                <p:tags r:id="rId26"/>
              </p:custDataLst>
            </p:nvPr>
          </p:nvSpPr>
          <p:spPr>
            <a:xfrm>
              <a:off x="7010971" y="3574733"/>
              <a:ext cx="16963" cy="188595"/>
            </a:xfrm>
            <a:custGeom>
              <a:avLst/>
              <a:gdLst/>
              <a:ahLst/>
              <a:cxnLst/>
              <a:rect l="0" t="0" r="0" b="0"/>
              <a:pathLst>
                <a:path w="16963" h="188595">
                  <a:moveTo>
                    <a:pt x="4192" y="0"/>
                  </a:moveTo>
                  <a:lnTo>
                    <a:pt x="4192" y="0"/>
                  </a:lnTo>
                  <a:lnTo>
                    <a:pt x="4192" y="11931"/>
                  </a:lnTo>
                  <a:lnTo>
                    <a:pt x="6732" y="17367"/>
                  </a:lnTo>
                  <a:lnTo>
                    <a:pt x="8742" y="20151"/>
                  </a:lnTo>
                  <a:lnTo>
                    <a:pt x="16962" y="49092"/>
                  </a:lnTo>
                  <a:lnTo>
                    <a:pt x="16852" y="60236"/>
                  </a:lnTo>
                  <a:lnTo>
                    <a:pt x="13123" y="96857"/>
                  </a:lnTo>
                  <a:lnTo>
                    <a:pt x="11972" y="111627"/>
                  </a:lnTo>
                  <a:lnTo>
                    <a:pt x="0" y="152534"/>
                  </a:lnTo>
                  <a:lnTo>
                    <a:pt x="106" y="163360"/>
                  </a:lnTo>
                  <a:lnTo>
                    <a:pt x="4192" y="188594"/>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6" name="SMARTInkShape-44"/>
            <p:cNvSpPr/>
            <p:nvPr>
              <p:custDataLst>
                <p:tags r:id="rId27"/>
              </p:custDataLst>
            </p:nvPr>
          </p:nvSpPr>
          <p:spPr>
            <a:xfrm>
              <a:off x="6963728" y="3686175"/>
              <a:ext cx="60008" cy="8573"/>
            </a:xfrm>
            <a:custGeom>
              <a:avLst/>
              <a:gdLst/>
              <a:ahLst/>
              <a:cxnLst/>
              <a:rect l="0" t="0" r="0" b="0"/>
              <a:pathLst>
                <a:path w="60008" h="8573">
                  <a:moveTo>
                    <a:pt x="0" y="8572"/>
                  </a:moveTo>
                  <a:lnTo>
                    <a:pt x="0" y="8572"/>
                  </a:lnTo>
                  <a:lnTo>
                    <a:pt x="0" y="4021"/>
                  </a:lnTo>
                  <a:lnTo>
                    <a:pt x="952" y="2681"/>
                  </a:lnTo>
                  <a:lnTo>
                    <a:pt x="2540" y="1787"/>
                  </a:lnTo>
                  <a:lnTo>
                    <a:pt x="7381" y="353"/>
                  </a:lnTo>
                  <a:lnTo>
                    <a:pt x="48531" y="2"/>
                  </a:lnTo>
                  <a:lnTo>
                    <a:pt x="60007"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7" name="SMARTInkShape-45"/>
            <p:cNvSpPr/>
            <p:nvPr>
              <p:custDataLst>
                <p:tags r:id="rId28"/>
              </p:custDataLst>
            </p:nvPr>
          </p:nvSpPr>
          <p:spPr>
            <a:xfrm>
              <a:off x="7135178" y="3677602"/>
              <a:ext cx="8573" cy="68582"/>
            </a:xfrm>
            <a:custGeom>
              <a:avLst/>
              <a:gdLst/>
              <a:ahLst/>
              <a:cxnLst/>
              <a:rect l="0" t="0" r="0" b="0"/>
              <a:pathLst>
                <a:path w="8573" h="68582">
                  <a:moveTo>
                    <a:pt x="0" y="0"/>
                  </a:moveTo>
                  <a:lnTo>
                    <a:pt x="0" y="0"/>
                  </a:lnTo>
                  <a:lnTo>
                    <a:pt x="0" y="7381"/>
                  </a:lnTo>
                  <a:lnTo>
                    <a:pt x="7381" y="27781"/>
                  </a:lnTo>
                  <a:lnTo>
                    <a:pt x="8572" y="68581"/>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8" name="SMARTInkShape-46"/>
            <p:cNvSpPr/>
            <p:nvPr>
              <p:custDataLst>
                <p:tags r:id="rId29"/>
              </p:custDataLst>
            </p:nvPr>
          </p:nvSpPr>
          <p:spPr>
            <a:xfrm>
              <a:off x="7195185" y="3617595"/>
              <a:ext cx="1" cy="8573"/>
            </a:xfrm>
            <a:custGeom>
              <a:avLst/>
              <a:gdLst/>
              <a:ahLst/>
              <a:cxnLst/>
              <a:rect l="0" t="0" r="0" b="0"/>
              <a:pathLst>
                <a:path w="1" h="8573">
                  <a:moveTo>
                    <a:pt x="0" y="8572"/>
                  </a:moveTo>
                  <a:lnTo>
                    <a:pt x="0" y="8572"/>
                  </a:lnTo>
                  <a:lnTo>
                    <a:pt x="0"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9" name="SMARTInkShape-47"/>
            <p:cNvSpPr/>
            <p:nvPr>
              <p:custDataLst>
                <p:tags r:id="rId30"/>
              </p:custDataLst>
            </p:nvPr>
          </p:nvSpPr>
          <p:spPr>
            <a:xfrm>
              <a:off x="7229579" y="3660458"/>
              <a:ext cx="94046" cy="101635"/>
            </a:xfrm>
            <a:custGeom>
              <a:avLst/>
              <a:gdLst/>
              <a:ahLst/>
              <a:cxnLst/>
              <a:rect l="0" t="0" r="0" b="0"/>
              <a:pathLst>
                <a:path w="94046" h="101635">
                  <a:moveTo>
                    <a:pt x="8468" y="8572"/>
                  </a:moveTo>
                  <a:lnTo>
                    <a:pt x="8468" y="8572"/>
                  </a:lnTo>
                  <a:lnTo>
                    <a:pt x="8468" y="25893"/>
                  </a:lnTo>
                  <a:lnTo>
                    <a:pt x="5928" y="33098"/>
                  </a:lnTo>
                  <a:lnTo>
                    <a:pt x="3917" y="36352"/>
                  </a:lnTo>
                  <a:lnTo>
                    <a:pt x="1087" y="50035"/>
                  </a:lnTo>
                  <a:lnTo>
                    <a:pt x="0" y="71063"/>
                  </a:lnTo>
                  <a:lnTo>
                    <a:pt x="2482" y="76986"/>
                  </a:lnTo>
                  <a:lnTo>
                    <a:pt x="11837" y="88549"/>
                  </a:lnTo>
                  <a:lnTo>
                    <a:pt x="17268" y="91742"/>
                  </a:lnTo>
                  <a:lnTo>
                    <a:pt x="28221" y="93540"/>
                  </a:lnTo>
                  <a:lnTo>
                    <a:pt x="37250" y="94913"/>
                  </a:lnTo>
                  <a:lnTo>
                    <a:pt x="50808" y="101016"/>
                  </a:lnTo>
                  <a:lnTo>
                    <a:pt x="53839" y="101634"/>
                  </a:lnTo>
                  <a:lnTo>
                    <a:pt x="56813" y="101093"/>
                  </a:lnTo>
                  <a:lnTo>
                    <a:pt x="68430" y="95922"/>
                  </a:lnTo>
                  <a:lnTo>
                    <a:pt x="71302" y="95380"/>
                  </a:lnTo>
                  <a:lnTo>
                    <a:pt x="88475" y="87011"/>
                  </a:lnTo>
                  <a:lnTo>
                    <a:pt x="90382" y="84677"/>
                  </a:lnTo>
                  <a:lnTo>
                    <a:pt x="93063" y="73244"/>
                  </a:lnTo>
                  <a:lnTo>
                    <a:pt x="94045" y="57388"/>
                  </a:lnTo>
                  <a:lnTo>
                    <a:pt x="91587" y="51540"/>
                  </a:lnTo>
                  <a:lnTo>
                    <a:pt x="84849" y="37814"/>
                  </a:lnTo>
                  <a:lnTo>
                    <a:pt x="78611" y="25378"/>
                  </a:lnTo>
                  <a:lnTo>
                    <a:pt x="64388" y="13022"/>
                  </a:lnTo>
                  <a:lnTo>
                    <a:pt x="42759"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0" name="SMARTInkShape-48"/>
            <p:cNvSpPr/>
            <p:nvPr>
              <p:custDataLst>
                <p:tags r:id="rId31"/>
              </p:custDataLst>
            </p:nvPr>
          </p:nvSpPr>
          <p:spPr>
            <a:xfrm>
              <a:off x="7323772" y="3722603"/>
              <a:ext cx="127225" cy="109306"/>
            </a:xfrm>
            <a:custGeom>
              <a:avLst/>
              <a:gdLst/>
              <a:ahLst/>
              <a:cxnLst/>
              <a:rect l="0" t="0" r="0" b="0"/>
              <a:pathLst>
                <a:path w="127225" h="109306">
                  <a:moveTo>
                    <a:pt x="0" y="49297"/>
                  </a:moveTo>
                  <a:lnTo>
                    <a:pt x="0" y="49297"/>
                  </a:lnTo>
                  <a:lnTo>
                    <a:pt x="18627" y="48344"/>
                  </a:lnTo>
                  <a:lnTo>
                    <a:pt x="26694" y="44746"/>
                  </a:lnTo>
                  <a:lnTo>
                    <a:pt x="62038" y="17214"/>
                  </a:lnTo>
                  <a:lnTo>
                    <a:pt x="104843" y="1069"/>
                  </a:lnTo>
                  <a:lnTo>
                    <a:pt x="109900" y="0"/>
                  </a:lnTo>
                  <a:lnTo>
                    <a:pt x="114224" y="1192"/>
                  </a:lnTo>
                  <a:lnTo>
                    <a:pt x="121569" y="7597"/>
                  </a:lnTo>
                  <a:lnTo>
                    <a:pt x="125468" y="21873"/>
                  </a:lnTo>
                  <a:lnTo>
                    <a:pt x="127224" y="60326"/>
                  </a:lnTo>
                  <a:lnTo>
                    <a:pt x="123854" y="76106"/>
                  </a:lnTo>
                  <a:lnTo>
                    <a:pt x="102871" y="109305"/>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Tree>
    <p:extLst>
      <p:ext uri="{BB962C8B-B14F-4D97-AF65-F5344CB8AC3E}">
        <p14:creationId xmlns:p14="http://schemas.microsoft.com/office/powerpoint/2010/main" val="287819066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joelmp98.files.wordpress.com/2009/12/washington-crossing-the-delawar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288" y="0"/>
            <a:ext cx="9223376"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Top_Gun_Theme.mp3">
            <a:hlinkClick r:id="" action="ppaction://media"/>
          </p:cNvPr>
          <p:cNvPicPr>
            <a:picLocks noRot="1" noChangeAspect="1"/>
          </p:cNvPicPr>
          <p:nvPr>
            <a:audioFile r:link="rId1"/>
          </p:nvPr>
        </p:nvPicPr>
        <p:blipFill>
          <a:blip r:embed="rId4"/>
          <a:stretch>
            <a:fillRect/>
          </a:stretch>
        </p:blipFill>
        <p:spPr>
          <a:xfrm>
            <a:off x="0" y="5983873"/>
            <a:ext cx="801025" cy="80102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1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numSld="3">
                <p:cTn id="7" fill="hold" display="0">
                  <p:stCondLst>
                    <p:cond delay="indefinite"/>
                  </p:stCondLst>
                  <p:endCondLst>
                    <p:cond evt="onPrev" delay="0">
                      <p:tgtEl>
                        <p:sldTgt/>
                      </p:tgtEl>
                    </p:cond>
                    <p:cond evt="onStopAudio" delay="0">
                      <p:tgtEl>
                        <p:sldTgt/>
                      </p:tgtEl>
                    </p:cond>
                  </p:endCondLst>
                </p:cTn>
                <p:tgtEl>
                  <p:spTgt spid="3"/>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www.history-for-kids.com/images/picture-washingto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2170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http://www.pocanticohills.org/washington/GW178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3" name="Picture 4" descr="http://sandboxworld.com/wp-content/uploads/2009/07/G.I.-Jo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t0.gstatic.com/images?q=tbn:ANd9GcSBbfbC89_E1CK9HcO4gXMlRom8q4zpV6a1EcfZlGbWhgy1L0uqzCX_qWBL4w"/>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92790"/>
          </a:xfrm>
          <a:prstGeom prst="rect">
            <a:avLst/>
          </a:prstGeom>
          <a:noFill/>
          <a:extLst>
            <a:ext uri="{909E8E84-426E-40DD-AFC4-6F175D3DCCD1}">
              <a14:hiddenFill xmlns:a14="http://schemas.microsoft.com/office/drawing/2010/main">
                <a:solidFill>
                  <a:srgbClr val="FFFFFF"/>
                </a:solidFill>
              </a14:hiddenFill>
            </a:ext>
          </a:extLst>
        </p:spPr>
      </p:pic>
      <p:pic>
        <p:nvPicPr>
          <p:cNvPr id="6" name="Drake-FancyFeatTISwizzBeatz_1.mp3">
            <a:hlinkClick r:id="" action="ppaction://media"/>
          </p:cNvPr>
          <p:cNvPicPr>
            <a:picLocks noChangeAspect="1"/>
          </p:cNvPicPr>
          <p:nvPr>
            <a:audioFile r:link="rId1"/>
            <p:extLst>
              <p:ext uri="{DAA4B4D4-6D71-4841-9C94-3DE7FCFB9230}">
                <p14:media xmlns:p14="http://schemas.microsoft.com/office/powerpoint/2010/main" r:embed="rId2">
                  <p14:trim st="10673.3248" end="295803.5846"/>
                </p14:media>
              </p:ext>
            </p:extLst>
          </p:nvPr>
        </p:nvPicPr>
        <p:blipFill>
          <a:blip r:embed="rId5"/>
          <a:stretch>
            <a:fillRect/>
          </a:stretch>
        </p:blipFill>
        <p:spPr>
          <a:xfrm>
            <a:off x="8478982" y="6248400"/>
            <a:ext cx="609600" cy="609600"/>
          </a:xfrm>
          <a:prstGeom prst="rect">
            <a:avLst/>
          </a:prstGeom>
        </p:spPr>
      </p:pic>
    </p:spTree>
    <p:extLst>
      <p:ext uri="{BB962C8B-B14F-4D97-AF65-F5344CB8AC3E}">
        <p14:creationId xmlns:p14="http://schemas.microsoft.com/office/powerpoint/2010/main" val="16010644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2960" fill="hold"/>
                                        <p:tgtEl>
                                          <p:spTgt spid="6"/>
                                        </p:tgtEl>
                                      </p:cBhvr>
                                    </p:cmd>
                                  </p:childTnLst>
                                </p:cTn>
                              </p:par>
                              <p:par>
                                <p:cTn id="7" presetID="32" presetClass="emph" presetSubtype="0" repeatCount="indefinite" fill="hold" nodeType="withEffect">
                                  <p:stCondLst>
                                    <p:cond delay="0"/>
                                  </p:stCondLst>
                                  <p:childTnLst>
                                    <p:animRot by="120000">
                                      <p:cBhvr>
                                        <p:cTn id="8" dur="100" fill="hold">
                                          <p:stCondLst>
                                            <p:cond delay="0"/>
                                          </p:stCondLst>
                                        </p:cTn>
                                        <p:tgtEl>
                                          <p:spTgt spid="1026"/>
                                        </p:tgtEl>
                                        <p:attrNameLst>
                                          <p:attrName>r</p:attrName>
                                        </p:attrNameLst>
                                      </p:cBhvr>
                                    </p:animRot>
                                    <p:animRot by="-240000">
                                      <p:cBhvr>
                                        <p:cTn id="9" dur="200" fill="hold">
                                          <p:stCondLst>
                                            <p:cond delay="200"/>
                                          </p:stCondLst>
                                        </p:cTn>
                                        <p:tgtEl>
                                          <p:spTgt spid="1026"/>
                                        </p:tgtEl>
                                        <p:attrNameLst>
                                          <p:attrName>r</p:attrName>
                                        </p:attrNameLst>
                                      </p:cBhvr>
                                    </p:animRot>
                                    <p:animRot by="240000">
                                      <p:cBhvr>
                                        <p:cTn id="10" dur="200" fill="hold">
                                          <p:stCondLst>
                                            <p:cond delay="400"/>
                                          </p:stCondLst>
                                        </p:cTn>
                                        <p:tgtEl>
                                          <p:spTgt spid="1026"/>
                                        </p:tgtEl>
                                        <p:attrNameLst>
                                          <p:attrName>r</p:attrName>
                                        </p:attrNameLst>
                                      </p:cBhvr>
                                    </p:animRot>
                                    <p:animRot by="-240000">
                                      <p:cBhvr>
                                        <p:cTn id="11" dur="200" fill="hold">
                                          <p:stCondLst>
                                            <p:cond delay="600"/>
                                          </p:stCondLst>
                                        </p:cTn>
                                        <p:tgtEl>
                                          <p:spTgt spid="1026"/>
                                        </p:tgtEl>
                                        <p:attrNameLst>
                                          <p:attrName>r</p:attrName>
                                        </p:attrNameLst>
                                      </p:cBhvr>
                                    </p:animRot>
                                    <p:animRot by="120000">
                                      <p:cBhvr>
                                        <p:cTn id="12" dur="200" fill="hold">
                                          <p:stCondLst>
                                            <p:cond delay="800"/>
                                          </p:stCondLst>
                                        </p:cTn>
                                        <p:tgtEl>
                                          <p:spTgt spid="102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3" fill="hold" display="0">
                  <p:stCondLst>
                    <p:cond delay="indefinite"/>
                  </p:stCondLst>
                  <p:endCondLst>
                    <p:cond evt="onStopAudio" delay="0">
                      <p:tgtEl>
                        <p:sldTgt/>
                      </p:tgtEl>
                    </p:cond>
                  </p:endCondLst>
                </p:cTn>
                <p:tgtEl>
                  <p:spTgt spid="6"/>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www.fightthebias.com/site_images/george_washington_stand.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7034415"/>
          </a:xfrm>
          <a:prstGeom prst="rect">
            <a:avLst/>
          </a:prstGeom>
          <a:noFill/>
          <a:extLst>
            <a:ext uri="{909E8E84-426E-40DD-AFC4-6F175D3DCCD1}">
              <a14:hiddenFill xmlns:a14="http://schemas.microsoft.com/office/drawing/2010/main">
                <a:solidFill>
                  <a:srgbClr val="FFFFFF"/>
                </a:solidFill>
              </a14:hiddenFill>
            </a:ext>
          </a:extLst>
        </p:spPr>
      </p:pic>
      <p:pic>
        <p:nvPicPr>
          <p:cNvPr id="6" name="Drake-FancyFeatTISwizzBeatz_1.mp3">
            <a:hlinkClick r:id="" action="ppaction://media"/>
          </p:cNvPr>
          <p:cNvPicPr>
            <a:picLocks noChangeAspect="1"/>
          </p:cNvPicPr>
          <p:nvPr>
            <a:audioFile r:link="rId1"/>
            <p:extLst>
              <p:ext uri="{DAA4B4D4-6D71-4841-9C94-3DE7FCFB9230}">
                <p14:media xmlns:p14="http://schemas.microsoft.com/office/powerpoint/2010/main" r:embed="rId2">
                  <p14:trim st="10673.3248" end="295803.5846"/>
                </p14:media>
              </p:ext>
            </p:extLst>
          </p:nvPr>
        </p:nvPicPr>
        <p:blipFill>
          <a:blip r:embed="rId5"/>
          <a:stretch>
            <a:fillRect/>
          </a:stretch>
        </p:blipFill>
        <p:spPr>
          <a:xfrm>
            <a:off x="8448502" y="6394335"/>
            <a:ext cx="609600" cy="609600"/>
          </a:xfrm>
          <a:prstGeom prst="rect">
            <a:avLst/>
          </a:prstGeom>
        </p:spPr>
      </p:pic>
    </p:spTree>
    <p:extLst>
      <p:ext uri="{BB962C8B-B14F-4D97-AF65-F5344CB8AC3E}">
        <p14:creationId xmlns:p14="http://schemas.microsoft.com/office/powerpoint/2010/main" val="32819664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2960" fill="hold"/>
                                        <p:tgtEl>
                                          <p:spTgt spid="6"/>
                                        </p:tgtEl>
                                      </p:cBhvr>
                                    </p:cmd>
                                  </p:childTnLst>
                                </p:cTn>
                              </p:par>
                              <p:par>
                                <p:cTn id="7" presetID="32" presetClass="emph" presetSubtype="0" repeatCount="indefinite" fill="hold" nodeType="withEffect">
                                  <p:stCondLst>
                                    <p:cond delay="0"/>
                                  </p:stCondLst>
                                  <p:childTnLst>
                                    <p:animRot by="120000">
                                      <p:cBhvr>
                                        <p:cTn id="8" dur="100" fill="hold">
                                          <p:stCondLst>
                                            <p:cond delay="0"/>
                                          </p:stCondLst>
                                        </p:cTn>
                                        <p:tgtEl>
                                          <p:spTgt spid="2050"/>
                                        </p:tgtEl>
                                        <p:attrNameLst>
                                          <p:attrName>r</p:attrName>
                                        </p:attrNameLst>
                                      </p:cBhvr>
                                    </p:animRot>
                                    <p:animRot by="-240000">
                                      <p:cBhvr>
                                        <p:cTn id="9" dur="200" fill="hold">
                                          <p:stCondLst>
                                            <p:cond delay="200"/>
                                          </p:stCondLst>
                                        </p:cTn>
                                        <p:tgtEl>
                                          <p:spTgt spid="2050"/>
                                        </p:tgtEl>
                                        <p:attrNameLst>
                                          <p:attrName>r</p:attrName>
                                        </p:attrNameLst>
                                      </p:cBhvr>
                                    </p:animRot>
                                    <p:animRot by="240000">
                                      <p:cBhvr>
                                        <p:cTn id="10" dur="200" fill="hold">
                                          <p:stCondLst>
                                            <p:cond delay="400"/>
                                          </p:stCondLst>
                                        </p:cTn>
                                        <p:tgtEl>
                                          <p:spTgt spid="2050"/>
                                        </p:tgtEl>
                                        <p:attrNameLst>
                                          <p:attrName>r</p:attrName>
                                        </p:attrNameLst>
                                      </p:cBhvr>
                                    </p:animRot>
                                    <p:animRot by="-240000">
                                      <p:cBhvr>
                                        <p:cTn id="11" dur="200" fill="hold">
                                          <p:stCondLst>
                                            <p:cond delay="600"/>
                                          </p:stCondLst>
                                        </p:cTn>
                                        <p:tgtEl>
                                          <p:spTgt spid="2050"/>
                                        </p:tgtEl>
                                        <p:attrNameLst>
                                          <p:attrName>r</p:attrName>
                                        </p:attrNameLst>
                                      </p:cBhvr>
                                    </p:animRot>
                                    <p:animRot by="120000">
                                      <p:cBhvr>
                                        <p:cTn id="12" dur="200" fill="hold">
                                          <p:stCondLst>
                                            <p:cond delay="800"/>
                                          </p:stCondLst>
                                        </p:cTn>
                                        <p:tgtEl>
                                          <p:spTgt spid="205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3" fill="hold" display="0">
                  <p:stCondLst>
                    <p:cond delay="indefinite"/>
                  </p:stCondLst>
                  <p:endCondLst>
                    <p:cond evt="onStopAudio" delay="0">
                      <p:tgtEl>
                        <p:sldTgt/>
                      </p:tgtEl>
                    </p:cond>
                  </p:endCondLst>
                </p:cTn>
                <p:tgtEl>
                  <p:spTgt spid="6"/>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http://img.freebase.com/api/trans/image_thumb/wikipedia/images/commons_id/33579?maxheight=510&amp;mode=fit&amp;maxwidth=5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648200" cy="682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7" name="TextBox 1"/>
          <p:cNvSpPr txBox="1">
            <a:spLocks noChangeArrowheads="1"/>
          </p:cNvSpPr>
          <p:nvPr/>
        </p:nvSpPr>
        <p:spPr bwMode="auto">
          <a:xfrm>
            <a:off x="4800600" y="192088"/>
            <a:ext cx="4205288"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r>
              <a:rPr lang="en-US" sz="3000" b="1" dirty="0"/>
              <a:t>WHO WAS </a:t>
            </a:r>
          </a:p>
          <a:p>
            <a:pPr algn="ctr" eaLnBrk="1" hangingPunct="1"/>
            <a:r>
              <a:rPr lang="en-US" sz="3000" b="1" dirty="0"/>
              <a:t>GEORGE WASHINGTON?</a:t>
            </a:r>
          </a:p>
        </p:txBody>
      </p:sp>
      <p:sp>
        <p:nvSpPr>
          <p:cNvPr id="4" name="Content Placeholder 3"/>
          <p:cNvSpPr>
            <a:spLocks noGrp="1"/>
          </p:cNvSpPr>
          <p:nvPr>
            <p:ph idx="1"/>
          </p:nvPr>
        </p:nvSpPr>
        <p:spPr>
          <a:xfrm>
            <a:off x="4800600" y="1447800"/>
            <a:ext cx="4114800" cy="5181600"/>
          </a:xfrm>
        </p:spPr>
        <p:txBody>
          <a:bodyPr>
            <a:normAutofit/>
          </a:bodyPr>
          <a:lstStyle/>
          <a:p>
            <a:pPr>
              <a:defRPr/>
            </a:pPr>
            <a:r>
              <a:rPr lang="en-US" sz="2800" dirty="0" smtClean="0"/>
              <a:t>The First President of the United States</a:t>
            </a:r>
          </a:p>
          <a:p>
            <a:pPr>
              <a:defRPr/>
            </a:pPr>
            <a:r>
              <a:rPr lang="en-US" sz="2800" dirty="0" smtClean="0"/>
              <a:t>Former commander of the Continental Army</a:t>
            </a:r>
          </a:p>
          <a:p>
            <a:pPr>
              <a:defRPr/>
            </a:pPr>
            <a:r>
              <a:rPr lang="en-US" sz="2800" dirty="0" smtClean="0"/>
              <a:t>Unanimously Elected-he was unopposed in both elections</a:t>
            </a:r>
          </a:p>
          <a:p>
            <a:pPr>
              <a:defRPr/>
            </a:pPr>
            <a:r>
              <a:rPr lang="en-US" sz="2800" dirty="0" smtClean="0"/>
              <a:t>Generally thought of as the most important Founding Father</a:t>
            </a:r>
          </a:p>
          <a:p>
            <a:pPr marL="0" indent="0">
              <a:buFont typeface="Arial" charset="0"/>
              <a:buNone/>
              <a:defRPr/>
            </a:pPr>
            <a:endParaRPr lang="en-US" dirty="0" smtClean="0"/>
          </a:p>
          <a:p>
            <a:pPr>
              <a:defRPr/>
            </a:pPr>
            <a:endParaRPr lang="en-US" dirty="0"/>
          </a:p>
        </p:txBody>
      </p:sp>
      <p:pic>
        <p:nvPicPr>
          <p:cNvPr id="2" name="abigdeal.wav">
            <a:hlinkClick r:id="" action="ppaction://media"/>
          </p:cNvPr>
          <p:cNvPicPr>
            <a:picLocks noChangeAspect="1"/>
          </p:cNvPicPr>
          <p:nvPr>
            <a:audioFile r:link="rId1"/>
            <p:extLst>
              <p:ext uri="{DAA4B4D4-6D71-4841-9C94-3DE7FCFB9230}">
                <p14:media xmlns:p14="http://schemas.microsoft.com/office/powerpoint/2010/main" r:embed="rId2">
                  <p14:trim st="5860.3232"/>
                </p14:media>
              </p:ext>
            </p:extLst>
          </p:nvPr>
        </p:nvPicPr>
        <p:blipFill>
          <a:blip r:embed="rId5"/>
          <a:stretch>
            <a:fillRect/>
          </a:stretch>
        </p:blipFill>
        <p:spPr>
          <a:xfrm>
            <a:off x="8534400" y="624840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8212"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26" presetClass="entr" presetSubtype="0" fill="hold" grpId="0" nodeType="clickEffect">
                                  <p:stCondLst>
                                    <p:cond delay="0"/>
                                  </p:stCondLst>
                                  <p:childTnLst>
                                    <p:set>
                                      <p:cBhvr>
                                        <p:cTn id="10" dur="1" fill="hold">
                                          <p:stCondLst>
                                            <p:cond delay="0"/>
                                          </p:stCondLst>
                                        </p:cTn>
                                        <p:tgtEl>
                                          <p:spTgt spid="6147"/>
                                        </p:tgtEl>
                                        <p:attrNameLst>
                                          <p:attrName>style.visibility</p:attrName>
                                        </p:attrNameLst>
                                      </p:cBhvr>
                                      <p:to>
                                        <p:strVal val="visible"/>
                                      </p:to>
                                    </p:set>
                                    <p:animEffect transition="in" filter="wipe(down)">
                                      <p:cBhvr>
                                        <p:cTn id="11" dur="580">
                                          <p:stCondLst>
                                            <p:cond delay="0"/>
                                          </p:stCondLst>
                                        </p:cTn>
                                        <p:tgtEl>
                                          <p:spTgt spid="6147"/>
                                        </p:tgtEl>
                                      </p:cBhvr>
                                    </p:animEffect>
                                    <p:anim calcmode="lin" valueType="num">
                                      <p:cBhvr>
                                        <p:cTn id="12" dur="1822" tmFilter="0,0; 0.14,0.36; 0.43,0.73; 0.71,0.91; 1.0,1.0">
                                          <p:stCondLst>
                                            <p:cond delay="0"/>
                                          </p:stCondLst>
                                        </p:cTn>
                                        <p:tgtEl>
                                          <p:spTgt spid="6147"/>
                                        </p:tgtEl>
                                        <p:attrNameLst>
                                          <p:attrName>ppt_x</p:attrName>
                                        </p:attrNameLst>
                                      </p:cBhvr>
                                      <p:tavLst>
                                        <p:tav tm="0">
                                          <p:val>
                                            <p:strVal val="#ppt_x-0.25"/>
                                          </p:val>
                                        </p:tav>
                                        <p:tav tm="100000">
                                          <p:val>
                                            <p:strVal val="#ppt_x"/>
                                          </p:val>
                                        </p:tav>
                                      </p:tavLst>
                                    </p:anim>
                                    <p:anim calcmode="lin" valueType="num">
                                      <p:cBhvr>
                                        <p:cTn id="13" dur="664" tmFilter="0.0,0.0; 0.25,0.07; 0.50,0.2; 0.75,0.467; 1.0,1.0">
                                          <p:stCondLst>
                                            <p:cond delay="0"/>
                                          </p:stCondLst>
                                        </p:cTn>
                                        <p:tgtEl>
                                          <p:spTgt spid="6147"/>
                                        </p:tgtEl>
                                        <p:attrNameLst>
                                          <p:attrName>ppt_y</p:attrName>
                                        </p:attrNameLst>
                                      </p:cBhvr>
                                      <p:tavLst>
                                        <p:tav tm="0" fmla="#ppt_y-sin(pi*$)/3">
                                          <p:val>
                                            <p:fltVal val="0.5"/>
                                          </p:val>
                                        </p:tav>
                                        <p:tav tm="100000">
                                          <p:val>
                                            <p:fltVal val="1"/>
                                          </p:val>
                                        </p:tav>
                                      </p:tavLst>
                                    </p:anim>
                                    <p:anim calcmode="lin" valueType="num">
                                      <p:cBhvr>
                                        <p:cTn id="14" dur="664" tmFilter="0, 0; 0.125,0.2665; 0.25,0.4; 0.375,0.465; 0.5,0.5;  0.625,0.535; 0.75,0.6; 0.875,0.7335; 1,1">
                                          <p:stCondLst>
                                            <p:cond delay="664"/>
                                          </p:stCondLst>
                                        </p:cTn>
                                        <p:tgtEl>
                                          <p:spTgt spid="6147"/>
                                        </p:tgtEl>
                                        <p:attrNameLst>
                                          <p:attrName>ppt_y</p:attrName>
                                        </p:attrNameLst>
                                      </p:cBhvr>
                                      <p:tavLst>
                                        <p:tav tm="0" fmla="#ppt_y-sin(pi*$)/9">
                                          <p:val>
                                            <p:fltVal val="0"/>
                                          </p:val>
                                        </p:tav>
                                        <p:tav tm="100000">
                                          <p:val>
                                            <p:fltVal val="1"/>
                                          </p:val>
                                        </p:tav>
                                      </p:tavLst>
                                    </p:anim>
                                    <p:anim calcmode="lin" valueType="num">
                                      <p:cBhvr>
                                        <p:cTn id="15" dur="332" tmFilter="0, 0; 0.125,0.2665; 0.25,0.4; 0.375,0.465; 0.5,0.5;  0.625,0.535; 0.75,0.6; 0.875,0.7335; 1,1">
                                          <p:stCondLst>
                                            <p:cond delay="1324"/>
                                          </p:stCondLst>
                                        </p:cTn>
                                        <p:tgtEl>
                                          <p:spTgt spid="6147"/>
                                        </p:tgtEl>
                                        <p:attrNameLst>
                                          <p:attrName>ppt_y</p:attrName>
                                        </p:attrNameLst>
                                      </p:cBhvr>
                                      <p:tavLst>
                                        <p:tav tm="0" fmla="#ppt_y-sin(pi*$)/27">
                                          <p:val>
                                            <p:fltVal val="0"/>
                                          </p:val>
                                        </p:tav>
                                        <p:tav tm="100000">
                                          <p:val>
                                            <p:fltVal val="1"/>
                                          </p:val>
                                        </p:tav>
                                      </p:tavLst>
                                    </p:anim>
                                    <p:anim calcmode="lin" valueType="num">
                                      <p:cBhvr>
                                        <p:cTn id="16" dur="164" tmFilter="0, 0; 0.125,0.2665; 0.25,0.4; 0.375,0.465; 0.5,0.5;  0.625,0.535; 0.75,0.6; 0.875,0.7335; 1,1">
                                          <p:stCondLst>
                                            <p:cond delay="1656"/>
                                          </p:stCondLst>
                                        </p:cTn>
                                        <p:tgtEl>
                                          <p:spTgt spid="6147"/>
                                        </p:tgtEl>
                                        <p:attrNameLst>
                                          <p:attrName>ppt_y</p:attrName>
                                        </p:attrNameLst>
                                      </p:cBhvr>
                                      <p:tavLst>
                                        <p:tav tm="0" fmla="#ppt_y-sin(pi*$)/81">
                                          <p:val>
                                            <p:fltVal val="0"/>
                                          </p:val>
                                        </p:tav>
                                        <p:tav tm="100000">
                                          <p:val>
                                            <p:fltVal val="1"/>
                                          </p:val>
                                        </p:tav>
                                      </p:tavLst>
                                    </p:anim>
                                    <p:animScale>
                                      <p:cBhvr>
                                        <p:cTn id="17" dur="26">
                                          <p:stCondLst>
                                            <p:cond delay="650"/>
                                          </p:stCondLst>
                                        </p:cTn>
                                        <p:tgtEl>
                                          <p:spTgt spid="6147"/>
                                        </p:tgtEl>
                                      </p:cBhvr>
                                      <p:to x="100000" y="60000"/>
                                    </p:animScale>
                                    <p:animScale>
                                      <p:cBhvr>
                                        <p:cTn id="18" dur="166" decel="50000">
                                          <p:stCondLst>
                                            <p:cond delay="676"/>
                                          </p:stCondLst>
                                        </p:cTn>
                                        <p:tgtEl>
                                          <p:spTgt spid="6147"/>
                                        </p:tgtEl>
                                      </p:cBhvr>
                                      <p:to x="100000" y="100000"/>
                                    </p:animScale>
                                    <p:animScale>
                                      <p:cBhvr>
                                        <p:cTn id="19" dur="26">
                                          <p:stCondLst>
                                            <p:cond delay="1312"/>
                                          </p:stCondLst>
                                        </p:cTn>
                                        <p:tgtEl>
                                          <p:spTgt spid="6147"/>
                                        </p:tgtEl>
                                      </p:cBhvr>
                                      <p:to x="100000" y="80000"/>
                                    </p:animScale>
                                    <p:animScale>
                                      <p:cBhvr>
                                        <p:cTn id="20" dur="166" decel="50000">
                                          <p:stCondLst>
                                            <p:cond delay="1338"/>
                                          </p:stCondLst>
                                        </p:cTn>
                                        <p:tgtEl>
                                          <p:spTgt spid="6147"/>
                                        </p:tgtEl>
                                      </p:cBhvr>
                                      <p:to x="100000" y="100000"/>
                                    </p:animScale>
                                    <p:animScale>
                                      <p:cBhvr>
                                        <p:cTn id="21" dur="26">
                                          <p:stCondLst>
                                            <p:cond delay="1642"/>
                                          </p:stCondLst>
                                        </p:cTn>
                                        <p:tgtEl>
                                          <p:spTgt spid="6147"/>
                                        </p:tgtEl>
                                      </p:cBhvr>
                                      <p:to x="100000" y="90000"/>
                                    </p:animScale>
                                    <p:animScale>
                                      <p:cBhvr>
                                        <p:cTn id="22" dur="166" decel="50000">
                                          <p:stCondLst>
                                            <p:cond delay="1668"/>
                                          </p:stCondLst>
                                        </p:cTn>
                                        <p:tgtEl>
                                          <p:spTgt spid="6147"/>
                                        </p:tgtEl>
                                      </p:cBhvr>
                                      <p:to x="100000" y="100000"/>
                                    </p:animScale>
                                    <p:animScale>
                                      <p:cBhvr>
                                        <p:cTn id="23" dur="26">
                                          <p:stCondLst>
                                            <p:cond delay="1808"/>
                                          </p:stCondLst>
                                        </p:cTn>
                                        <p:tgtEl>
                                          <p:spTgt spid="6147"/>
                                        </p:tgtEl>
                                      </p:cBhvr>
                                      <p:to x="100000" y="95000"/>
                                    </p:animScale>
                                    <p:animScale>
                                      <p:cBhvr>
                                        <p:cTn id="24" dur="166" decel="50000">
                                          <p:stCondLst>
                                            <p:cond delay="1834"/>
                                          </p:stCondLst>
                                        </p:cTn>
                                        <p:tgtEl>
                                          <p:spTgt spid="6147"/>
                                        </p:tgtEl>
                                      </p:cBhvr>
                                      <p:to x="100000" y="100000"/>
                                    </p:animScale>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4">
                                            <p:txEl>
                                              <p:pRg st="0" end="0"/>
                                            </p:txEl>
                                          </p:spTgt>
                                        </p:tgtEl>
                                        <p:attrNameLst>
                                          <p:attrName>style.visibility</p:attrName>
                                        </p:attrNameLst>
                                      </p:cBhvr>
                                      <p:to>
                                        <p:strVal val="visible"/>
                                      </p:to>
                                    </p:set>
                                    <p:animEffect transition="in" filter="fade">
                                      <p:cBhvr>
                                        <p:cTn id="29" dur="500"/>
                                        <p:tgtEl>
                                          <p:spTgt spid="4">
                                            <p:txEl>
                                              <p:pRg st="0" end="0"/>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4">
                                            <p:txEl>
                                              <p:pRg st="1" end="1"/>
                                            </p:txEl>
                                          </p:spTgt>
                                        </p:tgtEl>
                                        <p:attrNameLst>
                                          <p:attrName>style.visibility</p:attrName>
                                        </p:attrNameLst>
                                      </p:cBhvr>
                                      <p:to>
                                        <p:strVal val="visible"/>
                                      </p:to>
                                    </p:set>
                                    <p:animEffect transition="in" filter="fade">
                                      <p:cBhvr>
                                        <p:cTn id="34" dur="500"/>
                                        <p:tgtEl>
                                          <p:spTgt spid="4">
                                            <p:txEl>
                                              <p:pRg st="1" end="1"/>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4">
                                            <p:txEl>
                                              <p:pRg st="2" end="2"/>
                                            </p:txEl>
                                          </p:spTgt>
                                        </p:tgtEl>
                                        <p:attrNameLst>
                                          <p:attrName>style.visibility</p:attrName>
                                        </p:attrNameLst>
                                      </p:cBhvr>
                                      <p:to>
                                        <p:strVal val="visible"/>
                                      </p:to>
                                    </p:set>
                                    <p:animEffect transition="in" filter="fade">
                                      <p:cBhvr>
                                        <p:cTn id="39" dur="500"/>
                                        <p:tgtEl>
                                          <p:spTgt spid="4">
                                            <p:txEl>
                                              <p:pRg st="2" end="2"/>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4">
                                            <p:txEl>
                                              <p:pRg st="3" end="3"/>
                                            </p:txEl>
                                          </p:spTgt>
                                        </p:tgtEl>
                                        <p:attrNameLst>
                                          <p:attrName>style.visibility</p:attrName>
                                        </p:attrNameLst>
                                      </p:cBhvr>
                                      <p:to>
                                        <p:strVal val="visible"/>
                                      </p:to>
                                    </p:set>
                                    <p:animEffect transition="in" filter="fade">
                                      <p:cBhvr>
                                        <p:cTn id="44"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45" fill="hold" display="0">
                  <p:stCondLst>
                    <p:cond delay="indefinite"/>
                  </p:stCondLst>
                  <p:endCondLst>
                    <p:cond evt="onStopAudio" delay="0">
                      <p:tgtEl>
                        <p:sldTgt/>
                      </p:tgtEl>
                    </p:cond>
                  </p:endCondLst>
                </p:cTn>
                <p:tgtEl>
                  <p:spTgt spid="2"/>
                </p:tgtEl>
              </p:cMediaNode>
            </p:audio>
          </p:childTnLst>
        </p:cTn>
      </p:par>
    </p:tnLst>
    <p:bldLst>
      <p:bldP spid="6147" grpId="0"/>
      <p:bldP spid="4"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73176" y="752564"/>
            <a:ext cx="4654345" cy="600164"/>
          </a:xfrm>
          <a:prstGeom prst="rect">
            <a:avLst/>
          </a:prstGeom>
          <a:noFill/>
        </p:spPr>
        <p:txBody>
          <a:bodyPr wrap="square" rtlCol="0">
            <a:spAutoFit/>
          </a:bodyPr>
          <a:lstStyle/>
          <a:p>
            <a:pPr algn="ctr"/>
            <a:r>
              <a:rPr lang="en-US" sz="3300" b="1" dirty="0" smtClean="0"/>
              <a:t>What is a “precedent?”</a:t>
            </a:r>
            <a:endParaRPr lang="en-US" sz="3300" b="1" dirty="0"/>
          </a:p>
        </p:txBody>
      </p:sp>
      <p:pic>
        <p:nvPicPr>
          <p:cNvPr id="7170" name="Picture 2" descr="http://assets.nydailynews.com/img/2008/07/05/gal_fireworks-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322" y="1981200"/>
            <a:ext cx="5235677" cy="4794777"/>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http://www.ifood.tv/files/images/How_to_store_apple_pi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38799" y="152400"/>
            <a:ext cx="3200399" cy="3456000"/>
          </a:xfrm>
          <a:prstGeom prst="rect">
            <a:avLst/>
          </a:prstGeom>
          <a:noFill/>
          <a:extLst>
            <a:ext uri="{909E8E84-426E-40DD-AFC4-6F175D3DCCD1}">
              <a14:hiddenFill xmlns:a14="http://schemas.microsoft.com/office/drawing/2010/main">
                <a:solidFill>
                  <a:srgbClr val="FFFFFF"/>
                </a:solidFill>
              </a14:hiddenFill>
            </a:ext>
          </a:extLst>
        </p:spPr>
      </p:pic>
      <p:pic>
        <p:nvPicPr>
          <p:cNvPr id="7174" name="Picture 6" descr="http://whfan.free.fr/s19.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86400" y="3733798"/>
            <a:ext cx="3352799" cy="304217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170"/>
                                        </p:tgtEl>
                                        <p:attrNameLst>
                                          <p:attrName>style.visibility</p:attrName>
                                        </p:attrNameLst>
                                      </p:cBhvr>
                                      <p:to>
                                        <p:strVal val="visible"/>
                                      </p:to>
                                    </p:set>
                                    <p:animEffect transition="in" filter="fade">
                                      <p:cBhvr>
                                        <p:cTn id="7" dur="500"/>
                                        <p:tgtEl>
                                          <p:spTgt spid="7170"/>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7172"/>
                                        </p:tgtEl>
                                        <p:attrNameLst>
                                          <p:attrName>style.visibility</p:attrName>
                                        </p:attrNameLst>
                                      </p:cBhvr>
                                      <p:to>
                                        <p:strVal val="visible"/>
                                      </p:to>
                                    </p:set>
                                    <p:animEffect transition="in" filter="circle(in)">
                                      <p:cBhvr>
                                        <p:cTn id="12" dur="2000"/>
                                        <p:tgtEl>
                                          <p:spTgt spid="717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174"/>
                                        </p:tgtEl>
                                        <p:attrNameLst>
                                          <p:attrName>style.visibility</p:attrName>
                                        </p:attrNameLst>
                                      </p:cBhvr>
                                      <p:to>
                                        <p:strVal val="visible"/>
                                      </p:to>
                                    </p:set>
                                    <p:animEffect transition="in" filter="fade">
                                      <p:cBhvr>
                                        <p:cTn id="17" dur="500"/>
                                        <p:tgtEl>
                                          <p:spTgt spid="71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t>Precedent# 1: The Presidential Cabinet</a:t>
            </a:r>
            <a:endParaRPr lang="en-US" sz="3200" b="1" dirty="0"/>
          </a:p>
        </p:txBody>
      </p:sp>
      <p:sp>
        <p:nvSpPr>
          <p:cNvPr id="3" name="Content Placeholder 2"/>
          <p:cNvSpPr>
            <a:spLocks noGrp="1"/>
          </p:cNvSpPr>
          <p:nvPr>
            <p:ph sz="quarter" idx="13"/>
          </p:nvPr>
        </p:nvSpPr>
        <p:spPr>
          <a:xfrm>
            <a:off x="0" y="1317523"/>
            <a:ext cx="2438400" cy="4854677"/>
          </a:xfrm>
        </p:spPr>
        <p:txBody>
          <a:bodyPr>
            <a:normAutofit/>
          </a:bodyPr>
          <a:lstStyle/>
          <a:p>
            <a:pPr algn="ctr"/>
            <a:r>
              <a:rPr lang="en-US" sz="3200" b="1" dirty="0"/>
              <a:t>The Cabinet is the President’s top advisors on various issues in society.</a:t>
            </a:r>
          </a:p>
          <a:p>
            <a:endParaRPr lang="en-US" b="1" dirty="0"/>
          </a:p>
        </p:txBody>
      </p:sp>
      <p:sp>
        <p:nvSpPr>
          <p:cNvPr id="4" name="Content Placeholder 3"/>
          <p:cNvSpPr>
            <a:spLocks noGrp="1"/>
          </p:cNvSpPr>
          <p:nvPr>
            <p:ph sz="quarter" idx="14"/>
          </p:nvPr>
        </p:nvSpPr>
        <p:spPr>
          <a:xfrm>
            <a:off x="7110484" y="1447800"/>
            <a:ext cx="1828800" cy="3535363"/>
          </a:xfrm>
        </p:spPr>
        <p:txBody>
          <a:bodyPr>
            <a:normAutofit lnSpcReduction="10000"/>
          </a:bodyPr>
          <a:lstStyle/>
          <a:p>
            <a:pPr marL="0" indent="0" algn="ctr">
              <a:buNone/>
            </a:pPr>
            <a:r>
              <a:rPr lang="en-US" sz="3000" b="1" dirty="0" smtClean="0"/>
              <a:t>4 Original Positions</a:t>
            </a:r>
          </a:p>
          <a:p>
            <a:pPr marL="0" indent="0" algn="ctr">
              <a:buNone/>
            </a:pPr>
            <a:r>
              <a:rPr lang="en-US" sz="3000" b="1" dirty="0" smtClean="0"/>
              <a:t>-State</a:t>
            </a:r>
          </a:p>
          <a:p>
            <a:pPr marL="0" indent="0" algn="ctr">
              <a:buNone/>
            </a:pPr>
            <a:r>
              <a:rPr lang="en-US" sz="3000" b="1" dirty="0" smtClean="0"/>
              <a:t>-Treasury</a:t>
            </a:r>
          </a:p>
          <a:p>
            <a:pPr marL="0" indent="0" algn="ctr">
              <a:buNone/>
            </a:pPr>
            <a:r>
              <a:rPr lang="en-US" sz="3000" b="1" dirty="0" smtClean="0"/>
              <a:t>-War</a:t>
            </a:r>
          </a:p>
          <a:p>
            <a:pPr marL="0" indent="0" algn="ctr">
              <a:buNone/>
            </a:pPr>
            <a:r>
              <a:rPr lang="en-US" sz="3000" b="1" dirty="0" smtClean="0"/>
              <a:t>-Attorney General</a:t>
            </a:r>
            <a:endParaRPr lang="en-US" sz="3000" b="1" dirty="0"/>
          </a:p>
          <a:p>
            <a:endParaRPr lang="en-US" b="1" dirty="0" smtClean="0"/>
          </a:p>
        </p:txBody>
      </p:sp>
      <p:pic>
        <p:nvPicPr>
          <p:cNvPr id="30730" name="Picture 10" descr="Washington and his cabine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67000" y="1600200"/>
            <a:ext cx="4267200" cy="5157773"/>
          </a:xfrm>
          <a:prstGeom prst="rect">
            <a:avLst/>
          </a:prstGeom>
          <a:noFill/>
          <a:extLst>
            <a:ext uri="{909E8E84-426E-40DD-AFC4-6F175D3DCCD1}">
              <a14:hiddenFill xmlns:a14="http://schemas.microsoft.com/office/drawing/2010/main">
                <a:solidFill>
                  <a:srgbClr val="FFFFFF"/>
                </a:solidFill>
              </a14:hiddenFill>
            </a:ext>
          </a:extLst>
        </p:spPr>
      </p:pic>
      <p:pic>
        <p:nvPicPr>
          <p:cNvPr id="6" name="n_sync_--_bye_bye_bye.mp3">
            <a:hlinkClick r:id="" action="ppaction://media"/>
          </p:cNvPr>
          <p:cNvPicPr>
            <a:picLocks noChangeAspect="1"/>
          </p:cNvPicPr>
          <p:nvPr>
            <a:audioFile r:link="rId2"/>
            <p:extLst>
              <p:ext uri="{DAA4B4D4-6D71-4841-9C94-3DE7FCFB9230}">
                <p14:media xmlns:p14="http://schemas.microsoft.com/office/powerpoint/2010/main" r:link="rId1"/>
              </p:ext>
            </p:extLst>
          </p:nvPr>
        </p:nvPicPr>
        <p:blipFill>
          <a:blip r:embed="rId5"/>
          <a:stretch>
            <a:fillRect/>
          </a:stretch>
        </p:blipFill>
        <p:spPr>
          <a:xfrm>
            <a:off x="8153400" y="5942223"/>
            <a:ext cx="852036" cy="852036"/>
          </a:xfrm>
          <a:prstGeom prst="rect">
            <a:avLst/>
          </a:prstGeom>
        </p:spPr>
      </p:pic>
    </p:spTree>
    <p:extLst>
      <p:ext uri="{BB962C8B-B14F-4D97-AF65-F5344CB8AC3E}">
        <p14:creationId xmlns:p14="http://schemas.microsoft.com/office/powerpoint/2010/main" val="3753930032"/>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00994"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0730"/>
                                        </p:tgtEl>
                                        <p:attrNameLst>
                                          <p:attrName>style.visibility</p:attrName>
                                        </p:attrNameLst>
                                      </p:cBhvr>
                                      <p:to>
                                        <p:strVal val="visible"/>
                                      </p:to>
                                    </p:set>
                                    <p:animEffect transition="in" filter="fade">
                                      <p:cBhvr>
                                        <p:cTn id="15" dur="500"/>
                                        <p:tgtEl>
                                          <p:spTgt spid="30730"/>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3">
                                            <p:txEl>
                                              <p:pRg st="0" end="0"/>
                                            </p:txEl>
                                          </p:spTgt>
                                        </p:tgtEl>
                                        <p:attrNameLst>
                                          <p:attrName>style.visibility</p:attrName>
                                        </p:attrNameLst>
                                      </p:cBhvr>
                                      <p:to>
                                        <p:strVal val="visible"/>
                                      </p:to>
                                    </p:set>
                                    <p:anim calcmode="lin" valueType="num">
                                      <p:cBhvr additive="base">
                                        <p:cTn id="20"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5" presetClass="entr" presetSubtype="0" fill="hold" grpId="0" nodeType="clickEffect">
                                  <p:stCondLst>
                                    <p:cond delay="0"/>
                                  </p:stCondLst>
                                  <p:childTnLst>
                                    <p:set>
                                      <p:cBhvr>
                                        <p:cTn id="25" dur="1" fill="hold">
                                          <p:stCondLst>
                                            <p:cond delay="0"/>
                                          </p:stCondLst>
                                        </p:cTn>
                                        <p:tgtEl>
                                          <p:spTgt spid="4">
                                            <p:txEl>
                                              <p:pRg st="0" end="0"/>
                                            </p:txEl>
                                          </p:spTgt>
                                        </p:tgtEl>
                                        <p:attrNameLst>
                                          <p:attrName>style.visibility</p:attrName>
                                        </p:attrNameLst>
                                      </p:cBhvr>
                                      <p:to>
                                        <p:strVal val="visible"/>
                                      </p:to>
                                    </p:set>
                                    <p:animEffect transition="in" filter="fade">
                                      <p:cBhvr>
                                        <p:cTn id="26" dur="2000"/>
                                        <p:tgtEl>
                                          <p:spTgt spid="4">
                                            <p:txEl>
                                              <p:pRg st="0" end="0"/>
                                            </p:txEl>
                                          </p:spTgt>
                                        </p:tgtEl>
                                      </p:cBhvr>
                                    </p:animEffect>
                                    <p:anim calcmode="lin" valueType="num">
                                      <p:cBhvr>
                                        <p:cTn id="27" dur="2000" fill="hold"/>
                                        <p:tgtEl>
                                          <p:spTgt spid="4">
                                            <p:txEl>
                                              <p:pRg st="0" end="0"/>
                                            </p:txEl>
                                          </p:spTgt>
                                        </p:tgtEl>
                                        <p:attrNameLst>
                                          <p:attrName>ppt_w</p:attrName>
                                        </p:attrNameLst>
                                      </p:cBhvr>
                                      <p:tavLst>
                                        <p:tav tm="0" fmla="#ppt_w*sin(2.5*pi*$)">
                                          <p:val>
                                            <p:fltVal val="0"/>
                                          </p:val>
                                        </p:tav>
                                        <p:tav tm="100000">
                                          <p:val>
                                            <p:fltVal val="1"/>
                                          </p:val>
                                        </p:tav>
                                      </p:tavLst>
                                    </p:anim>
                                    <p:anim calcmode="lin" valueType="num">
                                      <p:cBhvr>
                                        <p:cTn id="28" dur="2000" fill="hold"/>
                                        <p:tgtEl>
                                          <p:spTgt spid="4">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29" fill="hold">
                      <p:stCondLst>
                        <p:cond delay="indefinite"/>
                      </p:stCondLst>
                      <p:childTnLst>
                        <p:par>
                          <p:cTn id="30" fill="hold">
                            <p:stCondLst>
                              <p:cond delay="0"/>
                            </p:stCondLst>
                            <p:childTnLst>
                              <p:par>
                                <p:cTn id="31" presetID="45" presetClass="entr" presetSubtype="0" fill="hold" grpId="0" nodeType="clickEffect">
                                  <p:stCondLst>
                                    <p:cond delay="0"/>
                                  </p:stCondLst>
                                  <p:childTnLst>
                                    <p:set>
                                      <p:cBhvr>
                                        <p:cTn id="32" dur="1" fill="hold">
                                          <p:stCondLst>
                                            <p:cond delay="0"/>
                                          </p:stCondLst>
                                        </p:cTn>
                                        <p:tgtEl>
                                          <p:spTgt spid="4">
                                            <p:txEl>
                                              <p:pRg st="1" end="1"/>
                                            </p:txEl>
                                          </p:spTgt>
                                        </p:tgtEl>
                                        <p:attrNameLst>
                                          <p:attrName>style.visibility</p:attrName>
                                        </p:attrNameLst>
                                      </p:cBhvr>
                                      <p:to>
                                        <p:strVal val="visible"/>
                                      </p:to>
                                    </p:set>
                                    <p:animEffect transition="in" filter="fade">
                                      <p:cBhvr>
                                        <p:cTn id="33" dur="2000"/>
                                        <p:tgtEl>
                                          <p:spTgt spid="4">
                                            <p:txEl>
                                              <p:pRg st="1" end="1"/>
                                            </p:txEl>
                                          </p:spTgt>
                                        </p:tgtEl>
                                      </p:cBhvr>
                                    </p:animEffect>
                                    <p:anim calcmode="lin" valueType="num">
                                      <p:cBhvr>
                                        <p:cTn id="34" dur="2000" fill="hold"/>
                                        <p:tgtEl>
                                          <p:spTgt spid="4">
                                            <p:txEl>
                                              <p:pRg st="1" end="1"/>
                                            </p:txEl>
                                          </p:spTgt>
                                        </p:tgtEl>
                                        <p:attrNameLst>
                                          <p:attrName>ppt_w</p:attrName>
                                        </p:attrNameLst>
                                      </p:cBhvr>
                                      <p:tavLst>
                                        <p:tav tm="0" fmla="#ppt_w*sin(2.5*pi*$)">
                                          <p:val>
                                            <p:fltVal val="0"/>
                                          </p:val>
                                        </p:tav>
                                        <p:tav tm="100000">
                                          <p:val>
                                            <p:fltVal val="1"/>
                                          </p:val>
                                        </p:tav>
                                      </p:tavLst>
                                    </p:anim>
                                    <p:anim calcmode="lin" valueType="num">
                                      <p:cBhvr>
                                        <p:cTn id="35" dur="2000" fill="hold"/>
                                        <p:tgtEl>
                                          <p:spTgt spid="4">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36" fill="hold">
                      <p:stCondLst>
                        <p:cond delay="indefinite"/>
                      </p:stCondLst>
                      <p:childTnLst>
                        <p:par>
                          <p:cTn id="37" fill="hold">
                            <p:stCondLst>
                              <p:cond delay="0"/>
                            </p:stCondLst>
                            <p:childTnLst>
                              <p:par>
                                <p:cTn id="38" presetID="45" presetClass="entr" presetSubtype="0" fill="hold" grpId="0" nodeType="clickEffect">
                                  <p:stCondLst>
                                    <p:cond delay="0"/>
                                  </p:stCondLst>
                                  <p:childTnLst>
                                    <p:set>
                                      <p:cBhvr>
                                        <p:cTn id="39" dur="1" fill="hold">
                                          <p:stCondLst>
                                            <p:cond delay="0"/>
                                          </p:stCondLst>
                                        </p:cTn>
                                        <p:tgtEl>
                                          <p:spTgt spid="4">
                                            <p:txEl>
                                              <p:pRg st="2" end="2"/>
                                            </p:txEl>
                                          </p:spTgt>
                                        </p:tgtEl>
                                        <p:attrNameLst>
                                          <p:attrName>style.visibility</p:attrName>
                                        </p:attrNameLst>
                                      </p:cBhvr>
                                      <p:to>
                                        <p:strVal val="visible"/>
                                      </p:to>
                                    </p:set>
                                    <p:animEffect transition="in" filter="fade">
                                      <p:cBhvr>
                                        <p:cTn id="40" dur="2000"/>
                                        <p:tgtEl>
                                          <p:spTgt spid="4">
                                            <p:txEl>
                                              <p:pRg st="2" end="2"/>
                                            </p:txEl>
                                          </p:spTgt>
                                        </p:tgtEl>
                                      </p:cBhvr>
                                    </p:animEffect>
                                    <p:anim calcmode="lin" valueType="num">
                                      <p:cBhvr>
                                        <p:cTn id="41" dur="2000" fill="hold"/>
                                        <p:tgtEl>
                                          <p:spTgt spid="4">
                                            <p:txEl>
                                              <p:pRg st="2" end="2"/>
                                            </p:txEl>
                                          </p:spTgt>
                                        </p:tgtEl>
                                        <p:attrNameLst>
                                          <p:attrName>ppt_w</p:attrName>
                                        </p:attrNameLst>
                                      </p:cBhvr>
                                      <p:tavLst>
                                        <p:tav tm="0" fmla="#ppt_w*sin(2.5*pi*$)">
                                          <p:val>
                                            <p:fltVal val="0"/>
                                          </p:val>
                                        </p:tav>
                                        <p:tav tm="100000">
                                          <p:val>
                                            <p:fltVal val="1"/>
                                          </p:val>
                                        </p:tav>
                                      </p:tavLst>
                                    </p:anim>
                                    <p:anim calcmode="lin" valueType="num">
                                      <p:cBhvr>
                                        <p:cTn id="42" dur="2000" fill="hold"/>
                                        <p:tgtEl>
                                          <p:spTgt spid="4">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43" fill="hold">
                      <p:stCondLst>
                        <p:cond delay="indefinite"/>
                      </p:stCondLst>
                      <p:childTnLst>
                        <p:par>
                          <p:cTn id="44" fill="hold">
                            <p:stCondLst>
                              <p:cond delay="0"/>
                            </p:stCondLst>
                            <p:childTnLst>
                              <p:par>
                                <p:cTn id="45" presetID="45" presetClass="entr" presetSubtype="0" fill="hold" grpId="0" nodeType="clickEffect">
                                  <p:stCondLst>
                                    <p:cond delay="0"/>
                                  </p:stCondLst>
                                  <p:childTnLst>
                                    <p:set>
                                      <p:cBhvr>
                                        <p:cTn id="46" dur="1" fill="hold">
                                          <p:stCondLst>
                                            <p:cond delay="0"/>
                                          </p:stCondLst>
                                        </p:cTn>
                                        <p:tgtEl>
                                          <p:spTgt spid="4">
                                            <p:txEl>
                                              <p:pRg st="3" end="3"/>
                                            </p:txEl>
                                          </p:spTgt>
                                        </p:tgtEl>
                                        <p:attrNameLst>
                                          <p:attrName>style.visibility</p:attrName>
                                        </p:attrNameLst>
                                      </p:cBhvr>
                                      <p:to>
                                        <p:strVal val="visible"/>
                                      </p:to>
                                    </p:set>
                                    <p:animEffect transition="in" filter="fade">
                                      <p:cBhvr>
                                        <p:cTn id="47" dur="2000"/>
                                        <p:tgtEl>
                                          <p:spTgt spid="4">
                                            <p:txEl>
                                              <p:pRg st="3" end="3"/>
                                            </p:txEl>
                                          </p:spTgt>
                                        </p:tgtEl>
                                      </p:cBhvr>
                                    </p:animEffect>
                                    <p:anim calcmode="lin" valueType="num">
                                      <p:cBhvr>
                                        <p:cTn id="48" dur="2000" fill="hold"/>
                                        <p:tgtEl>
                                          <p:spTgt spid="4">
                                            <p:txEl>
                                              <p:pRg st="3" end="3"/>
                                            </p:txEl>
                                          </p:spTgt>
                                        </p:tgtEl>
                                        <p:attrNameLst>
                                          <p:attrName>ppt_w</p:attrName>
                                        </p:attrNameLst>
                                      </p:cBhvr>
                                      <p:tavLst>
                                        <p:tav tm="0" fmla="#ppt_w*sin(2.5*pi*$)">
                                          <p:val>
                                            <p:fltVal val="0"/>
                                          </p:val>
                                        </p:tav>
                                        <p:tav tm="100000">
                                          <p:val>
                                            <p:fltVal val="1"/>
                                          </p:val>
                                        </p:tav>
                                      </p:tavLst>
                                    </p:anim>
                                    <p:anim calcmode="lin" valueType="num">
                                      <p:cBhvr>
                                        <p:cTn id="49" dur="2000" fill="hold"/>
                                        <p:tgtEl>
                                          <p:spTgt spid="4">
                                            <p:txEl>
                                              <p:pRg st="3" end="3"/>
                                            </p:txEl>
                                          </p:spTgt>
                                        </p:tgtEl>
                                        <p:attrNameLst>
                                          <p:attrName>ppt_h</p:attrName>
                                        </p:attrNameLst>
                                      </p:cBhvr>
                                      <p:tavLst>
                                        <p:tav tm="0">
                                          <p:val>
                                            <p:strVal val="#ppt_h"/>
                                          </p:val>
                                        </p:tav>
                                        <p:tav tm="100000">
                                          <p:val>
                                            <p:strVal val="#ppt_h"/>
                                          </p:val>
                                        </p:tav>
                                      </p:tavLst>
                                    </p:anim>
                                  </p:childTnLst>
                                </p:cTn>
                              </p:par>
                            </p:childTnLst>
                          </p:cTn>
                        </p:par>
                      </p:childTnLst>
                    </p:cTn>
                  </p:par>
                  <p:par>
                    <p:cTn id="50" fill="hold">
                      <p:stCondLst>
                        <p:cond delay="indefinite"/>
                      </p:stCondLst>
                      <p:childTnLst>
                        <p:par>
                          <p:cTn id="51" fill="hold">
                            <p:stCondLst>
                              <p:cond delay="0"/>
                            </p:stCondLst>
                            <p:childTnLst>
                              <p:par>
                                <p:cTn id="52" presetID="45" presetClass="entr" presetSubtype="0" fill="hold" grpId="0" nodeType="clickEffect">
                                  <p:stCondLst>
                                    <p:cond delay="0"/>
                                  </p:stCondLst>
                                  <p:childTnLst>
                                    <p:set>
                                      <p:cBhvr>
                                        <p:cTn id="53" dur="1" fill="hold">
                                          <p:stCondLst>
                                            <p:cond delay="0"/>
                                          </p:stCondLst>
                                        </p:cTn>
                                        <p:tgtEl>
                                          <p:spTgt spid="4">
                                            <p:txEl>
                                              <p:pRg st="4" end="4"/>
                                            </p:txEl>
                                          </p:spTgt>
                                        </p:tgtEl>
                                        <p:attrNameLst>
                                          <p:attrName>style.visibility</p:attrName>
                                        </p:attrNameLst>
                                      </p:cBhvr>
                                      <p:to>
                                        <p:strVal val="visible"/>
                                      </p:to>
                                    </p:set>
                                    <p:animEffect transition="in" filter="fade">
                                      <p:cBhvr>
                                        <p:cTn id="54" dur="2000"/>
                                        <p:tgtEl>
                                          <p:spTgt spid="4">
                                            <p:txEl>
                                              <p:pRg st="4" end="4"/>
                                            </p:txEl>
                                          </p:spTgt>
                                        </p:tgtEl>
                                      </p:cBhvr>
                                    </p:animEffect>
                                    <p:anim calcmode="lin" valueType="num">
                                      <p:cBhvr>
                                        <p:cTn id="55" dur="2000" fill="hold"/>
                                        <p:tgtEl>
                                          <p:spTgt spid="4">
                                            <p:txEl>
                                              <p:pRg st="4" end="4"/>
                                            </p:txEl>
                                          </p:spTgt>
                                        </p:tgtEl>
                                        <p:attrNameLst>
                                          <p:attrName>ppt_w</p:attrName>
                                        </p:attrNameLst>
                                      </p:cBhvr>
                                      <p:tavLst>
                                        <p:tav tm="0" fmla="#ppt_w*sin(2.5*pi*$)">
                                          <p:val>
                                            <p:fltVal val="0"/>
                                          </p:val>
                                        </p:tav>
                                        <p:tav tm="100000">
                                          <p:val>
                                            <p:fltVal val="1"/>
                                          </p:val>
                                        </p:tav>
                                      </p:tavLst>
                                    </p:anim>
                                    <p:anim calcmode="lin" valueType="num">
                                      <p:cBhvr>
                                        <p:cTn id="56" dur="2000" fill="hold"/>
                                        <p:tgtEl>
                                          <p:spTgt spid="4">
                                            <p:txEl>
                                              <p:pRg st="4" end="4"/>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p:cTn id="57" fill="hold" display="0">
                  <p:stCondLst>
                    <p:cond delay="indefinite"/>
                  </p:stCondLst>
                  <p:endCondLst>
                    <p:cond evt="onPrev" delay="0">
                      <p:tgtEl>
                        <p:sldTgt/>
                      </p:tgtEl>
                    </p:cond>
                    <p:cond evt="onStopAudio" delay="0">
                      <p:tgtEl>
                        <p:sldTgt/>
                      </p:tgtEl>
                    </p:cond>
                  </p:endCondLst>
                </p:cTn>
                <p:tgtEl>
                  <p:spTgt spid="6"/>
                </p:tgtEl>
              </p:cMediaNode>
            </p:audio>
          </p:childTnLst>
        </p:cTn>
      </p:par>
    </p:tnLst>
    <p:bldLst>
      <p:bldP spid="2" grpId="0"/>
      <p:bldP spid="3" grpId="0" build="p"/>
      <p:bldP spid="4"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274638"/>
            <a:ext cx="8915400" cy="1143000"/>
          </a:xfrm>
        </p:spPr>
        <p:txBody>
          <a:bodyPr>
            <a:normAutofit/>
          </a:bodyPr>
          <a:lstStyle/>
          <a:p>
            <a:r>
              <a:rPr lang="en-US" sz="3200" dirty="0" smtClean="0"/>
              <a:t>Precedent # 2: “You can call me…”</a:t>
            </a:r>
            <a:endParaRPr lang="en-US" sz="3200" dirty="0"/>
          </a:p>
        </p:txBody>
      </p:sp>
      <p:pic>
        <p:nvPicPr>
          <p:cNvPr id="31746" name="Picture 2" descr="http://www.visitingdc.com/images/george-washington-picture.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0" y="1387577"/>
            <a:ext cx="3298766" cy="3930445"/>
          </a:xfrm>
          <a:prstGeom prst="rect">
            <a:avLst/>
          </a:prstGeom>
          <a:noFill/>
          <a:extLst>
            <a:ext uri="{909E8E84-426E-40DD-AFC4-6F175D3DCCD1}">
              <a14:hiddenFill xmlns:a14="http://schemas.microsoft.com/office/drawing/2010/main">
                <a:solidFill>
                  <a:srgbClr val="FFFFFF"/>
                </a:solidFill>
              </a14:hiddenFill>
            </a:ext>
          </a:extLst>
        </p:spPr>
      </p:pic>
      <p:sp>
        <p:nvSpPr>
          <p:cNvPr id="8" name="Cloud 7"/>
          <p:cNvSpPr/>
          <p:nvPr/>
        </p:nvSpPr>
        <p:spPr>
          <a:xfrm>
            <a:off x="381000" y="1524000"/>
            <a:ext cx="2209800" cy="1828800"/>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t>Your Majesty?</a:t>
            </a:r>
            <a:endParaRPr lang="en-US" sz="2400" b="1" dirty="0"/>
          </a:p>
        </p:txBody>
      </p:sp>
      <p:sp>
        <p:nvSpPr>
          <p:cNvPr id="11" name="Cloud 10"/>
          <p:cNvSpPr/>
          <p:nvPr/>
        </p:nvSpPr>
        <p:spPr>
          <a:xfrm>
            <a:off x="228600" y="3625645"/>
            <a:ext cx="2362200" cy="1828800"/>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b="1" dirty="0" smtClean="0"/>
              <a:t>Your Excellence?</a:t>
            </a:r>
            <a:endParaRPr lang="en-US" sz="2100" b="1" dirty="0"/>
          </a:p>
        </p:txBody>
      </p:sp>
      <p:sp>
        <p:nvSpPr>
          <p:cNvPr id="12" name="Cloud 11"/>
          <p:cNvSpPr/>
          <p:nvPr/>
        </p:nvSpPr>
        <p:spPr>
          <a:xfrm>
            <a:off x="6477000" y="1066800"/>
            <a:ext cx="2514600" cy="1828800"/>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t>Emperor Washington?</a:t>
            </a:r>
            <a:endParaRPr lang="en-US" sz="2000" b="1" dirty="0"/>
          </a:p>
        </p:txBody>
      </p:sp>
      <p:sp>
        <p:nvSpPr>
          <p:cNvPr id="13" name="Cloud 12"/>
          <p:cNvSpPr/>
          <p:nvPr/>
        </p:nvSpPr>
        <p:spPr>
          <a:xfrm>
            <a:off x="6511412" y="3313470"/>
            <a:ext cx="2497394" cy="1828800"/>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t>King George? </a:t>
            </a:r>
          </a:p>
          <a:p>
            <a:pPr algn="ctr"/>
            <a:r>
              <a:rPr lang="en-US" sz="2000" b="1" dirty="0" smtClean="0"/>
              <a:t>(Sounds too familiar)</a:t>
            </a:r>
            <a:endParaRPr lang="en-US" sz="2000" b="1" dirty="0"/>
          </a:p>
        </p:txBody>
      </p:sp>
      <p:sp>
        <p:nvSpPr>
          <p:cNvPr id="9" name="Bevel 8"/>
          <p:cNvSpPr/>
          <p:nvPr/>
        </p:nvSpPr>
        <p:spPr>
          <a:xfrm>
            <a:off x="2411383" y="5283608"/>
            <a:ext cx="4572000" cy="1327355"/>
          </a:xfrm>
          <a:prstGeom prst="beve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smtClean="0"/>
              <a:t>“MR. PRESIDENT”</a:t>
            </a:r>
            <a:endParaRPr lang="en-US" sz="4000" dirty="0"/>
          </a:p>
        </p:txBody>
      </p:sp>
      <p:pic>
        <p:nvPicPr>
          <p:cNvPr id="3" name="03 - Call Me Maybe.mp3">
            <a:hlinkClick r:id="" action="ppaction://media"/>
          </p:cNvPr>
          <p:cNvPicPr>
            <a:picLocks noChangeAspect="1"/>
          </p:cNvPicPr>
          <p:nvPr>
            <a:audioFile r:link="rId1"/>
            <p:extLst>
              <p:ext uri="{DAA4B4D4-6D71-4841-9C94-3DE7FCFB9230}">
                <p14:media xmlns:p14="http://schemas.microsoft.com/office/powerpoint/2010/main" r:embed="rId2">
                  <p14:trim end="461.792"/>
                </p14:media>
              </p:ext>
            </p:extLst>
          </p:nvPr>
        </p:nvPicPr>
        <p:blipFill>
          <a:blip r:embed="rId5"/>
          <a:stretch>
            <a:fillRect/>
          </a:stretch>
        </p:blipFill>
        <p:spPr>
          <a:xfrm>
            <a:off x="8472424" y="6172200"/>
            <a:ext cx="442976" cy="442976"/>
          </a:xfrm>
          <a:prstGeom prst="rect">
            <a:avLst/>
          </a:prstGeom>
        </p:spPr>
      </p:pic>
    </p:spTree>
    <p:extLst>
      <p:ext uri="{BB962C8B-B14F-4D97-AF65-F5344CB8AC3E}">
        <p14:creationId xmlns:p14="http://schemas.microsoft.com/office/powerpoint/2010/main" val="764294904"/>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93030"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26" presetClass="entr" presetSubtype="0" fill="hold" nodeType="clickEffect">
                                  <p:stCondLst>
                                    <p:cond delay="0"/>
                                  </p:stCondLst>
                                  <p:childTnLst>
                                    <p:set>
                                      <p:cBhvr>
                                        <p:cTn id="10" dur="1" fill="hold">
                                          <p:stCondLst>
                                            <p:cond delay="0"/>
                                          </p:stCondLst>
                                        </p:cTn>
                                        <p:tgtEl>
                                          <p:spTgt spid="31746"/>
                                        </p:tgtEl>
                                        <p:attrNameLst>
                                          <p:attrName>style.visibility</p:attrName>
                                        </p:attrNameLst>
                                      </p:cBhvr>
                                      <p:to>
                                        <p:strVal val="visible"/>
                                      </p:to>
                                    </p:set>
                                    <p:animEffect transition="in" filter="wipe(down)">
                                      <p:cBhvr>
                                        <p:cTn id="11" dur="580">
                                          <p:stCondLst>
                                            <p:cond delay="0"/>
                                          </p:stCondLst>
                                        </p:cTn>
                                        <p:tgtEl>
                                          <p:spTgt spid="31746"/>
                                        </p:tgtEl>
                                      </p:cBhvr>
                                    </p:animEffect>
                                    <p:anim calcmode="lin" valueType="num">
                                      <p:cBhvr>
                                        <p:cTn id="12" dur="1822" tmFilter="0,0; 0.14,0.36; 0.43,0.73; 0.71,0.91; 1.0,1.0">
                                          <p:stCondLst>
                                            <p:cond delay="0"/>
                                          </p:stCondLst>
                                        </p:cTn>
                                        <p:tgtEl>
                                          <p:spTgt spid="31746"/>
                                        </p:tgtEl>
                                        <p:attrNameLst>
                                          <p:attrName>ppt_x</p:attrName>
                                        </p:attrNameLst>
                                      </p:cBhvr>
                                      <p:tavLst>
                                        <p:tav tm="0">
                                          <p:val>
                                            <p:strVal val="#ppt_x-0.25"/>
                                          </p:val>
                                        </p:tav>
                                        <p:tav tm="100000">
                                          <p:val>
                                            <p:strVal val="#ppt_x"/>
                                          </p:val>
                                        </p:tav>
                                      </p:tavLst>
                                    </p:anim>
                                    <p:anim calcmode="lin" valueType="num">
                                      <p:cBhvr>
                                        <p:cTn id="13" dur="664" tmFilter="0.0,0.0; 0.25,0.07; 0.50,0.2; 0.75,0.467; 1.0,1.0">
                                          <p:stCondLst>
                                            <p:cond delay="0"/>
                                          </p:stCondLst>
                                        </p:cTn>
                                        <p:tgtEl>
                                          <p:spTgt spid="31746"/>
                                        </p:tgtEl>
                                        <p:attrNameLst>
                                          <p:attrName>ppt_y</p:attrName>
                                        </p:attrNameLst>
                                      </p:cBhvr>
                                      <p:tavLst>
                                        <p:tav tm="0" fmla="#ppt_y-sin(pi*$)/3">
                                          <p:val>
                                            <p:fltVal val="0.5"/>
                                          </p:val>
                                        </p:tav>
                                        <p:tav tm="100000">
                                          <p:val>
                                            <p:fltVal val="1"/>
                                          </p:val>
                                        </p:tav>
                                      </p:tavLst>
                                    </p:anim>
                                    <p:anim calcmode="lin" valueType="num">
                                      <p:cBhvr>
                                        <p:cTn id="14" dur="664" tmFilter="0, 0; 0.125,0.2665; 0.25,0.4; 0.375,0.465; 0.5,0.5;  0.625,0.535; 0.75,0.6; 0.875,0.7335; 1,1">
                                          <p:stCondLst>
                                            <p:cond delay="664"/>
                                          </p:stCondLst>
                                        </p:cTn>
                                        <p:tgtEl>
                                          <p:spTgt spid="31746"/>
                                        </p:tgtEl>
                                        <p:attrNameLst>
                                          <p:attrName>ppt_y</p:attrName>
                                        </p:attrNameLst>
                                      </p:cBhvr>
                                      <p:tavLst>
                                        <p:tav tm="0" fmla="#ppt_y-sin(pi*$)/9">
                                          <p:val>
                                            <p:fltVal val="0"/>
                                          </p:val>
                                        </p:tav>
                                        <p:tav tm="100000">
                                          <p:val>
                                            <p:fltVal val="1"/>
                                          </p:val>
                                        </p:tav>
                                      </p:tavLst>
                                    </p:anim>
                                    <p:anim calcmode="lin" valueType="num">
                                      <p:cBhvr>
                                        <p:cTn id="15" dur="332" tmFilter="0, 0; 0.125,0.2665; 0.25,0.4; 0.375,0.465; 0.5,0.5;  0.625,0.535; 0.75,0.6; 0.875,0.7335; 1,1">
                                          <p:stCondLst>
                                            <p:cond delay="1324"/>
                                          </p:stCondLst>
                                        </p:cTn>
                                        <p:tgtEl>
                                          <p:spTgt spid="31746"/>
                                        </p:tgtEl>
                                        <p:attrNameLst>
                                          <p:attrName>ppt_y</p:attrName>
                                        </p:attrNameLst>
                                      </p:cBhvr>
                                      <p:tavLst>
                                        <p:tav tm="0" fmla="#ppt_y-sin(pi*$)/27">
                                          <p:val>
                                            <p:fltVal val="0"/>
                                          </p:val>
                                        </p:tav>
                                        <p:tav tm="100000">
                                          <p:val>
                                            <p:fltVal val="1"/>
                                          </p:val>
                                        </p:tav>
                                      </p:tavLst>
                                    </p:anim>
                                    <p:anim calcmode="lin" valueType="num">
                                      <p:cBhvr>
                                        <p:cTn id="16" dur="164" tmFilter="0, 0; 0.125,0.2665; 0.25,0.4; 0.375,0.465; 0.5,0.5;  0.625,0.535; 0.75,0.6; 0.875,0.7335; 1,1">
                                          <p:stCondLst>
                                            <p:cond delay="1656"/>
                                          </p:stCondLst>
                                        </p:cTn>
                                        <p:tgtEl>
                                          <p:spTgt spid="31746"/>
                                        </p:tgtEl>
                                        <p:attrNameLst>
                                          <p:attrName>ppt_y</p:attrName>
                                        </p:attrNameLst>
                                      </p:cBhvr>
                                      <p:tavLst>
                                        <p:tav tm="0" fmla="#ppt_y-sin(pi*$)/81">
                                          <p:val>
                                            <p:fltVal val="0"/>
                                          </p:val>
                                        </p:tav>
                                        <p:tav tm="100000">
                                          <p:val>
                                            <p:fltVal val="1"/>
                                          </p:val>
                                        </p:tav>
                                      </p:tavLst>
                                    </p:anim>
                                    <p:animScale>
                                      <p:cBhvr>
                                        <p:cTn id="17" dur="26">
                                          <p:stCondLst>
                                            <p:cond delay="650"/>
                                          </p:stCondLst>
                                        </p:cTn>
                                        <p:tgtEl>
                                          <p:spTgt spid="31746"/>
                                        </p:tgtEl>
                                      </p:cBhvr>
                                      <p:to x="100000" y="60000"/>
                                    </p:animScale>
                                    <p:animScale>
                                      <p:cBhvr>
                                        <p:cTn id="18" dur="166" decel="50000">
                                          <p:stCondLst>
                                            <p:cond delay="676"/>
                                          </p:stCondLst>
                                        </p:cTn>
                                        <p:tgtEl>
                                          <p:spTgt spid="31746"/>
                                        </p:tgtEl>
                                      </p:cBhvr>
                                      <p:to x="100000" y="100000"/>
                                    </p:animScale>
                                    <p:animScale>
                                      <p:cBhvr>
                                        <p:cTn id="19" dur="26">
                                          <p:stCondLst>
                                            <p:cond delay="1312"/>
                                          </p:stCondLst>
                                        </p:cTn>
                                        <p:tgtEl>
                                          <p:spTgt spid="31746"/>
                                        </p:tgtEl>
                                      </p:cBhvr>
                                      <p:to x="100000" y="80000"/>
                                    </p:animScale>
                                    <p:animScale>
                                      <p:cBhvr>
                                        <p:cTn id="20" dur="166" decel="50000">
                                          <p:stCondLst>
                                            <p:cond delay="1338"/>
                                          </p:stCondLst>
                                        </p:cTn>
                                        <p:tgtEl>
                                          <p:spTgt spid="31746"/>
                                        </p:tgtEl>
                                      </p:cBhvr>
                                      <p:to x="100000" y="100000"/>
                                    </p:animScale>
                                    <p:animScale>
                                      <p:cBhvr>
                                        <p:cTn id="21" dur="26">
                                          <p:stCondLst>
                                            <p:cond delay="1642"/>
                                          </p:stCondLst>
                                        </p:cTn>
                                        <p:tgtEl>
                                          <p:spTgt spid="31746"/>
                                        </p:tgtEl>
                                      </p:cBhvr>
                                      <p:to x="100000" y="90000"/>
                                    </p:animScale>
                                    <p:animScale>
                                      <p:cBhvr>
                                        <p:cTn id="22" dur="166" decel="50000">
                                          <p:stCondLst>
                                            <p:cond delay="1668"/>
                                          </p:stCondLst>
                                        </p:cTn>
                                        <p:tgtEl>
                                          <p:spTgt spid="31746"/>
                                        </p:tgtEl>
                                      </p:cBhvr>
                                      <p:to x="100000" y="100000"/>
                                    </p:animScale>
                                    <p:animScale>
                                      <p:cBhvr>
                                        <p:cTn id="23" dur="26">
                                          <p:stCondLst>
                                            <p:cond delay="1808"/>
                                          </p:stCondLst>
                                        </p:cTn>
                                        <p:tgtEl>
                                          <p:spTgt spid="31746"/>
                                        </p:tgtEl>
                                      </p:cBhvr>
                                      <p:to x="100000" y="95000"/>
                                    </p:animScale>
                                    <p:animScale>
                                      <p:cBhvr>
                                        <p:cTn id="24" dur="166" decel="50000">
                                          <p:stCondLst>
                                            <p:cond delay="1834"/>
                                          </p:stCondLst>
                                        </p:cTn>
                                        <p:tgtEl>
                                          <p:spTgt spid="31746"/>
                                        </p:tgtEl>
                                      </p:cBhvr>
                                      <p:to x="100000" y="100000"/>
                                    </p:animScale>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fade">
                                      <p:cBhvr>
                                        <p:cTn id="29" dur="500"/>
                                        <p:tgtEl>
                                          <p:spTgt spid="8"/>
                                        </p:tgtEl>
                                      </p:cBhvr>
                                    </p:animEffec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11"/>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grpId="0" nodeType="click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fade">
                                      <p:cBhvr>
                                        <p:cTn id="38" dur="1000"/>
                                        <p:tgtEl>
                                          <p:spTgt spid="12"/>
                                        </p:tgtEl>
                                      </p:cBhvr>
                                    </p:animEffect>
                                    <p:anim calcmode="lin" valueType="num">
                                      <p:cBhvr>
                                        <p:cTn id="39" dur="1000" fill="hold"/>
                                        <p:tgtEl>
                                          <p:spTgt spid="12"/>
                                        </p:tgtEl>
                                        <p:attrNameLst>
                                          <p:attrName>ppt_x</p:attrName>
                                        </p:attrNameLst>
                                      </p:cBhvr>
                                      <p:tavLst>
                                        <p:tav tm="0">
                                          <p:val>
                                            <p:strVal val="#ppt_x"/>
                                          </p:val>
                                        </p:tav>
                                        <p:tav tm="100000">
                                          <p:val>
                                            <p:strVal val="#ppt_x"/>
                                          </p:val>
                                        </p:tav>
                                      </p:tavLst>
                                    </p:anim>
                                    <p:anim calcmode="lin" valueType="num">
                                      <p:cBhvr>
                                        <p:cTn id="40"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31" presetClass="entr" presetSubtype="0" fill="hold" grpId="0" nodeType="clickEffect">
                                  <p:stCondLst>
                                    <p:cond delay="0"/>
                                  </p:stCondLst>
                                  <p:childTnLst>
                                    <p:set>
                                      <p:cBhvr>
                                        <p:cTn id="44" dur="1" fill="hold">
                                          <p:stCondLst>
                                            <p:cond delay="0"/>
                                          </p:stCondLst>
                                        </p:cTn>
                                        <p:tgtEl>
                                          <p:spTgt spid="13"/>
                                        </p:tgtEl>
                                        <p:attrNameLst>
                                          <p:attrName>style.visibility</p:attrName>
                                        </p:attrNameLst>
                                      </p:cBhvr>
                                      <p:to>
                                        <p:strVal val="visible"/>
                                      </p:to>
                                    </p:set>
                                    <p:anim calcmode="lin" valueType="num">
                                      <p:cBhvr>
                                        <p:cTn id="45" dur="1000" fill="hold"/>
                                        <p:tgtEl>
                                          <p:spTgt spid="13"/>
                                        </p:tgtEl>
                                        <p:attrNameLst>
                                          <p:attrName>ppt_w</p:attrName>
                                        </p:attrNameLst>
                                      </p:cBhvr>
                                      <p:tavLst>
                                        <p:tav tm="0">
                                          <p:val>
                                            <p:fltVal val="0"/>
                                          </p:val>
                                        </p:tav>
                                        <p:tav tm="100000">
                                          <p:val>
                                            <p:strVal val="#ppt_w"/>
                                          </p:val>
                                        </p:tav>
                                      </p:tavLst>
                                    </p:anim>
                                    <p:anim calcmode="lin" valueType="num">
                                      <p:cBhvr>
                                        <p:cTn id="46" dur="1000" fill="hold"/>
                                        <p:tgtEl>
                                          <p:spTgt spid="13"/>
                                        </p:tgtEl>
                                        <p:attrNameLst>
                                          <p:attrName>ppt_h</p:attrName>
                                        </p:attrNameLst>
                                      </p:cBhvr>
                                      <p:tavLst>
                                        <p:tav tm="0">
                                          <p:val>
                                            <p:fltVal val="0"/>
                                          </p:val>
                                        </p:tav>
                                        <p:tav tm="100000">
                                          <p:val>
                                            <p:strVal val="#ppt_h"/>
                                          </p:val>
                                        </p:tav>
                                      </p:tavLst>
                                    </p:anim>
                                    <p:anim calcmode="lin" valueType="num">
                                      <p:cBhvr>
                                        <p:cTn id="47" dur="1000" fill="hold"/>
                                        <p:tgtEl>
                                          <p:spTgt spid="13"/>
                                        </p:tgtEl>
                                        <p:attrNameLst>
                                          <p:attrName>style.rotation</p:attrName>
                                        </p:attrNameLst>
                                      </p:cBhvr>
                                      <p:tavLst>
                                        <p:tav tm="0">
                                          <p:val>
                                            <p:fltVal val="90"/>
                                          </p:val>
                                        </p:tav>
                                        <p:tav tm="100000">
                                          <p:val>
                                            <p:fltVal val="0"/>
                                          </p:val>
                                        </p:tav>
                                      </p:tavLst>
                                    </p:anim>
                                    <p:animEffect transition="in" filter="fade">
                                      <p:cBhvr>
                                        <p:cTn id="48" dur="1000"/>
                                        <p:tgtEl>
                                          <p:spTgt spid="13"/>
                                        </p:tgtEl>
                                      </p:cBhvr>
                                    </p:animEffec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53" fill="hold" display="0">
                  <p:stCondLst>
                    <p:cond delay="indefinite"/>
                  </p:stCondLst>
                  <p:endCondLst>
                    <p:cond evt="onStopAudio" delay="0">
                      <p:tgtEl>
                        <p:sldTgt/>
                      </p:tgtEl>
                    </p:cond>
                  </p:endCondLst>
                </p:cTn>
                <p:tgtEl>
                  <p:spTgt spid="3"/>
                </p:tgtEl>
              </p:cMediaNode>
            </p:audio>
          </p:childTnLst>
        </p:cTn>
      </p:par>
    </p:tnLst>
    <p:bldLst>
      <p:bldP spid="8" grpId="0" animBg="1"/>
      <p:bldP spid="11" grpId="0" animBg="1"/>
      <p:bldP spid="12" grpId="0" animBg="1"/>
      <p:bldP spid="13" grpId="0" animBg="1"/>
      <p:bldP spid="9"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4600" y="381000"/>
            <a:ext cx="5791199" cy="1143000"/>
          </a:xfrm>
        </p:spPr>
        <p:txBody>
          <a:bodyPr>
            <a:normAutofit fontScale="90000"/>
          </a:bodyPr>
          <a:lstStyle/>
          <a:p>
            <a:r>
              <a:rPr lang="en-US" sz="2800" b="1" dirty="0" smtClean="0"/>
              <a:t>George Washington’s Presidential Precedents # 3:</a:t>
            </a:r>
            <a:br>
              <a:rPr lang="en-US" sz="2800" b="1" dirty="0" smtClean="0"/>
            </a:br>
            <a:r>
              <a:rPr lang="en-US" sz="2800" b="1" dirty="0" smtClean="0"/>
              <a:t>Is too much of something a bad thing?</a:t>
            </a:r>
            <a:endParaRPr lang="en-US" sz="2800" b="1" dirty="0"/>
          </a:p>
        </p:txBody>
      </p:sp>
      <p:pic>
        <p:nvPicPr>
          <p:cNvPr id="32770" name="Picture 2" descr="http://buzzpressure.com/wp-content/uploads/2009/02/fdr.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5021" y="3585503"/>
            <a:ext cx="2723874" cy="3120097"/>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2971800" y="1706183"/>
            <a:ext cx="5791200" cy="4493538"/>
          </a:xfrm>
          <a:prstGeom prst="rect">
            <a:avLst/>
          </a:prstGeom>
          <a:noFill/>
        </p:spPr>
        <p:txBody>
          <a:bodyPr wrap="square" rtlCol="0">
            <a:spAutoFit/>
          </a:bodyPr>
          <a:lstStyle/>
          <a:p>
            <a:r>
              <a:rPr lang="en-US" sz="2600" b="1" dirty="0" smtClean="0"/>
              <a:t>Washington certainly thought so, as he only served two terms while in office.</a:t>
            </a:r>
          </a:p>
          <a:p>
            <a:endParaRPr lang="en-US" sz="2600" b="1" dirty="0"/>
          </a:p>
          <a:p>
            <a:r>
              <a:rPr lang="en-US" sz="2600" b="1" dirty="0" smtClean="0"/>
              <a:t>This led to the establishment of the TWO TERM LIMIT, </a:t>
            </a:r>
            <a:r>
              <a:rPr lang="en-US" sz="2600" b="1" dirty="0"/>
              <a:t> </a:t>
            </a:r>
            <a:r>
              <a:rPr lang="en-US" sz="2600" b="1" dirty="0" smtClean="0"/>
              <a:t>a custom that would be followed by every president until FDR in 1933.</a:t>
            </a:r>
          </a:p>
          <a:p>
            <a:endParaRPr lang="en-US" sz="2600" b="1" dirty="0"/>
          </a:p>
          <a:p>
            <a:r>
              <a:rPr lang="en-US" sz="2600" b="1" dirty="0" smtClean="0"/>
              <a:t>In 1951, Congress ratified the 22</a:t>
            </a:r>
            <a:r>
              <a:rPr lang="en-US" sz="2600" b="1" baseline="30000" dirty="0" smtClean="0"/>
              <a:t>nd</a:t>
            </a:r>
            <a:r>
              <a:rPr lang="en-US" sz="2600" b="1" dirty="0" smtClean="0"/>
              <a:t> Amendment, officially making the two term limit a law. </a:t>
            </a:r>
            <a:endParaRPr lang="en-US" sz="2600" b="1" dirty="0"/>
          </a:p>
        </p:txBody>
      </p:sp>
      <p:pic>
        <p:nvPicPr>
          <p:cNvPr id="1026" name="Picture 2" descr="http://charlestonteaparty.org/wp-content/uploads/2010/07/timesup2.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021" y="0"/>
            <a:ext cx="2489579" cy="3614452"/>
          </a:xfrm>
          <a:prstGeom prst="rect">
            <a:avLst/>
          </a:prstGeom>
          <a:noFill/>
          <a:extLst>
            <a:ext uri="{909E8E84-426E-40DD-AFC4-6F175D3DCCD1}">
              <a14:hiddenFill xmlns:a14="http://schemas.microsoft.com/office/drawing/2010/main">
                <a:solidFill>
                  <a:srgbClr val="FFFFFF"/>
                </a:solidFill>
              </a14:hiddenFill>
            </a:ext>
          </a:extLst>
        </p:spPr>
      </p:pic>
      <p:pic>
        <p:nvPicPr>
          <p:cNvPr id="4" name="22 - My Way.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534400" y="6248400"/>
            <a:ext cx="609600" cy="609600"/>
          </a:xfrm>
          <a:prstGeom prst="rect">
            <a:avLst/>
          </a:prstGeom>
        </p:spPr>
      </p:pic>
    </p:spTree>
    <p:extLst>
      <p:ext uri="{BB962C8B-B14F-4D97-AF65-F5344CB8AC3E}">
        <p14:creationId xmlns:p14="http://schemas.microsoft.com/office/powerpoint/2010/main" val="266813"/>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76715"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4" presetClass="entr" presetSubtype="10" fill="hold" nodeType="click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6" dur="500"/>
                                        <p:tgtEl>
                                          <p:spTgt spid="3">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02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21" presetClass="entr" presetSubtype="1" fill="hold" nodeType="clickEffect">
                                  <p:stCondLst>
                                    <p:cond delay="0"/>
                                  </p:stCondLst>
                                  <p:childTnLst>
                                    <p:set>
                                      <p:cBhvr>
                                        <p:cTn id="24" dur="1" fill="hold">
                                          <p:stCondLst>
                                            <p:cond delay="0"/>
                                          </p:stCondLst>
                                        </p:cTn>
                                        <p:tgtEl>
                                          <p:spTgt spid="32770"/>
                                        </p:tgtEl>
                                        <p:attrNameLst>
                                          <p:attrName>style.visibility</p:attrName>
                                        </p:attrNameLst>
                                      </p:cBhvr>
                                      <p:to>
                                        <p:strVal val="visible"/>
                                      </p:to>
                                    </p:set>
                                    <p:animEffect transition="in" filter="wheel(1)">
                                      <p:cBhvr>
                                        <p:cTn id="25" dur="2000"/>
                                        <p:tgtEl>
                                          <p:spTgt spid="32770"/>
                                        </p:tgtEl>
                                      </p:cBhvr>
                                    </p:animEffect>
                                  </p:childTnLst>
                                </p:cTn>
                              </p:par>
                            </p:childTnLst>
                          </p:cTn>
                        </p:par>
                      </p:childTnLst>
                    </p:cTn>
                  </p:par>
                  <p:par>
                    <p:cTn id="26" fill="hold">
                      <p:stCondLst>
                        <p:cond delay="indefinite"/>
                      </p:stCondLst>
                      <p:childTnLst>
                        <p:par>
                          <p:cTn id="27" fill="hold">
                            <p:stCondLst>
                              <p:cond delay="0"/>
                            </p:stCondLst>
                            <p:childTnLst>
                              <p:par>
                                <p:cTn id="28" presetID="53" presetClass="entr" presetSubtype="16" fill="hold" nodeType="clickEffect">
                                  <p:stCondLst>
                                    <p:cond delay="0"/>
                                  </p:stCondLst>
                                  <p:childTnLst>
                                    <p:set>
                                      <p:cBhvr>
                                        <p:cTn id="29" dur="1" fill="hold">
                                          <p:stCondLst>
                                            <p:cond delay="0"/>
                                          </p:stCondLst>
                                        </p:cTn>
                                        <p:tgtEl>
                                          <p:spTgt spid="3">
                                            <p:txEl>
                                              <p:pRg st="4" end="4"/>
                                            </p:txEl>
                                          </p:spTgt>
                                        </p:tgtEl>
                                        <p:attrNameLst>
                                          <p:attrName>style.visibility</p:attrName>
                                        </p:attrNameLst>
                                      </p:cBhvr>
                                      <p:to>
                                        <p:strVal val="visible"/>
                                      </p:to>
                                    </p:set>
                                    <p:anim calcmode="lin" valueType="num">
                                      <p:cBhvr>
                                        <p:cTn id="30"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1"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3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33" fill="hold" display="0">
                  <p:stCondLst>
                    <p:cond delay="indefinite"/>
                  </p:stCondLst>
                  <p:endCondLst>
                    <p:cond evt="onStopAudio" delay="0">
                      <p:tgtEl>
                        <p:sldTgt/>
                      </p:tgtEl>
                    </p:cond>
                  </p:endCondLst>
                </p:cTn>
                <p:tgtEl>
                  <p:spTgt spid="4"/>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http://www.dreamstime.com/sad-george-thumb7648080.jp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724400" y="1752600"/>
            <a:ext cx="4419600" cy="5003947"/>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p:cNvSpPr>
            <a:spLocks noGrp="1"/>
          </p:cNvSpPr>
          <p:nvPr>
            <p:ph type="title"/>
          </p:nvPr>
        </p:nvSpPr>
        <p:spPr>
          <a:xfrm>
            <a:off x="435769" y="363051"/>
            <a:ext cx="8229600" cy="1252728"/>
          </a:xfrm>
        </p:spPr>
        <p:txBody>
          <a:bodyPr>
            <a:normAutofit fontScale="90000"/>
          </a:bodyPr>
          <a:lstStyle/>
          <a:p>
            <a:r>
              <a:rPr lang="en-US" dirty="0" smtClean="0"/>
              <a:t>Precedent # 4: The Farewell Address</a:t>
            </a:r>
            <a:br>
              <a:rPr lang="en-US" dirty="0" smtClean="0"/>
            </a:br>
            <a:r>
              <a:rPr lang="en-US" dirty="0" smtClean="0"/>
              <a:t>(REALLY IMPORTANT)</a:t>
            </a:r>
            <a:endParaRPr lang="en-US" dirty="0"/>
          </a:p>
        </p:txBody>
      </p:sp>
      <p:sp>
        <p:nvSpPr>
          <p:cNvPr id="4" name="Content Placeholder 3"/>
          <p:cNvSpPr>
            <a:spLocks noGrp="1"/>
          </p:cNvSpPr>
          <p:nvPr>
            <p:ph idx="1"/>
          </p:nvPr>
        </p:nvSpPr>
        <p:spPr>
          <a:xfrm>
            <a:off x="152400" y="1817423"/>
            <a:ext cx="4343400" cy="4724400"/>
          </a:xfrm>
        </p:spPr>
        <p:txBody>
          <a:bodyPr>
            <a:normAutofit fontScale="92500"/>
          </a:bodyPr>
          <a:lstStyle/>
          <a:p>
            <a:r>
              <a:rPr lang="en-US" sz="2800" dirty="0" smtClean="0"/>
              <a:t>Do you know what George Washington’s favorite </a:t>
            </a:r>
          </a:p>
          <a:p>
            <a:pPr marL="0" indent="0">
              <a:buNone/>
            </a:pPr>
            <a:r>
              <a:rPr lang="en-US" sz="2800" dirty="0"/>
              <a:t> </a:t>
            </a:r>
            <a:r>
              <a:rPr lang="en-US" sz="2800" dirty="0" smtClean="0"/>
              <a:t>    song was? </a:t>
            </a:r>
          </a:p>
          <a:p>
            <a:pPr marL="0" indent="0">
              <a:buNone/>
            </a:pPr>
            <a:r>
              <a:rPr lang="en-US" sz="2800" dirty="0"/>
              <a:t> </a:t>
            </a:r>
            <a:r>
              <a:rPr lang="en-US" sz="2800" dirty="0" smtClean="0"/>
              <a:t>         (WAIT FOR IT)</a:t>
            </a:r>
          </a:p>
          <a:p>
            <a:r>
              <a:rPr lang="en-US" sz="2800" dirty="0" smtClean="0"/>
              <a:t>In this Farewell Letter he advocated </a:t>
            </a:r>
            <a:r>
              <a:rPr lang="en-US" sz="2800" b="1" dirty="0" smtClean="0"/>
              <a:t>ISOLATIONISM,</a:t>
            </a:r>
            <a:r>
              <a:rPr lang="en-US" sz="2800" dirty="0" smtClean="0"/>
              <a:t> as well as warning the U.S. to stay </a:t>
            </a:r>
            <a:r>
              <a:rPr lang="en-US" sz="2800" b="1" dirty="0" smtClean="0"/>
              <a:t>NEUTRAL in FOREIGN AFFAIRS,</a:t>
            </a:r>
            <a:r>
              <a:rPr lang="en-US" sz="2800" dirty="0" smtClean="0"/>
              <a:t> and to AVOID ALLIANCES with </a:t>
            </a:r>
            <a:r>
              <a:rPr lang="en-US" sz="2800" b="1" dirty="0" smtClean="0"/>
              <a:t>FOREIGN NATIONS</a:t>
            </a:r>
            <a:endParaRPr lang="en-US" sz="2800" b="1" dirty="0"/>
          </a:p>
        </p:txBody>
      </p:sp>
      <p:pic>
        <p:nvPicPr>
          <p:cNvPr id="5" name="Vanilla_Ice-Ice_Ice_Baby.mp3">
            <a:hlinkClick r:id="" action="ppaction://media"/>
          </p:cNvPr>
          <p:cNvPicPr>
            <a:picLocks noChangeAspect="1"/>
          </p:cNvPicPr>
          <p:nvPr>
            <a:audioFile r:link="rId2"/>
            <p:extLst>
              <p:ext uri="{DAA4B4D4-6D71-4841-9C94-3DE7FCFB9230}">
                <p14:media xmlns:p14="http://schemas.microsoft.com/office/powerpoint/2010/main" r:link="rId1"/>
              </p:ext>
            </p:extLst>
          </p:nvPr>
        </p:nvPicPr>
        <p:blipFill>
          <a:blip r:embed="rId10"/>
          <a:stretch>
            <a:fillRect/>
          </a:stretch>
        </p:blipFill>
        <p:spPr>
          <a:xfrm>
            <a:off x="10886" y="6165685"/>
            <a:ext cx="692315" cy="692315"/>
          </a:xfrm>
          <a:prstGeom prst="rect">
            <a:avLst/>
          </a:prstGeom>
        </p:spPr>
      </p:pic>
      <p:pic>
        <p:nvPicPr>
          <p:cNvPr id="3074" name="Picture 2" descr="http://t2.gstatic.com/images?q=tbn:ANd9GcQgkocKti-w9bVhcoTtfKmUTQdbtxw_oy6sQgZfvGgXuFB-hofCttg8aF67lQ"/>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257800" y="1981200"/>
            <a:ext cx="3352800" cy="3971279"/>
          </a:xfrm>
          <a:prstGeom prst="rect">
            <a:avLst/>
          </a:prstGeom>
          <a:noFill/>
          <a:extLst>
            <a:ext uri="{909E8E84-426E-40DD-AFC4-6F175D3DCCD1}">
              <a14:hiddenFill xmlns:a14="http://schemas.microsoft.com/office/drawing/2010/main">
                <a:solidFill>
                  <a:srgbClr val="FFFFFF"/>
                </a:solidFill>
              </a14:hiddenFill>
            </a:ext>
          </a:extLst>
        </p:spPr>
      </p:pic>
      <p:sp>
        <p:nvSpPr>
          <p:cNvPr id="2" name="Oval Callout 1"/>
          <p:cNvSpPr/>
          <p:nvPr/>
        </p:nvSpPr>
        <p:spPr>
          <a:xfrm>
            <a:off x="4267200" y="1447800"/>
            <a:ext cx="2209800" cy="2057400"/>
          </a:xfrm>
          <a:prstGeom prst="wedgeEllipseCallout">
            <a:avLst>
              <a:gd name="adj1" fmla="val 50276"/>
              <a:gd name="adj2" fmla="val 7876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t>ICE-ICE-ISOLATED!</a:t>
            </a:r>
          </a:p>
        </p:txBody>
      </p:sp>
      <p:grpSp>
        <p:nvGrpSpPr>
          <p:cNvPr id="11" name="SMARTInkShape-Group9"/>
          <p:cNvGrpSpPr/>
          <p:nvPr/>
        </p:nvGrpSpPr>
        <p:grpSpPr>
          <a:xfrm>
            <a:off x="148597" y="3071160"/>
            <a:ext cx="872130" cy="623588"/>
            <a:chOff x="148597" y="3071160"/>
            <a:chExt cx="872130" cy="623588"/>
          </a:xfrm>
        </p:grpSpPr>
        <p:sp>
          <p:nvSpPr>
            <p:cNvPr id="6" name="SMARTInkShape-49"/>
            <p:cNvSpPr/>
            <p:nvPr>
              <p:custDataLst>
                <p:tags r:id="rId3"/>
              </p:custDataLst>
            </p:nvPr>
          </p:nvSpPr>
          <p:spPr>
            <a:xfrm>
              <a:off x="862052" y="3360420"/>
              <a:ext cx="66637" cy="334328"/>
            </a:xfrm>
            <a:custGeom>
              <a:avLst/>
              <a:gdLst/>
              <a:ahLst/>
              <a:cxnLst/>
              <a:rect l="0" t="0" r="0" b="0"/>
              <a:pathLst>
                <a:path w="66637" h="334328">
                  <a:moveTo>
                    <a:pt x="15201" y="0"/>
                  </a:moveTo>
                  <a:lnTo>
                    <a:pt x="15201" y="0"/>
                  </a:lnTo>
                  <a:lnTo>
                    <a:pt x="15201" y="11932"/>
                  </a:lnTo>
                  <a:lnTo>
                    <a:pt x="6470" y="53880"/>
                  </a:lnTo>
                  <a:lnTo>
                    <a:pt x="0" y="95345"/>
                  </a:lnTo>
                  <a:lnTo>
                    <a:pt x="1172" y="131437"/>
                  </a:lnTo>
                  <a:lnTo>
                    <a:pt x="10091" y="172294"/>
                  </a:lnTo>
                  <a:lnTo>
                    <a:pt x="18645" y="201353"/>
                  </a:lnTo>
                  <a:lnTo>
                    <a:pt x="25622" y="233318"/>
                  </a:lnTo>
                  <a:lnTo>
                    <a:pt x="44006" y="274342"/>
                  </a:lnTo>
                  <a:lnTo>
                    <a:pt x="58449" y="310627"/>
                  </a:lnTo>
                  <a:lnTo>
                    <a:pt x="66636" y="334327"/>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 name="SMARTInkShape-50"/>
            <p:cNvSpPr/>
            <p:nvPr>
              <p:custDataLst>
                <p:tags r:id="rId4"/>
              </p:custDataLst>
            </p:nvPr>
          </p:nvSpPr>
          <p:spPr>
            <a:xfrm>
              <a:off x="767195" y="3214687"/>
              <a:ext cx="253532" cy="272374"/>
            </a:xfrm>
            <a:custGeom>
              <a:avLst/>
              <a:gdLst/>
              <a:ahLst/>
              <a:cxnLst/>
              <a:rect l="0" t="0" r="0" b="0"/>
              <a:pathLst>
                <a:path w="253532" h="272374">
                  <a:moveTo>
                    <a:pt x="170065" y="8573"/>
                  </a:moveTo>
                  <a:lnTo>
                    <a:pt x="170065" y="8573"/>
                  </a:lnTo>
                  <a:lnTo>
                    <a:pt x="149914" y="8573"/>
                  </a:lnTo>
                  <a:lnTo>
                    <a:pt x="136895" y="13124"/>
                  </a:lnTo>
                  <a:lnTo>
                    <a:pt x="99639" y="40656"/>
                  </a:lnTo>
                  <a:lnTo>
                    <a:pt x="67705" y="71206"/>
                  </a:lnTo>
                  <a:lnTo>
                    <a:pt x="38687" y="111789"/>
                  </a:lnTo>
                  <a:lnTo>
                    <a:pt x="14605" y="154351"/>
                  </a:lnTo>
                  <a:lnTo>
                    <a:pt x="5625" y="190388"/>
                  </a:lnTo>
                  <a:lnTo>
                    <a:pt x="0" y="218689"/>
                  </a:lnTo>
                  <a:lnTo>
                    <a:pt x="3576" y="236776"/>
                  </a:lnTo>
                  <a:lnTo>
                    <a:pt x="15219" y="254200"/>
                  </a:lnTo>
                  <a:lnTo>
                    <a:pt x="25362" y="260615"/>
                  </a:lnTo>
                  <a:lnTo>
                    <a:pt x="65498" y="272082"/>
                  </a:lnTo>
                  <a:lnTo>
                    <a:pt x="79776" y="272373"/>
                  </a:lnTo>
                  <a:lnTo>
                    <a:pt x="117446" y="267339"/>
                  </a:lnTo>
                  <a:lnTo>
                    <a:pt x="135249" y="264550"/>
                  </a:lnTo>
                  <a:lnTo>
                    <a:pt x="169961" y="249777"/>
                  </a:lnTo>
                  <a:lnTo>
                    <a:pt x="193212" y="237838"/>
                  </a:lnTo>
                  <a:lnTo>
                    <a:pt x="228958" y="210214"/>
                  </a:lnTo>
                  <a:lnTo>
                    <a:pt x="245869" y="179213"/>
                  </a:lnTo>
                  <a:lnTo>
                    <a:pt x="252850" y="154066"/>
                  </a:lnTo>
                  <a:lnTo>
                    <a:pt x="253531" y="137053"/>
                  </a:lnTo>
                  <a:lnTo>
                    <a:pt x="243687" y="94284"/>
                  </a:lnTo>
                  <a:lnTo>
                    <a:pt x="231037" y="73127"/>
                  </a:lnTo>
                  <a:lnTo>
                    <a:pt x="201566" y="43085"/>
                  </a:lnTo>
                  <a:lnTo>
                    <a:pt x="162001" y="17918"/>
                  </a:lnTo>
                  <a:lnTo>
                    <a:pt x="127203"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 name="SMARTInkShape-51"/>
            <p:cNvSpPr/>
            <p:nvPr>
              <p:custDataLst>
                <p:tags r:id="rId5"/>
              </p:custDataLst>
            </p:nvPr>
          </p:nvSpPr>
          <p:spPr>
            <a:xfrm>
              <a:off x="448628" y="3214689"/>
              <a:ext cx="222886" cy="8572"/>
            </a:xfrm>
            <a:custGeom>
              <a:avLst/>
              <a:gdLst/>
              <a:ahLst/>
              <a:cxnLst/>
              <a:rect l="0" t="0" r="0" b="0"/>
              <a:pathLst>
                <a:path w="222886" h="8572">
                  <a:moveTo>
                    <a:pt x="0" y="8571"/>
                  </a:moveTo>
                  <a:lnTo>
                    <a:pt x="0" y="8571"/>
                  </a:lnTo>
                  <a:lnTo>
                    <a:pt x="7381" y="1190"/>
                  </a:lnTo>
                  <a:lnTo>
                    <a:pt x="48342" y="45"/>
                  </a:lnTo>
                  <a:lnTo>
                    <a:pt x="89904" y="5"/>
                  </a:lnTo>
                  <a:lnTo>
                    <a:pt x="125804" y="0"/>
                  </a:lnTo>
                  <a:lnTo>
                    <a:pt x="162793" y="951"/>
                  </a:lnTo>
                  <a:lnTo>
                    <a:pt x="204831" y="7777"/>
                  </a:lnTo>
                  <a:lnTo>
                    <a:pt x="222885" y="8571"/>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 name="SMARTInkShape-52"/>
            <p:cNvSpPr/>
            <p:nvPr>
              <p:custDataLst>
                <p:tags r:id="rId6"/>
              </p:custDataLst>
            </p:nvPr>
          </p:nvSpPr>
          <p:spPr>
            <a:xfrm>
              <a:off x="474345" y="3171825"/>
              <a:ext cx="102871" cy="308611"/>
            </a:xfrm>
            <a:custGeom>
              <a:avLst/>
              <a:gdLst/>
              <a:ahLst/>
              <a:cxnLst/>
              <a:rect l="0" t="0" r="0" b="0"/>
              <a:pathLst>
                <a:path w="102871" h="308611">
                  <a:moveTo>
                    <a:pt x="102870" y="0"/>
                  </a:moveTo>
                  <a:lnTo>
                    <a:pt x="102870" y="0"/>
                  </a:lnTo>
                  <a:lnTo>
                    <a:pt x="102870" y="4551"/>
                  </a:lnTo>
                  <a:lnTo>
                    <a:pt x="86388" y="41184"/>
                  </a:lnTo>
                  <a:lnTo>
                    <a:pt x="72133" y="78726"/>
                  </a:lnTo>
                  <a:lnTo>
                    <a:pt x="63071" y="116460"/>
                  </a:lnTo>
                  <a:lnTo>
                    <a:pt x="54354" y="155897"/>
                  </a:lnTo>
                  <a:lnTo>
                    <a:pt x="42875" y="193248"/>
                  </a:lnTo>
                  <a:lnTo>
                    <a:pt x="26884" y="232906"/>
                  </a:lnTo>
                  <a:lnTo>
                    <a:pt x="15888" y="272629"/>
                  </a:lnTo>
                  <a:lnTo>
                    <a:pt x="0" y="30861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 name="SMARTInkShape-53"/>
            <p:cNvSpPr/>
            <p:nvPr>
              <p:custDataLst>
                <p:tags r:id="rId7"/>
              </p:custDataLst>
            </p:nvPr>
          </p:nvSpPr>
          <p:spPr>
            <a:xfrm>
              <a:off x="148597" y="3071160"/>
              <a:ext cx="203875" cy="518968"/>
            </a:xfrm>
            <a:custGeom>
              <a:avLst/>
              <a:gdLst/>
              <a:ahLst/>
              <a:cxnLst/>
              <a:rect l="0" t="0" r="0" b="0"/>
              <a:pathLst>
                <a:path w="203875" h="518968">
                  <a:moveTo>
                    <a:pt x="17138" y="74947"/>
                  </a:moveTo>
                  <a:lnTo>
                    <a:pt x="17138" y="74947"/>
                  </a:lnTo>
                  <a:lnTo>
                    <a:pt x="17138" y="86879"/>
                  </a:lnTo>
                  <a:lnTo>
                    <a:pt x="19678" y="92315"/>
                  </a:lnTo>
                  <a:lnTo>
                    <a:pt x="21689" y="95099"/>
                  </a:lnTo>
                  <a:lnTo>
                    <a:pt x="32339" y="135184"/>
                  </a:lnTo>
                  <a:lnTo>
                    <a:pt x="34980" y="170404"/>
                  </a:lnTo>
                  <a:lnTo>
                    <a:pt x="41630" y="212260"/>
                  </a:lnTo>
                  <a:lnTo>
                    <a:pt x="42614" y="252319"/>
                  </a:lnTo>
                  <a:lnTo>
                    <a:pt x="42808" y="291276"/>
                  </a:lnTo>
                  <a:lnTo>
                    <a:pt x="38296" y="330828"/>
                  </a:lnTo>
                  <a:lnTo>
                    <a:pt x="34123" y="367109"/>
                  </a:lnTo>
                  <a:lnTo>
                    <a:pt x="27655" y="404897"/>
                  </a:lnTo>
                  <a:lnTo>
                    <a:pt x="20075" y="444117"/>
                  </a:lnTo>
                  <a:lnTo>
                    <a:pt x="17525" y="481949"/>
                  </a:lnTo>
                  <a:lnTo>
                    <a:pt x="14770" y="491740"/>
                  </a:lnTo>
                  <a:lnTo>
                    <a:pt x="10404" y="502606"/>
                  </a:lnTo>
                  <a:lnTo>
                    <a:pt x="8673" y="518967"/>
                  </a:lnTo>
                  <a:lnTo>
                    <a:pt x="8566" y="476511"/>
                  </a:lnTo>
                  <a:lnTo>
                    <a:pt x="8566" y="433996"/>
                  </a:lnTo>
                  <a:lnTo>
                    <a:pt x="6026" y="400506"/>
                  </a:lnTo>
                  <a:lnTo>
                    <a:pt x="788" y="357814"/>
                  </a:lnTo>
                  <a:lnTo>
                    <a:pt x="150" y="321005"/>
                  </a:lnTo>
                  <a:lnTo>
                    <a:pt x="24" y="281878"/>
                  </a:lnTo>
                  <a:lnTo>
                    <a:pt x="0" y="240741"/>
                  </a:lnTo>
                  <a:lnTo>
                    <a:pt x="2535" y="204111"/>
                  </a:lnTo>
                  <a:lnTo>
                    <a:pt x="7375" y="169359"/>
                  </a:lnTo>
                  <a:lnTo>
                    <a:pt x="15174" y="134977"/>
                  </a:lnTo>
                  <a:lnTo>
                    <a:pt x="28686" y="96646"/>
                  </a:lnTo>
                  <a:lnTo>
                    <a:pt x="49656" y="59813"/>
                  </a:lnTo>
                  <a:lnTo>
                    <a:pt x="67059" y="35340"/>
                  </a:lnTo>
                  <a:lnTo>
                    <a:pt x="105498" y="8960"/>
                  </a:lnTo>
                  <a:lnTo>
                    <a:pt x="110335" y="5238"/>
                  </a:lnTo>
                  <a:lnTo>
                    <a:pt x="135345" y="0"/>
                  </a:lnTo>
                  <a:lnTo>
                    <a:pt x="157784" y="2999"/>
                  </a:lnTo>
                  <a:lnTo>
                    <a:pt x="176498" y="9920"/>
                  </a:lnTo>
                  <a:lnTo>
                    <a:pt x="185755" y="17789"/>
                  </a:lnTo>
                  <a:lnTo>
                    <a:pt x="193044" y="28589"/>
                  </a:lnTo>
                  <a:lnTo>
                    <a:pt x="201550" y="49781"/>
                  </a:lnTo>
                  <a:lnTo>
                    <a:pt x="203874" y="62492"/>
                  </a:lnTo>
                  <a:lnTo>
                    <a:pt x="196081" y="89460"/>
                  </a:lnTo>
                  <a:lnTo>
                    <a:pt x="169537" y="131754"/>
                  </a:lnTo>
                  <a:lnTo>
                    <a:pt x="132881" y="172845"/>
                  </a:lnTo>
                  <a:lnTo>
                    <a:pt x="91189" y="203293"/>
                  </a:lnTo>
                  <a:lnTo>
                    <a:pt x="50128" y="239431"/>
                  </a:lnTo>
                  <a:lnTo>
                    <a:pt x="32862" y="261002"/>
                  </a:lnTo>
                  <a:lnTo>
                    <a:pt x="31429" y="274796"/>
                  </a:lnTo>
                  <a:lnTo>
                    <a:pt x="32381" y="282474"/>
                  </a:lnTo>
                  <a:lnTo>
                    <a:pt x="41058" y="296086"/>
                  </a:lnTo>
                  <a:lnTo>
                    <a:pt x="82756" y="330354"/>
                  </a:lnTo>
                  <a:lnTo>
                    <a:pt x="121907" y="360603"/>
                  </a:lnTo>
                  <a:lnTo>
                    <a:pt x="160366" y="398231"/>
                  </a:lnTo>
                  <a:lnTo>
                    <a:pt x="176099" y="421734"/>
                  </a:lnTo>
                  <a:lnTo>
                    <a:pt x="186756" y="452120"/>
                  </a:lnTo>
                  <a:lnTo>
                    <a:pt x="185234" y="461972"/>
                  </a:lnTo>
                  <a:lnTo>
                    <a:pt x="180016" y="486427"/>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Tree>
    <p:extLst>
      <p:ext uri="{BB962C8B-B14F-4D97-AF65-F5344CB8AC3E}">
        <p14:creationId xmlns:p14="http://schemas.microsoft.com/office/powerpoint/2010/main" val="11478610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5)">
                                      <p:cBhvr>
                                        <p:cTn id="6" dur="218104"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24" presetClass="entr" presetSubtype="0" fill="hold" nodeType="clickEffect">
                                  <p:stCondLst>
                                    <p:cond delay="0"/>
                                  </p:stCondLst>
                                  <p:childTnLst>
                                    <p:set>
                                      <p:cBhvr>
                                        <p:cTn id="10" dur="1" fill="hold">
                                          <p:stCondLst>
                                            <p:cond delay="0"/>
                                          </p:stCondLst>
                                        </p:cTn>
                                        <p:tgtEl>
                                          <p:spTgt spid="37890"/>
                                        </p:tgtEl>
                                        <p:attrNameLst>
                                          <p:attrName>style.visibility</p:attrName>
                                        </p:attrNameLst>
                                      </p:cBhvr>
                                      <p:to>
                                        <p:strVal val="visible"/>
                                      </p:to>
                                    </p:set>
                                    <p:anim to="" calcmode="lin" valueType="num">
                                      <p:cBhvr>
                                        <p:cTn id="11" dur="1" fill="hold"/>
                                        <p:tgtEl>
                                          <p:spTgt spid="37890"/>
                                        </p:tgtEl>
                                        <p:attrNameLst>
                                          <p:attrName/>
                                        </p:attrNameLst>
                                      </p:cBhvr>
                                    </p:anim>
                                  </p:childTnLst>
                                </p:cTn>
                              </p:par>
                            </p:childTnLst>
                          </p:cTn>
                        </p:par>
                      </p:childTnLst>
                    </p:cTn>
                  </p:par>
                  <p:par>
                    <p:cTn id="12" fill="hold">
                      <p:stCondLst>
                        <p:cond delay="indefinite"/>
                      </p:stCondLst>
                      <p:childTnLst>
                        <p:par>
                          <p:cTn id="13" fill="hold">
                            <p:stCondLst>
                              <p:cond delay="0"/>
                            </p:stCondLst>
                            <p:childTnLst>
                              <p:par>
                                <p:cTn id="14" presetID="24" presetClass="entr" presetSubtype="0" fill="hold" grpId="0" nodeType="clickEffect">
                                  <p:stCondLst>
                                    <p:cond delay="0"/>
                                  </p:stCondLst>
                                  <p:childTnLst>
                                    <p:set>
                                      <p:cBhvr>
                                        <p:cTn id="15" dur="1" fill="hold">
                                          <p:stCondLst>
                                            <p:cond delay="0"/>
                                          </p:stCondLst>
                                        </p:cTn>
                                        <p:tgtEl>
                                          <p:spTgt spid="4">
                                            <p:txEl>
                                              <p:pRg st="0" end="0"/>
                                            </p:txEl>
                                          </p:spTgt>
                                        </p:tgtEl>
                                        <p:attrNameLst>
                                          <p:attrName>style.visibility</p:attrName>
                                        </p:attrNameLst>
                                      </p:cBhvr>
                                      <p:to>
                                        <p:strVal val="visible"/>
                                      </p:to>
                                    </p:set>
                                    <p:anim to="" calcmode="lin" valueType="num">
                                      <p:cBhvr>
                                        <p:cTn id="16" dur="1" fill="hold"/>
                                        <p:tgtEl>
                                          <p:spTgt spid="4">
                                            <p:txEl>
                                              <p:pRg st="0" end="0"/>
                                            </p:txEl>
                                          </p:spTgt>
                                        </p:tgtEl>
                                        <p:attrNameLst>
                                          <p:attrName/>
                                        </p:attrNameLst>
                                      </p:cBhvr>
                                    </p:anim>
                                  </p:childTnLst>
                                </p:cTn>
                              </p:par>
                              <p:par>
                                <p:cTn id="17" presetID="24" presetClass="entr" presetSubtype="0" fill="hold" grpId="0" nodeType="withEffect">
                                  <p:stCondLst>
                                    <p:cond delay="0"/>
                                  </p:stCondLst>
                                  <p:childTnLst>
                                    <p:set>
                                      <p:cBhvr>
                                        <p:cTn id="18" dur="1" fill="hold">
                                          <p:stCondLst>
                                            <p:cond delay="0"/>
                                          </p:stCondLst>
                                        </p:cTn>
                                        <p:tgtEl>
                                          <p:spTgt spid="4">
                                            <p:txEl>
                                              <p:pRg st="1" end="1"/>
                                            </p:txEl>
                                          </p:spTgt>
                                        </p:tgtEl>
                                        <p:attrNameLst>
                                          <p:attrName>style.visibility</p:attrName>
                                        </p:attrNameLst>
                                      </p:cBhvr>
                                      <p:to>
                                        <p:strVal val="visible"/>
                                      </p:to>
                                    </p:set>
                                    <p:anim to="" calcmode="lin" valueType="num">
                                      <p:cBhvr>
                                        <p:cTn id="19" dur="1" fill="hold"/>
                                        <p:tgtEl>
                                          <p:spTgt spid="4">
                                            <p:txEl>
                                              <p:pRg st="1" end="1"/>
                                            </p:txEl>
                                          </p:spTgt>
                                        </p:tgtEl>
                                        <p:attrNameLst>
                                          <p:attrName/>
                                        </p:attrNameLst>
                                      </p:cBhvr>
                                    </p:anim>
                                  </p:childTnLst>
                                </p:cTn>
                              </p:par>
                            </p:childTnLst>
                          </p:cTn>
                        </p:par>
                      </p:childTnLst>
                    </p:cTn>
                  </p:par>
                  <p:par>
                    <p:cTn id="20" fill="hold">
                      <p:stCondLst>
                        <p:cond delay="indefinite"/>
                      </p:stCondLst>
                      <p:childTnLst>
                        <p:par>
                          <p:cTn id="21" fill="hold">
                            <p:stCondLst>
                              <p:cond delay="0"/>
                            </p:stCondLst>
                            <p:childTnLst>
                              <p:par>
                                <p:cTn id="22" presetID="24" presetClass="entr" presetSubtype="0" fill="hold" grpId="0" nodeType="clickEffect">
                                  <p:stCondLst>
                                    <p:cond delay="0"/>
                                  </p:stCondLst>
                                  <p:childTnLst>
                                    <p:set>
                                      <p:cBhvr>
                                        <p:cTn id="23" dur="1" fill="hold">
                                          <p:stCondLst>
                                            <p:cond delay="0"/>
                                          </p:stCondLst>
                                        </p:cTn>
                                        <p:tgtEl>
                                          <p:spTgt spid="4">
                                            <p:txEl>
                                              <p:pRg st="2" end="2"/>
                                            </p:txEl>
                                          </p:spTgt>
                                        </p:tgtEl>
                                        <p:attrNameLst>
                                          <p:attrName>style.visibility</p:attrName>
                                        </p:attrNameLst>
                                      </p:cBhvr>
                                      <p:to>
                                        <p:strVal val="visible"/>
                                      </p:to>
                                    </p:set>
                                    <p:anim to="" calcmode="lin" valueType="num">
                                      <p:cBhvr>
                                        <p:cTn id="24" dur="1" fill="hold"/>
                                        <p:tgtEl>
                                          <p:spTgt spid="4">
                                            <p:txEl>
                                              <p:pRg st="2" end="2"/>
                                            </p:txEl>
                                          </p:spTgt>
                                        </p:tgtEl>
                                        <p:attrNameLst>
                                          <p:attrName/>
                                        </p:attrNameLst>
                                      </p:cBhvr>
                                    </p:anim>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3074"/>
                                        </p:tgtEl>
                                        <p:attrNameLst>
                                          <p:attrName>style.visibility</p:attrName>
                                        </p:attrNameLst>
                                      </p:cBhvr>
                                      <p:to>
                                        <p:strVal val="visible"/>
                                      </p:to>
                                    </p:set>
                                    <p:animEffect transition="in" filter="fade">
                                      <p:cBhvr>
                                        <p:cTn id="29" dur="500"/>
                                        <p:tgtEl>
                                          <p:spTgt spid="3074"/>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2"/>
                                        </p:tgtEl>
                                        <p:attrNameLst>
                                          <p:attrName>style.visibility</p:attrName>
                                        </p:attrNameLst>
                                      </p:cBhvr>
                                      <p:to>
                                        <p:strVal val="visible"/>
                                      </p:to>
                                    </p:set>
                                    <p:animEffect transition="in" filter="fade">
                                      <p:cBhvr>
                                        <p:cTn id="34" dur="500"/>
                                        <p:tgtEl>
                                          <p:spTgt spid="2"/>
                                        </p:tgtEl>
                                      </p:cBhvr>
                                    </p:animEffect>
                                  </p:childTnLst>
                                </p:cTn>
                              </p:par>
                            </p:childTnLst>
                          </p:cTn>
                        </p:par>
                      </p:childTnLst>
                    </p:cTn>
                  </p:par>
                  <p:par>
                    <p:cTn id="35" fill="hold">
                      <p:stCondLst>
                        <p:cond delay="indefinite"/>
                      </p:stCondLst>
                      <p:childTnLst>
                        <p:par>
                          <p:cTn id="36" fill="hold">
                            <p:stCondLst>
                              <p:cond delay="0"/>
                            </p:stCondLst>
                            <p:childTnLst>
                              <p:par>
                                <p:cTn id="37" presetID="24" presetClass="entr" presetSubtype="0" fill="hold" grpId="0" nodeType="clickEffect">
                                  <p:stCondLst>
                                    <p:cond delay="0"/>
                                  </p:stCondLst>
                                  <p:childTnLst>
                                    <p:set>
                                      <p:cBhvr>
                                        <p:cTn id="38" dur="1" fill="hold">
                                          <p:stCondLst>
                                            <p:cond delay="0"/>
                                          </p:stCondLst>
                                        </p:cTn>
                                        <p:tgtEl>
                                          <p:spTgt spid="4">
                                            <p:txEl>
                                              <p:pRg st="3" end="3"/>
                                            </p:txEl>
                                          </p:spTgt>
                                        </p:tgtEl>
                                        <p:attrNameLst>
                                          <p:attrName>style.visibility</p:attrName>
                                        </p:attrNameLst>
                                      </p:cBhvr>
                                      <p:to>
                                        <p:strVal val="visible"/>
                                      </p:to>
                                    </p:set>
                                    <p:anim to="" calcmode="lin" valueType="num">
                                      <p:cBhvr>
                                        <p:cTn id="39" dur="1" fill="hold"/>
                                        <p:tgtEl>
                                          <p:spTgt spid="4">
                                            <p:txEl>
                                              <p:pRg st="3" end="3"/>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audio>
              <p:cMediaNode>
                <p:cTn id="40" fill="hold" display="0">
                  <p:stCondLst>
                    <p:cond delay="indefinite"/>
                  </p:stCondLst>
                  <p:endCondLst>
                    <p:cond evt="onPrev" delay="0">
                      <p:tgtEl>
                        <p:sldTgt/>
                      </p:tgtEl>
                    </p:cond>
                    <p:cond evt="onStopAudio" delay="0">
                      <p:tgtEl>
                        <p:sldTgt/>
                      </p:tgtEl>
                    </p:cond>
                  </p:endCondLst>
                </p:cTn>
                <p:tgtEl>
                  <p:spTgt spid="5"/>
                </p:tgtEl>
              </p:cMediaNode>
            </p:audio>
          </p:childTnLst>
        </p:cTn>
      </p:par>
    </p:tnLst>
    <p:bldLst>
      <p:bldP spid="4" grpId="0" uiExpand="1" build="p"/>
      <p:bldP spid="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Vanilla Ice - Ice Ice Baby - video original.wmv">
            <a:hlinkClick r:id="" action="ppaction://media"/>
          </p:cNvPr>
          <p:cNvPicPr>
            <a:picLocks noChangeAspect="1"/>
          </p:cNvPicPr>
          <p:nvPr>
            <a:videoFile r:link="rId1"/>
            <p:extLst>
              <p:ext uri="{DAA4B4D4-6D71-4841-9C94-3DE7FCFB9230}">
                <p14:media xmlns:p14="http://schemas.microsoft.com/office/powerpoint/2010/main" r:embed="rId2">
                  <p14:trim st="59120"/>
                </p14:media>
              </p:ext>
            </p:extLst>
          </p:nvPr>
        </p:nvPicPr>
        <p:blipFill>
          <a:blip r:embed="rId4"/>
          <a:stretch>
            <a:fillRect/>
          </a:stretch>
        </p:blipFill>
        <p:spPr>
          <a:xfrm>
            <a:off x="0" y="0"/>
            <a:ext cx="9144000" cy="6858000"/>
          </a:xfrm>
          <a:prstGeom prst="rect">
            <a:avLst/>
          </a:prstGeom>
        </p:spPr>
      </p:pic>
      <p:pic>
        <p:nvPicPr>
          <p:cNvPr id="3" name="Picture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04800" y="228600"/>
            <a:ext cx="1600200" cy="2631176"/>
          </a:xfrm>
          <a:prstGeom prst="rect">
            <a:avLst/>
          </a:prstGeom>
        </p:spPr>
      </p:pic>
      <p:pic>
        <p:nvPicPr>
          <p:cNvPr id="4" name="Picture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010400" y="221673"/>
            <a:ext cx="1600200" cy="2631176"/>
          </a:xfrm>
          <a:prstGeom prst="rect">
            <a:avLst/>
          </a:prstGeom>
        </p:spPr>
      </p:pic>
      <p:pic>
        <p:nvPicPr>
          <p:cNvPr id="5" name="Pictur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581400" y="228600"/>
            <a:ext cx="1600200" cy="2631176"/>
          </a:xfrm>
          <a:prstGeom prst="rect">
            <a:avLst/>
          </a:prstGeom>
        </p:spPr>
      </p:pic>
    </p:spTree>
    <p:extLst>
      <p:ext uri="{BB962C8B-B14F-4D97-AF65-F5344CB8AC3E}">
        <p14:creationId xmlns:p14="http://schemas.microsoft.com/office/powerpoint/2010/main" val="2269159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53" presetClass="entr" presetSubtype="16"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fltVal val="0"/>
                                          </p:val>
                                        </p:tav>
                                        <p:tav tm="100000">
                                          <p:val>
                                            <p:strVal val="#ppt_w"/>
                                          </p:val>
                                        </p:tav>
                                      </p:tavLst>
                                    </p:anim>
                                    <p:anim calcmode="lin" valueType="num">
                                      <p:cBhvr>
                                        <p:cTn id="12" dur="500" fill="hold"/>
                                        <p:tgtEl>
                                          <p:spTgt spid="3"/>
                                        </p:tgtEl>
                                        <p:attrNameLst>
                                          <p:attrName>ppt_h</p:attrName>
                                        </p:attrNameLst>
                                      </p:cBhvr>
                                      <p:tavLst>
                                        <p:tav tm="0">
                                          <p:val>
                                            <p:fltVal val="0"/>
                                          </p:val>
                                        </p:tav>
                                        <p:tav tm="100000">
                                          <p:val>
                                            <p:strVal val="#ppt_h"/>
                                          </p:val>
                                        </p:tav>
                                      </p:tavLst>
                                    </p:anim>
                                    <p:animEffect transition="in" filter="fade">
                                      <p:cBhvr>
                                        <p:cTn id="13" dur="500"/>
                                        <p:tgtEl>
                                          <p:spTgt spid="3"/>
                                        </p:tgtEl>
                                      </p:cBhvr>
                                    </p:animEffect>
                                  </p:childTnLst>
                                </p:cTn>
                              </p:par>
                              <p:par>
                                <p:cTn id="14" presetID="46" presetClass="path" presetSubtype="0" repeatCount="indefinite" accel="50000" decel="50000" fill="hold" nodeType="withEffect">
                                  <p:stCondLst>
                                    <p:cond delay="0"/>
                                  </p:stCondLst>
                                  <p:childTnLst>
                                    <p:animMotion origin="layout" path="M 0 0 C -0.004 -0.067 0.046 -0.125 0.113 -0.129 C 0.177 -0.134 0.237 -0.089 0.241 -0.024 C 0.246 0.036 0.204 0.092 0.144 0.096 C 0.089 0.099 0.037 0.062 0.033 0.006 C 0.029 -0.045 0.064 -0.093 0.115 -0.097 C 0.162 -0.1 0.206 -0.069 0.209 -0.022 C 0.212 0.02 0.184 0.061 0.142 0.063 C 0.104 0.066 0.068 0.042 0.065 0.004 C 0.063 -0.03 0.084 -0.063 0.117 -0.065 C 0.146 -0.067 0.175 -0.049 0.177 -0.02 C 0.179 0.005 0.164 0.029 0.14 0.031 C 0.12 0.033 0.099 0.022 0.098 0.002 C 0.096 -0.014 0.104 -0.031 0.119 -0.033 C 0.131 -0.033 0.143 -0.029 0.145 -0.018 C 0.146 -0.011 0.144 -0.004 0.138 -0.001 C 0.135 0 0.133 0 0.13 -0.001 E" pathEditMode="relative" ptsTypes="">
                                      <p:cBhvr>
                                        <p:cTn id="15" dur="2000" fill="hold"/>
                                        <p:tgtEl>
                                          <p:spTgt spid="3"/>
                                        </p:tgtEl>
                                        <p:attrNameLst>
                                          <p:attrName>ppt_x</p:attrName>
                                          <p:attrName>ppt_y</p:attrName>
                                        </p:attrNameLst>
                                      </p:cBhvr>
                                    </p:animMotion>
                                  </p:childTnLst>
                                </p:cTn>
                              </p:par>
                              <p:par>
                                <p:cTn id="16" presetID="53" presetClass="entr" presetSubtype="16" fill="hold" nodeType="with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p:cTn id="18" dur="500" fill="hold"/>
                                        <p:tgtEl>
                                          <p:spTgt spid="4"/>
                                        </p:tgtEl>
                                        <p:attrNameLst>
                                          <p:attrName>ppt_w</p:attrName>
                                        </p:attrNameLst>
                                      </p:cBhvr>
                                      <p:tavLst>
                                        <p:tav tm="0">
                                          <p:val>
                                            <p:fltVal val="0"/>
                                          </p:val>
                                        </p:tav>
                                        <p:tav tm="100000">
                                          <p:val>
                                            <p:strVal val="#ppt_w"/>
                                          </p:val>
                                        </p:tav>
                                      </p:tavLst>
                                    </p:anim>
                                    <p:anim calcmode="lin" valueType="num">
                                      <p:cBhvr>
                                        <p:cTn id="19" dur="500" fill="hold"/>
                                        <p:tgtEl>
                                          <p:spTgt spid="4"/>
                                        </p:tgtEl>
                                        <p:attrNameLst>
                                          <p:attrName>ppt_h</p:attrName>
                                        </p:attrNameLst>
                                      </p:cBhvr>
                                      <p:tavLst>
                                        <p:tav tm="0">
                                          <p:val>
                                            <p:fltVal val="0"/>
                                          </p:val>
                                        </p:tav>
                                        <p:tav tm="100000">
                                          <p:val>
                                            <p:strVal val="#ppt_h"/>
                                          </p:val>
                                        </p:tav>
                                      </p:tavLst>
                                    </p:anim>
                                    <p:animEffect transition="in" filter="fade">
                                      <p:cBhvr>
                                        <p:cTn id="20" dur="500"/>
                                        <p:tgtEl>
                                          <p:spTgt spid="4"/>
                                        </p:tgtEl>
                                      </p:cBhvr>
                                    </p:animEffect>
                                  </p:childTnLst>
                                </p:cTn>
                              </p:par>
                              <p:par>
                                <p:cTn id="21" presetID="46" presetClass="path" presetSubtype="0" repeatCount="indefinite" accel="50000" decel="50000" fill="hold" nodeType="withEffect">
                                  <p:stCondLst>
                                    <p:cond delay="0"/>
                                  </p:stCondLst>
                                  <p:childTnLst>
                                    <p:animMotion origin="layout" path="M 0 0 C -0.004 -0.067 0.046 -0.125 0.113 -0.129 C 0.177 -0.134 0.237 -0.089 0.241 -0.024 C 0.246 0.036 0.204 0.092 0.144 0.096 C 0.089 0.099 0.037 0.062 0.033 0.006 C 0.029 -0.045 0.064 -0.093 0.115 -0.097 C 0.162 -0.1 0.206 -0.069 0.209 -0.022 C 0.212 0.02 0.184 0.061 0.142 0.063 C 0.104 0.066 0.068 0.042 0.065 0.004 C 0.063 -0.03 0.084 -0.063 0.117 -0.065 C 0.146 -0.067 0.175 -0.049 0.177 -0.02 C 0.179 0.005 0.164 0.029 0.14 0.031 C 0.12 0.033 0.099 0.022 0.098 0.002 C 0.096 -0.014 0.104 -0.031 0.119 -0.033 C 0.131 -0.033 0.143 -0.029 0.145 -0.018 C 0.146 -0.011 0.144 -0.004 0.138 -0.001 C 0.135 0 0.133 0 0.13 -0.001 E" pathEditMode="relative" ptsTypes="">
                                      <p:cBhvr>
                                        <p:cTn id="22" dur="2000" fill="hold"/>
                                        <p:tgtEl>
                                          <p:spTgt spid="4"/>
                                        </p:tgtEl>
                                        <p:attrNameLst>
                                          <p:attrName>ppt_x</p:attrName>
                                          <p:attrName>ppt_y</p:attrName>
                                        </p:attrNameLst>
                                      </p:cBhvr>
                                    </p:animMotion>
                                  </p:childTnLst>
                                </p:cTn>
                              </p:par>
                              <p:par>
                                <p:cTn id="23" presetID="53" presetClass="entr" presetSubtype="16" fill="hold" nodeType="with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p:cTn id="25" dur="500" fill="hold"/>
                                        <p:tgtEl>
                                          <p:spTgt spid="5"/>
                                        </p:tgtEl>
                                        <p:attrNameLst>
                                          <p:attrName>ppt_w</p:attrName>
                                        </p:attrNameLst>
                                      </p:cBhvr>
                                      <p:tavLst>
                                        <p:tav tm="0">
                                          <p:val>
                                            <p:fltVal val="0"/>
                                          </p:val>
                                        </p:tav>
                                        <p:tav tm="100000">
                                          <p:val>
                                            <p:strVal val="#ppt_w"/>
                                          </p:val>
                                        </p:tav>
                                      </p:tavLst>
                                    </p:anim>
                                    <p:anim calcmode="lin" valueType="num">
                                      <p:cBhvr>
                                        <p:cTn id="26" dur="500" fill="hold"/>
                                        <p:tgtEl>
                                          <p:spTgt spid="5"/>
                                        </p:tgtEl>
                                        <p:attrNameLst>
                                          <p:attrName>ppt_h</p:attrName>
                                        </p:attrNameLst>
                                      </p:cBhvr>
                                      <p:tavLst>
                                        <p:tav tm="0">
                                          <p:val>
                                            <p:fltVal val="0"/>
                                          </p:val>
                                        </p:tav>
                                        <p:tav tm="100000">
                                          <p:val>
                                            <p:strVal val="#ppt_h"/>
                                          </p:val>
                                        </p:tav>
                                      </p:tavLst>
                                    </p:anim>
                                    <p:animEffect transition="in" filter="fade">
                                      <p:cBhvr>
                                        <p:cTn id="27" dur="500"/>
                                        <p:tgtEl>
                                          <p:spTgt spid="5"/>
                                        </p:tgtEl>
                                      </p:cBhvr>
                                    </p:animEffect>
                                  </p:childTnLst>
                                </p:cTn>
                              </p:par>
                              <p:par>
                                <p:cTn id="28" presetID="46" presetClass="path" presetSubtype="0" repeatCount="indefinite" accel="50000" decel="50000" fill="hold" nodeType="withEffect">
                                  <p:stCondLst>
                                    <p:cond delay="0"/>
                                  </p:stCondLst>
                                  <p:childTnLst>
                                    <p:animMotion origin="layout" path="M 0 0 C -0.004 -0.067 0.046 -0.125 0.113 -0.129 C 0.177 -0.134 0.237 -0.089 0.241 -0.024 C 0.246 0.036 0.204 0.092 0.144 0.096 C 0.089 0.099 0.037 0.062 0.033 0.006 C 0.029 -0.045 0.064 -0.093 0.115 -0.097 C 0.162 -0.1 0.206 -0.069 0.209 -0.022 C 0.212 0.02 0.184 0.061 0.142 0.063 C 0.104 0.066 0.068 0.042 0.065 0.004 C 0.063 -0.03 0.084 -0.063 0.117 -0.065 C 0.146 -0.067 0.175 -0.049 0.177 -0.02 C 0.179 0.005 0.164 0.029 0.14 0.031 C 0.12 0.033 0.099 0.022 0.098 0.002 C 0.096 -0.014 0.104 -0.031 0.119 -0.033 C 0.131 -0.033 0.143 -0.029 0.145 -0.018 C 0.146 -0.011 0.144 -0.004 0.138 -0.001 C 0.135 0 0.133 0 0.13 -0.001 E" pathEditMode="relative" ptsTypes="">
                                      <p:cBhvr>
                                        <p:cTn id="29" dur="2000" fill="hold"/>
                                        <p:tgtEl>
                                          <p:spTgt spid="5"/>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video>
              <p:cMediaNode vol="100000">
                <p:cTn id="30" fill="hold" display="0">
                  <p:stCondLst>
                    <p:cond delay="indefinite"/>
                  </p:stCondLst>
                </p:cTn>
                <p:tgtEl>
                  <p:spTgt spid="2"/>
                </p:tgtEl>
              </p:cMediaNode>
            </p:vide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200400" y="338328"/>
            <a:ext cx="5486400" cy="1719072"/>
          </a:xfrm>
        </p:spPr>
        <p:txBody>
          <a:bodyPr/>
          <a:lstStyle/>
          <a:p>
            <a:r>
              <a:rPr lang="en-US" dirty="0" smtClean="0"/>
              <a:t>Why Stay Isolated?</a:t>
            </a:r>
            <a:endParaRPr lang="en-US" dirty="0"/>
          </a:p>
        </p:txBody>
      </p:sp>
      <p:pic>
        <p:nvPicPr>
          <p:cNvPr id="4" name="Picture 2" descr="http://t2.gstatic.com/images?q=tbn:ANd9GcQgkocKti-w9bVhcoTtfKmUTQdbtxw_oy6sQgZfvGgXuFB-hofCttg8aF67lQ"/>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52400"/>
            <a:ext cx="2514600" cy="29784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140333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381000"/>
            <a:ext cx="8001000" cy="1252728"/>
          </a:xfrm>
        </p:spPr>
        <p:txBody>
          <a:bodyPr>
            <a:normAutofit/>
          </a:bodyPr>
          <a:lstStyle/>
          <a:p>
            <a:r>
              <a:rPr lang="en-US" dirty="0" smtClean="0"/>
              <a:t>The Whiskey Rebellion (1794)</a:t>
            </a:r>
            <a:endParaRPr lang="en-US" dirty="0"/>
          </a:p>
        </p:txBody>
      </p:sp>
      <p:sp>
        <p:nvSpPr>
          <p:cNvPr id="4" name="Content Placeholder 3"/>
          <p:cNvSpPr>
            <a:spLocks noGrp="1"/>
          </p:cNvSpPr>
          <p:nvPr>
            <p:ph sz="quarter" idx="13"/>
          </p:nvPr>
        </p:nvSpPr>
        <p:spPr>
          <a:xfrm>
            <a:off x="381000" y="4419600"/>
            <a:ext cx="8305800" cy="2286000"/>
          </a:xfrm>
        </p:spPr>
        <p:txBody>
          <a:bodyPr>
            <a:normAutofit/>
          </a:bodyPr>
          <a:lstStyle/>
          <a:p>
            <a:r>
              <a:rPr lang="en-US" sz="2600" dirty="0" smtClean="0"/>
              <a:t>In 1794, Secretary of the Treasury Alexander Hamilton convinced Congress to pass an excise tax on non-essential goods, such as Whisky. </a:t>
            </a:r>
          </a:p>
          <a:p>
            <a:r>
              <a:rPr lang="en-US" sz="2600" dirty="0" smtClean="0"/>
              <a:t>Farmers all over the United States began to riot, refused to pay taxes in Pennsylvania </a:t>
            </a:r>
            <a:endParaRPr lang="en-US" sz="2600" dirty="0"/>
          </a:p>
        </p:txBody>
      </p:sp>
      <p:pic>
        <p:nvPicPr>
          <p:cNvPr id="1030" name="Picture 6" descr="http://www.ttb.gov/images/image00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371599"/>
            <a:ext cx="4648200" cy="3062823"/>
          </a:xfrm>
          <a:prstGeom prst="rect">
            <a:avLst/>
          </a:prstGeom>
          <a:noFill/>
          <a:extLst>
            <a:ext uri="{909E8E84-426E-40DD-AFC4-6F175D3DCCD1}">
              <a14:hiddenFill xmlns:a14="http://schemas.microsoft.com/office/drawing/2010/main">
                <a:solidFill>
                  <a:srgbClr val="FFFFFF"/>
                </a:solidFill>
              </a14:hiddenFill>
            </a:ext>
          </a:extLst>
        </p:spPr>
      </p:pic>
      <p:pic>
        <p:nvPicPr>
          <p:cNvPr id="1033" name="Picture 9" descr="http://jordanmountainfarm.com/user/cimage/moonshine-jug-7e-BWBW1525.jpg"/>
          <p:cNvPicPr>
            <a:picLocks noChangeAspect="1" noChangeArrowheads="1"/>
          </p:cNvPicPr>
          <p:nvPr/>
        </p:nvPicPr>
        <p:blipFill>
          <a:blip r:embed="rId4" r:link="rId5">
            <a:extLst>
              <a:ext uri="{28A0092B-C50C-407E-A947-70E740481C1C}">
                <a14:useLocalDpi xmlns:a14="http://schemas.microsoft.com/office/drawing/2010/main" val="0"/>
              </a:ext>
            </a:extLst>
          </a:blip>
          <a:srcRect/>
          <a:stretch>
            <a:fillRect/>
          </a:stretch>
        </p:blipFill>
        <p:spPr bwMode="auto">
          <a:xfrm>
            <a:off x="5257800" y="1503529"/>
            <a:ext cx="2971800" cy="29308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good_bad_ugly.mp3">
            <a:hlinkClick r:id="" action="ppaction://media"/>
          </p:cNvPr>
          <p:cNvPicPr>
            <a:picLocks noRot="1" noChangeAspect="1"/>
          </p:cNvPicPr>
          <p:nvPr>
            <a:audioFile r:link="rId1"/>
          </p:nvPr>
        </p:nvPicPr>
        <p:blipFill>
          <a:blip r:embed="rId6"/>
          <a:stretch>
            <a:fillRect/>
          </a:stretch>
        </p:blipFill>
        <p:spPr>
          <a:xfrm>
            <a:off x="8456342" y="6147685"/>
            <a:ext cx="687658" cy="687658"/>
          </a:xfrm>
          <a:prstGeom prst="rect">
            <a:avLst/>
          </a:prstGeom>
        </p:spPr>
      </p:pic>
    </p:spTree>
    <p:extLst>
      <p:ext uri="{BB962C8B-B14F-4D97-AF65-F5344CB8AC3E}">
        <p14:creationId xmlns:p14="http://schemas.microsoft.com/office/powerpoint/2010/main" val="1392739931"/>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5)">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anim calcmode="lin" valueType="num">
                                      <p:cBhvr additive="base">
                                        <p:cTn id="11"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 calcmode="lin" valueType="num">
                                      <p:cBhvr additive="base">
                                        <p:cTn id="17"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numSld="3">
                <p:cTn id="19" repeatCount="3000" fill="hold" display="0">
                  <p:stCondLst>
                    <p:cond delay="indefinite"/>
                  </p:stCondLst>
                  <p:endCondLst>
                    <p:cond evt="onPrev" delay="0">
                      <p:tgtEl>
                        <p:sldTgt/>
                      </p:tgtEl>
                    </p:cond>
                    <p:cond evt="onStopAudio" delay="0">
                      <p:tgtEl>
                        <p:sldTgt/>
                      </p:tgtEl>
                    </p:cond>
                  </p:endCondLst>
                </p:cTn>
                <p:tgtEl>
                  <p:spTgt spid="6"/>
                </p:tgtEl>
              </p:cMediaNode>
            </p:audio>
          </p:childTnLst>
        </p:cTn>
      </p:par>
    </p:tnLst>
    <p:bldLst>
      <p:bldP spid="4"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04800"/>
            <a:ext cx="8382000" cy="1252728"/>
          </a:xfrm>
        </p:spPr>
        <p:txBody>
          <a:bodyPr>
            <a:normAutofit/>
          </a:bodyPr>
          <a:lstStyle/>
          <a:p>
            <a:r>
              <a:rPr lang="en-US" dirty="0" smtClean="0"/>
              <a:t>The Whiskey Rebellion (1794)</a:t>
            </a:r>
            <a:endParaRPr lang="en-US" dirty="0"/>
          </a:p>
        </p:txBody>
      </p:sp>
      <p:sp>
        <p:nvSpPr>
          <p:cNvPr id="4" name="Content Placeholder 3"/>
          <p:cNvSpPr>
            <a:spLocks noGrp="1"/>
          </p:cNvSpPr>
          <p:nvPr>
            <p:ph sz="quarter" idx="13"/>
          </p:nvPr>
        </p:nvSpPr>
        <p:spPr>
          <a:xfrm>
            <a:off x="4876800" y="2209800"/>
            <a:ext cx="4038600" cy="4454072"/>
          </a:xfrm>
        </p:spPr>
        <p:txBody>
          <a:bodyPr>
            <a:normAutofit lnSpcReduction="10000"/>
          </a:bodyPr>
          <a:lstStyle/>
          <a:p>
            <a:r>
              <a:rPr lang="en-US" sz="2600" dirty="0" smtClean="0"/>
              <a:t>Washington refused to stand for this</a:t>
            </a:r>
          </a:p>
          <a:p>
            <a:r>
              <a:rPr lang="en-US" sz="2600" dirty="0" smtClean="0"/>
              <a:t>He organized an army of 10,000 men and marched down to Pennsylvania, to personally put down the revolt</a:t>
            </a:r>
            <a:endParaRPr lang="en-US" sz="2600" dirty="0"/>
          </a:p>
          <a:p>
            <a:r>
              <a:rPr lang="en-US" sz="2600" dirty="0" smtClean="0"/>
              <a:t>By the time he arrived, there was no one in sight, the rebellion was over</a:t>
            </a:r>
          </a:p>
        </p:txBody>
      </p:sp>
      <p:pic>
        <p:nvPicPr>
          <p:cNvPr id="2050" name="Picture 2" descr="http://www.gallon.com/prodimages/gl-pr-11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447800"/>
            <a:ext cx="4680678" cy="5410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271293"/>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 calcmode="lin" valueType="num">
                                      <p:cBhvr additive="base">
                                        <p:cTn id="19"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4" presetClass="entr" presetSubtype="0" fill="hold" nodeType="clickEffect">
                                  <p:stCondLst>
                                    <p:cond delay="0"/>
                                  </p:stCondLst>
                                  <p:childTnLst>
                                    <p:set>
                                      <p:cBhvr>
                                        <p:cTn id="24" dur="1" fill="hold">
                                          <p:stCondLst>
                                            <p:cond delay="0"/>
                                          </p:stCondLst>
                                        </p:cTn>
                                        <p:tgtEl>
                                          <p:spTgt spid="2050"/>
                                        </p:tgtEl>
                                        <p:attrNameLst>
                                          <p:attrName>style.visibility</p:attrName>
                                        </p:attrNameLst>
                                      </p:cBhvr>
                                      <p:to>
                                        <p:strVal val="visible"/>
                                      </p:to>
                                    </p:set>
                                    <p:anim to="" calcmode="lin" valueType="num">
                                      <p:cBhvr>
                                        <p:cTn id="25" dur="1" fill="hold"/>
                                        <p:tgtEl>
                                          <p:spTgt spid="2050"/>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04800"/>
            <a:ext cx="8382000" cy="1252728"/>
          </a:xfrm>
        </p:spPr>
        <p:txBody>
          <a:bodyPr>
            <a:normAutofit/>
          </a:bodyPr>
          <a:lstStyle/>
          <a:p>
            <a:r>
              <a:rPr lang="en-US" dirty="0" smtClean="0"/>
              <a:t>The Whiskey Rebellion (1794)</a:t>
            </a:r>
            <a:endParaRPr lang="en-US" dirty="0"/>
          </a:p>
        </p:txBody>
      </p:sp>
      <p:sp>
        <p:nvSpPr>
          <p:cNvPr id="4" name="Content Placeholder 3"/>
          <p:cNvSpPr>
            <a:spLocks noGrp="1"/>
          </p:cNvSpPr>
          <p:nvPr>
            <p:ph sz="quarter" idx="13"/>
          </p:nvPr>
        </p:nvSpPr>
        <p:spPr>
          <a:xfrm>
            <a:off x="4343400" y="2362200"/>
            <a:ext cx="4572000" cy="3657600"/>
          </a:xfrm>
        </p:spPr>
        <p:txBody>
          <a:bodyPr>
            <a:normAutofit fontScale="77500" lnSpcReduction="20000"/>
          </a:bodyPr>
          <a:lstStyle/>
          <a:p>
            <a:r>
              <a:rPr lang="en-US" sz="3600" b="1" dirty="0" smtClean="0"/>
              <a:t>THIS REBELLION SHOWED THAT THE NATIONAL GOVERNMENT WAS NOT AFRAID TO USE FORCE TO ENFORCE FEDERAL LAWS</a:t>
            </a:r>
          </a:p>
          <a:p>
            <a:r>
              <a:rPr lang="en-US" sz="3600" b="1" dirty="0" smtClean="0"/>
              <a:t>THIS IS WHY IT WAS DIFFERENT THAN SHAY’S REBELLION</a:t>
            </a:r>
          </a:p>
        </p:txBody>
      </p:sp>
      <p:pic>
        <p:nvPicPr>
          <p:cNvPr id="3074" name="Picture 2" descr="http://1.bp.blogspot.com/_Vr8Xl0cbUZA/SLNqXPbH23I/AAAAAAAADC8/33TCJhZ9PBo/s400/Image+%3D+Uncle+Sam+00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1447800"/>
            <a:ext cx="3844361" cy="457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6304487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 to="" calcmode="lin" valueType="num">
                                      <p:cBhvr>
                                        <p:cTn id="7" dur="1" fill="hold"/>
                                        <p:tgtEl>
                                          <p:spTgt spid="3074"/>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 calcmode="lin" valueType="num">
                                      <p:cBhvr additive="base">
                                        <p:cTn id="12"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4">
                                            <p:txEl>
                                              <p:pRg st="1" end="1"/>
                                            </p:txEl>
                                          </p:spTgt>
                                        </p:tgtEl>
                                        <p:attrNameLst>
                                          <p:attrName>style.visibility</p:attrName>
                                        </p:attrNameLst>
                                      </p:cBhvr>
                                      <p:to>
                                        <p:strVal val="visible"/>
                                      </p:to>
                                    </p:set>
                                    <p:anim calcmode="lin" valueType="num">
                                      <p:cBhvr additive="base">
                                        <p:cTn id="18"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228600" y="228600"/>
            <a:ext cx="8648700" cy="426720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2400" b="0" i="0" u="none" strike="noStrike" cap="none" normalizeH="0" baseline="0" dirty="0" smtClean="0">
                <a:ln>
                  <a:noFill/>
                </a:ln>
                <a:solidFill>
                  <a:schemeClr val="tx1"/>
                </a:solidFill>
                <a:effectLst/>
                <a:latin typeface="Futura Lt BT" charset="0"/>
              </a:rPr>
              <a:t>...” As a very important source of strength and security, cherish public credit. One method of preserving it is, to use it as sparingly as possible; avoiding occasions of expense by cultivating peace, but remembering also that timely disbursements to prepare for danger frequently prevent much greater disbursements to repel it; avoiding likewise the accumulation of debt, not only by shunning occasions of expense, but by vigorous exertions in time of peace to discharge the debts, which unavoidable wars may have occasioned, not ungenerously throwing upon posterity the burthen, which we ourselves ought to bear…”</a:t>
            </a:r>
          </a:p>
        </p:txBody>
      </p:sp>
      <p:sp>
        <p:nvSpPr>
          <p:cNvPr id="3" name="TextBox 2"/>
          <p:cNvSpPr txBox="1"/>
          <p:nvPr/>
        </p:nvSpPr>
        <p:spPr>
          <a:xfrm>
            <a:off x="196645" y="4672469"/>
            <a:ext cx="2667000" cy="707886"/>
          </a:xfrm>
          <a:prstGeom prst="rect">
            <a:avLst/>
          </a:prstGeom>
          <a:noFill/>
        </p:spPr>
        <p:txBody>
          <a:bodyPr wrap="square" rtlCol="0">
            <a:spAutoFit/>
          </a:bodyPr>
          <a:lstStyle/>
          <a:p>
            <a:r>
              <a:rPr lang="en-US" sz="4000" b="1" dirty="0" smtClean="0"/>
              <a:t>Main idea?</a:t>
            </a:r>
            <a:endParaRPr lang="en-US" sz="4000" b="1" dirty="0"/>
          </a:p>
        </p:txBody>
      </p:sp>
    </p:spTree>
    <p:extLst>
      <p:ext uri="{BB962C8B-B14F-4D97-AF65-F5344CB8AC3E}">
        <p14:creationId xmlns:p14="http://schemas.microsoft.com/office/powerpoint/2010/main" val="1655036279"/>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304800" y="228600"/>
            <a:ext cx="8382000" cy="350520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3200" b="0" i="0" u="none" strike="noStrike" cap="none" normalizeH="0" baseline="0" dirty="0" smtClean="0">
                <a:ln>
                  <a:noFill/>
                </a:ln>
                <a:solidFill>
                  <a:schemeClr val="tx1"/>
                </a:solidFill>
                <a:effectLst/>
                <a:latin typeface="Futura Lt BT" charset="0"/>
              </a:rPr>
              <a:t>“…Citizens by birth or choice of a common country, that country has a right to concentrate your affections. The name of American, which belongs to you, in your national capacity, must always exalt the just pride of Patriotism, more than any appellation derived from local discriminations…”</a:t>
            </a:r>
          </a:p>
        </p:txBody>
      </p:sp>
      <p:sp>
        <p:nvSpPr>
          <p:cNvPr id="3" name="TextBox 2"/>
          <p:cNvSpPr txBox="1"/>
          <p:nvPr/>
        </p:nvSpPr>
        <p:spPr>
          <a:xfrm>
            <a:off x="223684" y="3964583"/>
            <a:ext cx="2667000" cy="707886"/>
          </a:xfrm>
          <a:prstGeom prst="rect">
            <a:avLst/>
          </a:prstGeom>
          <a:noFill/>
        </p:spPr>
        <p:txBody>
          <a:bodyPr wrap="square" rtlCol="0">
            <a:spAutoFit/>
          </a:bodyPr>
          <a:lstStyle/>
          <a:p>
            <a:r>
              <a:rPr lang="en-US" sz="4000" b="1" dirty="0" smtClean="0"/>
              <a:t>Main idea?</a:t>
            </a:r>
            <a:endParaRPr lang="en-US" sz="4000" b="1" dirty="0"/>
          </a:p>
        </p:txBody>
      </p:sp>
    </p:spTree>
    <p:extLst>
      <p:ext uri="{BB962C8B-B14F-4D97-AF65-F5344CB8AC3E}">
        <p14:creationId xmlns:p14="http://schemas.microsoft.com/office/powerpoint/2010/main" val="609049283"/>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304800" y="304800"/>
            <a:ext cx="8458200" cy="358140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2400" b="0" i="0" u="none" strike="noStrike" cap="none" normalizeH="0" baseline="0" dirty="0" smtClean="0">
                <a:ln>
                  <a:noFill/>
                </a:ln>
                <a:solidFill>
                  <a:schemeClr val="tx1"/>
                </a:solidFill>
                <a:effectLst/>
                <a:latin typeface="Futura Lt BT" charset="0"/>
              </a:rPr>
              <a:t>…It is our true policy to steer clear of permanent alliances with any portion of the foreign world; so far, I mean, as we are now at liberty to do it; for let me not be understood as capable of patronizing infidelity to existing engagements. I hold the maxim no less applicable to public than to private affairs, that honesty is always the best policy. I repeat it, therefore, let those engagements be observed in their genuine sense. But, in my opinion, it is unnecessary and would be unwise to extend them….</a:t>
            </a:r>
          </a:p>
        </p:txBody>
      </p:sp>
      <p:sp>
        <p:nvSpPr>
          <p:cNvPr id="3" name="TextBox 2"/>
          <p:cNvSpPr txBox="1"/>
          <p:nvPr/>
        </p:nvSpPr>
        <p:spPr>
          <a:xfrm>
            <a:off x="223684" y="4114800"/>
            <a:ext cx="2667000" cy="707886"/>
          </a:xfrm>
          <a:prstGeom prst="rect">
            <a:avLst/>
          </a:prstGeom>
          <a:noFill/>
        </p:spPr>
        <p:txBody>
          <a:bodyPr wrap="square" rtlCol="0">
            <a:spAutoFit/>
          </a:bodyPr>
          <a:lstStyle/>
          <a:p>
            <a:r>
              <a:rPr lang="en-US" sz="4000" b="1" dirty="0" smtClean="0"/>
              <a:t>Main idea?</a:t>
            </a:r>
            <a:endParaRPr lang="en-US" sz="4000" b="1" dirty="0"/>
          </a:p>
        </p:txBody>
      </p:sp>
    </p:spTree>
    <p:extLst>
      <p:ext uri="{BB962C8B-B14F-4D97-AF65-F5344CB8AC3E}">
        <p14:creationId xmlns:p14="http://schemas.microsoft.com/office/powerpoint/2010/main" val="1088764644"/>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228601" y="152400"/>
            <a:ext cx="8534400" cy="563880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ts val="500"/>
              </a:spcBef>
              <a:spcAft>
                <a:spcPts val="500"/>
              </a:spcAft>
              <a:buClrTx/>
              <a:buSzTx/>
              <a:buFontTx/>
              <a:buNone/>
              <a:tabLst/>
            </a:pPr>
            <a:r>
              <a:rPr kumimoji="0" lang="en-US" sz="2000" b="1" i="0" u="none" strike="noStrike" cap="none" normalizeH="0" baseline="0" dirty="0" smtClean="0">
                <a:ln>
                  <a:noFill/>
                </a:ln>
                <a:solidFill>
                  <a:schemeClr val="tx1"/>
                </a:solidFill>
                <a:effectLst/>
                <a:latin typeface="Futura Lt BT" charset="0"/>
              </a:rPr>
              <a:t>…I have already intimated to you the danger of parties in the state, with particular reference to the founding of them on geographical discriminations. Let me now take a more comprehensive view, and warn you in the most solemn manner against the baneful effects of the spirit of party, generally…The alternate domination of one faction over another, sharpened by the spirit of revenge, natural to party dissension, which in different ages and countries has perpetrated the most horrid enormities, is itself a frightful despotism. But this leads at length to a more formal and permanent despotism. The disorders and miseries, which result, gradually incline the minds of men to seek security and repose in the absolute power of an individual; and sooner or later the chief of some prevailing faction, more able or more fortunate than his competitors, turns this disposition to the purposes of his own elevation ruins of Public Liberty…Without looking forward to an extremity of this kind, (which nevertheless ought not to be entirely out of sight,) the common and continual mischiefs of the spirit of party are sufficient to make it the interest and duty of a wise people to discourage and restrain it…”</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Calibri" pitchFamily="34" charset="0"/>
            </a:endParaRPr>
          </a:p>
        </p:txBody>
      </p:sp>
      <p:sp>
        <p:nvSpPr>
          <p:cNvPr id="3" name="TextBox 2"/>
          <p:cNvSpPr txBox="1"/>
          <p:nvPr/>
        </p:nvSpPr>
        <p:spPr>
          <a:xfrm>
            <a:off x="204019" y="6019800"/>
            <a:ext cx="2667000" cy="707886"/>
          </a:xfrm>
          <a:prstGeom prst="rect">
            <a:avLst/>
          </a:prstGeom>
          <a:noFill/>
        </p:spPr>
        <p:txBody>
          <a:bodyPr wrap="square" rtlCol="0">
            <a:spAutoFit/>
          </a:bodyPr>
          <a:lstStyle/>
          <a:p>
            <a:r>
              <a:rPr lang="en-US" sz="4000" b="1" dirty="0" smtClean="0"/>
              <a:t>Main idea?</a:t>
            </a:r>
            <a:endParaRPr lang="en-US" sz="4000" b="1" dirty="0"/>
          </a:p>
        </p:txBody>
      </p:sp>
    </p:spTree>
    <p:extLst>
      <p:ext uri="{BB962C8B-B14F-4D97-AF65-F5344CB8AC3E}">
        <p14:creationId xmlns:p14="http://schemas.microsoft.com/office/powerpoint/2010/main" val="3530352947"/>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33400" y="2057400"/>
            <a:ext cx="8153399" cy="4343400"/>
          </a:xfrm>
        </p:spPr>
        <p:txBody>
          <a:bodyPr>
            <a:normAutofit/>
          </a:bodyPr>
          <a:lstStyle/>
          <a:p>
            <a:pPr marL="457200" indent="-457200">
              <a:buFont typeface="+mj-lt"/>
              <a:buAutoNum type="arabicPeriod"/>
            </a:pPr>
            <a:r>
              <a:rPr lang="en-US" sz="3200" dirty="0" smtClean="0"/>
              <a:t>the </a:t>
            </a:r>
            <a:r>
              <a:rPr lang="en-US" sz="3200" dirty="0"/>
              <a:t>United States needed time to gain economic and military strength </a:t>
            </a:r>
          </a:p>
          <a:p>
            <a:pPr marL="457200" indent="-457200">
              <a:buFont typeface="+mj-lt"/>
              <a:buAutoNum type="arabicPeriod"/>
            </a:pPr>
            <a:r>
              <a:rPr lang="en-US" sz="3200" dirty="0"/>
              <a:t>treaties were prohibited by the Constitution </a:t>
            </a:r>
          </a:p>
          <a:p>
            <a:pPr marL="457200" indent="-457200">
              <a:buFont typeface="+mj-lt"/>
              <a:buAutoNum type="arabicPeriod"/>
            </a:pPr>
            <a:r>
              <a:rPr lang="en-US" sz="3200" dirty="0"/>
              <a:t>the United States should not expand by force </a:t>
            </a:r>
          </a:p>
          <a:p>
            <a:pPr marL="457200" indent="-457200">
              <a:buFont typeface="+mj-lt"/>
              <a:buAutoNum type="arabicPeriod"/>
            </a:pPr>
            <a:r>
              <a:rPr lang="en-US" sz="3200" dirty="0"/>
              <a:t>alliances should be established with both France and England </a:t>
            </a:r>
          </a:p>
          <a:p>
            <a:endParaRPr lang="en-US" dirty="0"/>
          </a:p>
        </p:txBody>
      </p:sp>
      <p:sp>
        <p:nvSpPr>
          <p:cNvPr id="3" name="Title 2"/>
          <p:cNvSpPr>
            <a:spLocks noGrp="1"/>
          </p:cNvSpPr>
          <p:nvPr>
            <p:ph type="title"/>
          </p:nvPr>
        </p:nvSpPr>
        <p:spPr/>
        <p:txBody>
          <a:bodyPr>
            <a:noAutofit/>
          </a:bodyPr>
          <a:lstStyle/>
          <a:p>
            <a:r>
              <a:rPr lang="en-US" sz="3000" dirty="0"/>
              <a:t>President George Washington pursued a foreign policy of neutrality during his administration primarily because he believed that</a:t>
            </a:r>
          </a:p>
        </p:txBody>
      </p:sp>
    </p:spTree>
    <p:extLst>
      <p:ext uri="{BB962C8B-B14F-4D97-AF65-F5344CB8AC3E}">
        <p14:creationId xmlns:p14="http://schemas.microsoft.com/office/powerpoint/2010/main" val="157861799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457200" indent="-457200">
              <a:buFont typeface="+mj-lt"/>
              <a:buAutoNum type="arabicPeriod"/>
            </a:pPr>
            <a:r>
              <a:rPr lang="en-US" sz="3600" dirty="0" smtClean="0"/>
              <a:t>power </a:t>
            </a:r>
            <a:r>
              <a:rPr lang="en-US" sz="3600" dirty="0"/>
              <a:t>to appoint ambassadors </a:t>
            </a:r>
          </a:p>
          <a:p>
            <a:pPr marL="457200" indent="-457200">
              <a:buFont typeface="+mj-lt"/>
              <a:buAutoNum type="arabicPeriod"/>
            </a:pPr>
            <a:r>
              <a:rPr lang="en-US" sz="3600" dirty="0"/>
              <a:t>duty to act as Commander in Chief </a:t>
            </a:r>
          </a:p>
          <a:p>
            <a:pPr marL="457200" indent="-457200">
              <a:buFont typeface="+mj-lt"/>
              <a:buAutoNum type="arabicPeriod"/>
            </a:pPr>
            <a:r>
              <a:rPr lang="en-US" sz="3600" dirty="0"/>
              <a:t>responsibility to nominate Justices to the Supreme Court </a:t>
            </a:r>
            <a:endParaRPr lang="en-US" sz="3600" dirty="0" smtClean="0"/>
          </a:p>
          <a:p>
            <a:pPr marL="457200" indent="-457200">
              <a:buFont typeface="+mj-lt"/>
              <a:buAutoNum type="arabicPeriod"/>
            </a:pPr>
            <a:r>
              <a:rPr lang="en-US" sz="3600" dirty="0" smtClean="0"/>
              <a:t>two-term </a:t>
            </a:r>
            <a:r>
              <a:rPr lang="en-US" sz="3600" dirty="0"/>
              <a:t>limit in office </a:t>
            </a:r>
          </a:p>
          <a:p>
            <a:endParaRPr lang="en-US" dirty="0"/>
          </a:p>
        </p:txBody>
      </p:sp>
      <p:sp>
        <p:nvSpPr>
          <p:cNvPr id="3" name="Title 2"/>
          <p:cNvSpPr>
            <a:spLocks noGrp="1"/>
          </p:cNvSpPr>
          <p:nvPr>
            <p:ph type="title"/>
          </p:nvPr>
        </p:nvSpPr>
        <p:spPr/>
        <p:txBody>
          <a:bodyPr>
            <a:normAutofit fontScale="90000"/>
          </a:bodyPr>
          <a:lstStyle/>
          <a:p>
            <a:r>
              <a:rPr lang="en-US" sz="3100" dirty="0"/>
              <a:t/>
            </a:r>
            <a:br>
              <a:rPr lang="en-US" sz="3100" dirty="0"/>
            </a:br>
            <a:r>
              <a:rPr lang="en-US" sz="3100" dirty="0" smtClean="0"/>
              <a:t/>
            </a:r>
            <a:br>
              <a:rPr lang="en-US" sz="3100" dirty="0" smtClean="0"/>
            </a:br>
            <a:r>
              <a:rPr lang="en-US" sz="3100" dirty="0" smtClean="0"/>
              <a:t>Which </a:t>
            </a:r>
            <a:r>
              <a:rPr lang="en-US" sz="3100" dirty="0"/>
              <a:t>feature of the Presidency is a result of a constitutional amendment?</a:t>
            </a:r>
            <a:br>
              <a:rPr lang="en-US" sz="3100" dirty="0"/>
            </a:br>
            <a:r>
              <a:rPr lang="en-US" dirty="0"/>
              <a:t/>
            </a:r>
            <a:br>
              <a:rPr lang="en-US" dirty="0"/>
            </a:br>
            <a:endParaRPr lang="en-US" dirty="0"/>
          </a:p>
        </p:txBody>
      </p:sp>
      <p:sp>
        <p:nvSpPr>
          <p:cNvPr id="4" name="SMARTInkShape-15"/>
          <p:cNvSpPr/>
          <p:nvPr>
            <p:custDataLst>
              <p:tags r:id="rId1"/>
            </p:custDataLst>
          </p:nvPr>
        </p:nvSpPr>
        <p:spPr>
          <a:xfrm>
            <a:off x="457597" y="3506152"/>
            <a:ext cx="359649" cy="306871"/>
          </a:xfrm>
          <a:custGeom>
            <a:avLst/>
            <a:gdLst/>
            <a:ahLst/>
            <a:cxnLst/>
            <a:rect l="0" t="0" r="0" b="0"/>
            <a:pathLst>
              <a:path w="359649" h="306871">
                <a:moveTo>
                  <a:pt x="85328" y="137160"/>
                </a:moveTo>
                <a:lnTo>
                  <a:pt x="85328" y="137160"/>
                </a:lnTo>
                <a:lnTo>
                  <a:pt x="72310" y="137160"/>
                </a:lnTo>
                <a:lnTo>
                  <a:pt x="70934" y="138113"/>
                </a:lnTo>
                <a:lnTo>
                  <a:pt x="70017" y="139700"/>
                </a:lnTo>
                <a:lnTo>
                  <a:pt x="69406" y="141711"/>
                </a:lnTo>
                <a:lnTo>
                  <a:pt x="59019" y="154528"/>
                </a:lnTo>
                <a:lnTo>
                  <a:pt x="50863" y="165484"/>
                </a:lnTo>
                <a:lnTo>
                  <a:pt x="44954" y="178255"/>
                </a:lnTo>
                <a:lnTo>
                  <a:pt x="27941" y="218388"/>
                </a:lnTo>
                <a:lnTo>
                  <a:pt x="11965" y="259262"/>
                </a:lnTo>
                <a:lnTo>
                  <a:pt x="8346" y="275997"/>
                </a:lnTo>
                <a:lnTo>
                  <a:pt x="1613" y="290668"/>
                </a:lnTo>
                <a:lnTo>
                  <a:pt x="0" y="302738"/>
                </a:lnTo>
                <a:lnTo>
                  <a:pt x="820" y="304695"/>
                </a:lnTo>
                <a:lnTo>
                  <a:pt x="2320" y="306000"/>
                </a:lnTo>
                <a:lnTo>
                  <a:pt x="4272" y="306870"/>
                </a:lnTo>
                <a:lnTo>
                  <a:pt x="6526" y="306498"/>
                </a:lnTo>
                <a:lnTo>
                  <a:pt x="28866" y="291975"/>
                </a:lnTo>
                <a:lnTo>
                  <a:pt x="61264" y="257311"/>
                </a:lnTo>
                <a:lnTo>
                  <a:pt x="93332" y="223984"/>
                </a:lnTo>
                <a:lnTo>
                  <a:pt x="133526" y="184370"/>
                </a:lnTo>
                <a:lnTo>
                  <a:pt x="164852" y="156555"/>
                </a:lnTo>
                <a:lnTo>
                  <a:pt x="197825" y="128318"/>
                </a:lnTo>
                <a:lnTo>
                  <a:pt x="230577" y="100846"/>
                </a:lnTo>
                <a:lnTo>
                  <a:pt x="261008" y="75936"/>
                </a:lnTo>
                <a:lnTo>
                  <a:pt x="290408" y="52165"/>
                </a:lnTo>
                <a:lnTo>
                  <a:pt x="328655" y="22442"/>
                </a:lnTo>
                <a:lnTo>
                  <a:pt x="359648"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 name="SMARTInkShape-16"/>
          <p:cNvSpPr/>
          <p:nvPr>
            <p:custDataLst>
              <p:tags r:id="rId2"/>
            </p:custDataLst>
          </p:nvPr>
        </p:nvSpPr>
        <p:spPr>
          <a:xfrm>
            <a:off x="697230" y="4371975"/>
            <a:ext cx="248604" cy="154201"/>
          </a:xfrm>
          <a:custGeom>
            <a:avLst/>
            <a:gdLst/>
            <a:ahLst/>
            <a:cxnLst/>
            <a:rect l="0" t="0" r="0" b="0"/>
            <a:pathLst>
              <a:path w="248604" h="154201">
                <a:moveTo>
                  <a:pt x="0" y="145732"/>
                </a:moveTo>
                <a:lnTo>
                  <a:pt x="0" y="145732"/>
                </a:lnTo>
                <a:lnTo>
                  <a:pt x="7381" y="153113"/>
                </a:lnTo>
                <a:lnTo>
                  <a:pt x="32332" y="154200"/>
                </a:lnTo>
                <a:lnTo>
                  <a:pt x="73696" y="138181"/>
                </a:lnTo>
                <a:lnTo>
                  <a:pt x="112116" y="117115"/>
                </a:lnTo>
                <a:lnTo>
                  <a:pt x="136407" y="104657"/>
                </a:lnTo>
                <a:lnTo>
                  <a:pt x="172668" y="72237"/>
                </a:lnTo>
                <a:lnTo>
                  <a:pt x="211933" y="36183"/>
                </a:lnTo>
                <a:lnTo>
                  <a:pt x="248603"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 name="SMARTInkShape-17"/>
          <p:cNvSpPr/>
          <p:nvPr>
            <p:custDataLst>
              <p:tags r:id="rId3"/>
            </p:custDataLst>
          </p:nvPr>
        </p:nvSpPr>
        <p:spPr>
          <a:xfrm>
            <a:off x="577215" y="2931795"/>
            <a:ext cx="248604" cy="171420"/>
          </a:xfrm>
          <a:custGeom>
            <a:avLst/>
            <a:gdLst/>
            <a:ahLst/>
            <a:cxnLst/>
            <a:rect l="0" t="0" r="0" b="0"/>
            <a:pathLst>
              <a:path w="248604" h="171420">
                <a:moveTo>
                  <a:pt x="0" y="162877"/>
                </a:moveTo>
                <a:lnTo>
                  <a:pt x="0" y="162877"/>
                </a:lnTo>
                <a:lnTo>
                  <a:pt x="0" y="170258"/>
                </a:lnTo>
                <a:lnTo>
                  <a:pt x="953" y="170655"/>
                </a:lnTo>
                <a:lnTo>
                  <a:pt x="12771" y="171419"/>
                </a:lnTo>
                <a:lnTo>
                  <a:pt x="54277" y="135652"/>
                </a:lnTo>
                <a:lnTo>
                  <a:pt x="93166" y="103524"/>
                </a:lnTo>
                <a:lnTo>
                  <a:pt x="130904" y="75306"/>
                </a:lnTo>
                <a:lnTo>
                  <a:pt x="166104" y="53428"/>
                </a:lnTo>
                <a:lnTo>
                  <a:pt x="201616" y="34880"/>
                </a:lnTo>
                <a:lnTo>
                  <a:pt x="248603"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 name="SMARTInkShape-18"/>
          <p:cNvSpPr/>
          <p:nvPr>
            <p:custDataLst>
              <p:tags r:id="rId4"/>
            </p:custDataLst>
          </p:nvPr>
        </p:nvSpPr>
        <p:spPr>
          <a:xfrm>
            <a:off x="843945" y="5040630"/>
            <a:ext cx="659101" cy="936383"/>
          </a:xfrm>
          <a:custGeom>
            <a:avLst/>
            <a:gdLst/>
            <a:ahLst/>
            <a:cxnLst/>
            <a:rect l="0" t="0" r="0" b="0"/>
            <a:pathLst>
              <a:path w="659101" h="936383">
                <a:moveTo>
                  <a:pt x="659100" y="325754"/>
                </a:moveTo>
                <a:lnTo>
                  <a:pt x="659100" y="325754"/>
                </a:lnTo>
                <a:lnTo>
                  <a:pt x="659100" y="321204"/>
                </a:lnTo>
                <a:lnTo>
                  <a:pt x="645413" y="285662"/>
                </a:lnTo>
                <a:lnTo>
                  <a:pt x="618798" y="244945"/>
                </a:lnTo>
                <a:lnTo>
                  <a:pt x="581156" y="207797"/>
                </a:lnTo>
                <a:lnTo>
                  <a:pt x="542951" y="183287"/>
                </a:lnTo>
                <a:lnTo>
                  <a:pt x="504606" y="166944"/>
                </a:lnTo>
                <a:lnTo>
                  <a:pt x="471508" y="157521"/>
                </a:lnTo>
                <a:lnTo>
                  <a:pt x="431961" y="149648"/>
                </a:lnTo>
                <a:lnTo>
                  <a:pt x="390082" y="146892"/>
                </a:lnTo>
                <a:lnTo>
                  <a:pt x="348463" y="147029"/>
                </a:lnTo>
                <a:lnTo>
                  <a:pt x="310626" y="152678"/>
                </a:lnTo>
                <a:lnTo>
                  <a:pt x="269675" y="161337"/>
                </a:lnTo>
                <a:lnTo>
                  <a:pt x="228332" y="175544"/>
                </a:lnTo>
                <a:lnTo>
                  <a:pt x="191529" y="192771"/>
                </a:lnTo>
                <a:lnTo>
                  <a:pt x="156494" y="216502"/>
                </a:lnTo>
                <a:lnTo>
                  <a:pt x="122936" y="246288"/>
                </a:lnTo>
                <a:lnTo>
                  <a:pt x="85514" y="287515"/>
                </a:lnTo>
                <a:lnTo>
                  <a:pt x="61794" y="324585"/>
                </a:lnTo>
                <a:lnTo>
                  <a:pt x="42700" y="364778"/>
                </a:lnTo>
                <a:lnTo>
                  <a:pt x="30815" y="395486"/>
                </a:lnTo>
                <a:lnTo>
                  <a:pt x="19182" y="425008"/>
                </a:lnTo>
                <a:lnTo>
                  <a:pt x="10202" y="459085"/>
                </a:lnTo>
                <a:lnTo>
                  <a:pt x="3989" y="495502"/>
                </a:lnTo>
                <a:lnTo>
                  <a:pt x="1227" y="530738"/>
                </a:lnTo>
                <a:lnTo>
                  <a:pt x="0" y="565448"/>
                </a:lnTo>
                <a:lnTo>
                  <a:pt x="407" y="600877"/>
                </a:lnTo>
                <a:lnTo>
                  <a:pt x="3763" y="638850"/>
                </a:lnTo>
                <a:lnTo>
                  <a:pt x="8429" y="675411"/>
                </a:lnTo>
                <a:lnTo>
                  <a:pt x="14631" y="710710"/>
                </a:lnTo>
                <a:lnTo>
                  <a:pt x="23737" y="745449"/>
                </a:lnTo>
                <a:lnTo>
                  <a:pt x="31594" y="779937"/>
                </a:lnTo>
                <a:lnTo>
                  <a:pt x="39214" y="812411"/>
                </a:lnTo>
                <a:lnTo>
                  <a:pt x="55166" y="852114"/>
                </a:lnTo>
                <a:lnTo>
                  <a:pt x="76614" y="887055"/>
                </a:lnTo>
                <a:lnTo>
                  <a:pt x="96410" y="914024"/>
                </a:lnTo>
                <a:lnTo>
                  <a:pt x="111836" y="924710"/>
                </a:lnTo>
                <a:lnTo>
                  <a:pt x="141136" y="936081"/>
                </a:lnTo>
                <a:lnTo>
                  <a:pt x="173948" y="936382"/>
                </a:lnTo>
                <a:lnTo>
                  <a:pt x="207800" y="925886"/>
                </a:lnTo>
                <a:lnTo>
                  <a:pt x="246511" y="910713"/>
                </a:lnTo>
                <a:lnTo>
                  <a:pt x="283592" y="889600"/>
                </a:lnTo>
                <a:lnTo>
                  <a:pt x="323260" y="860697"/>
                </a:lnTo>
                <a:lnTo>
                  <a:pt x="365176" y="828002"/>
                </a:lnTo>
                <a:lnTo>
                  <a:pt x="407758" y="789634"/>
                </a:lnTo>
                <a:lnTo>
                  <a:pt x="445987" y="748105"/>
                </a:lnTo>
                <a:lnTo>
                  <a:pt x="485995" y="705636"/>
                </a:lnTo>
                <a:lnTo>
                  <a:pt x="511362" y="674613"/>
                </a:lnTo>
                <a:lnTo>
                  <a:pt x="534384" y="641775"/>
                </a:lnTo>
                <a:lnTo>
                  <a:pt x="554141" y="608132"/>
                </a:lnTo>
                <a:lnTo>
                  <a:pt x="572447" y="574128"/>
                </a:lnTo>
                <a:lnTo>
                  <a:pt x="590107" y="539013"/>
                </a:lnTo>
                <a:lnTo>
                  <a:pt x="607482" y="501181"/>
                </a:lnTo>
                <a:lnTo>
                  <a:pt x="619649" y="462141"/>
                </a:lnTo>
                <a:lnTo>
                  <a:pt x="627279" y="422566"/>
                </a:lnTo>
                <a:lnTo>
                  <a:pt x="630670" y="382752"/>
                </a:lnTo>
                <a:lnTo>
                  <a:pt x="629637" y="342832"/>
                </a:lnTo>
                <a:lnTo>
                  <a:pt x="624098" y="301912"/>
                </a:lnTo>
                <a:lnTo>
                  <a:pt x="618620" y="280332"/>
                </a:lnTo>
                <a:lnTo>
                  <a:pt x="603962" y="237940"/>
                </a:lnTo>
                <a:lnTo>
                  <a:pt x="584747" y="200049"/>
                </a:lnTo>
                <a:lnTo>
                  <a:pt x="558427" y="164158"/>
                </a:lnTo>
                <a:lnTo>
                  <a:pt x="526726" y="130109"/>
                </a:lnTo>
                <a:lnTo>
                  <a:pt x="490412" y="99101"/>
                </a:lnTo>
                <a:lnTo>
                  <a:pt x="469489" y="84165"/>
                </a:lnTo>
                <a:lnTo>
                  <a:pt x="446968" y="69445"/>
                </a:lnTo>
                <a:lnTo>
                  <a:pt x="423381" y="54869"/>
                </a:lnTo>
                <a:lnTo>
                  <a:pt x="400037" y="43247"/>
                </a:lnTo>
                <a:lnTo>
                  <a:pt x="376854" y="33594"/>
                </a:lnTo>
                <a:lnTo>
                  <a:pt x="353779" y="25253"/>
                </a:lnTo>
                <a:lnTo>
                  <a:pt x="264765"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159583992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2057400"/>
            <a:ext cx="7408333" cy="3450696"/>
          </a:xfrm>
        </p:spPr>
        <p:txBody>
          <a:bodyPr>
            <a:normAutofit/>
          </a:bodyPr>
          <a:lstStyle/>
          <a:p>
            <a:pPr marL="457200" indent="-457200">
              <a:buFont typeface="+mj-lt"/>
              <a:buAutoNum type="arabicPeriod"/>
            </a:pPr>
            <a:r>
              <a:rPr lang="en-US" sz="2800" dirty="0" smtClean="0"/>
              <a:t>States were still the dominant power in the new nation</a:t>
            </a:r>
          </a:p>
          <a:p>
            <a:pPr marL="457200" indent="-457200">
              <a:buFont typeface="+mj-lt"/>
              <a:buAutoNum type="arabicPeriod"/>
            </a:pPr>
            <a:r>
              <a:rPr lang="en-US" sz="2800" dirty="0" smtClean="0"/>
              <a:t>President was becoming a military dictator</a:t>
            </a:r>
          </a:p>
          <a:p>
            <a:pPr marL="457200" indent="-457200">
              <a:buFont typeface="+mj-lt"/>
              <a:buAutoNum type="arabicPeriod"/>
            </a:pPr>
            <a:r>
              <a:rPr lang="en-US" sz="2800" dirty="0" smtClean="0"/>
              <a:t>New National Government intended to enforce Federal Laws</a:t>
            </a:r>
          </a:p>
          <a:p>
            <a:pPr marL="457200" indent="-457200">
              <a:buFont typeface="+mj-lt"/>
              <a:buAutoNum type="arabicPeriod"/>
            </a:pPr>
            <a:r>
              <a:rPr lang="en-US" sz="2800" dirty="0" smtClean="0"/>
              <a:t>Federal Government had no authority to impose an excise tax.</a:t>
            </a:r>
            <a:endParaRPr lang="en-US" sz="2800" dirty="0"/>
          </a:p>
        </p:txBody>
      </p:sp>
      <p:sp>
        <p:nvSpPr>
          <p:cNvPr id="3" name="Title 2"/>
          <p:cNvSpPr>
            <a:spLocks noGrp="1"/>
          </p:cNvSpPr>
          <p:nvPr>
            <p:ph type="title"/>
          </p:nvPr>
        </p:nvSpPr>
        <p:spPr/>
        <p:txBody>
          <a:bodyPr>
            <a:noAutofit/>
          </a:bodyPr>
          <a:lstStyle/>
          <a:p>
            <a:r>
              <a:rPr lang="en-US" sz="3000" dirty="0" smtClean="0"/>
              <a:t>The decision of President Washington to use the state militia to put down the Whiskey Rebellion in 1794 demonstrated that</a:t>
            </a:r>
            <a:endParaRPr lang="en-US" sz="3000" dirty="0"/>
          </a:p>
        </p:txBody>
      </p:sp>
    </p:spTree>
    <p:extLst>
      <p:ext uri="{BB962C8B-B14F-4D97-AF65-F5344CB8AC3E}">
        <p14:creationId xmlns:p14="http://schemas.microsoft.com/office/powerpoint/2010/main" val="52702120"/>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HIGHLIGHTER" val="false"/>
</p:tagLst>
</file>

<file path=ppt/tags/tag2.xml><?xml version="1.0" encoding="utf-8"?>
<p:tagLst xmlns:a="http://schemas.openxmlformats.org/drawingml/2006/main" xmlns:r="http://schemas.openxmlformats.org/officeDocument/2006/relationships" xmlns:p="http://schemas.openxmlformats.org/presentationml/2006/main">
  <p:tag name="HIGHLIGHTER" val="false"/>
</p:tagLst>
</file>

<file path=ppt/tags/tag3.xml><?xml version="1.0" encoding="utf-8"?>
<p:tagLst xmlns:a="http://schemas.openxmlformats.org/drawingml/2006/main" xmlns:r="http://schemas.openxmlformats.org/officeDocument/2006/relationships" xmlns:p="http://schemas.openxmlformats.org/presentationml/2006/main">
  <p:tag name="HIGHLIGHTER" val="false"/>
</p:tagLst>
</file>

<file path=ppt/tags/tag4.xml><?xml version="1.0" encoding="utf-8"?>
<p:tagLst xmlns:a="http://schemas.openxmlformats.org/drawingml/2006/main" xmlns:r="http://schemas.openxmlformats.org/officeDocument/2006/relationships" xmlns:p="http://schemas.openxmlformats.org/presentationml/2006/main">
  <p:tag name="HIGHLIGHTER" val="false"/>
</p:tagLst>
</file>

<file path=ppt/tags/tag5.xml><?xml version="1.0" encoding="utf-8"?>
<p:tagLst xmlns:a="http://schemas.openxmlformats.org/drawingml/2006/main" xmlns:r="http://schemas.openxmlformats.org/officeDocument/2006/relationships" xmlns:p="http://schemas.openxmlformats.org/presentationml/2006/main">
  <p:tag name="HIGHLIGHTER" val="false"/>
</p:tagLst>
</file>

<file path=ppt/tags/tag6.xml><?xml version="1.0" encoding="utf-8"?>
<p:tagLst xmlns:a="http://schemas.openxmlformats.org/drawingml/2006/main" xmlns:r="http://schemas.openxmlformats.org/officeDocument/2006/relationships" xmlns:p="http://schemas.openxmlformats.org/presentationml/2006/main">
  <p:tag name="HIGHLIGHTER" val="false"/>
</p:tagLst>
</file>

<file path=ppt/tags/tag7.xml><?xml version="1.0" encoding="utf-8"?>
<p:tagLst xmlns:a="http://schemas.openxmlformats.org/drawingml/2006/main" xmlns:r="http://schemas.openxmlformats.org/officeDocument/2006/relationships" xmlns:p="http://schemas.openxmlformats.org/presentationml/2006/main">
  <p:tag name="HIGHLIGHTER" val="false"/>
</p:tagLst>
</file>

<file path=ppt/tags/tag8.xml><?xml version="1.0" encoding="utf-8"?>
<p:tagLst xmlns:a="http://schemas.openxmlformats.org/drawingml/2006/main" xmlns:r="http://schemas.openxmlformats.org/officeDocument/2006/relationships" xmlns:p="http://schemas.openxmlformats.org/presentationml/2006/main">
  <p:tag name="HIGHLIGHTER" val="false"/>
</p:tagLst>
</file>

<file path=ppt/tags/tag9.xml><?xml version="1.0" encoding="utf-8"?>
<p:tagLst xmlns:a="http://schemas.openxmlformats.org/drawingml/2006/main" xmlns:r="http://schemas.openxmlformats.org/officeDocument/2006/relationships" xmlns:p="http://schemas.openxmlformats.org/presentationml/2006/main">
  <p:tag name="HIGHLIGHTER" val="false"/>
</p:tagLst>
</file>

<file path=ppt/tags/tag10.xml><?xml version="1.0" encoding="utf-8"?>
<p:tagLst xmlns:a="http://schemas.openxmlformats.org/drawingml/2006/main" xmlns:r="http://schemas.openxmlformats.org/officeDocument/2006/relationships" xmlns:p="http://schemas.openxmlformats.org/presentationml/2006/main">
  <p:tag name="HIGHLIGHTER" val="false"/>
</p:tagLst>
</file>

<file path=ppt/tags/tag11.xml><?xml version="1.0" encoding="utf-8"?>
<p:tagLst xmlns:a="http://schemas.openxmlformats.org/drawingml/2006/main" xmlns:r="http://schemas.openxmlformats.org/officeDocument/2006/relationships" xmlns:p="http://schemas.openxmlformats.org/presentationml/2006/main">
  <p:tag name="HIGHLIGHTER" val="false"/>
</p:tagLst>
</file>

<file path=ppt/tags/tag12.xml><?xml version="1.0" encoding="utf-8"?>
<p:tagLst xmlns:a="http://schemas.openxmlformats.org/drawingml/2006/main" xmlns:r="http://schemas.openxmlformats.org/officeDocument/2006/relationships" xmlns:p="http://schemas.openxmlformats.org/presentationml/2006/main">
  <p:tag name="HIGHLIGHTER" val="false"/>
</p:tagLst>
</file>

<file path=ppt/tags/tag13.xml><?xml version="1.0" encoding="utf-8"?>
<p:tagLst xmlns:a="http://schemas.openxmlformats.org/drawingml/2006/main" xmlns:r="http://schemas.openxmlformats.org/officeDocument/2006/relationships" xmlns:p="http://schemas.openxmlformats.org/presentationml/2006/main">
  <p:tag name="HIGHLIGHTER" val="false"/>
</p:tagLst>
</file>

<file path=ppt/tags/tag14.xml><?xml version="1.0" encoding="utf-8"?>
<p:tagLst xmlns:a="http://schemas.openxmlformats.org/drawingml/2006/main" xmlns:r="http://schemas.openxmlformats.org/officeDocument/2006/relationships" xmlns:p="http://schemas.openxmlformats.org/presentationml/2006/main">
  <p:tag name="HIGHLIGHTER" val="false"/>
</p:tagLst>
</file>

<file path=ppt/tags/tag15.xml><?xml version="1.0" encoding="utf-8"?>
<p:tagLst xmlns:a="http://schemas.openxmlformats.org/drawingml/2006/main" xmlns:r="http://schemas.openxmlformats.org/officeDocument/2006/relationships" xmlns:p="http://schemas.openxmlformats.org/presentationml/2006/main">
  <p:tag name="HIGHLIGHTER" val="false"/>
</p:tagLst>
</file>

<file path=ppt/tags/tag16.xml><?xml version="1.0" encoding="utf-8"?>
<p:tagLst xmlns:a="http://schemas.openxmlformats.org/drawingml/2006/main" xmlns:r="http://schemas.openxmlformats.org/officeDocument/2006/relationships" xmlns:p="http://schemas.openxmlformats.org/presentationml/2006/main">
  <p:tag name="HIGHLIGHTER" val="false"/>
</p:tagLst>
</file>

<file path=ppt/tags/tag17.xml><?xml version="1.0" encoding="utf-8"?>
<p:tagLst xmlns:a="http://schemas.openxmlformats.org/drawingml/2006/main" xmlns:r="http://schemas.openxmlformats.org/officeDocument/2006/relationships" xmlns:p="http://schemas.openxmlformats.org/presentationml/2006/main">
  <p:tag name="HIGHLIGHTER" val="false"/>
</p:tagLst>
</file>

<file path=ppt/tags/tag18.xml><?xml version="1.0" encoding="utf-8"?>
<p:tagLst xmlns:a="http://schemas.openxmlformats.org/drawingml/2006/main" xmlns:r="http://schemas.openxmlformats.org/officeDocument/2006/relationships" xmlns:p="http://schemas.openxmlformats.org/presentationml/2006/main">
  <p:tag name="HIGHLIGHTER" val="false"/>
</p:tagLst>
</file>

<file path=ppt/tags/tag19.xml><?xml version="1.0" encoding="utf-8"?>
<p:tagLst xmlns:a="http://schemas.openxmlformats.org/drawingml/2006/main" xmlns:r="http://schemas.openxmlformats.org/officeDocument/2006/relationships" xmlns:p="http://schemas.openxmlformats.org/presentationml/2006/main">
  <p:tag name="HIGHLIGHTER" val="false"/>
</p:tagLst>
</file>

<file path=ppt/tags/tag20.xml><?xml version="1.0" encoding="utf-8"?>
<p:tagLst xmlns:a="http://schemas.openxmlformats.org/drawingml/2006/main" xmlns:r="http://schemas.openxmlformats.org/officeDocument/2006/relationships" xmlns:p="http://schemas.openxmlformats.org/presentationml/2006/main">
  <p:tag name="HIGHLIGHTER" val="false"/>
</p:tagLst>
</file>

<file path=ppt/tags/tag21.xml><?xml version="1.0" encoding="utf-8"?>
<p:tagLst xmlns:a="http://schemas.openxmlformats.org/drawingml/2006/main" xmlns:r="http://schemas.openxmlformats.org/officeDocument/2006/relationships" xmlns:p="http://schemas.openxmlformats.org/presentationml/2006/main">
  <p:tag name="HIGHLIGHTER" val="false"/>
</p:tagLst>
</file>

<file path=ppt/tags/tag22.xml><?xml version="1.0" encoding="utf-8"?>
<p:tagLst xmlns:a="http://schemas.openxmlformats.org/drawingml/2006/main" xmlns:r="http://schemas.openxmlformats.org/officeDocument/2006/relationships" xmlns:p="http://schemas.openxmlformats.org/presentationml/2006/main">
  <p:tag name="HIGHLIGHTER" val="false"/>
</p:tagLst>
</file>

<file path=ppt/tags/tag23.xml><?xml version="1.0" encoding="utf-8"?>
<p:tagLst xmlns:a="http://schemas.openxmlformats.org/drawingml/2006/main" xmlns:r="http://schemas.openxmlformats.org/officeDocument/2006/relationships" xmlns:p="http://schemas.openxmlformats.org/presentationml/2006/main">
  <p:tag name="HIGHLIGHTER" val="false"/>
</p:tagLst>
</file>

<file path=ppt/tags/tag24.xml><?xml version="1.0" encoding="utf-8"?>
<p:tagLst xmlns:a="http://schemas.openxmlformats.org/drawingml/2006/main" xmlns:r="http://schemas.openxmlformats.org/officeDocument/2006/relationships" xmlns:p="http://schemas.openxmlformats.org/presentationml/2006/main">
  <p:tag name="HIGHLIGHTER" val="false"/>
</p:tagLst>
</file>

<file path=ppt/tags/tag25.xml><?xml version="1.0" encoding="utf-8"?>
<p:tagLst xmlns:a="http://schemas.openxmlformats.org/drawingml/2006/main" xmlns:r="http://schemas.openxmlformats.org/officeDocument/2006/relationships" xmlns:p="http://schemas.openxmlformats.org/presentationml/2006/main">
  <p:tag name="HIGHLIGHTER" val="false"/>
</p:tagLst>
</file>

<file path=ppt/tags/tag26.xml><?xml version="1.0" encoding="utf-8"?>
<p:tagLst xmlns:a="http://schemas.openxmlformats.org/drawingml/2006/main" xmlns:r="http://schemas.openxmlformats.org/officeDocument/2006/relationships" xmlns:p="http://schemas.openxmlformats.org/presentationml/2006/main">
  <p:tag name="HIGHLIGHTER" val="false"/>
</p:tagLst>
</file>

<file path=ppt/tags/tag27.xml><?xml version="1.0" encoding="utf-8"?>
<p:tagLst xmlns:a="http://schemas.openxmlformats.org/drawingml/2006/main" xmlns:r="http://schemas.openxmlformats.org/officeDocument/2006/relationships" xmlns:p="http://schemas.openxmlformats.org/presentationml/2006/main">
  <p:tag name="HIGHLIGHTER" val="false"/>
</p:tagLst>
</file>

<file path=ppt/tags/tag28.xml><?xml version="1.0" encoding="utf-8"?>
<p:tagLst xmlns:a="http://schemas.openxmlformats.org/drawingml/2006/main" xmlns:r="http://schemas.openxmlformats.org/officeDocument/2006/relationships" xmlns:p="http://schemas.openxmlformats.org/presentationml/2006/main">
  <p:tag name="HIGHLIGHTER" val="false"/>
</p:tagLst>
</file>

<file path=ppt/tags/tag29.xml><?xml version="1.0" encoding="utf-8"?>
<p:tagLst xmlns:a="http://schemas.openxmlformats.org/drawingml/2006/main" xmlns:r="http://schemas.openxmlformats.org/officeDocument/2006/relationships" xmlns:p="http://schemas.openxmlformats.org/presentationml/2006/main">
  <p:tag name="HIGHLIGHTER" val="false"/>
</p:tagLst>
</file>

<file path=ppt/tags/tag30.xml><?xml version="1.0" encoding="utf-8"?>
<p:tagLst xmlns:a="http://schemas.openxmlformats.org/drawingml/2006/main" xmlns:r="http://schemas.openxmlformats.org/officeDocument/2006/relationships" xmlns:p="http://schemas.openxmlformats.org/presentationml/2006/main">
  <p:tag name="HIGHLIGHTER" val="false"/>
</p:tagLst>
</file>

<file path=ppt/tags/tag31.xml><?xml version="1.0" encoding="utf-8"?>
<p:tagLst xmlns:a="http://schemas.openxmlformats.org/drawingml/2006/main" xmlns:r="http://schemas.openxmlformats.org/officeDocument/2006/relationships" xmlns:p="http://schemas.openxmlformats.org/presentationml/2006/main">
  <p:tag name="HIGHLIGHTER" val="false"/>
</p:tagLst>
</file>

<file path=ppt/tags/tag32.xml><?xml version="1.0" encoding="utf-8"?>
<p:tagLst xmlns:a="http://schemas.openxmlformats.org/drawingml/2006/main" xmlns:r="http://schemas.openxmlformats.org/officeDocument/2006/relationships" xmlns:p="http://schemas.openxmlformats.org/presentationml/2006/main">
  <p:tag name="HIGHLIGHTER" val="false"/>
</p:tagLst>
</file>

<file path=ppt/tags/tag33.xml><?xml version="1.0" encoding="utf-8"?>
<p:tagLst xmlns:a="http://schemas.openxmlformats.org/drawingml/2006/main" xmlns:r="http://schemas.openxmlformats.org/officeDocument/2006/relationships" xmlns:p="http://schemas.openxmlformats.org/presentationml/2006/main">
  <p:tag name="HIGHLIGHTER" val="false"/>
</p:tagLst>
</file>

<file path=ppt/tags/tag34.xml><?xml version="1.0" encoding="utf-8"?>
<p:tagLst xmlns:a="http://schemas.openxmlformats.org/drawingml/2006/main" xmlns:r="http://schemas.openxmlformats.org/officeDocument/2006/relationships" xmlns:p="http://schemas.openxmlformats.org/presentationml/2006/main">
  <p:tag name="HIGHLIGHTER" val="false"/>
</p:tagLst>
</file>

<file path=ppt/tags/tag35.xml><?xml version="1.0" encoding="utf-8"?>
<p:tagLst xmlns:a="http://schemas.openxmlformats.org/drawingml/2006/main" xmlns:r="http://schemas.openxmlformats.org/officeDocument/2006/relationships" xmlns:p="http://schemas.openxmlformats.org/presentationml/2006/main">
  <p:tag name="HIGHLIGHTER" val="false"/>
</p:tagLst>
</file>

<file path=ppt/tags/tag36.xml><?xml version="1.0" encoding="utf-8"?>
<p:tagLst xmlns:a="http://schemas.openxmlformats.org/drawingml/2006/main" xmlns:r="http://schemas.openxmlformats.org/officeDocument/2006/relationships" xmlns:p="http://schemas.openxmlformats.org/presentationml/2006/main">
  <p:tag name="HIGHLIGHTER" val="false"/>
</p:tagLst>
</file>

<file path=ppt/tags/tag37.xml><?xml version="1.0" encoding="utf-8"?>
<p:tagLst xmlns:a="http://schemas.openxmlformats.org/drawingml/2006/main" xmlns:r="http://schemas.openxmlformats.org/officeDocument/2006/relationships" xmlns:p="http://schemas.openxmlformats.org/presentationml/2006/main">
  <p:tag name="HIGHLIGHTER" val="false"/>
</p:tagLst>
</file>

<file path=ppt/tags/tag38.xml><?xml version="1.0" encoding="utf-8"?>
<p:tagLst xmlns:a="http://schemas.openxmlformats.org/drawingml/2006/main" xmlns:r="http://schemas.openxmlformats.org/officeDocument/2006/relationships" xmlns:p="http://schemas.openxmlformats.org/presentationml/2006/main">
  <p:tag name="HIGHLIGHTER" val="false"/>
</p:tagLst>
</file>

<file path=ppt/tags/tag39.xml><?xml version="1.0" encoding="utf-8"?>
<p:tagLst xmlns:a="http://schemas.openxmlformats.org/drawingml/2006/main" xmlns:r="http://schemas.openxmlformats.org/officeDocument/2006/relationships" xmlns:p="http://schemas.openxmlformats.org/presentationml/2006/main">
  <p:tag name="HIGHLIGHTER" val="false"/>
</p:tagLst>
</file>

<file path=ppt/tags/tag40.xml><?xml version="1.0" encoding="utf-8"?>
<p:tagLst xmlns:a="http://schemas.openxmlformats.org/drawingml/2006/main" xmlns:r="http://schemas.openxmlformats.org/officeDocument/2006/relationships" xmlns:p="http://schemas.openxmlformats.org/presentationml/2006/main">
  <p:tag name="HIGHLIGHTER" val="false"/>
</p:tagLst>
</file>

<file path=ppt/tags/tag41.xml><?xml version="1.0" encoding="utf-8"?>
<p:tagLst xmlns:a="http://schemas.openxmlformats.org/drawingml/2006/main" xmlns:r="http://schemas.openxmlformats.org/officeDocument/2006/relationships" xmlns:p="http://schemas.openxmlformats.org/presentationml/2006/main">
  <p:tag name="HIGHLIGHTER" val="false"/>
</p:tagLst>
</file>

<file path=ppt/tags/tag42.xml><?xml version="1.0" encoding="utf-8"?>
<p:tagLst xmlns:a="http://schemas.openxmlformats.org/drawingml/2006/main" xmlns:r="http://schemas.openxmlformats.org/officeDocument/2006/relationships" xmlns:p="http://schemas.openxmlformats.org/presentationml/2006/main">
  <p:tag name="HIGHLIGHTER" val="false"/>
</p:tagLst>
</file>

<file path=ppt/tags/tag43.xml><?xml version="1.0" encoding="utf-8"?>
<p:tagLst xmlns:a="http://schemas.openxmlformats.org/drawingml/2006/main" xmlns:r="http://schemas.openxmlformats.org/officeDocument/2006/relationships" xmlns:p="http://schemas.openxmlformats.org/presentationml/2006/main">
  <p:tag name="HIGHLIGHTER" val="false"/>
</p:tagLst>
</file>

<file path=ppt/tags/tag44.xml><?xml version="1.0" encoding="utf-8"?>
<p:tagLst xmlns:a="http://schemas.openxmlformats.org/drawingml/2006/main" xmlns:r="http://schemas.openxmlformats.org/officeDocument/2006/relationships" xmlns:p="http://schemas.openxmlformats.org/presentationml/2006/main">
  <p:tag name="HIGHLIGHTER" val="false"/>
</p:tagLst>
</file>

<file path=ppt/tags/tag45.xml><?xml version="1.0" encoding="utf-8"?>
<p:tagLst xmlns:a="http://schemas.openxmlformats.org/drawingml/2006/main" xmlns:r="http://schemas.openxmlformats.org/officeDocument/2006/relationships" xmlns:p="http://schemas.openxmlformats.org/presentationml/2006/main">
  <p:tag name="HIGHLIGHTER" val="false"/>
</p:tagLst>
</file>

<file path=ppt/tags/tag46.xml><?xml version="1.0" encoding="utf-8"?>
<p:tagLst xmlns:a="http://schemas.openxmlformats.org/drawingml/2006/main" xmlns:r="http://schemas.openxmlformats.org/officeDocument/2006/relationships" xmlns:p="http://schemas.openxmlformats.org/presentationml/2006/main">
  <p:tag name="HIGHLIGHTER" val="false"/>
</p:tagLst>
</file>

<file path=ppt/tags/tag47.xml><?xml version="1.0" encoding="utf-8"?>
<p:tagLst xmlns:a="http://schemas.openxmlformats.org/drawingml/2006/main" xmlns:r="http://schemas.openxmlformats.org/officeDocument/2006/relationships" xmlns:p="http://schemas.openxmlformats.org/presentationml/2006/main">
  <p:tag name="HIGHLIGHTER" val="false"/>
</p:tagLst>
</file>

<file path=ppt/tags/tag48.xml><?xml version="1.0" encoding="utf-8"?>
<p:tagLst xmlns:a="http://schemas.openxmlformats.org/drawingml/2006/main" xmlns:r="http://schemas.openxmlformats.org/officeDocument/2006/relationships" xmlns:p="http://schemas.openxmlformats.org/presentationml/2006/main">
  <p:tag name="HIGHLIGHTER" val="false"/>
</p:tagLst>
</file>

<file path=ppt/tags/tag49.xml><?xml version="1.0" encoding="utf-8"?>
<p:tagLst xmlns:a="http://schemas.openxmlformats.org/drawingml/2006/main" xmlns:r="http://schemas.openxmlformats.org/officeDocument/2006/relationships" xmlns:p="http://schemas.openxmlformats.org/presentationml/2006/main">
  <p:tag name="HIGHLIGHTER" val="false"/>
</p:tagLst>
</file>

<file path=ppt/tags/tag50.xml><?xml version="1.0" encoding="utf-8"?>
<p:tagLst xmlns:a="http://schemas.openxmlformats.org/drawingml/2006/main" xmlns:r="http://schemas.openxmlformats.org/officeDocument/2006/relationships" xmlns:p="http://schemas.openxmlformats.org/presentationml/2006/main">
  <p:tag name="HIGHLIGHTER" val="false"/>
</p:tagLst>
</file>

<file path=ppt/tags/tag51.xml><?xml version="1.0" encoding="utf-8"?>
<p:tagLst xmlns:a="http://schemas.openxmlformats.org/drawingml/2006/main" xmlns:r="http://schemas.openxmlformats.org/officeDocument/2006/relationships" xmlns:p="http://schemas.openxmlformats.org/presentationml/2006/main">
  <p:tag name="HIGHLIGHTER" val="false"/>
</p:tagLst>
</file>

<file path=ppt/tags/tag52.xml><?xml version="1.0" encoding="utf-8"?>
<p:tagLst xmlns:a="http://schemas.openxmlformats.org/drawingml/2006/main" xmlns:r="http://schemas.openxmlformats.org/officeDocument/2006/relationships" xmlns:p="http://schemas.openxmlformats.org/presentationml/2006/main">
  <p:tag name="HIGHLIGHTER" val="false"/>
</p:tagLst>
</file>

<file path=ppt/tags/tag53.xml><?xml version="1.0" encoding="utf-8"?>
<p:tagLst xmlns:a="http://schemas.openxmlformats.org/drawingml/2006/main" xmlns:r="http://schemas.openxmlformats.org/officeDocument/2006/relationships" xmlns:p="http://schemas.openxmlformats.org/presentationml/2006/main">
  <p:tag name="HIGHLIGHTER" val="false"/>
</p:tagLst>
</file>

<file path=ppt/tags/tag54.xml><?xml version="1.0" encoding="utf-8"?>
<p:tagLst xmlns:a="http://schemas.openxmlformats.org/drawingml/2006/main" xmlns:r="http://schemas.openxmlformats.org/officeDocument/2006/relationships" xmlns:p="http://schemas.openxmlformats.org/presentationml/2006/main">
  <p:tag name="HIGHLIGHTER" val="false"/>
</p:tagLst>
</file>

<file path=ppt/tags/tag55.xml><?xml version="1.0" encoding="utf-8"?>
<p:tagLst xmlns:a="http://schemas.openxmlformats.org/drawingml/2006/main" xmlns:r="http://schemas.openxmlformats.org/officeDocument/2006/relationships" xmlns:p="http://schemas.openxmlformats.org/presentationml/2006/main">
  <p:tag name="HIGHLIGHTER" val="false"/>
</p:tagLst>
</file>

<file path=ppt/tags/tag56.xml><?xml version="1.0" encoding="utf-8"?>
<p:tagLst xmlns:a="http://schemas.openxmlformats.org/drawingml/2006/main" xmlns:r="http://schemas.openxmlformats.org/officeDocument/2006/relationships" xmlns:p="http://schemas.openxmlformats.org/presentationml/2006/main">
  <p:tag name="HIGHLIGHTER" val="false"/>
</p:tagLst>
</file>

<file path=ppt/tags/tag57.xml><?xml version="1.0" encoding="utf-8"?>
<p:tagLst xmlns:a="http://schemas.openxmlformats.org/drawingml/2006/main" xmlns:r="http://schemas.openxmlformats.org/officeDocument/2006/relationships" xmlns:p="http://schemas.openxmlformats.org/presentationml/2006/main">
  <p:tag name="HIGHLIGHTER" val="false"/>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aveform">
  <a:themeElements>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Wav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aveform">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Waveform</Template>
  <TotalTime>1162</TotalTime>
  <Words>1073</Words>
  <Application>Microsoft Office PowerPoint</Application>
  <PresentationFormat>On-screen Show (4:3)</PresentationFormat>
  <Paragraphs>81</Paragraphs>
  <Slides>27</Slides>
  <Notes>0</Notes>
  <HiddenSlides>0</HiddenSlides>
  <MMClips>14</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27</vt:i4>
      </vt:variant>
    </vt:vector>
  </HeadingPairs>
  <TitlesOfParts>
    <vt:vector size="34" baseType="lpstr">
      <vt:lpstr>Arial</vt:lpstr>
      <vt:lpstr>Calibri</vt:lpstr>
      <vt:lpstr>Candara</vt:lpstr>
      <vt:lpstr>Futura Lt BT</vt:lpstr>
      <vt:lpstr>Symbol</vt:lpstr>
      <vt:lpstr>Times New Roman</vt:lpstr>
      <vt:lpstr>Waveform</vt:lpstr>
      <vt:lpstr>List everything you know about George Washington</vt:lpstr>
      <vt:lpstr>How important was George Washington?</vt:lpstr>
      <vt:lpstr>Who is George Washington?</vt:lpstr>
      <vt:lpstr>Washington’s Contributions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Precedent# 1: The Presidential Cabinet</vt:lpstr>
      <vt:lpstr>Precedent # 2: “You can call me…”</vt:lpstr>
      <vt:lpstr>George Washington’s Presidential Precedents # 3: Is too much of something a bad thing?</vt:lpstr>
      <vt:lpstr>Precedent # 4: The Farewell Address (REALLY IMPORTANT)</vt:lpstr>
      <vt:lpstr>PowerPoint Presentation</vt:lpstr>
      <vt:lpstr>Why Stay Isolated?</vt:lpstr>
      <vt:lpstr>The Whiskey Rebellion (1794)</vt:lpstr>
      <vt:lpstr>The Whiskey Rebellion (1794)</vt:lpstr>
      <vt:lpstr>The Whiskey Rebellion (1794)</vt:lpstr>
      <vt:lpstr>PowerPoint Presentation</vt:lpstr>
      <vt:lpstr>PowerPoint Presentation</vt:lpstr>
      <vt:lpstr>PowerPoint Presentation</vt:lpstr>
      <vt:lpstr>PowerPoint Presentation</vt:lpstr>
      <vt:lpstr>President George Washington pursued a foreign policy of neutrality during his administration primarily because he believed that</vt:lpstr>
      <vt:lpstr>  Which feature of the Presidency is a result of a constitutional amendment?  </vt:lpstr>
      <vt:lpstr>The decision of President Washington to use the state militia to put down the Whiskey Rebellion in 1794 demonstrated that</vt:lpstr>
    </vt:vector>
  </TitlesOfParts>
  <Company>Hendrick Hudson School District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List everything you know about George Washington</dc:title>
  <dc:creator>Michael Witkowich</dc:creator>
  <cp:lastModifiedBy>Daniel Hallock</cp:lastModifiedBy>
  <cp:revision>64</cp:revision>
  <dcterms:created xsi:type="dcterms:W3CDTF">2010-11-16T23:44:27Z</dcterms:created>
  <dcterms:modified xsi:type="dcterms:W3CDTF">2019-11-04T18:43:46Z</dcterms:modified>
</cp:coreProperties>
</file>